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98" r:id="rId2"/>
    <p:sldId id="499" r:id="rId3"/>
    <p:sldId id="501" r:id="rId4"/>
    <p:sldId id="510" r:id="rId5"/>
    <p:sldId id="511" r:id="rId6"/>
    <p:sldId id="512" r:id="rId7"/>
    <p:sldId id="513" r:id="rId8"/>
    <p:sldId id="514" r:id="rId9"/>
    <p:sldId id="515" r:id="rId10"/>
    <p:sldId id="509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4"/>
    <p:restoredTop sz="95383" autoAdjust="0"/>
  </p:normalViewPr>
  <p:slideViewPr>
    <p:cSldViewPr snapToGrid="0">
      <p:cViewPr>
        <p:scale>
          <a:sx n="66" d="100"/>
          <a:sy n="66" d="100"/>
        </p:scale>
        <p:origin x="1224" y="5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26/05/2023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sv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14.jp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20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5" Type="http://schemas.openxmlformats.org/officeDocument/2006/relationships/image" Target="../media/image19.jpg"/><Relationship Id="rId10" Type="http://schemas.openxmlformats.org/officeDocument/2006/relationships/image" Target="../media/image16.png"/><Relationship Id="rId4" Type="http://schemas.openxmlformats.org/officeDocument/2006/relationships/image" Target="../media/image5.svg"/><Relationship Id="rId9" Type="http://schemas.microsoft.com/office/2007/relationships/hdphoto" Target="../media/hdphoto2.wdp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openxmlformats.org/officeDocument/2006/relationships/image" Target="../media/image26.png"/><Relationship Id="rId4" Type="http://schemas.openxmlformats.org/officeDocument/2006/relationships/image" Target="../media/image5.sv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431631" y="2398604"/>
            <a:ext cx="11328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5400" dirty="0">
                <a:latin typeface="Work Sans Light" pitchFamily="2" charset="77"/>
              </a:rPr>
              <a:t>Presentación de Proyecto: </a:t>
            </a:r>
            <a:r>
              <a:rPr lang="es-CO" sz="5400" dirty="0" err="1">
                <a:latin typeface="Work Sans Light" pitchFamily="2" charset="77"/>
              </a:rPr>
              <a:t>Nodens</a:t>
            </a:r>
            <a:endParaRPr lang="es-CO" sz="5400" dirty="0">
              <a:latin typeface="Work Sans Light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4168816" y="3463724"/>
            <a:ext cx="385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+mj-lt"/>
              </a:rPr>
              <a:t>"Encuentra tu ritmo laboral con Nodens: Tu puerta al éxito musical"</a:t>
            </a:r>
            <a:endParaRPr lang="es-CO" sz="1200" dirty="0">
              <a:latin typeface="+mj-lt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B2C1E49-6CC3-6295-F832-8FFBD7D3029E}"/>
              </a:ext>
            </a:extLst>
          </p:cNvPr>
          <p:cNvGrpSpPr/>
          <p:nvPr/>
        </p:nvGrpSpPr>
        <p:grpSpPr>
          <a:xfrm>
            <a:off x="260180" y="258365"/>
            <a:ext cx="1320041" cy="1041202"/>
            <a:chOff x="2592360" y="1419046"/>
            <a:chExt cx="3959280" cy="3122940"/>
          </a:xfrm>
        </p:grpSpPr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53E0EA87-0DDC-B499-B052-041CEC872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BA09818-BBBD-C72E-3672-45DCD5C41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6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947557" y="1502075"/>
            <a:ext cx="5090932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rgbClr val="38AA00"/>
                </a:solidFill>
                <a:latin typeface="Work Sans Light" pitchFamily="2" charset="77"/>
              </a:rPr>
              <a:t>Equipo de Trabajo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88F37B5-8605-5E5C-705C-0B88C2ADEFA7}"/>
              </a:ext>
            </a:extLst>
          </p:cNvPr>
          <p:cNvGrpSpPr/>
          <p:nvPr/>
        </p:nvGrpSpPr>
        <p:grpSpPr>
          <a:xfrm>
            <a:off x="9699455" y="236011"/>
            <a:ext cx="1139995" cy="899188"/>
            <a:chOff x="2592360" y="1419046"/>
            <a:chExt cx="3959280" cy="3122940"/>
          </a:xfrm>
        </p:grpSpPr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255E0903-3197-F415-E375-479529D41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6A2E3C4-F5A3-455A-6092-44E8C8BEF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6" name="Imagen 5" descr="Un hombre con lentes y camiseta negra&#10;&#10;Descripción generada automáticamente">
            <a:extLst>
              <a:ext uri="{FF2B5EF4-FFF2-40B4-BE49-F238E27FC236}">
                <a16:creationId xmlns:a16="http://schemas.microsoft.com/office/drawing/2014/main" id="{E6AD576E-56B3-4DB9-86CD-7F3B26E9B3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570" r="23696"/>
          <a:stretch/>
        </p:blipFill>
        <p:spPr>
          <a:xfrm>
            <a:off x="675088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3C66BBCA-C314-39D3-B91C-865471F689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219" r="27047"/>
          <a:stretch/>
        </p:blipFill>
        <p:spPr>
          <a:xfrm>
            <a:off x="2994423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4AA2C179-4962-B5F9-3C87-10A6F3E90F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241" r="27025"/>
          <a:stretch/>
        </p:blipFill>
        <p:spPr>
          <a:xfrm>
            <a:off x="5270895" y="2514923"/>
            <a:ext cx="1707354" cy="2276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9DB906A-488A-7118-3977-30794CF8BD74}"/>
              </a:ext>
            </a:extLst>
          </p:cNvPr>
          <p:cNvSpPr txBox="1"/>
          <p:nvPr/>
        </p:nvSpPr>
        <p:spPr>
          <a:xfrm>
            <a:off x="675088" y="4956195"/>
            <a:ext cx="17073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 err="1"/>
              <a:t>Ethiem</a:t>
            </a:r>
            <a:r>
              <a:rPr lang="es-ES" dirty="0"/>
              <a:t> Guerrero</a:t>
            </a:r>
          </a:p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574691A-EECC-F23D-B8F7-2A2B17CDF890}"/>
              </a:ext>
            </a:extLst>
          </p:cNvPr>
          <p:cNvSpPr txBox="1"/>
          <p:nvPr/>
        </p:nvSpPr>
        <p:spPr>
          <a:xfrm>
            <a:off x="2994423" y="4956195"/>
            <a:ext cx="1707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Moisés Pineda</a:t>
            </a:r>
          </a:p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/ </a:t>
            </a:r>
            <a:r>
              <a:rPr lang="es-ES" dirty="0" err="1"/>
              <a:t>Developer</a:t>
            </a:r>
            <a:r>
              <a:rPr lang="es-ES" dirty="0"/>
              <a:t> – Scrum Master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81B400B-C5EF-307F-33A1-19A0889DEF51}"/>
              </a:ext>
            </a:extLst>
          </p:cNvPr>
          <p:cNvSpPr txBox="1"/>
          <p:nvPr/>
        </p:nvSpPr>
        <p:spPr>
          <a:xfrm>
            <a:off x="5270895" y="4956195"/>
            <a:ext cx="170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/>
              <a:t>Brayan Medina</a:t>
            </a:r>
          </a:p>
          <a:p>
            <a:r>
              <a:rPr lang="es-ES" dirty="0" err="1"/>
              <a:t>Backend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  <p:pic>
        <p:nvPicPr>
          <p:cNvPr id="7" name="Imagen 6" descr="Un hombre con lentes y camiseta negra&#10;&#10;Descripción generada automáticamente">
            <a:extLst>
              <a:ext uri="{FF2B5EF4-FFF2-40B4-BE49-F238E27FC236}">
                <a16:creationId xmlns:a16="http://schemas.microsoft.com/office/drawing/2014/main" id="{E168E1FE-53C4-0CA1-4060-20050B8A16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500" b="12500"/>
          <a:stretch/>
        </p:blipFill>
        <p:spPr>
          <a:xfrm>
            <a:off x="7745276" y="2514923"/>
            <a:ext cx="1707354" cy="2276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716EBD1-8740-ADE2-DDD9-80AA9A7F586D}"/>
              </a:ext>
            </a:extLst>
          </p:cNvPr>
          <p:cNvSpPr txBox="1"/>
          <p:nvPr/>
        </p:nvSpPr>
        <p:spPr>
          <a:xfrm>
            <a:off x="7745276" y="4956195"/>
            <a:ext cx="1707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1600">
                <a:latin typeface="+mj-lt"/>
              </a:defRPr>
            </a:lvl1pPr>
          </a:lstStyle>
          <a:p>
            <a:r>
              <a:rPr lang="es-ES" dirty="0" err="1"/>
              <a:t>Sebastían</a:t>
            </a:r>
            <a:r>
              <a:rPr lang="es-ES" dirty="0"/>
              <a:t> García</a:t>
            </a:r>
          </a:p>
          <a:p>
            <a:r>
              <a:rPr lang="es-ES" dirty="0" err="1"/>
              <a:t>Frontend</a:t>
            </a:r>
            <a:r>
              <a:rPr lang="es-ES" dirty="0"/>
              <a:t> / </a:t>
            </a:r>
            <a:r>
              <a:rPr lang="es-ES" dirty="0" err="1"/>
              <a:t>Developer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Problemática identificada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Medium" pitchFamily="2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535818" y="2318789"/>
            <a:ext cx="38543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En la actualidad, la industria musical es altamente competitiva y encontrar trabajo como músico puede ser un desafío. Los músicos enfrentan dificultades para conectarse con oportunidades de trabajo adecuadas a sus habilidades y experiencia, lo que puede limitar su crecimiento profesional y financiero. Además, los empleadores pueden tener dificultades para encontrar músicos calificados y confiables para sus proyectos.</a:t>
            </a:r>
          </a:p>
        </p:txBody>
      </p:sp>
      <p:pic>
        <p:nvPicPr>
          <p:cNvPr id="4" name="Picture 4" descr="Consejos para posicionarse en la industria musical colombiana">
            <a:extLst>
              <a:ext uri="{FF2B5EF4-FFF2-40B4-BE49-F238E27FC236}">
                <a16:creationId xmlns:a16="http://schemas.microsoft.com/office/drawing/2014/main" id="{76D3CEC7-2174-B722-D72D-0EBC0005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93" y="2318789"/>
            <a:ext cx="3291840" cy="246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699455" y="236011"/>
            <a:ext cx="1139995" cy="899188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¿Quiénes Somos?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859668" y="3013501"/>
            <a:ext cx="3854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Nodens es una plataforma que ayuda a Músicos a encontrar empleo, al mismo que tiempo que ayuda a Personas que requieran servicios musicales a encontrar sus músicos ideales.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6813379" y="2048408"/>
            <a:ext cx="3292645" cy="2597122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304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B260F-DC4C-3AE1-D7A5-BF9AF81CCB56}"/>
              </a:ext>
            </a:extLst>
          </p:cNvPr>
          <p:cNvSpPr txBox="1"/>
          <p:nvPr/>
        </p:nvSpPr>
        <p:spPr>
          <a:xfrm>
            <a:off x="1859668" y="3013501"/>
            <a:ext cx="3854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+mj-lt"/>
              </a:rPr>
              <a:t>La aplicación web conecta músicos con empleadores, permitiéndoles mostrar su trabajo, establecer contactos y postularse a ofertas de empleo relevantes. Los empleadores pueden buscar talentos y revisar perfiles.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F6159F5-8401-E1EF-C3CA-7CC9B68BA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966" y="2124075"/>
            <a:ext cx="4952509" cy="32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Funcionalidades principales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3F5F1C24-A7E5-B692-E71E-7C795B5C9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6225" y="2162174"/>
            <a:ext cx="4243388" cy="282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F2F722B-F320-28E7-D046-AED1C2499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2812" y="1757040"/>
            <a:ext cx="1552576" cy="1552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65C63DDB-74EE-0D67-08E0-27B55A31F8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78" b="89778" l="7556" r="91111">
                        <a14:foregroundMark x1="8000" y1="14667" x2="7556" y2="71556"/>
                        <a14:foregroundMark x1="91111" y1="13778" x2="90222" y2="68889"/>
                        <a14:backgroundMark x1="7111" y1="72889" x2="7111" y2="72889"/>
                        <a14:backgroundMark x1="7556" y1="72889" x2="8000" y2="72444"/>
                        <a14:backgroundMark x1="7556" y1="72889" x2="6667" y2="72889"/>
                        <a14:backgroundMark x1="7556" y1="72444" x2="6667" y2="72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2741" y="1386061"/>
            <a:ext cx="1411388" cy="1411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B96041C-3B28-F95C-2425-DF3816DE44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20" b="89962" l="2000" r="97308">
                        <a14:foregroundMark x1="2261" y1="38055" x2="2000" y2="35709"/>
                        <a14:foregroundMark x1="4706" y1="60051" x2="4080" y2="54426"/>
                        <a14:foregroundMark x1="7000" y1="80690" x2="6220" y2="73677"/>
                        <a14:foregroundMark x1="13593" y1="26997" x2="15154" y2="25824"/>
                        <a14:foregroundMark x1="2000" y1="35709" x2="2954" y2="34992"/>
                        <a14:foregroundMark x1="33026" y1="1822" x2="49538" y2="536"/>
                        <a14:foregroundMark x1="16077" y1="3142" x2="17469" y2="3033"/>
                        <a14:foregroundMark x1="49538" y1="536" x2="75231" y2="996"/>
                        <a14:foregroundMark x1="82652" y1="16905" x2="83846" y2="19464"/>
                        <a14:foregroundMark x1="75231" y1="996" x2="75689" y2="1977"/>
                        <a14:foregroundMark x1="83846" y1="19464" x2="83538" y2="29119"/>
                        <a14:foregroundMark x1="97212" y1="51002" x2="97308" y2="51494"/>
                        <a14:foregroundMark x1="92769" y1="28352" x2="93419" y2="31665"/>
                        <a14:foregroundMark x1="42627" y1="20714" x2="42435" y2="18259"/>
                        <a14:foregroundMark x1="43385" y1="30421" x2="43109" y2="26884"/>
                        <a14:foregroundMark x1="51752" y1="31716" x2="50769" y2="33640"/>
                        <a14:foregroundMark x1="59615" y1="16322" x2="57921" y2="19639"/>
                        <a14:foregroundMark x1="50769" y1="33640" x2="44000" y2="30192"/>
                        <a14:foregroundMark x1="72060" y1="68911" x2="73000" y2="68889"/>
                        <a14:foregroundMark x1="27154" y1="69962" x2="38813" y2="69689"/>
                        <a14:foregroundMark x1="63923" y1="76245" x2="51606" y2="76506"/>
                        <a14:foregroundMark x1="36769" y1="81609" x2="62000" y2="80843"/>
                        <a14:foregroundMark x1="62000" y1="80843" x2="63385" y2="80843"/>
                        <a14:foregroundMark x1="65231" y1="89349" x2="74077" y2="88046"/>
                        <a14:foregroundMark x1="20692" y1="17165" x2="21362" y2="16506"/>
                        <a14:backgroundMark x1="56923" y1="12720" x2="44692" y2="11264"/>
                        <a14:backgroundMark x1="45231" y1="13640" x2="42692" y2="15479"/>
                        <a14:backgroundMark x1="58000" y1="16552" x2="50077" y2="14023"/>
                        <a14:backgroundMark x1="57846" y1="15862" x2="58000" y2="17165"/>
                        <a14:backgroundMark x1="58385" y1="17701" x2="58385" y2="18391"/>
                        <a14:backgroundMark x1="42846" y1="11418" x2="41923" y2="16782"/>
                        <a14:backgroundMark x1="47308" y1="12720" x2="49923" y2="13257"/>
                        <a14:backgroundMark x1="49000" y1="11801" x2="41538" y2="11264"/>
                        <a14:backgroundMark x1="43615" y1="11264" x2="41769" y2="18084"/>
                        <a14:backgroundMark x1="58769" y1="17471" x2="58615" y2="17471"/>
                        <a14:backgroundMark x1="75385" y1="5134" x2="80769" y2="15249"/>
                        <a14:backgroundMark x1="80231" y1="10651" x2="76154" y2="4751"/>
                        <a14:backgroundMark x1="75385" y1="2912" x2="78154" y2="7586"/>
                        <a14:backgroundMark x1="81538" y1="9579" x2="81308" y2="18238"/>
                        <a14:backgroundMark x1="73769" y1="3525" x2="75769" y2="2912"/>
                        <a14:backgroundMark x1="18846" y1="2912" x2="32692" y2="2912"/>
                        <a14:backgroundMark x1="30846" y1="2605" x2="18308" y2="2759"/>
                        <a14:backgroundMark x1="25462" y1="2912" x2="31385" y2="2375"/>
                        <a14:backgroundMark x1="34000" y1="3142" x2="32154" y2="2375"/>
                        <a14:backgroundMark x1="19385" y1="2759" x2="17923" y2="3525"/>
                        <a14:backgroundMark x1="22154" y1="16935" x2="33769" y2="6820"/>
                        <a14:backgroundMark x1="32846" y1="6667" x2="26077" y2="10115"/>
                        <a14:backgroundMark x1="25077" y1="11418" x2="22154" y2="15632"/>
                        <a14:backgroundMark x1="23615" y1="15249" x2="32154" y2="5747"/>
                        <a14:backgroundMark x1="25077" y1="12720" x2="21769" y2="16782"/>
                        <a14:backgroundMark x1="11077" y1="28736" x2="2923" y2="47969"/>
                        <a14:backgroundMark x1="2923" y1="47969" x2="3846" y2="54483"/>
                        <a14:backgroundMark x1="9000" y1="28736" x2="4385" y2="36322"/>
                        <a14:backgroundMark x1="6846" y1="31648" x2="3077" y2="46820"/>
                        <a14:backgroundMark x1="6462" y1="36475" x2="11769" y2="27433"/>
                        <a14:backgroundMark x1="13308" y1="28352" x2="12154" y2="27969"/>
                        <a14:backgroundMark x1="13308" y1="27433" x2="11769" y2="27816"/>
                        <a14:backgroundMark x1="13308" y1="27433" x2="11462" y2="27969"/>
                        <a14:backgroundMark x1="13846" y1="27280" x2="11615" y2="28352"/>
                        <a14:backgroundMark x1="13615" y1="27280" x2="11615" y2="28199"/>
                        <a14:backgroundMark x1="14231" y1="27280" x2="2077" y2="41456"/>
                        <a14:backgroundMark x1="2077" y1="41456" x2="3308" y2="52644"/>
                        <a14:backgroundMark x1="4000" y1="55249" x2="3692" y2="51954"/>
                        <a14:backgroundMark x1="4615" y1="53257" x2="4385" y2="54483"/>
                        <a14:backgroundMark x1="4000" y1="50498" x2="3308" y2="35172"/>
                        <a14:backgroundMark x1="4923" y1="35172" x2="3692" y2="35709"/>
                        <a14:backgroundMark x1="4231" y1="38314" x2="2538" y2="39387"/>
                        <a14:backgroundMark x1="2385" y1="38697" x2="2385" y2="37548"/>
                        <a14:backgroundMark x1="13615" y1="27663" x2="13308" y2="27433"/>
                        <a14:backgroundMark x1="3462" y1="52107" x2="4769" y2="54176"/>
                        <a14:backgroundMark x1="3692" y1="61303" x2="6231" y2="72031"/>
                        <a14:backgroundMark x1="4615" y1="61686" x2="3846" y2="59157"/>
                        <a14:backgroundMark x1="5538" y1="67969" x2="5308" y2="73640"/>
                        <a14:backgroundMark x1="3462" y1="59847" x2="3846" y2="60230"/>
                        <a14:backgroundMark x1="4000" y1="61686" x2="4615" y2="60613"/>
                        <a14:backgroundMark x1="41923" y1="24138" x2="43077" y2="26897"/>
                        <a14:backgroundMark x1="58000" y1="22835" x2="58615" y2="23602"/>
                        <a14:backgroundMark x1="55615" y1="22989" x2="55231" y2="26743"/>
                        <a14:backgroundMark x1="92385" y1="32031" x2="96769" y2="51954"/>
                        <a14:backgroundMark x1="96769" y1="51954" x2="92231" y2="57854"/>
                        <a14:backgroundMark x1="92769" y1="31877" x2="95769" y2="40690"/>
                        <a14:backgroundMark x1="95769" y1="40690" x2="93000" y2="31111"/>
                        <a14:backgroundMark x1="95923" y1="40307" x2="96308" y2="51034"/>
                        <a14:backgroundMark x1="91846" y1="59157" x2="92385" y2="58927"/>
                        <a14:backgroundMark x1="92077" y1="29655" x2="93923" y2="31648"/>
                        <a14:backgroundMark x1="91846" y1="30038" x2="93923" y2="31494"/>
                        <a14:backgroundMark x1="54308" y1="27969" x2="52308" y2="30192"/>
                        <a14:backgroundMark x1="54154" y1="30038" x2="51154" y2="30958"/>
                        <a14:backgroundMark x1="54308" y1="27280" x2="57308" y2="21533"/>
                        <a14:backgroundMark x1="40615" y1="23218" x2="42308" y2="22989"/>
                        <a14:backgroundMark x1="56538" y1="21762" x2="42692" y2="22069"/>
                        <a14:backgroundMark x1="58769" y1="17854" x2="58923" y2="18391"/>
                        <a14:backgroundMark x1="56000" y1="22069" x2="56538" y2="21916"/>
                        <a14:backgroundMark x1="43385" y1="22299" x2="42462" y2="21762"/>
                        <a14:backgroundMark x1="42462" y1="22835" x2="42692" y2="24138"/>
                        <a14:backgroundMark x1="42846" y1="20230" x2="43231" y2="20996"/>
                        <a14:backgroundMark x1="42692" y1="20843" x2="43077" y2="20996"/>
                        <a14:backgroundMark x1="42308" y1="20613" x2="42462" y2="20613"/>
                        <a14:backgroundMark x1="42462" y1="20613" x2="42462" y2="20613"/>
                        <a14:backgroundMark x1="42462" y1="20613" x2="42462" y2="20613"/>
                        <a14:backgroundMark x1="42462" y1="20613" x2="42462" y2="20613"/>
                        <a14:backgroundMark x1="42462" y1="20613" x2="43615" y2="20613"/>
                        <a14:backgroundMark x1="42846" y1="20613" x2="42846" y2="20613"/>
                        <a14:backgroundMark x1="43538" y1="27739" x2="43308" y2="27510"/>
                        <a14:backgroundMark x1="57000" y1="21456" x2="57308" y2="21303"/>
                        <a14:backgroundMark x1="72385" y1="69425" x2="47846" y2="68889"/>
                        <a14:backgroundMark x1="48692" y1="69502" x2="38231" y2="68736"/>
                        <a14:backgroundMark x1="51923" y1="77011" x2="35308" y2="765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33097" y="2874168"/>
            <a:ext cx="1552576" cy="1558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n 1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A13F6053-6AFE-98B8-6EF6-7A9252A0B0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6236" y="3279452"/>
            <a:ext cx="2941866" cy="1029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n 20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5AD31830-AB41-05A4-19B3-21B7F3E63D0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158" r="41182"/>
          <a:stretch/>
        </p:blipFill>
        <p:spPr>
          <a:xfrm>
            <a:off x="8808735" y="4460577"/>
            <a:ext cx="2029268" cy="19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F712998-7E05-A7BE-1805-7DC8BBA3A2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21636" y="4747769"/>
            <a:ext cx="2176466" cy="144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471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Metodologías de trabajo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24" name="Imagen 2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325867-6D2C-5D34-58E4-7FB0B2C17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4700" y="1674060"/>
            <a:ext cx="8712200" cy="461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2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10915194" y="14125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270887E7-4984-8D71-5B13-D4D0AEEC0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806" y="0"/>
            <a:ext cx="9262881" cy="6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47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Aspectos técnicos de despliegue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7F15CCC-BB82-59EA-4A20-23BA12652E01}"/>
              </a:ext>
            </a:extLst>
          </p:cNvPr>
          <p:cNvGrpSpPr/>
          <p:nvPr/>
        </p:nvGrpSpPr>
        <p:grpSpPr>
          <a:xfrm>
            <a:off x="9810053" y="282242"/>
            <a:ext cx="1161783" cy="916373"/>
            <a:chOff x="2592360" y="1419046"/>
            <a:chExt cx="3959280" cy="3122940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DA6F0839-692B-5F43-3B85-C194DD2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1588" y="1419046"/>
              <a:ext cx="1120824" cy="189565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6B70A-17B6-E584-6037-CA89F33E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82" b="89681" l="4950" r="94364">
                          <a14:foregroundMark x1="94440" y1="36364" x2="92007" y2="38843"/>
                          <a14:foregroundMark x1="54049" y1="69088" x2="53694" y2="70762"/>
                          <a14:foregroundMark x1="57203" y1="54189" x2="55043" y2="64387"/>
                          <a14:foregroundMark x1="61081" y1="35872" x2="60260" y2="39752"/>
                          <a14:foregroundMark x1="59659" y1="78902" x2="61615" y2="81572"/>
                          <a14:foregroundMark x1="53694" y1="70762" x2="54203" y2="71457"/>
                          <a14:foregroundMark x1="35796" y1="36364" x2="35339" y2="77641"/>
                          <a14:foregroundMark x1="45416" y1="71429" x2="47296" y2="70270"/>
                          <a14:foregroundMark x1="35339" y1="77641" x2="37155" y2="76521"/>
                          <a14:foregroundMark x1="39299" y1="38812" x2="38614" y2="36118"/>
                          <a14:foregroundMark x1="47296" y1="70270" x2="46331" y2="66474"/>
                          <a14:foregroundMark x1="38614" y1="36118" x2="36481" y2="34889"/>
                          <a14:foregroundMark x1="23762" y1="35627" x2="24372" y2="34889"/>
                          <a14:foregroundMark x1="3732" y1="84275" x2="4950" y2="39066"/>
                          <a14:foregroundMark x1="4950" y1="39066" x2="13633" y2="77641"/>
                          <a14:foregroundMark x1="13633" y1="77641" x2="16146" y2="30467"/>
                          <a14:foregroundMark x1="23645" y1="22609" x2="25057" y2="21130"/>
                          <a14:foregroundMark x1="16146" y1="30467" x2="16916" y2="29661"/>
                          <a14:backgroundMark x1="89109" y1="42506" x2="89109" y2="42506"/>
                          <a14:backgroundMark x1="89109" y1="42506" x2="89109" y2="42506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8728" y2="41769"/>
                          <a14:backgroundMark x1="88728" y1="41769" x2="89109" y2="41523"/>
                          <a14:backgroundMark x1="90099" y1="41523" x2="90099" y2="41523"/>
                          <a14:backgroundMark x1="89947" y1="41523" x2="89566" y2="41278"/>
                          <a14:backgroundMark x1="90861" y1="41032" x2="89261" y2="41032"/>
                          <a14:backgroundMark x1="88043" y1="43489" x2="88576" y2="43243"/>
                          <a14:backgroundMark x1="88652" y1="42015" x2="87738" y2="42260"/>
                          <a14:backgroundMark x1="87357" y1="43489" x2="87357" y2="43489"/>
                          <a14:backgroundMark x1="87357" y1="43489" x2="87510" y2="44717"/>
                          <a14:backgroundMark x1="91318" y1="41278" x2="89337" y2="42260"/>
                          <a14:backgroundMark x1="90784" y1="40786" x2="91546" y2="41032"/>
                          <a14:backgroundMark x1="60701" y1="48649" x2="55598" y2="44963"/>
                          <a14:backgroundMark x1="58720" y1="51843" x2="56969" y2="51843"/>
                          <a14:backgroundMark x1="57121" y1="43980" x2="59025" y2="43489"/>
                          <a14:backgroundMark x1="59482" y1="42752" x2="60929" y2="43735"/>
                          <a14:backgroundMark x1="58873" y1="43980" x2="59558" y2="42506"/>
                          <a14:backgroundMark x1="59482" y1="43243" x2="58492" y2="49631"/>
                          <a14:backgroundMark x1="58111" y1="52334" x2="57045" y2="53563"/>
                          <a14:backgroundMark x1="59558" y1="42015" x2="59863" y2="41523"/>
                          <a14:backgroundMark x1="59711" y1="42015" x2="59330" y2="42998"/>
                          <a14:backgroundMark x1="59406" y1="43980" x2="58644" y2="44963"/>
                          <a14:backgroundMark x1="59558" y1="43489" x2="60701" y2="42506"/>
                          <a14:backgroundMark x1="59939" y1="43243" x2="59939" y2="43243"/>
                          <a14:backgroundMark x1="57273" y1="52826" x2="57273" y2="52826"/>
                          <a14:backgroundMark x1="57350" y1="53563" x2="57350" y2="53563"/>
                          <a14:backgroundMark x1="57350" y1="54300" x2="57350" y2="54300"/>
                          <a14:backgroundMark x1="55065" y1="64865" x2="58187" y2="76413"/>
                          <a14:backgroundMark x1="59254" y1="77150" x2="57959" y2="78133"/>
                          <a14:backgroundMark x1="55750" y1="74939" x2="55141" y2="66585"/>
                          <a14:backgroundMark x1="55065" y1="64373" x2="55674" y2="73710"/>
                          <a14:backgroundMark x1="39299" y1="44717" x2="39299" y2="66830"/>
                          <a14:backgroundMark x1="40746" y1="42506" x2="38385" y2="76658"/>
                          <a14:backgroundMark x1="41280" y1="43980" x2="44707" y2="59951"/>
                          <a14:backgroundMark x1="44859" y1="59459" x2="39832" y2="42506"/>
                          <a14:backgroundMark x1="40137" y1="42506" x2="39604" y2="42260"/>
                          <a14:backgroundMark x1="45316" y1="63391" x2="37548" y2="75676"/>
                          <a14:backgroundMark x1="41736" y1="76167" x2="44021" y2="72482"/>
                          <a14:backgroundMark x1="45925" y1="61179" x2="44554" y2="63391"/>
                          <a14:backgroundMark x1="45621" y1="62162" x2="43488" y2="73710"/>
                          <a14:backgroundMark x1="40975" y1="71990" x2="42117" y2="74939"/>
                          <a14:backgroundMark x1="37471" y1="75921" x2="37776" y2="77396"/>
                          <a14:backgroundMark x1="18507" y1="33907" x2="22544" y2="23833"/>
                          <a14:backgroundMark x1="22391" y1="23833" x2="18050" y2="28501"/>
                          <a14:backgroundMark x1="20030" y1="28501" x2="17593" y2="30221"/>
                          <a14:backgroundMark x1="17136" y1="28993" x2="17136" y2="28993"/>
                          <a14:backgroundMark x1="17136" y1="28993" x2="17974" y2="30958"/>
                          <a14:backgroundMark x1="22239" y1="23342" x2="23382" y2="238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2360" y="3314700"/>
              <a:ext cx="3959280" cy="1227286"/>
            </a:xfrm>
            <a:prstGeom prst="rect">
              <a:avLst/>
            </a:prstGeom>
          </p:spPr>
        </p:pic>
      </p:grp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260D995-0971-0474-FA94-05BCE1A15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254" y="1914557"/>
            <a:ext cx="2800854" cy="826252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8F359A60-8788-FA21-9173-6CAF4161DA95}"/>
              </a:ext>
            </a:extLst>
          </p:cNvPr>
          <p:cNvGrpSpPr/>
          <p:nvPr/>
        </p:nvGrpSpPr>
        <p:grpSpPr>
          <a:xfrm>
            <a:off x="8285893" y="1649709"/>
            <a:ext cx="2382107" cy="1355949"/>
            <a:chOff x="5412467" y="2719387"/>
            <a:chExt cx="3179990" cy="1810122"/>
          </a:xfrm>
        </p:grpSpPr>
        <p:pic>
          <p:nvPicPr>
            <p:cNvPr id="10" name="Imagen 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212A181C-9670-0D53-A753-A1F447455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8393"/>
            <a:stretch/>
          </p:blipFill>
          <p:spPr>
            <a:xfrm>
              <a:off x="6473371" y="2719387"/>
              <a:ext cx="2119086" cy="1810122"/>
            </a:xfrm>
            <a:prstGeom prst="rect">
              <a:avLst/>
            </a:prstGeom>
          </p:spPr>
        </p:pic>
        <p:pic>
          <p:nvPicPr>
            <p:cNvPr id="12" name="Imagen 11" descr="Icono&#10;&#10;Descripción generada automáticamente">
              <a:extLst>
                <a:ext uri="{FF2B5EF4-FFF2-40B4-BE49-F238E27FC236}">
                  <a16:creationId xmlns:a16="http://schemas.microsoft.com/office/drawing/2014/main" id="{A55F33FA-5135-2C0C-4E54-9BC90A115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2467" y="3057710"/>
              <a:ext cx="1133475" cy="1133475"/>
            </a:xfrm>
            <a:prstGeom prst="rect">
              <a:avLst/>
            </a:prstGeom>
          </p:spPr>
        </p:pic>
      </p:grpSp>
      <p:pic>
        <p:nvPicPr>
          <p:cNvPr id="15" name="Imagen 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2E855F4-4C9A-98E6-EBC4-B9248FA45F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4937" y="2740809"/>
            <a:ext cx="4222126" cy="2374946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49BB2F0-783A-517E-3DAB-4C6EBBE6FA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2097" y="4956374"/>
            <a:ext cx="1443903" cy="1443903"/>
          </a:xfrm>
          <a:prstGeom prst="rect">
            <a:avLst/>
          </a:prstGeom>
        </p:spPr>
      </p:pic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02C0CE80-98AD-5312-EAC9-8225DC0B41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966" y="4947433"/>
            <a:ext cx="1443903" cy="144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62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</TotalTime>
  <Words>190</Words>
  <Application>Microsoft Office PowerPoint</Application>
  <PresentationFormat>Panorámica</PresentationFormat>
  <Paragraphs>21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Work Sans Light</vt:lpstr>
      <vt:lpstr>Work Sans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Moises Pineda Hernandez</cp:lastModifiedBy>
  <cp:revision>42</cp:revision>
  <dcterms:created xsi:type="dcterms:W3CDTF">2020-10-01T23:51:28Z</dcterms:created>
  <dcterms:modified xsi:type="dcterms:W3CDTF">2023-05-26T16:43:55Z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