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3FAF8-F58F-4D6E-84E4-F5719E76FEF4}"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C6C26E77-9953-4FC1-9791-A5F5A201B75F}">
      <dgm:prSet/>
      <dgm:spPr/>
      <dgm:t>
        <a:bodyPr/>
        <a:lstStyle/>
        <a:p>
          <a:r>
            <a:rPr lang="es-CO"/>
            <a:t>Soy una persona que le gusta ser transparente en lo que hace, relaciono ser honesto con el esfuerzo que pongo en cada cosa que hago, de esta manera soy honesto con mi mismo y con mis superiores.</a:t>
          </a:r>
          <a:endParaRPr lang="en-US"/>
        </a:p>
      </dgm:t>
    </dgm:pt>
    <dgm:pt modelId="{26D860A1-EE33-4223-8F5E-2E4D81B0FE5B}" type="parTrans" cxnId="{DE954FB4-E0A4-4441-8F7F-D35960997193}">
      <dgm:prSet/>
      <dgm:spPr/>
      <dgm:t>
        <a:bodyPr/>
        <a:lstStyle/>
        <a:p>
          <a:endParaRPr lang="en-US"/>
        </a:p>
      </dgm:t>
    </dgm:pt>
    <dgm:pt modelId="{8FB8868F-70B3-4E0D-8076-1EB5ED68EF37}" type="sibTrans" cxnId="{DE954FB4-E0A4-4441-8F7F-D35960997193}">
      <dgm:prSet/>
      <dgm:spPr/>
      <dgm:t>
        <a:bodyPr/>
        <a:lstStyle/>
        <a:p>
          <a:endParaRPr lang="en-US"/>
        </a:p>
      </dgm:t>
    </dgm:pt>
    <dgm:pt modelId="{D8A8049B-C262-4186-9B1C-1DC1F7E840EF}">
      <dgm:prSet/>
      <dgm:spPr/>
      <dgm:t>
        <a:bodyPr/>
        <a:lstStyle/>
        <a:p>
          <a:r>
            <a:rPr lang="es-CO"/>
            <a:t>Soy honesto con lo que digo, pues hablar con la verdad enriquece a la persona.</a:t>
          </a:r>
          <a:endParaRPr lang="en-US"/>
        </a:p>
      </dgm:t>
    </dgm:pt>
    <dgm:pt modelId="{3792E4F5-EBE0-498A-A366-87BA7289F680}" type="parTrans" cxnId="{8BEB56A1-32FF-4E24-957D-F63CD1644E10}">
      <dgm:prSet/>
      <dgm:spPr/>
      <dgm:t>
        <a:bodyPr/>
        <a:lstStyle/>
        <a:p>
          <a:endParaRPr lang="en-US"/>
        </a:p>
      </dgm:t>
    </dgm:pt>
    <dgm:pt modelId="{73326F48-5150-44AD-A749-4DE516C17F93}" type="sibTrans" cxnId="{8BEB56A1-32FF-4E24-957D-F63CD1644E10}">
      <dgm:prSet/>
      <dgm:spPr/>
      <dgm:t>
        <a:bodyPr/>
        <a:lstStyle/>
        <a:p>
          <a:endParaRPr lang="en-US"/>
        </a:p>
      </dgm:t>
    </dgm:pt>
    <dgm:pt modelId="{5C0D3FB6-0695-4686-943F-C13F2E1CFF97}">
      <dgm:prSet/>
      <dgm:spPr/>
      <dgm:t>
        <a:bodyPr/>
        <a:lstStyle/>
        <a:p>
          <a:r>
            <a:rPr lang="es-CO"/>
            <a:t>Soy honesto en lo que pienso, pues del pensamiento nace todo lo que hago y expreso.</a:t>
          </a:r>
          <a:endParaRPr lang="en-US"/>
        </a:p>
      </dgm:t>
    </dgm:pt>
    <dgm:pt modelId="{0674C676-D3D1-4384-8E88-137BC5CF8629}" type="parTrans" cxnId="{AB3BE752-B4B3-4EA0-90F3-9CED44F24C41}">
      <dgm:prSet/>
      <dgm:spPr/>
      <dgm:t>
        <a:bodyPr/>
        <a:lstStyle/>
        <a:p>
          <a:endParaRPr lang="en-US"/>
        </a:p>
      </dgm:t>
    </dgm:pt>
    <dgm:pt modelId="{7D604074-6046-4F4A-AA2F-9F352548904F}" type="sibTrans" cxnId="{AB3BE752-B4B3-4EA0-90F3-9CED44F24C41}">
      <dgm:prSet/>
      <dgm:spPr/>
      <dgm:t>
        <a:bodyPr/>
        <a:lstStyle/>
        <a:p>
          <a:endParaRPr lang="en-US"/>
        </a:p>
      </dgm:t>
    </dgm:pt>
    <dgm:pt modelId="{89191C4B-3651-46F2-A790-5B1838FDEB40}" type="pres">
      <dgm:prSet presAssocID="{C663FAF8-F58F-4D6E-84E4-F5719E76FEF4}" presName="linear" presStyleCnt="0">
        <dgm:presLayoutVars>
          <dgm:animLvl val="lvl"/>
          <dgm:resizeHandles val="exact"/>
        </dgm:presLayoutVars>
      </dgm:prSet>
      <dgm:spPr/>
    </dgm:pt>
    <dgm:pt modelId="{B77DBAEC-1997-4490-987A-92DEFE0E2D19}" type="pres">
      <dgm:prSet presAssocID="{C6C26E77-9953-4FC1-9791-A5F5A201B75F}" presName="parentText" presStyleLbl="node1" presStyleIdx="0" presStyleCnt="3">
        <dgm:presLayoutVars>
          <dgm:chMax val="0"/>
          <dgm:bulletEnabled val="1"/>
        </dgm:presLayoutVars>
      </dgm:prSet>
      <dgm:spPr/>
    </dgm:pt>
    <dgm:pt modelId="{AC9ABFFC-F6C1-4A9A-9194-70F25BAAD6A0}" type="pres">
      <dgm:prSet presAssocID="{8FB8868F-70B3-4E0D-8076-1EB5ED68EF37}" presName="spacer" presStyleCnt="0"/>
      <dgm:spPr/>
    </dgm:pt>
    <dgm:pt modelId="{FD46FFFA-0122-40A6-83D1-B69E5E0E4ADA}" type="pres">
      <dgm:prSet presAssocID="{D8A8049B-C262-4186-9B1C-1DC1F7E840EF}" presName="parentText" presStyleLbl="node1" presStyleIdx="1" presStyleCnt="3">
        <dgm:presLayoutVars>
          <dgm:chMax val="0"/>
          <dgm:bulletEnabled val="1"/>
        </dgm:presLayoutVars>
      </dgm:prSet>
      <dgm:spPr/>
    </dgm:pt>
    <dgm:pt modelId="{9395D765-61AC-4879-9F6D-59B617311428}" type="pres">
      <dgm:prSet presAssocID="{73326F48-5150-44AD-A749-4DE516C17F93}" presName="spacer" presStyleCnt="0"/>
      <dgm:spPr/>
    </dgm:pt>
    <dgm:pt modelId="{84D254C3-BCEF-438E-BBC1-E863DB518578}" type="pres">
      <dgm:prSet presAssocID="{5C0D3FB6-0695-4686-943F-C13F2E1CFF97}" presName="parentText" presStyleLbl="node1" presStyleIdx="2" presStyleCnt="3">
        <dgm:presLayoutVars>
          <dgm:chMax val="0"/>
          <dgm:bulletEnabled val="1"/>
        </dgm:presLayoutVars>
      </dgm:prSet>
      <dgm:spPr/>
    </dgm:pt>
  </dgm:ptLst>
  <dgm:cxnLst>
    <dgm:cxn modelId="{ABE5FC32-F84D-42CD-A889-85BAB4B03C1A}" type="presOf" srcId="{D8A8049B-C262-4186-9B1C-1DC1F7E840EF}" destId="{FD46FFFA-0122-40A6-83D1-B69E5E0E4ADA}" srcOrd="0" destOrd="0" presId="urn:microsoft.com/office/officeart/2005/8/layout/vList2"/>
    <dgm:cxn modelId="{AB3BE752-B4B3-4EA0-90F3-9CED44F24C41}" srcId="{C663FAF8-F58F-4D6E-84E4-F5719E76FEF4}" destId="{5C0D3FB6-0695-4686-943F-C13F2E1CFF97}" srcOrd="2" destOrd="0" parTransId="{0674C676-D3D1-4384-8E88-137BC5CF8629}" sibTransId="{7D604074-6046-4F4A-AA2F-9F352548904F}"/>
    <dgm:cxn modelId="{65CDDD8D-0E7A-477F-B186-29D21DB38344}" type="presOf" srcId="{C6C26E77-9953-4FC1-9791-A5F5A201B75F}" destId="{B77DBAEC-1997-4490-987A-92DEFE0E2D19}" srcOrd="0" destOrd="0" presId="urn:microsoft.com/office/officeart/2005/8/layout/vList2"/>
    <dgm:cxn modelId="{6C0D7293-52EF-4021-8472-FD5FFC087DD5}" type="presOf" srcId="{C663FAF8-F58F-4D6E-84E4-F5719E76FEF4}" destId="{89191C4B-3651-46F2-A790-5B1838FDEB40}" srcOrd="0" destOrd="0" presId="urn:microsoft.com/office/officeart/2005/8/layout/vList2"/>
    <dgm:cxn modelId="{8BEB56A1-32FF-4E24-957D-F63CD1644E10}" srcId="{C663FAF8-F58F-4D6E-84E4-F5719E76FEF4}" destId="{D8A8049B-C262-4186-9B1C-1DC1F7E840EF}" srcOrd="1" destOrd="0" parTransId="{3792E4F5-EBE0-498A-A366-87BA7289F680}" sibTransId="{73326F48-5150-44AD-A749-4DE516C17F93}"/>
    <dgm:cxn modelId="{DE954FB4-E0A4-4441-8F7F-D35960997193}" srcId="{C663FAF8-F58F-4D6E-84E4-F5719E76FEF4}" destId="{C6C26E77-9953-4FC1-9791-A5F5A201B75F}" srcOrd="0" destOrd="0" parTransId="{26D860A1-EE33-4223-8F5E-2E4D81B0FE5B}" sibTransId="{8FB8868F-70B3-4E0D-8076-1EB5ED68EF37}"/>
    <dgm:cxn modelId="{10DFE9CD-8334-4C35-A7A4-ED251777F8D0}" type="presOf" srcId="{5C0D3FB6-0695-4686-943F-C13F2E1CFF97}" destId="{84D254C3-BCEF-438E-BBC1-E863DB518578}" srcOrd="0" destOrd="0" presId="urn:microsoft.com/office/officeart/2005/8/layout/vList2"/>
    <dgm:cxn modelId="{322DD60A-3871-4C1A-81CB-EE751D66B39F}" type="presParOf" srcId="{89191C4B-3651-46F2-A790-5B1838FDEB40}" destId="{B77DBAEC-1997-4490-987A-92DEFE0E2D19}" srcOrd="0" destOrd="0" presId="urn:microsoft.com/office/officeart/2005/8/layout/vList2"/>
    <dgm:cxn modelId="{6AF0B7EE-0181-4D9A-A555-9232A706232E}" type="presParOf" srcId="{89191C4B-3651-46F2-A790-5B1838FDEB40}" destId="{AC9ABFFC-F6C1-4A9A-9194-70F25BAAD6A0}" srcOrd="1" destOrd="0" presId="urn:microsoft.com/office/officeart/2005/8/layout/vList2"/>
    <dgm:cxn modelId="{58AA38F4-C2FC-49EC-9B83-3E32EE43619C}" type="presParOf" srcId="{89191C4B-3651-46F2-A790-5B1838FDEB40}" destId="{FD46FFFA-0122-40A6-83D1-B69E5E0E4ADA}" srcOrd="2" destOrd="0" presId="urn:microsoft.com/office/officeart/2005/8/layout/vList2"/>
    <dgm:cxn modelId="{E8242280-6F20-48E5-99D2-86C8446B87CB}" type="presParOf" srcId="{89191C4B-3651-46F2-A790-5B1838FDEB40}" destId="{9395D765-61AC-4879-9F6D-59B617311428}" srcOrd="3" destOrd="0" presId="urn:microsoft.com/office/officeart/2005/8/layout/vList2"/>
    <dgm:cxn modelId="{13987035-34D3-4904-8017-6EBCD0AF43E9}" type="presParOf" srcId="{89191C4B-3651-46F2-A790-5B1838FDEB40}" destId="{84D254C3-BCEF-438E-BBC1-E863DB51857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DB3AFC-C11D-4AFD-A730-3911EEF4EF4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65C109F-1D80-4D60-87D1-18DA6A1F5B95}">
      <dgm:prSet/>
      <dgm:spPr/>
      <dgm:t>
        <a:bodyPr/>
        <a:lstStyle/>
        <a:p>
          <a:r>
            <a:rPr lang="es-CO"/>
            <a:t>También baso mi proyecto de vida en el respeto, pues mi meta es ante todo ser un caballero por honor y dignidad.</a:t>
          </a:r>
          <a:endParaRPr lang="en-US"/>
        </a:p>
      </dgm:t>
    </dgm:pt>
    <dgm:pt modelId="{0B3FC10D-A12A-4B8F-803D-B32CBCACDD6D}" type="parTrans" cxnId="{2256EAE5-9FBF-4E49-9229-060F1D0709A5}">
      <dgm:prSet/>
      <dgm:spPr/>
      <dgm:t>
        <a:bodyPr/>
        <a:lstStyle/>
        <a:p>
          <a:endParaRPr lang="en-US"/>
        </a:p>
      </dgm:t>
    </dgm:pt>
    <dgm:pt modelId="{F09CCA6A-E049-44E3-A90F-1E5C0F3FD4D9}" type="sibTrans" cxnId="{2256EAE5-9FBF-4E49-9229-060F1D0709A5}">
      <dgm:prSet/>
      <dgm:spPr/>
      <dgm:t>
        <a:bodyPr/>
        <a:lstStyle/>
        <a:p>
          <a:endParaRPr lang="en-US"/>
        </a:p>
      </dgm:t>
    </dgm:pt>
    <dgm:pt modelId="{CFB35C65-33B8-42C8-A546-BEA9C253910C}">
      <dgm:prSet/>
      <dgm:spPr/>
      <dgm:t>
        <a:bodyPr/>
        <a:lstStyle/>
        <a:p>
          <a:r>
            <a:rPr lang="es-CO"/>
            <a:t>Doy el respeto que quiero que me den, no por un rol o estatus, sino por el hecho de que cada persona merece respeto, pues pienso que nadie es mas que nadie, somos diferentes y es lo único que importa.</a:t>
          </a:r>
          <a:endParaRPr lang="en-US"/>
        </a:p>
      </dgm:t>
    </dgm:pt>
    <dgm:pt modelId="{956B249C-37B6-4C5C-B22D-05E3E43B89B0}" type="parTrans" cxnId="{0E3D446F-B0F9-4BEA-9299-BF5714D6810D}">
      <dgm:prSet/>
      <dgm:spPr/>
      <dgm:t>
        <a:bodyPr/>
        <a:lstStyle/>
        <a:p>
          <a:endParaRPr lang="en-US"/>
        </a:p>
      </dgm:t>
    </dgm:pt>
    <dgm:pt modelId="{B0177249-87DB-479C-8268-8503E7F78097}" type="sibTrans" cxnId="{0E3D446F-B0F9-4BEA-9299-BF5714D6810D}">
      <dgm:prSet/>
      <dgm:spPr/>
      <dgm:t>
        <a:bodyPr/>
        <a:lstStyle/>
        <a:p>
          <a:endParaRPr lang="en-US"/>
        </a:p>
      </dgm:t>
    </dgm:pt>
    <dgm:pt modelId="{B223FC0D-F175-4C93-B2D3-0CDEE4DA09A1}" type="pres">
      <dgm:prSet presAssocID="{D7DB3AFC-C11D-4AFD-A730-3911EEF4EF46}" presName="vert0" presStyleCnt="0">
        <dgm:presLayoutVars>
          <dgm:dir/>
          <dgm:animOne val="branch"/>
          <dgm:animLvl val="lvl"/>
        </dgm:presLayoutVars>
      </dgm:prSet>
      <dgm:spPr/>
    </dgm:pt>
    <dgm:pt modelId="{6DAF2371-CFA2-45B0-AC85-B9CA03CC54C9}" type="pres">
      <dgm:prSet presAssocID="{565C109F-1D80-4D60-87D1-18DA6A1F5B95}" presName="thickLine" presStyleLbl="alignNode1" presStyleIdx="0" presStyleCnt="2"/>
      <dgm:spPr/>
    </dgm:pt>
    <dgm:pt modelId="{3A7787B7-E439-4C8A-B8D0-910333AF77E4}" type="pres">
      <dgm:prSet presAssocID="{565C109F-1D80-4D60-87D1-18DA6A1F5B95}" presName="horz1" presStyleCnt="0"/>
      <dgm:spPr/>
    </dgm:pt>
    <dgm:pt modelId="{53160641-DD59-4B8C-AF22-A046BE5F3037}" type="pres">
      <dgm:prSet presAssocID="{565C109F-1D80-4D60-87D1-18DA6A1F5B95}" presName="tx1" presStyleLbl="revTx" presStyleIdx="0" presStyleCnt="2"/>
      <dgm:spPr/>
    </dgm:pt>
    <dgm:pt modelId="{3AF1410D-3B48-4ADD-B3A1-62E4D8A2902E}" type="pres">
      <dgm:prSet presAssocID="{565C109F-1D80-4D60-87D1-18DA6A1F5B95}" presName="vert1" presStyleCnt="0"/>
      <dgm:spPr/>
    </dgm:pt>
    <dgm:pt modelId="{76E9B0AD-9B3E-4BC6-917E-77AFB1555E03}" type="pres">
      <dgm:prSet presAssocID="{CFB35C65-33B8-42C8-A546-BEA9C253910C}" presName="thickLine" presStyleLbl="alignNode1" presStyleIdx="1" presStyleCnt="2"/>
      <dgm:spPr/>
    </dgm:pt>
    <dgm:pt modelId="{B8FD1FA3-1527-4417-A9DF-82F5A035AC1D}" type="pres">
      <dgm:prSet presAssocID="{CFB35C65-33B8-42C8-A546-BEA9C253910C}" presName="horz1" presStyleCnt="0"/>
      <dgm:spPr/>
    </dgm:pt>
    <dgm:pt modelId="{744F00E8-8B7E-4AF8-BA7F-B4F811919DF2}" type="pres">
      <dgm:prSet presAssocID="{CFB35C65-33B8-42C8-A546-BEA9C253910C}" presName="tx1" presStyleLbl="revTx" presStyleIdx="1" presStyleCnt="2"/>
      <dgm:spPr/>
    </dgm:pt>
    <dgm:pt modelId="{EB5EC351-DF82-4B94-BD91-F0FC6235086D}" type="pres">
      <dgm:prSet presAssocID="{CFB35C65-33B8-42C8-A546-BEA9C253910C}" presName="vert1" presStyleCnt="0"/>
      <dgm:spPr/>
    </dgm:pt>
  </dgm:ptLst>
  <dgm:cxnLst>
    <dgm:cxn modelId="{3482190E-A825-4D8F-9065-A2E5DA09ECFE}" type="presOf" srcId="{565C109F-1D80-4D60-87D1-18DA6A1F5B95}" destId="{53160641-DD59-4B8C-AF22-A046BE5F3037}" srcOrd="0" destOrd="0" presId="urn:microsoft.com/office/officeart/2008/layout/LinedList"/>
    <dgm:cxn modelId="{0E3D446F-B0F9-4BEA-9299-BF5714D6810D}" srcId="{D7DB3AFC-C11D-4AFD-A730-3911EEF4EF46}" destId="{CFB35C65-33B8-42C8-A546-BEA9C253910C}" srcOrd="1" destOrd="0" parTransId="{956B249C-37B6-4C5C-B22D-05E3E43B89B0}" sibTransId="{B0177249-87DB-479C-8268-8503E7F78097}"/>
    <dgm:cxn modelId="{C196F051-B7A3-4423-83AF-2EEFDA6292F0}" type="presOf" srcId="{D7DB3AFC-C11D-4AFD-A730-3911EEF4EF46}" destId="{B223FC0D-F175-4C93-B2D3-0CDEE4DA09A1}" srcOrd="0" destOrd="0" presId="urn:microsoft.com/office/officeart/2008/layout/LinedList"/>
    <dgm:cxn modelId="{C432FA84-5845-455D-8E50-742580665F82}" type="presOf" srcId="{CFB35C65-33B8-42C8-A546-BEA9C253910C}" destId="{744F00E8-8B7E-4AF8-BA7F-B4F811919DF2}" srcOrd="0" destOrd="0" presId="urn:microsoft.com/office/officeart/2008/layout/LinedList"/>
    <dgm:cxn modelId="{2256EAE5-9FBF-4E49-9229-060F1D0709A5}" srcId="{D7DB3AFC-C11D-4AFD-A730-3911EEF4EF46}" destId="{565C109F-1D80-4D60-87D1-18DA6A1F5B95}" srcOrd="0" destOrd="0" parTransId="{0B3FC10D-A12A-4B8F-803D-B32CBCACDD6D}" sibTransId="{F09CCA6A-E049-44E3-A90F-1E5C0F3FD4D9}"/>
    <dgm:cxn modelId="{55D929DE-7181-4D61-BE67-2DCAF849E704}" type="presParOf" srcId="{B223FC0D-F175-4C93-B2D3-0CDEE4DA09A1}" destId="{6DAF2371-CFA2-45B0-AC85-B9CA03CC54C9}" srcOrd="0" destOrd="0" presId="urn:microsoft.com/office/officeart/2008/layout/LinedList"/>
    <dgm:cxn modelId="{7DDB3B66-A933-40E8-9273-0C1887893BBD}" type="presParOf" srcId="{B223FC0D-F175-4C93-B2D3-0CDEE4DA09A1}" destId="{3A7787B7-E439-4C8A-B8D0-910333AF77E4}" srcOrd="1" destOrd="0" presId="urn:microsoft.com/office/officeart/2008/layout/LinedList"/>
    <dgm:cxn modelId="{90D55CAE-F177-4169-BEB4-B06144345E93}" type="presParOf" srcId="{3A7787B7-E439-4C8A-B8D0-910333AF77E4}" destId="{53160641-DD59-4B8C-AF22-A046BE5F3037}" srcOrd="0" destOrd="0" presId="urn:microsoft.com/office/officeart/2008/layout/LinedList"/>
    <dgm:cxn modelId="{2BC45F55-3337-43AD-A2C0-19E3C39D2391}" type="presParOf" srcId="{3A7787B7-E439-4C8A-B8D0-910333AF77E4}" destId="{3AF1410D-3B48-4ADD-B3A1-62E4D8A2902E}" srcOrd="1" destOrd="0" presId="urn:microsoft.com/office/officeart/2008/layout/LinedList"/>
    <dgm:cxn modelId="{8B56922E-919C-42EE-B377-054D91A4AB59}" type="presParOf" srcId="{B223FC0D-F175-4C93-B2D3-0CDEE4DA09A1}" destId="{76E9B0AD-9B3E-4BC6-917E-77AFB1555E03}" srcOrd="2" destOrd="0" presId="urn:microsoft.com/office/officeart/2008/layout/LinedList"/>
    <dgm:cxn modelId="{53BBF4E4-2951-4198-A040-BDD158F5BA3E}" type="presParOf" srcId="{B223FC0D-F175-4C93-B2D3-0CDEE4DA09A1}" destId="{B8FD1FA3-1527-4417-A9DF-82F5A035AC1D}" srcOrd="3" destOrd="0" presId="urn:microsoft.com/office/officeart/2008/layout/LinedList"/>
    <dgm:cxn modelId="{E94B85A8-C49C-40E5-AEB2-F1AA05E3C7AD}" type="presParOf" srcId="{B8FD1FA3-1527-4417-A9DF-82F5A035AC1D}" destId="{744F00E8-8B7E-4AF8-BA7F-B4F811919DF2}" srcOrd="0" destOrd="0" presId="urn:microsoft.com/office/officeart/2008/layout/LinedList"/>
    <dgm:cxn modelId="{8CC5034A-03A3-40D9-BB84-DB69DEF26382}" type="presParOf" srcId="{B8FD1FA3-1527-4417-A9DF-82F5A035AC1D}" destId="{EB5EC351-DF82-4B94-BD91-F0FC623508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DBAEC-1997-4490-987A-92DEFE0E2D19}">
      <dsp:nvSpPr>
        <dsp:cNvPr id="0" name=""/>
        <dsp:cNvSpPr/>
      </dsp:nvSpPr>
      <dsp:spPr>
        <a:xfrm>
          <a:off x="0" y="20505"/>
          <a:ext cx="10058399" cy="11840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CO" sz="2300" kern="1200"/>
            <a:t>Soy una persona que le gusta ser transparente en lo que hace, relaciono ser honesto con el esfuerzo que pongo en cada cosa que hago, de esta manera soy honesto con mi mismo y con mis superiores.</a:t>
          </a:r>
          <a:endParaRPr lang="en-US" sz="2300" kern="1200"/>
        </a:p>
      </dsp:txBody>
      <dsp:txXfrm>
        <a:off x="57800" y="78305"/>
        <a:ext cx="9942799" cy="1068440"/>
      </dsp:txXfrm>
    </dsp:sp>
    <dsp:sp modelId="{FD46FFFA-0122-40A6-83D1-B69E5E0E4ADA}">
      <dsp:nvSpPr>
        <dsp:cNvPr id="0" name=""/>
        <dsp:cNvSpPr/>
      </dsp:nvSpPr>
      <dsp:spPr>
        <a:xfrm>
          <a:off x="0" y="1270786"/>
          <a:ext cx="10058399" cy="1184040"/>
        </a:xfrm>
        <a:prstGeom prst="roundRect">
          <a:avLst/>
        </a:prstGeom>
        <a:solidFill>
          <a:schemeClr val="accent5">
            <a:hueOff val="749882"/>
            <a:satOff val="5275"/>
            <a:lumOff val="225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CO" sz="2300" kern="1200"/>
            <a:t>Soy honesto con lo que digo, pues hablar con la verdad enriquece a la persona.</a:t>
          </a:r>
          <a:endParaRPr lang="en-US" sz="2300" kern="1200"/>
        </a:p>
      </dsp:txBody>
      <dsp:txXfrm>
        <a:off x="57800" y="1328586"/>
        <a:ext cx="9942799" cy="1068440"/>
      </dsp:txXfrm>
    </dsp:sp>
    <dsp:sp modelId="{84D254C3-BCEF-438E-BBC1-E863DB518578}">
      <dsp:nvSpPr>
        <dsp:cNvPr id="0" name=""/>
        <dsp:cNvSpPr/>
      </dsp:nvSpPr>
      <dsp:spPr>
        <a:xfrm>
          <a:off x="0" y="2521066"/>
          <a:ext cx="10058399" cy="1184040"/>
        </a:xfrm>
        <a:prstGeom prst="roundRect">
          <a:avLst/>
        </a:prstGeom>
        <a:solidFill>
          <a:schemeClr val="accent5">
            <a:hueOff val="1499765"/>
            <a:satOff val="10549"/>
            <a:lumOff val="451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CO" sz="2300" kern="1200"/>
            <a:t>Soy honesto en lo que pienso, pues del pensamiento nace todo lo que hago y expreso.</a:t>
          </a:r>
          <a:endParaRPr lang="en-US" sz="2300" kern="1200"/>
        </a:p>
      </dsp:txBody>
      <dsp:txXfrm>
        <a:off x="57800" y="2578866"/>
        <a:ext cx="9942799" cy="1068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2371-CFA2-45B0-AC85-B9CA03CC54C9}">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160641-DD59-4B8C-AF22-A046BE5F3037}">
      <dsp:nvSpPr>
        <dsp:cNvPr id="0" name=""/>
        <dsp:cNvSpPr/>
      </dsp:nvSpPr>
      <dsp:spPr>
        <a:xfrm>
          <a:off x="0" y="0"/>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CO" sz="3000" kern="1200"/>
            <a:t>También baso mi proyecto de vida en el respeto, pues mi meta es ante todo ser un caballero por honor y dignidad.</a:t>
          </a:r>
          <a:endParaRPr lang="en-US" sz="3000" kern="1200"/>
        </a:p>
      </dsp:txBody>
      <dsp:txXfrm>
        <a:off x="0" y="0"/>
        <a:ext cx="5906181" cy="2615359"/>
      </dsp:txXfrm>
    </dsp:sp>
    <dsp:sp modelId="{76E9B0AD-9B3E-4BC6-917E-77AFB1555E03}">
      <dsp:nvSpPr>
        <dsp:cNvPr id="0" name=""/>
        <dsp:cNvSpPr/>
      </dsp:nvSpPr>
      <dsp:spPr>
        <a:xfrm>
          <a:off x="0" y="2615359"/>
          <a:ext cx="5906181" cy="0"/>
        </a:xfrm>
        <a:prstGeom prst="line">
          <a:avLst/>
        </a:prstGeom>
        <a:solidFill>
          <a:schemeClr val="accent2">
            <a:hueOff val="1496648"/>
            <a:satOff val="-10368"/>
            <a:lumOff val="3331"/>
            <a:alphaOff val="0"/>
          </a:schemeClr>
        </a:solidFill>
        <a:ln w="12700" cap="flat" cmpd="sng" algn="ctr">
          <a:solidFill>
            <a:schemeClr val="accent2">
              <a:hueOff val="1496648"/>
              <a:satOff val="-10368"/>
              <a:lumOff val="33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4F00E8-8B7E-4AF8-BA7F-B4F811919DF2}">
      <dsp:nvSpPr>
        <dsp:cNvPr id="0" name=""/>
        <dsp:cNvSpPr/>
      </dsp:nvSpPr>
      <dsp:spPr>
        <a:xfrm>
          <a:off x="0" y="2615359"/>
          <a:ext cx="5906181" cy="261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CO" sz="3000" kern="1200"/>
            <a:t>Doy el respeto que quiero que me den, no por un rol o estatus, sino por el hecho de que cada persona merece respeto, pues pienso que nadie es mas que nadie, somos diferentes y es lo único que importa.</a:t>
          </a:r>
          <a:endParaRPr lang="en-US" sz="3000" kern="1200"/>
        </a:p>
      </dsp:txBody>
      <dsp:txXfrm>
        <a:off x="0" y="2615359"/>
        <a:ext cx="5906181" cy="26153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03564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99432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6443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11663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33064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57383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77652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31785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29308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5/21/2022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425601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910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5/21/2022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412062534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D879A56-BA4A-47BE-B8EA-643910D69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40" name="Rectangle 39">
            <a:extLst>
              <a:ext uri="{FF2B5EF4-FFF2-40B4-BE49-F238E27FC236}">
                <a16:creationId xmlns:a16="http://schemas.microsoft.com/office/drawing/2014/main" id="{68E7D62B-6F82-4DD0-9764-C143AEAAC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4988FCF5-64CE-6947-0B66-F4A022670F82}"/>
              </a:ext>
            </a:extLst>
          </p:cNvPr>
          <p:cNvSpPr>
            <a:spLocks noGrp="1"/>
          </p:cNvSpPr>
          <p:nvPr>
            <p:ph type="ctrTitle"/>
          </p:nvPr>
        </p:nvSpPr>
        <p:spPr>
          <a:xfrm>
            <a:off x="5353249" y="1348844"/>
            <a:ext cx="5716338" cy="3042706"/>
          </a:xfrm>
        </p:spPr>
        <p:txBody>
          <a:bodyPr>
            <a:normAutofit/>
          </a:bodyPr>
          <a:lstStyle/>
          <a:p>
            <a:r>
              <a:rPr lang="es-CO" sz="6000"/>
              <a:t>TENGO UN PROYECTO DE VIDA PARA…</a:t>
            </a:r>
          </a:p>
        </p:txBody>
      </p:sp>
      <p:sp>
        <p:nvSpPr>
          <p:cNvPr id="3" name="Subtítulo 2">
            <a:extLst>
              <a:ext uri="{FF2B5EF4-FFF2-40B4-BE49-F238E27FC236}">
                <a16:creationId xmlns:a16="http://schemas.microsoft.com/office/drawing/2014/main" id="{D53E250F-8774-23B8-6042-0ED28D11EF6E}"/>
              </a:ext>
            </a:extLst>
          </p:cNvPr>
          <p:cNvSpPr>
            <a:spLocks noGrp="1"/>
          </p:cNvSpPr>
          <p:nvPr>
            <p:ph type="subTitle" idx="1"/>
          </p:nvPr>
        </p:nvSpPr>
        <p:spPr>
          <a:xfrm>
            <a:off x="5533786" y="4682062"/>
            <a:ext cx="5355264" cy="950976"/>
          </a:xfrm>
        </p:spPr>
        <p:txBody>
          <a:bodyPr>
            <a:normAutofit/>
          </a:bodyPr>
          <a:lstStyle/>
          <a:p>
            <a:pPr>
              <a:spcAft>
                <a:spcPts val="600"/>
              </a:spcAft>
            </a:pPr>
            <a:r>
              <a:rPr lang="es-CO"/>
              <a:t>MOISÉS PINEDA HERNÁNDEZ</a:t>
            </a:r>
          </a:p>
        </p:txBody>
      </p:sp>
      <p:pic>
        <p:nvPicPr>
          <p:cNvPr id="31" name="Picture 3" descr="Patrón de fondo&#10;&#10;Descripción generada automáticamente con confianza baja">
            <a:extLst>
              <a:ext uri="{FF2B5EF4-FFF2-40B4-BE49-F238E27FC236}">
                <a16:creationId xmlns:a16="http://schemas.microsoft.com/office/drawing/2014/main" id="{41CE6170-31E3-4430-1E76-2D824BFDB6ED}"/>
              </a:ext>
            </a:extLst>
          </p:cNvPr>
          <p:cNvPicPr>
            <a:picLocks noChangeAspect="1"/>
          </p:cNvPicPr>
          <p:nvPr/>
        </p:nvPicPr>
        <p:blipFill rotWithShape="1">
          <a:blip r:embed="rId2"/>
          <a:srcRect l="8555" r="13493"/>
          <a:stretch/>
        </p:blipFill>
        <p:spPr>
          <a:xfrm>
            <a:off x="616737" y="621793"/>
            <a:ext cx="4376501" cy="5614416"/>
          </a:xfrm>
          <a:prstGeom prst="rect">
            <a:avLst/>
          </a:prstGeom>
        </p:spPr>
      </p:pic>
      <p:sp>
        <p:nvSpPr>
          <p:cNvPr id="42" name="Rectangle 41">
            <a:extLst>
              <a:ext uri="{FF2B5EF4-FFF2-40B4-BE49-F238E27FC236}">
                <a16:creationId xmlns:a16="http://schemas.microsoft.com/office/drawing/2014/main" id="{9C283B92-B6AF-4FE0-AF35-F51A67905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9B60A8CB-176B-4FD6-AD24-9D98027E5C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71CA5D-A004-471D-81F2-0B1381DE6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682D131-57BB-442B-BD9B-8F06D2B23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46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ítulo 1">
            <a:extLst>
              <a:ext uri="{FF2B5EF4-FFF2-40B4-BE49-F238E27FC236}">
                <a16:creationId xmlns:a16="http://schemas.microsoft.com/office/drawing/2014/main" id="{EEF0A949-D1DF-BA19-6CA5-AD82D264965F}"/>
              </a:ext>
            </a:extLst>
          </p:cNvPr>
          <p:cNvSpPr>
            <a:spLocks noGrp="1"/>
          </p:cNvSpPr>
          <p:nvPr>
            <p:ph type="title"/>
          </p:nvPr>
        </p:nvSpPr>
        <p:spPr>
          <a:xfrm>
            <a:off x="1066800" y="642594"/>
            <a:ext cx="10058400" cy="1371600"/>
          </a:xfrm>
        </p:spPr>
        <p:txBody>
          <a:bodyPr>
            <a:normAutofit/>
          </a:bodyPr>
          <a:lstStyle/>
          <a:p>
            <a:pPr algn="ctr"/>
            <a:r>
              <a:rPr lang="es-CO" dirty="0"/>
              <a:t>HONESTIDAD</a:t>
            </a:r>
            <a:endParaRPr lang="es-CO"/>
          </a:p>
        </p:txBody>
      </p:sp>
      <p:graphicFrame>
        <p:nvGraphicFramePr>
          <p:cNvPr id="5" name="Marcador de contenido 2">
            <a:extLst>
              <a:ext uri="{FF2B5EF4-FFF2-40B4-BE49-F238E27FC236}">
                <a16:creationId xmlns:a16="http://schemas.microsoft.com/office/drawing/2014/main" id="{3BA06BEE-0A4E-B2B8-E92D-7CC3AD5E90E6}"/>
              </a:ext>
            </a:extLst>
          </p:cNvPr>
          <p:cNvGraphicFramePr>
            <a:graphicFrameLocks noGrp="1"/>
          </p:cNvGraphicFramePr>
          <p:nvPr>
            <p:ph idx="1"/>
            <p:extLst>
              <p:ext uri="{D42A27DB-BD31-4B8C-83A1-F6EECF244321}">
                <p14:modId xmlns:p14="http://schemas.microsoft.com/office/powerpoint/2010/main" val="251250804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454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useBgFill="1">
        <p:nvSpPr>
          <p:cNvPr id="12" name="Rectangle 11">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7D75FEB7-DD74-DC31-58EB-F19E47783E50}"/>
              </a:ext>
            </a:extLst>
          </p:cNvPr>
          <p:cNvSpPr>
            <a:spLocks noGrp="1"/>
          </p:cNvSpPr>
          <p:nvPr>
            <p:ph type="title"/>
          </p:nvPr>
        </p:nvSpPr>
        <p:spPr>
          <a:xfrm>
            <a:off x="1192625" y="1420706"/>
            <a:ext cx="3466540" cy="4016587"/>
          </a:xfrm>
        </p:spPr>
        <p:txBody>
          <a:bodyPr>
            <a:normAutofit/>
          </a:bodyPr>
          <a:lstStyle/>
          <a:p>
            <a:r>
              <a:rPr lang="es-CO" sz="3600"/>
              <a:t>CONFIANZA</a:t>
            </a:r>
          </a:p>
        </p:txBody>
      </p:sp>
      <p:cxnSp>
        <p:nvCxnSpPr>
          <p:cNvPr id="14" name="Straight Connector 13">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6269"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DF0A7AF-F54F-3A50-6E01-025540D5EFAF}"/>
              </a:ext>
            </a:extLst>
          </p:cNvPr>
          <p:cNvSpPr>
            <a:spLocks noGrp="1"/>
          </p:cNvSpPr>
          <p:nvPr>
            <p:ph idx="1"/>
          </p:nvPr>
        </p:nvSpPr>
        <p:spPr>
          <a:xfrm>
            <a:off x="5236723" y="1420706"/>
            <a:ext cx="5514758" cy="4016587"/>
          </a:xfrm>
        </p:spPr>
        <p:txBody>
          <a:bodyPr anchor="ctr">
            <a:normAutofit/>
          </a:bodyPr>
          <a:lstStyle/>
          <a:p>
            <a:r>
              <a:rPr lang="es-CO">
                <a:solidFill>
                  <a:schemeClr val="tx1">
                    <a:lumMod val="75000"/>
                    <a:lumOff val="25000"/>
                  </a:schemeClr>
                </a:solidFill>
              </a:rPr>
              <a:t>Ser una persona confiable es algo importante, pues habla de que tan real soy por dentro, habla de mis capacidades en relación a ser YO y a ser original.</a:t>
            </a:r>
          </a:p>
        </p:txBody>
      </p:sp>
    </p:spTree>
    <p:extLst>
      <p:ext uri="{BB962C8B-B14F-4D97-AF65-F5344CB8AC3E}">
        <p14:creationId xmlns:p14="http://schemas.microsoft.com/office/powerpoint/2010/main" val="50641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ítulo 1">
            <a:extLst>
              <a:ext uri="{FF2B5EF4-FFF2-40B4-BE49-F238E27FC236}">
                <a16:creationId xmlns:a16="http://schemas.microsoft.com/office/drawing/2014/main" id="{54EE90FF-E6EF-DBC6-A54E-3E665C06E6C7}"/>
              </a:ext>
            </a:extLst>
          </p:cNvPr>
          <p:cNvSpPr>
            <a:spLocks noGrp="1"/>
          </p:cNvSpPr>
          <p:nvPr>
            <p:ph type="title"/>
          </p:nvPr>
        </p:nvSpPr>
        <p:spPr>
          <a:xfrm>
            <a:off x="573409" y="559477"/>
            <a:ext cx="3765200" cy="5709931"/>
          </a:xfrm>
        </p:spPr>
        <p:txBody>
          <a:bodyPr>
            <a:normAutofit/>
          </a:bodyPr>
          <a:lstStyle/>
          <a:p>
            <a:pPr algn="ctr"/>
            <a:r>
              <a:rPr lang="es-CO" dirty="0"/>
              <a:t>RESPETO	</a:t>
            </a:r>
            <a:endParaRPr lang="es-CO"/>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Marcador de contenido 2">
            <a:extLst>
              <a:ext uri="{FF2B5EF4-FFF2-40B4-BE49-F238E27FC236}">
                <a16:creationId xmlns:a16="http://schemas.microsoft.com/office/drawing/2014/main" id="{ECEF43B7-513B-5701-5266-3599B5F38B3C}"/>
              </a:ext>
            </a:extLst>
          </p:cNvPr>
          <p:cNvGraphicFramePr>
            <a:graphicFrameLocks noGrp="1"/>
          </p:cNvGraphicFramePr>
          <p:nvPr>
            <p:ph idx="1"/>
            <p:extLst>
              <p:ext uri="{D42A27DB-BD31-4B8C-83A1-F6EECF244321}">
                <p14:modId xmlns:p14="http://schemas.microsoft.com/office/powerpoint/2010/main" val="142976899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0787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1B302C"/>
      </a:dk2>
      <a:lt2>
        <a:srgbClr val="F1F0F3"/>
      </a:lt2>
      <a:accent1>
        <a:srgbClr val="94AA1E"/>
      </a:accent1>
      <a:accent2>
        <a:srgbClr val="58B514"/>
      </a:accent2>
      <a:accent3>
        <a:srgbClr val="22B921"/>
      </a:accent3>
      <a:accent4>
        <a:srgbClr val="14B857"/>
      </a:accent4>
      <a:accent5>
        <a:srgbClr val="20B59B"/>
      </a:accent5>
      <a:accent6>
        <a:srgbClr val="17A7D5"/>
      </a:accent6>
      <a:hlink>
        <a:srgbClr val="7868CC"/>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25</TotalTime>
  <Words>190</Words>
  <Application>Microsoft Office PowerPoint</Application>
  <PresentationFormat>Panorámica</PresentationFormat>
  <Paragraphs>11</Paragraphs>
  <Slides>4</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4</vt:i4>
      </vt:variant>
    </vt:vector>
  </HeadingPairs>
  <TitlesOfParts>
    <vt:vector size="6" baseType="lpstr">
      <vt:lpstr>Garamond</vt:lpstr>
      <vt:lpstr>SavonVTI</vt:lpstr>
      <vt:lpstr>TENGO UN PROYECTO DE VIDA PARA…</vt:lpstr>
      <vt:lpstr>HONESTIDAD</vt:lpstr>
      <vt:lpstr>CONFIANZA</vt:lpstr>
      <vt:lpstr>RESPETO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TENGO UN PROYECTO DE VIDA PARA…</dc:title>
  <dc:creator>adsi</dc:creator>
  <cp:lastModifiedBy>adsi</cp:lastModifiedBy>
  <cp:revision>2</cp:revision>
  <dcterms:created xsi:type="dcterms:W3CDTF">2022-05-21T18:53:39Z</dcterms:created>
  <dcterms:modified xsi:type="dcterms:W3CDTF">2022-05-21T21:30:13Z</dcterms:modified>
</cp:coreProperties>
</file>