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3929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0" lvl="0" indent="457200" rtl="0">
              <a:spcBef>
                <a:spcPts val="0"/>
              </a:spcBef>
              <a:buNone/>
            </a:pPr>
            <a:r>
              <a:rPr lang="en"/>
              <a:t> ERICSON GUERRA ||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Definir tema geral do slide. </a:t>
            </a:r>
          </a:p>
          <a:p>
            <a:pPr marL="1371600" lvl="1" indent="-228600" rtl="0">
              <a:spcBef>
                <a:spcPts val="0"/>
              </a:spcBef>
            </a:pPr>
            <a:r>
              <a:rPr lang="en"/>
              <a:t>Procurei para fazer download em alguma coisa mas não encontrei (Ericson)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Precisamos de definições de edições sobre o powerpoint.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Comandos como: animação, texto, objetivos, e exercicio de exemplo.</a:t>
            </a:r>
          </a:p>
          <a:p>
            <a:pPr mar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Anotação 1 - precisamos definir um exercicio como base de explicação.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Anotação 2 - vamos escolher um exercicio complexo, que cai todas as bases do URI.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Pensei no exercicio “Vai ter copa”, o quê acham?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Segunda folha do slide eu coloquei no indice os temas que iremos apresentar bem, básico.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Estrátegia em Grupo está em aberto, alguém tem alguma sugestão?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		informação de sugestão, por favor, colocar aqui nesse bloco de notas;  ||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2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Acho que podemos tirar essa opção C++ (Jorge)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Beleza eu retirei, pensando pelo lado lógico da questão a gente só aprende em .C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É mano, não usamos C++ HAHAHA</a:t>
            </a:r>
          </a:p>
        </p:txBody>
      </p:sp>
    </p:spTree>
    <p:extLst>
      <p:ext uri="{BB962C8B-B14F-4D97-AF65-F5344CB8AC3E}">
        <p14:creationId xmlns:p14="http://schemas.microsoft.com/office/powerpoint/2010/main" val="162078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Tem que arrumar melhor esse objetivo, é sobre o URI e não na nossa evolução HAHUHUAEHUAE &lt;3 (Jorge) 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Serio? Não pow esse era um ex bosso do que eu estava pensando por isso na primeira página do slide existe varios comentarios meu lá. A gente precisa pensar no objetivo claro e limpo para que na hora possamos explicar de forma simples e rápida.</a:t>
            </a:r>
          </a:p>
          <a:p>
            <a:pPr marL="457200" lvl="0" indent="-342900" algn="just" rtl="0">
              <a:spcBef>
                <a:spcPts val="640"/>
              </a:spcBef>
              <a:buClr>
                <a:srgbClr val="FF0000"/>
              </a:buClr>
              <a:buSzPct val="100000"/>
              <a:buChar char="●"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Apresentar estrátegias e soluções dos exercicios executados no Uri Judge. Determinar variáveis, operadores, entrada/saída, tipos de dados, comando de atribuição e constantes.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104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|| Ericson ||Estrátegia global, como assim?!  É o jeito mais simples de entender algo e de fazer algo no Uri Judge, seria como se fosse uma forma de praxe para executar.</a:t>
            </a:r>
          </a:p>
        </p:txBody>
      </p:sp>
    </p:spTree>
    <p:extLst>
      <p:ext uri="{BB962C8B-B14F-4D97-AF65-F5344CB8AC3E}">
        <p14:creationId xmlns:p14="http://schemas.microsoft.com/office/powerpoint/2010/main" val="449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7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Preciso achar maneira de editar essa parte.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Como assim ? não é só centralizar ? (Jorge)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Centralized, deem uma olhada. (Jorge)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Achei vago deixar centralizado, porque a sequencia dos nomes fica estranho, mas tudo bem. </a:t>
            </a:r>
          </a:p>
          <a:p>
            <a:pPr marL="457200" lvl="0" indent="-228600">
              <a:spcBef>
                <a:spcPts val="0"/>
              </a:spcBef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Templateswise.com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363837"/>
            <a:ext cx="7772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67894"/>
            <a:ext cx="6400799" cy="59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Templateswise.com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95735" y="205979"/>
            <a:ext cx="6491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95735" y="1200150"/>
            <a:ext cx="64911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- Templateswise.com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275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491629"/>
            <a:ext cx="8229600" cy="31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onlinejudge.com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32900" y="3353262"/>
            <a:ext cx="7772400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Estratégias e Soluções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424525" y="3867894"/>
            <a:ext cx="6400799" cy="59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 algn="l" rtl="0">
              <a:spcBef>
                <a:spcPts val="0"/>
              </a:spcBef>
              <a:buNone/>
            </a:pPr>
            <a:r>
              <a:rPr lang="en" dirty="0"/>
              <a:t>   Uri Judge</a:t>
            </a:r>
          </a:p>
          <a:p>
            <a:pPr marL="1828800" lvl="0" indent="457200" rtl="0">
              <a:spcBef>
                <a:spcPts val="0"/>
              </a:spcBef>
              <a:buNone/>
            </a:pPr>
            <a:endParaRPr dirty="0"/>
          </a:p>
          <a:p>
            <a:pPr marL="1828800" lvl="0" indent="457200" rtl="0">
              <a:spcBef>
                <a:spcPts val="0"/>
              </a:spcBef>
              <a:buNone/>
            </a:pPr>
            <a:endParaRPr dirty="0"/>
          </a:p>
          <a:p>
            <a:pPr marL="5486400" lvl="0" indent="457200" algn="l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821" y="0"/>
            <a:ext cx="23050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2775" y="728725"/>
            <a:ext cx="91010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Índice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3049" y="2393348"/>
            <a:ext cx="9101099" cy="21683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buNone/>
            </a:pPr>
            <a:r>
              <a:rPr lang="en" sz="1800" dirty="0">
                <a:solidFill>
                  <a:srgbClr val="666666"/>
                </a:solidFill>
              </a:rPr>
              <a:t>  </a:t>
            </a:r>
            <a:r>
              <a:rPr lang="en" sz="1800" dirty="0" smtClean="0">
                <a:solidFill>
                  <a:srgbClr val="666666"/>
                </a:solidFill>
              </a:rPr>
              <a:t>III</a:t>
            </a:r>
            <a:r>
              <a:rPr lang="en" sz="1800" dirty="0" smtClean="0">
                <a:solidFill>
                  <a:srgbClr val="666666"/>
                </a:solidFill>
              </a:rPr>
              <a:t>  </a:t>
            </a:r>
            <a:r>
              <a:rPr lang="en" sz="1800" dirty="0">
                <a:solidFill>
                  <a:srgbClr val="666666"/>
                </a:solidFill>
              </a:rPr>
              <a:t>______________________________________  </a:t>
            </a:r>
            <a:r>
              <a:rPr lang="en" sz="1800" dirty="0" smtClean="0">
                <a:solidFill>
                  <a:srgbClr val="666666"/>
                </a:solidFill>
              </a:rPr>
              <a:t>Objetivos</a:t>
            </a:r>
            <a:endParaRPr lang="en" sz="1800" dirty="0">
              <a:solidFill>
                <a:srgbClr val="666666"/>
              </a:solidFill>
            </a:endParaRPr>
          </a:p>
          <a:p>
            <a:pPr lvl="0" indent="457200" algn="just"/>
            <a:r>
              <a:rPr lang="en" sz="1800" dirty="0" smtClean="0">
                <a:solidFill>
                  <a:srgbClr val="666666"/>
                </a:solidFill>
              </a:rPr>
              <a:t>  I</a:t>
            </a:r>
            <a:r>
              <a:rPr lang="en" sz="1800" dirty="0" smtClean="0">
                <a:solidFill>
                  <a:srgbClr val="666666"/>
                </a:solidFill>
              </a:rPr>
              <a:t>V</a:t>
            </a:r>
            <a:r>
              <a:rPr lang="en" sz="1800" dirty="0" smtClean="0">
                <a:solidFill>
                  <a:srgbClr val="666666"/>
                </a:solidFill>
              </a:rPr>
              <a:t> </a:t>
            </a:r>
            <a:r>
              <a:rPr lang="en" sz="1800" dirty="0" smtClean="0">
                <a:solidFill>
                  <a:srgbClr val="666666"/>
                </a:solidFill>
              </a:rPr>
              <a:t> </a:t>
            </a:r>
            <a:r>
              <a:rPr lang="en" sz="1800" dirty="0">
                <a:solidFill>
                  <a:srgbClr val="666666"/>
                </a:solidFill>
              </a:rPr>
              <a:t>______________________________________ </a:t>
            </a:r>
            <a:r>
              <a:rPr lang="en" sz="1800" dirty="0" smtClean="0">
                <a:solidFill>
                  <a:srgbClr val="666666"/>
                </a:solidFill>
              </a:rPr>
              <a:t> Estratégia em grupo</a:t>
            </a:r>
            <a:endParaRPr lang="en" sz="1800" dirty="0">
              <a:solidFill>
                <a:srgbClr val="666666"/>
              </a:solidFill>
            </a:endParaRPr>
          </a:p>
          <a:p>
            <a:pPr lvl="0" indent="457200" algn="just"/>
            <a:r>
              <a:rPr lang="en" sz="1800" dirty="0" smtClean="0">
                <a:solidFill>
                  <a:srgbClr val="666666"/>
                </a:solidFill>
              </a:rPr>
              <a:t> V   </a:t>
            </a:r>
            <a:r>
              <a:rPr lang="en" sz="1800" dirty="0">
                <a:solidFill>
                  <a:srgbClr val="666666"/>
                </a:solidFill>
              </a:rPr>
              <a:t>______________________________________ </a:t>
            </a:r>
            <a:r>
              <a:rPr lang="en" sz="1800" dirty="0" smtClean="0">
                <a:solidFill>
                  <a:srgbClr val="666666"/>
                </a:solidFill>
              </a:rPr>
              <a:t> Conclusão</a:t>
            </a:r>
            <a:endParaRPr lang="en" sz="1800" dirty="0">
              <a:solidFill>
                <a:srgbClr val="666666"/>
              </a:solidFill>
            </a:endParaRPr>
          </a:p>
          <a:p>
            <a:pPr lvl="0" indent="45720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666666"/>
                </a:solidFill>
              </a:rPr>
              <a:t> </a:t>
            </a:r>
            <a:r>
              <a:rPr lang="en" sz="1800" dirty="0" smtClean="0">
                <a:solidFill>
                  <a:srgbClr val="666666"/>
                </a:solidFill>
              </a:rPr>
              <a:t>VI</a:t>
            </a:r>
            <a:r>
              <a:rPr lang="en" sz="1800" dirty="0" smtClean="0">
                <a:solidFill>
                  <a:srgbClr val="666666"/>
                </a:solidFill>
              </a:rPr>
              <a:t>  ______________________________________  Bibliografia</a:t>
            </a:r>
          </a:p>
          <a:p>
            <a:pPr lvl="0" indent="45720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666666"/>
                </a:solidFill>
              </a:rPr>
              <a:t> VII ______________________________________  Integrantes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6700" y="2090025"/>
            <a:ext cx="9090600" cy="222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</a:rPr>
              <a:t>Apresentar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estrá</a:t>
            </a:r>
            <a:r>
              <a:rPr lang="en" dirty="0">
                <a:solidFill>
                  <a:srgbClr val="666666"/>
                </a:solidFill>
              </a:rPr>
              <a:t>tegias, soluções e  a lógica de como solucionamos os problemas apresentados no URI Judge.</a:t>
            </a:r>
          </a:p>
          <a:p>
            <a:pPr algn="just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700" y="644700"/>
            <a:ext cx="9090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Objetivo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270569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>
              <a:solidFill>
                <a:srgbClr val="0B539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Estratégia em Grupo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-10274" y="1556036"/>
            <a:ext cx="9144000" cy="37107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nossa estrátegia a ser usada para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resolução dos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programas do Uri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Judge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foi:</a:t>
            </a:r>
          </a:p>
          <a:p>
            <a:pPr rtl="0">
              <a:spcBef>
                <a:spcPts val="0"/>
              </a:spcBef>
              <a:buNone/>
            </a:pP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Leitura e compreensão do problema proposto.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Deduzir tipos de variaveis,bibliotecas,funções que possamos utilizar.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Elaborar a entrada de dados no Dev C++.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Verificar se a saída está como proposto no exercicío.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Pesquisa caso o erro não seja solucionado com o nosso conhecimento.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 o código funcionando, tentamos resumi-lo para uma forma mais limpa e simples (menos variáveis e outra poluições).</a:t>
            </a:r>
          </a:p>
          <a:p>
            <a:pPr marL="34290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Postar o código e verificar se a nossa solução foi aceita no URI.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sz="3000" dirty="0">
              <a:solidFill>
                <a:srgbClr val="666666"/>
              </a:solidFill>
            </a:endParaRPr>
          </a:p>
          <a:p>
            <a:pPr algn="just" rtl="0">
              <a:spcBef>
                <a:spcPts val="0"/>
              </a:spcBef>
              <a:buNone/>
            </a:pPr>
            <a:endParaRPr sz="1800" dirty="0"/>
          </a:p>
          <a:p>
            <a:pPr algn="just">
              <a:spcBef>
                <a:spcPts val="0"/>
              </a:spcBef>
              <a:buNone/>
            </a:pPr>
            <a:endParaRPr sz="6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95433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dk2"/>
                </a:solidFill>
              </a:rPr>
              <a:t>Conclusão do </a:t>
            </a:r>
            <a:r>
              <a:rPr lang="en" dirty="0">
                <a:solidFill>
                  <a:schemeClr val="dk2"/>
                </a:solidFill>
              </a:rPr>
              <a:t>GRUPO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946304"/>
            <a:ext cx="8229600" cy="310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666666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666666"/>
                </a:solidFill>
              </a:rPr>
              <a:t>Um novo meio para estudarmos programação (não apenas em linguagem C), novas estratégias e metódos para resolução d e problemas e novos desafios no mundo da programação.</a:t>
            </a:r>
            <a:endParaRPr lang="en" sz="3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0" y="724875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Bibliografia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0" y="2158575"/>
            <a:ext cx="9144000" cy="114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u="sng" dirty="0">
                <a:solidFill>
                  <a:schemeClr val="hlink"/>
                </a:solidFill>
                <a:hlinkClick r:id="rId3"/>
              </a:rPr>
              <a:t>https://www.urionlinejudge.com.br</a:t>
            </a:r>
          </a:p>
          <a:p>
            <a:pPr rtl="0">
              <a:spcBef>
                <a:spcPts val="0"/>
              </a:spcBef>
              <a:buNone/>
            </a:pPr>
            <a:endParaRPr sz="3000" dirty="0">
              <a:solidFill>
                <a:srgbClr val="666666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3000" dirty="0">
              <a:solidFill>
                <a:srgbClr val="666666"/>
              </a:solidFill>
            </a:endParaRPr>
          </a:p>
          <a:p>
            <a:pPr>
              <a:spcBef>
                <a:spcPts val="0"/>
              </a:spcBef>
              <a:buNone/>
            </a:pPr>
            <a:endParaRPr sz="3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953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Integrantes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0" y="1988175"/>
            <a:ext cx="9207000" cy="310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Ericson Guerra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Jorge Guimarães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Matheus BlimBlien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Moises da Silva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6096" y="4315146"/>
            <a:ext cx="8490117" cy="47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9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swise.com #22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529</Words>
  <Application>Microsoft Office PowerPoint</Application>
  <PresentationFormat>Apresentação na tela (16:9)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Templateswise.com #226</vt:lpstr>
      <vt:lpstr>Estratégias e Soluções</vt:lpstr>
      <vt:lpstr>Índice</vt:lpstr>
      <vt:lpstr>Objetivo</vt:lpstr>
      <vt:lpstr> Estratégia em Grupo</vt:lpstr>
      <vt:lpstr>Conclusão do GRUPO</vt:lpstr>
      <vt:lpstr>Bibliografia</vt:lpstr>
      <vt:lpstr>Integrantes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e Soluções</dc:title>
  <dc:creator>Ericson Guerra</dc:creator>
  <cp:lastModifiedBy>Ericson Guerra</cp:lastModifiedBy>
  <cp:revision>10</cp:revision>
  <dcterms:modified xsi:type="dcterms:W3CDTF">2015-12-02T21:17:15Z</dcterms:modified>
</cp:coreProperties>
</file>