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6801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18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469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941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326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31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83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13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3568" y="3573016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03648" y="5229200"/>
            <a:ext cx="6400799" cy="744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  <a:defRPr sz="3200" b="0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lt1"/>
              </a:buClr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lt1"/>
              </a:buClr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lt1"/>
              </a:buClr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lt1"/>
              </a:buClr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lt1"/>
              </a:buClr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lt1"/>
              </a:buClr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772574" y="2694000"/>
            <a:ext cx="70545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Versionamento de Código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428625" y="4341825"/>
            <a:ext cx="2715374" cy="25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pt-BR" sz="4400" b="0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3258596"/>
            <a:ext cx="8229600" cy="18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Ato de armazenar diferentes versões de um mesmo projeto de código, para um controle no uso futuro, caso necessário.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realização de tal tarefa são usados os Sistemas de Controle de Versão (VCS). Existem várias plataformas de versionamento, algumas livres, como por exemplo, Git.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0158" cy="18867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Funcionamento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t-BR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O controle de versão é composto de duas partes: o </a:t>
            </a:r>
            <a:r>
              <a:rPr lang="pt-BR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</a:t>
            </a:r>
            <a:r>
              <a:rPr lang="pt-BR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e a </a:t>
            </a:r>
            <a:r>
              <a:rPr lang="pt-BR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área de trabalho:</a:t>
            </a:r>
            <a:r>
              <a:rPr lang="pt-BR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pt-BR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repositório armazena todo o histórico de evolução do projeto, registrando toda e qualquer alteração feita em cada item versionado.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pt-BR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desenvolvedor não trabalha diretamente nos arquivos do repositório. Ao invés disso, usa uma área/cópia de trabalho que contém a cópia dos arquivos do projeto, onde é monitorado para verificar mudanças.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As Vantagens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50175" y="1609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</a:pPr>
            <a:r>
              <a:rPr lang="pt-BR" sz="32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Resgate de versões</a:t>
            </a:r>
          </a:p>
          <a:p>
            <a: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3000" b="0" i="1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alguém sobrescreveu o código de outra pessoa por acidente e acabou perdendo as alterações</a:t>
            </a:r>
          </a:p>
          <a:p>
            <a:pPr marL="342900" marR="0" lvl="0" indent="-1397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</a:pPr>
            <a:r>
              <a:rPr lang="pt-BR" sz="32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Controle de histórico</a:t>
            </a:r>
          </a:p>
          <a:p>
            <a: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</a:pPr>
            <a:r>
              <a:rPr lang="pt-BR" sz="3000" b="0" i="1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Possibilidade de desfazer e analisar o histórico de desenvolvimento, facilidade em saber quais as alterações foram efetuadas em um programa, quando foram feitas e quem fez</a:t>
            </a:r>
            <a:r>
              <a:rPr lang="pt-BR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6126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651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296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</a:pPr>
            <a:r>
              <a:rPr lang="pt-BR" sz="296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Marcação de versões</a:t>
            </a: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ct val="64285"/>
              <a:buFont typeface="Arial"/>
            </a:pPr>
            <a:r>
              <a:rPr lang="pt-BR" sz="2775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Recuperar o código de uma versão anterior que está em produção e estável, podendo ser resgatado no futuro.</a:t>
            </a:r>
          </a:p>
          <a:p>
            <a:pPr marL="342900" marR="0" lvl="0" indent="-1651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296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</a:pPr>
            <a:r>
              <a:rPr lang="pt-BR" sz="296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Ramificação de projeto</a:t>
            </a: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ct val="64285"/>
              <a:buFont typeface="Arial"/>
            </a:pPr>
            <a:r>
              <a:rPr lang="pt-BR" sz="2775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Divisão de um projeto em varias linhas de desenvolvimento.</a:t>
            </a:r>
          </a:p>
          <a:p>
            <a:pPr marL="342900" marR="0" lvl="0" indent="-1651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296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</a:pPr>
            <a:r>
              <a:rPr lang="pt-BR" sz="296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Trabalho em equipe</a:t>
            </a:r>
          </a:p>
          <a:p>
            <a:pPr marL="457200" marR="0" lvl="0" indent="-2286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ct val="66666"/>
              <a:buFont typeface="Arial"/>
            </a:pPr>
            <a:r>
              <a:rPr lang="pt-BR" sz="2682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a gestão do projeto, além de permitir que várias pessoas trabalhem paralelamente em um projeto.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7200">
                <a:solidFill>
                  <a:srgbClr val="BFBFBF"/>
                </a:solidFill>
              </a:rPr>
              <a:t>Integrantes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/>
          </a:p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/>
          </a:p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/>
              <a:t>Ericson Guerra</a:t>
            </a:r>
          </a:p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/>
              <a:t>Jorge Guimarães</a:t>
            </a:r>
          </a:p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/>
              <a:t>Matheus Blimblien</a:t>
            </a:r>
          </a:p>
          <a:p>
            <a:pPr marL="342900" marR="0" lvl="0" indent="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/>
              <a:t>Moises da Silva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82325" y="4512100"/>
            <a:ext cx="3061675" cy="23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177</Words>
  <Application>Microsoft Office PowerPoint</Application>
  <PresentationFormat>Apresentação na tela (4:3)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Presentation3</vt:lpstr>
      <vt:lpstr>Versionamento de Código</vt:lpstr>
      <vt:lpstr>Introdução </vt:lpstr>
      <vt:lpstr>Apresentação do PowerPoint</vt:lpstr>
      <vt:lpstr>Funcionamento</vt:lpstr>
      <vt:lpstr>As Vantagens</vt:lpstr>
      <vt:lpstr>Apresentação do PowerPoint</vt:lpstr>
      <vt:lpstr>Integrantes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Versionamento de Código</dc:title>
  <cp:lastModifiedBy>Ericson Guerra</cp:lastModifiedBy>
  <cp:revision>3</cp:revision>
  <dcterms:modified xsi:type="dcterms:W3CDTF">2015-12-02T11:19:45Z</dcterms:modified>
</cp:coreProperties>
</file>