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8" r:id="rId4"/>
    <p:sldId id="339" r:id="rId5"/>
    <p:sldId id="342" r:id="rId6"/>
    <p:sldId id="341" r:id="rId7"/>
    <p:sldId id="343" r:id="rId8"/>
    <p:sldId id="340" r:id="rId9"/>
    <p:sldId id="338" r:id="rId10"/>
    <p:sldId id="344" r:id="rId11"/>
    <p:sldId id="312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756" autoAdjust="0"/>
  </p:normalViewPr>
  <p:slideViewPr>
    <p:cSldViewPr>
      <p:cViewPr>
        <p:scale>
          <a:sx n="70" d="100"/>
          <a:sy n="70" d="100"/>
        </p:scale>
        <p:origin x="-53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C7AEA6-65AA-4E97-81B5-BA747B0DF5E1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2E011-CFF1-4461-B1C1-A114DEA75D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A108-F591-4C1E-A4A5-D2CD28961175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88BAF-B85B-4BC7-B2C2-5E008FAF03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C55D7-B23A-4EDB-B99B-997741EE0E7D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FFF6-3D79-4AF5-8196-A62F29C2CA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5A47-6FD3-4BED-BDFC-82BD7EF2A33C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8F1A-A368-40B2-AB72-B3EF6A53B2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51F40-11AF-4158-9729-5D66EB3ABC79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09E09-E173-43CC-B5B1-A725E524B8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81B8-08DD-4170-87EC-D129C1923C5E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DA33-687C-415C-8FF2-20EBFF11D4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00F44-9FEF-4FCF-9327-DB6D708AB30A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70412-D2CB-49FE-AD3F-EF457BA1FC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DC14-1933-49A0-B21A-FB7B37D2A02E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2A6C-8AE7-4D55-AD23-8F03AC8CBA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95F32-61E6-4CA9-826B-E7A474B19333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E476F-BE80-431B-A6D7-AE3F57CADC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8276-0A79-4B4B-986A-891C4AF4E2B6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42238-FBEC-49C4-BBB6-816D71572B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C71A-CE04-4151-A076-F169CECB7627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24CCA-59E2-437D-B772-378D732E5C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2E20D-DBF2-4AC4-9881-39CCF03A335F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790B-3B50-4FA5-83E7-68A26A846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4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98B60-1F0F-4396-BCA8-F484767C7A5D}" type="datetimeFigureOut">
              <a:rPr lang="pt-BR"/>
              <a:pPr>
                <a:defRPr/>
              </a:pPr>
              <a:t>15/09/2015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09D247-871F-45F2-A53E-7D139D637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63"/>
          </a:xfrm>
        </p:spPr>
        <p:txBody>
          <a:bodyPr/>
          <a:lstStyle/>
          <a:p>
            <a:r>
              <a:rPr lang="pt-BR" sz="1600" b="1" dirty="0" err="1" smtClean="0"/>
              <a:t>toLowerCase</a:t>
            </a:r>
            <a:r>
              <a:rPr lang="pt-BR" sz="1600" b="1" dirty="0"/>
              <a:t>()</a:t>
            </a:r>
            <a:r>
              <a:rPr lang="pt-BR" sz="1600" dirty="0"/>
              <a:t> </a:t>
            </a:r>
            <a:br>
              <a:rPr lang="pt-BR" sz="1600" dirty="0"/>
            </a:br>
            <a:r>
              <a:rPr lang="pt-BR" sz="1600" dirty="0"/>
              <a:t>Coloca todos os caracteres de um </a:t>
            </a:r>
            <a:r>
              <a:rPr lang="pt-BR" sz="1600" dirty="0" err="1"/>
              <a:t>string</a:t>
            </a:r>
            <a:r>
              <a:rPr lang="pt-BR" sz="1600" dirty="0"/>
              <a:t> em minúsculas.</a:t>
            </a:r>
            <a:br>
              <a:rPr lang="pt-BR" sz="1600" dirty="0"/>
            </a:br>
            <a:r>
              <a:rPr lang="pt-BR" sz="1600" dirty="0"/>
              <a:t> </a:t>
            </a:r>
            <a:br>
              <a:rPr lang="pt-BR" sz="1600" dirty="0"/>
            </a:br>
            <a:r>
              <a:rPr lang="pt-BR" sz="1600" b="1" dirty="0" err="1"/>
              <a:t>toUpperCase</a:t>
            </a:r>
            <a:r>
              <a:rPr lang="pt-BR" sz="1600" b="1" dirty="0"/>
              <a:t>()</a:t>
            </a:r>
            <a:r>
              <a:rPr lang="pt-BR" sz="1600" dirty="0"/>
              <a:t> </a:t>
            </a:r>
            <a:br>
              <a:rPr lang="pt-BR" sz="1600" dirty="0"/>
            </a:br>
            <a:r>
              <a:rPr lang="pt-BR" sz="1600" dirty="0"/>
              <a:t>Coloca todos os caracteres de um </a:t>
            </a:r>
            <a:r>
              <a:rPr lang="pt-BR" sz="1600" dirty="0" err="1"/>
              <a:t>string</a:t>
            </a:r>
            <a:r>
              <a:rPr lang="pt-BR" sz="1600" dirty="0"/>
              <a:t> em maiúsculas.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33601"/>
            <a:ext cx="5879976" cy="373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Fazer a leitura de um boleto utilizando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.</a:t>
            </a:r>
            <a:endParaRPr lang="pt-BR" sz="2400" dirty="0" smtClean="0"/>
          </a:p>
        </p:txBody>
      </p:sp>
      <p:sp>
        <p:nvSpPr>
          <p:cNvPr id="16387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6912768" cy="3733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Char char="•"/>
            </a:pPr>
            <a:endParaRPr lang="pt-BR" dirty="0" smtClean="0"/>
          </a:p>
          <a:p>
            <a:pPr lvl="2" eaLnBrk="1" hangingPunct="1"/>
            <a:r>
              <a:rPr lang="pt-BR" dirty="0" smtClean="0"/>
              <a:t>Métodos e propriedades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  <p:sp>
        <p:nvSpPr>
          <p:cNvPr id="3075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são as técnicas usadas para realizar ações que envolvem objetos e suas propriedades.</a:t>
            </a:r>
          </a:p>
          <a:p>
            <a:r>
              <a:rPr lang="pt-BR" dirty="0" smtClean="0"/>
              <a:t>Em </a:t>
            </a:r>
            <a:r>
              <a:rPr lang="pt-BR" dirty="0" err="1" smtClean="0"/>
              <a:t>JavaScript</a:t>
            </a:r>
            <a:r>
              <a:rPr lang="pt-BR" dirty="0" smtClean="0"/>
              <a:t> é possível manipular o comportamento de vários objetos 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tags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r>
              <a:rPr lang="pt-BR" dirty="0" smtClean="0"/>
              <a:t> definidos internamente na linguagem por meio de objetos conhecidos do navegador e pelos que se baseiam em objetos HTML.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err="1"/>
              <a:t>Length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A classe </a:t>
            </a:r>
            <a:r>
              <a:rPr lang="pt-BR" sz="1800" dirty="0" err="1"/>
              <a:t>String</a:t>
            </a:r>
            <a:r>
              <a:rPr lang="pt-BR" sz="1800" dirty="0"/>
              <a:t> tem somente uma propriedade: </a:t>
            </a:r>
            <a:r>
              <a:rPr lang="pt-BR" sz="1800" dirty="0" err="1"/>
              <a:t>length</a:t>
            </a:r>
            <a:r>
              <a:rPr lang="pt-BR" sz="1800" dirty="0"/>
              <a:t>, que salva o número de caracteres do </a:t>
            </a:r>
            <a:r>
              <a:rPr lang="pt-BR" sz="1800" dirty="0" err="1"/>
              <a:t>String</a:t>
            </a:r>
            <a:r>
              <a:rPr lang="pt-BR" sz="1800" dirty="0"/>
              <a:t>. </a:t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 e </a:t>
            </a:r>
            <a:r>
              <a:rPr lang="pt-BR" dirty="0" smtClean="0"/>
              <a:t>propriedades (</a:t>
            </a:r>
            <a:r>
              <a:rPr lang="pt-BR" dirty="0" err="1" smtClean="0"/>
              <a:t>length</a:t>
            </a:r>
            <a:r>
              <a:rPr lang="pt-BR" dirty="0"/>
              <a:t>)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480720" cy="387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0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 err="1" smtClean="0"/>
              <a:t>charAt</a:t>
            </a:r>
            <a:r>
              <a:rPr lang="pt-BR" sz="1800" b="1" dirty="0" smtClean="0"/>
              <a:t>(índice</a:t>
            </a:r>
            <a:r>
              <a:rPr lang="pt-BR" sz="1800" b="1" dirty="0"/>
              <a:t>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Devolve o caractere que há na posição indicada como índice. As posições de um </a:t>
            </a:r>
            <a:r>
              <a:rPr lang="pt-BR" sz="1800" dirty="0" err="1"/>
              <a:t>string</a:t>
            </a:r>
            <a:r>
              <a:rPr lang="pt-BR" sz="1800" dirty="0"/>
              <a:t> começam em 0. </a:t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 </a:t>
            </a:r>
            <a:r>
              <a:rPr lang="pt-BR" smtClean="0"/>
              <a:t>e propriedades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3" y="2636912"/>
            <a:ext cx="5657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 err="1" smtClean="0"/>
              <a:t>indexOf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caractere,desde</a:t>
            </a:r>
            <a:r>
              <a:rPr lang="pt-BR" sz="1800" b="1" dirty="0" smtClean="0"/>
              <a:t>)</a:t>
            </a:r>
            <a:r>
              <a:rPr lang="pt-BR" sz="1800" dirty="0" smtClean="0"/>
              <a:t> </a:t>
            </a:r>
            <a:br>
              <a:rPr lang="pt-BR" sz="1800" dirty="0" smtClean="0"/>
            </a:br>
            <a:r>
              <a:rPr lang="pt-BR" sz="1800" dirty="0" smtClean="0"/>
              <a:t>Devolve a posição da primeira vez que aparece o caractere indicado por parâmetro em um </a:t>
            </a:r>
            <a:r>
              <a:rPr lang="pt-BR" sz="1800" dirty="0" err="1" smtClean="0"/>
              <a:t>string</a:t>
            </a:r>
            <a:r>
              <a:rPr lang="pt-BR" sz="1800" dirty="0" smtClean="0"/>
              <a:t>. Se não encontra o caractere no </a:t>
            </a:r>
            <a:r>
              <a:rPr lang="pt-BR" sz="1800" dirty="0" err="1" smtClean="0"/>
              <a:t>string</a:t>
            </a:r>
            <a:r>
              <a:rPr lang="pt-BR" sz="1800" dirty="0" smtClean="0"/>
              <a:t> devolve -1. O segundo parâmetro é opcional e serve para indicar a partir de que posição se deseja que comece a busca. 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 </a:t>
            </a:r>
            <a:r>
              <a:rPr lang="pt-BR" smtClean="0"/>
              <a:t>e propriedades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996952"/>
            <a:ext cx="7340103" cy="329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4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 err="1" smtClean="0"/>
              <a:t>replace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substring_a_buscar,novoStr</a:t>
            </a:r>
            <a:r>
              <a:rPr lang="pt-BR" sz="1800" b="1" dirty="0"/>
              <a:t>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Implementado em </a:t>
            </a:r>
            <a:r>
              <a:rPr lang="pt-BR" sz="1800" dirty="0" err="1"/>
              <a:t>Javascript</a:t>
            </a:r>
            <a:r>
              <a:rPr lang="pt-BR" sz="1800" dirty="0"/>
              <a:t> 1.2, serve para substituir porções do texto de um </a:t>
            </a:r>
            <a:r>
              <a:rPr lang="pt-BR" sz="1800" dirty="0" err="1"/>
              <a:t>string</a:t>
            </a:r>
            <a:r>
              <a:rPr lang="pt-BR" sz="1800" dirty="0"/>
              <a:t> por outro texto, por exemplo, poderíamos utilizá-lo para substituir todas as aparições do </a:t>
            </a:r>
            <a:r>
              <a:rPr lang="pt-BR" sz="1800" dirty="0" err="1"/>
              <a:t>substring</a:t>
            </a:r>
            <a:r>
              <a:rPr lang="pt-BR" sz="1800" dirty="0"/>
              <a:t> "</a:t>
            </a:r>
            <a:r>
              <a:rPr lang="pt-BR" sz="1800" dirty="0" err="1"/>
              <a:t>xxx</a:t>
            </a:r>
            <a:r>
              <a:rPr lang="pt-BR" sz="1800" dirty="0"/>
              <a:t>" por "</a:t>
            </a:r>
            <a:r>
              <a:rPr lang="pt-BR" sz="1800" dirty="0" err="1"/>
              <a:t>yyy</a:t>
            </a:r>
            <a:r>
              <a:rPr lang="pt-BR" sz="1800" dirty="0"/>
              <a:t>". O método não substitui no </a:t>
            </a:r>
            <a:r>
              <a:rPr lang="pt-BR" sz="1800" dirty="0" err="1"/>
              <a:t>string</a:t>
            </a:r>
            <a:r>
              <a:rPr lang="pt-BR" sz="1800" dirty="0"/>
              <a:t>, e sim, devolve uma resultante de fazer essa substituição. Aceita expressões regulares como </a:t>
            </a:r>
            <a:r>
              <a:rPr lang="pt-BR" sz="1800" dirty="0" err="1"/>
              <a:t>substring</a:t>
            </a:r>
            <a:r>
              <a:rPr lang="pt-BR" sz="1800" dirty="0"/>
              <a:t> a buscar. </a:t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 </a:t>
            </a:r>
            <a:r>
              <a:rPr lang="pt-BR" smtClean="0"/>
              <a:t>e propriedades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70675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5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 err="1" smtClean="0"/>
              <a:t>substring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início,fim</a:t>
            </a:r>
            <a:r>
              <a:rPr lang="pt-BR" sz="1800" b="1" dirty="0"/>
              <a:t>)</a:t>
            </a:r>
            <a:r>
              <a:rPr lang="pt-BR" sz="1800" dirty="0"/>
              <a:t> </a:t>
            </a:r>
            <a:br>
              <a:rPr lang="pt-BR" sz="1800" dirty="0"/>
            </a:br>
            <a:r>
              <a:rPr lang="pt-BR" sz="1800" dirty="0"/>
              <a:t>Devolve o </a:t>
            </a:r>
            <a:r>
              <a:rPr lang="pt-BR" sz="1800" dirty="0" err="1"/>
              <a:t>substring</a:t>
            </a:r>
            <a:r>
              <a:rPr lang="pt-BR" sz="1800" dirty="0"/>
              <a:t> que começa no caractere de início e termina no caractere de fim. Se intercambiarmos os parâmetros de início e fim também funciona. Simplesmente nos dá o </a:t>
            </a:r>
            <a:r>
              <a:rPr lang="pt-BR" sz="1800" dirty="0" err="1"/>
              <a:t>substring</a:t>
            </a:r>
            <a:r>
              <a:rPr lang="pt-BR" sz="1800" dirty="0"/>
              <a:t> que há entre o caractere menor e o maior. </a:t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0" y="3212976"/>
            <a:ext cx="80464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1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63"/>
          </a:xfrm>
        </p:spPr>
        <p:txBody>
          <a:bodyPr/>
          <a:lstStyle/>
          <a:p>
            <a:r>
              <a:rPr lang="pt-BR" sz="1400" b="1" dirty="0" err="1" smtClean="0"/>
              <a:t>split</a:t>
            </a:r>
            <a:r>
              <a:rPr lang="pt-BR" sz="1400" b="1" dirty="0" smtClean="0"/>
              <a:t>(separador</a:t>
            </a:r>
            <a:r>
              <a:rPr lang="pt-BR" sz="1400" b="1" dirty="0"/>
              <a:t>)</a:t>
            </a:r>
            <a:r>
              <a:rPr lang="pt-BR" sz="1400" dirty="0"/>
              <a:t> </a:t>
            </a:r>
            <a:br>
              <a:rPr lang="pt-BR" sz="1400" dirty="0"/>
            </a:br>
            <a:r>
              <a:rPr lang="pt-BR" sz="1400" dirty="0"/>
              <a:t>Este método só é compatível com </a:t>
            </a:r>
            <a:r>
              <a:rPr lang="pt-BR" sz="1400" dirty="0" err="1"/>
              <a:t>javascript</a:t>
            </a:r>
            <a:r>
              <a:rPr lang="pt-BR" sz="1400" dirty="0"/>
              <a:t> 1.1 em diante. Serve para criar um vetor a partir de um </a:t>
            </a:r>
            <a:r>
              <a:rPr lang="pt-BR" sz="1400" dirty="0" err="1"/>
              <a:t>String</a:t>
            </a:r>
            <a:r>
              <a:rPr lang="pt-BR" sz="1400" dirty="0"/>
              <a:t> no que cada elemento é a do </a:t>
            </a:r>
            <a:r>
              <a:rPr lang="pt-BR" sz="1400" dirty="0" err="1"/>
              <a:t>String</a:t>
            </a:r>
            <a:r>
              <a:rPr lang="pt-BR" sz="1400" dirty="0"/>
              <a:t> que está separada pelo separador indicado por parâmetro. 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7171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 de Métodos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96855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0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117</Words>
  <Application>Microsoft Office PowerPoint</Application>
  <PresentationFormat>Apresentação na tela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Desenvolvimento de Aplicações Dinâmicas  </vt:lpstr>
      <vt:lpstr>Objetivo</vt:lpstr>
      <vt:lpstr>Métodos</vt:lpstr>
      <vt:lpstr>Exemplos de Métodos e propriedades (length)</vt:lpstr>
      <vt:lpstr>Exemplos de Métodos e propriedades</vt:lpstr>
      <vt:lpstr>Exemplos de Métodos e propriedades</vt:lpstr>
      <vt:lpstr>Exemplos de Métodos e propriedades</vt:lpstr>
      <vt:lpstr>Exemplos de Métodos</vt:lpstr>
      <vt:lpstr>Exemplos de Métodos</vt:lpstr>
      <vt:lpstr>Exemplos de Métodos</vt:lpstr>
      <vt:lpstr>Exercícios</vt:lpstr>
    </vt:vector>
  </TitlesOfParts>
  <Company>Xavier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Souza Xavier</cp:lastModifiedBy>
  <cp:revision>106</cp:revision>
  <dcterms:created xsi:type="dcterms:W3CDTF">2011-09-20T23:27:26Z</dcterms:created>
  <dcterms:modified xsi:type="dcterms:W3CDTF">2015-09-15T20:48:15Z</dcterms:modified>
</cp:coreProperties>
</file>