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1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21CA-248D-47F4-A1A9-51351498F63C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789A-15A8-4F55-AF7E-92D325E24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33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21CA-248D-47F4-A1A9-51351498F63C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789A-15A8-4F55-AF7E-92D325E24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21CA-248D-47F4-A1A9-51351498F63C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789A-15A8-4F55-AF7E-92D325E24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51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21CA-248D-47F4-A1A9-51351498F63C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789A-15A8-4F55-AF7E-92D325E24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6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21CA-248D-47F4-A1A9-51351498F63C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789A-15A8-4F55-AF7E-92D325E24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4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21CA-248D-47F4-A1A9-51351498F63C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789A-15A8-4F55-AF7E-92D325E24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68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21CA-248D-47F4-A1A9-51351498F63C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789A-15A8-4F55-AF7E-92D325E24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43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21CA-248D-47F4-A1A9-51351498F63C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789A-15A8-4F55-AF7E-92D325E24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72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21CA-248D-47F4-A1A9-51351498F63C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789A-15A8-4F55-AF7E-92D325E24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12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21CA-248D-47F4-A1A9-51351498F63C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789A-15A8-4F55-AF7E-92D325E24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3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21CA-248D-47F4-A1A9-51351498F63C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789A-15A8-4F55-AF7E-92D325E24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20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E21CA-248D-47F4-A1A9-51351498F63C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789A-15A8-4F55-AF7E-92D325E24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0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329113" y="614363"/>
            <a:ext cx="4071937" cy="9429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spc="300" dirty="0" smtClean="0"/>
              <a:t>API</a:t>
            </a:r>
            <a:endParaRPr lang="pt-BR" sz="4000" spc="300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685800" y="614363"/>
            <a:ext cx="3057525" cy="942975"/>
          </a:xfrm>
          <a:prstGeom prst="wedgeRectCallout">
            <a:avLst>
              <a:gd name="adj1" fmla="val 68420"/>
              <a:gd name="adj2" fmla="val 1406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Eu recebo requisições HTTP e respondo a elas.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4329112" y="2000252"/>
            <a:ext cx="4071937" cy="9001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spc="300" dirty="0" smtClean="0"/>
              <a:t>Aplicação</a:t>
            </a:r>
            <a:endParaRPr lang="pt-BR" sz="4000" spc="300" dirty="0"/>
          </a:p>
        </p:txBody>
      </p:sp>
      <p:sp>
        <p:nvSpPr>
          <p:cNvPr id="7" name="Retângulo Arredondado 6"/>
          <p:cNvSpPr/>
          <p:nvPr/>
        </p:nvSpPr>
        <p:spPr>
          <a:xfrm>
            <a:off x="4329111" y="3343277"/>
            <a:ext cx="4071937" cy="9001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spc="300" dirty="0" smtClean="0"/>
              <a:t>Domínio</a:t>
            </a:r>
            <a:endParaRPr lang="pt-BR" sz="4000" spc="300" dirty="0"/>
          </a:p>
        </p:txBody>
      </p:sp>
      <p:sp>
        <p:nvSpPr>
          <p:cNvPr id="9" name="Retângulo Arredondado 8"/>
          <p:cNvSpPr/>
          <p:nvPr/>
        </p:nvSpPr>
        <p:spPr>
          <a:xfrm>
            <a:off x="178593" y="4886329"/>
            <a:ext cx="4071937" cy="9001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spc="300" dirty="0" smtClean="0"/>
              <a:t>Persistência</a:t>
            </a:r>
            <a:endParaRPr lang="pt-BR" sz="4000" spc="300" dirty="0"/>
          </a:p>
        </p:txBody>
      </p:sp>
      <p:sp>
        <p:nvSpPr>
          <p:cNvPr id="10" name="Seta para a Direita 9"/>
          <p:cNvSpPr/>
          <p:nvPr/>
        </p:nvSpPr>
        <p:spPr>
          <a:xfrm rot="5400000">
            <a:off x="6012650" y="1597791"/>
            <a:ext cx="704853" cy="379471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5400000">
            <a:off x="6012649" y="2963837"/>
            <a:ext cx="704853" cy="379471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8196997">
            <a:off x="1752288" y="3663730"/>
            <a:ext cx="3406259" cy="379471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8751069">
            <a:off x="3743001" y="4384244"/>
            <a:ext cx="1245462" cy="379471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o Explicativo Retangular 13"/>
          <p:cNvSpPr/>
          <p:nvPr/>
        </p:nvSpPr>
        <p:spPr>
          <a:xfrm>
            <a:off x="8851900" y="2000251"/>
            <a:ext cx="3057525" cy="900111"/>
          </a:xfrm>
          <a:prstGeom prst="wedgeRectCallout">
            <a:avLst>
              <a:gd name="adj1" fmla="val -64498"/>
              <a:gd name="adj2" fmla="val 1689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Eu processo a lógica de negócio.</a:t>
            </a:r>
            <a:endParaRPr lang="pt-BR" dirty="0"/>
          </a:p>
        </p:txBody>
      </p:sp>
      <p:sp>
        <p:nvSpPr>
          <p:cNvPr id="15" name="Texto Explicativo Retangular 14"/>
          <p:cNvSpPr/>
          <p:nvPr/>
        </p:nvSpPr>
        <p:spPr>
          <a:xfrm>
            <a:off x="8851899" y="3343278"/>
            <a:ext cx="3057525" cy="900110"/>
          </a:xfrm>
          <a:prstGeom prst="wedgeRectCallout">
            <a:avLst>
              <a:gd name="adj1" fmla="val -64498"/>
              <a:gd name="adj2" fmla="val 1689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Eu contenho as entidade de negócio. Eu estou no centro de tudo.</a:t>
            </a:r>
            <a:endParaRPr lang="pt-BR" dirty="0"/>
          </a:p>
        </p:txBody>
      </p:sp>
      <p:sp>
        <p:nvSpPr>
          <p:cNvPr id="16" name="Texto Explicativo Retangular 15"/>
          <p:cNvSpPr/>
          <p:nvPr/>
        </p:nvSpPr>
        <p:spPr>
          <a:xfrm>
            <a:off x="241065" y="2703515"/>
            <a:ext cx="2387836" cy="1568449"/>
          </a:xfrm>
          <a:prstGeom prst="wedgeRectCallout">
            <a:avLst>
              <a:gd name="adj1" fmla="val -901"/>
              <a:gd name="adj2" fmla="val 842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Eu faço a conexão com o banco de dados e traduzo o código em consultas 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146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Pague Menos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MOISES ALCANTARA MADEIRA</dc:creator>
  <cp:lastModifiedBy>MOISES ALCANTARA MADEIRA</cp:lastModifiedBy>
  <cp:revision>2</cp:revision>
  <dcterms:created xsi:type="dcterms:W3CDTF">2022-05-04T22:51:12Z</dcterms:created>
  <dcterms:modified xsi:type="dcterms:W3CDTF">2022-05-05T10:25:43Z</dcterms:modified>
</cp:coreProperties>
</file>