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2480000" cx="36000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380">
          <p15:clr>
            <a:srgbClr val="A4A3A4"/>
          </p15:clr>
        </p15:guide>
        <p15:guide id="2" pos="11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380" orient="horz"/>
        <p:guide pos="11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76333" y="685800"/>
            <a:ext cx="290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1976333" y="685800"/>
            <a:ext cx="290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09923" y="0"/>
            <a:ext cx="31380900" cy="5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09923" y="41929953"/>
            <a:ext cx="313809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2886688" y="18461688"/>
            <a:ext cx="1516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482677" y="1129827"/>
            <a:ext cx="31074900" cy="15310500"/>
          </a:xfrm>
          <a:prstGeom prst="rect">
            <a:avLst/>
          </a:prstGeom>
        </p:spPr>
        <p:txBody>
          <a:bodyPr anchorCtr="0" anchor="b" bIns="511800" lIns="511800" spcFirstLastPara="1" rIns="511800" wrap="square" tIns="511800">
            <a:noAutofit/>
          </a:bodyPr>
          <a:lstStyle>
            <a:lvl1pPr lvl="0">
              <a:spcBef>
                <a:spcPts val="5600"/>
              </a:spcBef>
              <a:spcAft>
                <a:spcPts val="0"/>
              </a:spcAft>
              <a:buSzPts val="26800"/>
              <a:buNone/>
              <a:defRPr sz="26800"/>
            </a:lvl1pPr>
            <a:lvl2pPr lvl="1">
              <a:spcBef>
                <a:spcPts val="5600"/>
              </a:spcBef>
              <a:spcAft>
                <a:spcPts val="0"/>
              </a:spcAft>
              <a:buSzPts val="26800"/>
              <a:buNone/>
              <a:defRPr sz="26800"/>
            </a:lvl2pPr>
            <a:lvl3pPr lvl="2">
              <a:spcBef>
                <a:spcPts val="5600"/>
              </a:spcBef>
              <a:spcAft>
                <a:spcPts val="0"/>
              </a:spcAft>
              <a:buSzPts val="26800"/>
              <a:buNone/>
              <a:defRPr sz="26800"/>
            </a:lvl3pPr>
            <a:lvl4pPr lvl="3">
              <a:spcBef>
                <a:spcPts val="5600"/>
              </a:spcBef>
              <a:spcAft>
                <a:spcPts val="0"/>
              </a:spcAft>
              <a:buSzPts val="26800"/>
              <a:buNone/>
              <a:defRPr sz="26800"/>
            </a:lvl4pPr>
            <a:lvl5pPr lvl="4">
              <a:spcBef>
                <a:spcPts val="5600"/>
              </a:spcBef>
              <a:spcAft>
                <a:spcPts val="0"/>
              </a:spcAft>
              <a:buSzPts val="26800"/>
              <a:buNone/>
              <a:defRPr sz="26800"/>
            </a:lvl5pPr>
            <a:lvl6pPr lvl="5">
              <a:spcBef>
                <a:spcPts val="5600"/>
              </a:spcBef>
              <a:spcAft>
                <a:spcPts val="0"/>
              </a:spcAft>
              <a:buSzPts val="26800"/>
              <a:buNone/>
              <a:defRPr sz="26800"/>
            </a:lvl6pPr>
            <a:lvl7pPr lvl="6">
              <a:spcBef>
                <a:spcPts val="5600"/>
              </a:spcBef>
              <a:spcAft>
                <a:spcPts val="0"/>
              </a:spcAft>
              <a:buSzPts val="26800"/>
              <a:buNone/>
              <a:defRPr sz="26800"/>
            </a:lvl7pPr>
            <a:lvl8pPr lvl="7">
              <a:spcBef>
                <a:spcPts val="5600"/>
              </a:spcBef>
              <a:spcAft>
                <a:spcPts val="0"/>
              </a:spcAft>
              <a:buSzPts val="26800"/>
              <a:buNone/>
              <a:defRPr sz="26800"/>
            </a:lvl8pPr>
            <a:lvl9pPr lvl="8">
              <a:spcBef>
                <a:spcPts val="5600"/>
              </a:spcBef>
              <a:spcAft>
                <a:spcPts val="0"/>
              </a:spcAft>
              <a:buSzPts val="26800"/>
              <a:buNone/>
              <a:defRPr sz="26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482677" y="26663045"/>
            <a:ext cx="31074900" cy="10524300"/>
          </a:xfrm>
          <a:prstGeom prst="rect">
            <a:avLst/>
          </a:prstGeom>
        </p:spPr>
        <p:txBody>
          <a:bodyPr anchorCtr="0" anchor="b" bIns="511800" lIns="511800" spcFirstLastPara="1" rIns="511800" wrap="square" tIns="511800">
            <a:noAutofit/>
          </a:bodyPr>
          <a:lstStyle>
            <a:lvl1pPr lv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chemeClr val="accent6"/>
              </a:buClr>
              <a:buSzPts val="13500"/>
              <a:buNone/>
              <a:defRPr sz="13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chemeClr val="accent6"/>
              </a:buClr>
              <a:buSzPts val="13500"/>
              <a:buNone/>
              <a:defRPr sz="135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chemeClr val="accent6"/>
              </a:buClr>
              <a:buSzPts val="13500"/>
              <a:buNone/>
              <a:defRPr sz="135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chemeClr val="accent6"/>
              </a:buClr>
              <a:buSzPts val="13500"/>
              <a:buNone/>
              <a:defRPr sz="135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chemeClr val="accent6"/>
              </a:buClr>
              <a:buSzPts val="13500"/>
              <a:buNone/>
              <a:defRPr sz="135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chemeClr val="accent6"/>
              </a:buClr>
              <a:buSzPts val="13500"/>
              <a:buNone/>
              <a:defRPr sz="135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chemeClr val="accent6"/>
              </a:buClr>
              <a:buSzPts val="13500"/>
              <a:buNone/>
              <a:defRPr sz="135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chemeClr val="accent6"/>
              </a:buClr>
              <a:buSzPts val="13500"/>
              <a:buNone/>
              <a:defRPr sz="135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chemeClr val="accent6"/>
              </a:buClr>
              <a:buSzPts val="13500"/>
              <a:buNone/>
              <a:defRPr sz="135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2309923" y="0"/>
            <a:ext cx="31380900" cy="5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2309923" y="41929953"/>
            <a:ext cx="313809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309941" y="11180888"/>
            <a:ext cx="31380900" cy="127050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500"/>
              <a:buNone/>
              <a:defRPr sz="60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500"/>
              <a:buNone/>
              <a:defRPr sz="605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500"/>
              <a:buNone/>
              <a:defRPr sz="605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500"/>
              <a:buNone/>
              <a:defRPr sz="605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500"/>
              <a:buNone/>
              <a:defRPr sz="605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500"/>
              <a:buNone/>
              <a:defRPr sz="605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500"/>
              <a:buNone/>
              <a:defRPr sz="605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500"/>
              <a:buNone/>
              <a:defRPr sz="605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500"/>
              <a:buNone/>
              <a:defRPr sz="605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2309941" y="24515818"/>
            <a:ext cx="31380900" cy="8850000"/>
          </a:xfrm>
          <a:prstGeom prst="rect">
            <a:avLst/>
          </a:prstGeom>
        </p:spPr>
        <p:txBody>
          <a:bodyPr anchorCtr="0" anchor="t" bIns="511800" lIns="511800" spcFirstLastPara="1" rIns="511800" wrap="square" tIns="511800">
            <a:noAutofit/>
          </a:bodyPr>
          <a:lstStyle>
            <a:lvl1pPr indent="-869950" lvl="0" marL="457200" algn="ctr">
              <a:spcBef>
                <a:spcPts val="0"/>
              </a:spcBef>
              <a:spcAft>
                <a:spcPts val="0"/>
              </a:spcAft>
              <a:buSzPts val="10100"/>
              <a:buChar char="●"/>
              <a:defRPr/>
            </a:lvl1pPr>
            <a:lvl2pPr indent="-730250" lvl="1" marL="914400" algn="ctr">
              <a:spcBef>
                <a:spcPts val="9000"/>
              </a:spcBef>
              <a:spcAft>
                <a:spcPts val="0"/>
              </a:spcAft>
              <a:buSzPts val="7900"/>
              <a:buChar char="○"/>
              <a:defRPr/>
            </a:lvl2pPr>
            <a:lvl3pPr indent="-730250" lvl="2" marL="1371600" algn="ctr">
              <a:spcBef>
                <a:spcPts val="9000"/>
              </a:spcBef>
              <a:spcAft>
                <a:spcPts val="0"/>
              </a:spcAft>
              <a:buSzPts val="7900"/>
              <a:buChar char="■"/>
              <a:defRPr/>
            </a:lvl3pPr>
            <a:lvl4pPr indent="-730250" lvl="3" marL="1828800" algn="ctr">
              <a:spcBef>
                <a:spcPts val="9000"/>
              </a:spcBef>
              <a:spcAft>
                <a:spcPts val="0"/>
              </a:spcAft>
              <a:buSzPts val="7900"/>
              <a:buChar char="●"/>
              <a:defRPr/>
            </a:lvl4pPr>
            <a:lvl5pPr indent="-730250" lvl="4" marL="2286000" algn="ctr">
              <a:spcBef>
                <a:spcPts val="9000"/>
              </a:spcBef>
              <a:spcAft>
                <a:spcPts val="0"/>
              </a:spcAft>
              <a:buSzPts val="7900"/>
              <a:buChar char="○"/>
              <a:defRPr/>
            </a:lvl5pPr>
            <a:lvl6pPr indent="-730250" lvl="5" marL="2743200" algn="ctr">
              <a:spcBef>
                <a:spcPts val="9000"/>
              </a:spcBef>
              <a:spcAft>
                <a:spcPts val="0"/>
              </a:spcAft>
              <a:buSzPts val="7900"/>
              <a:buChar char="■"/>
              <a:defRPr/>
            </a:lvl6pPr>
            <a:lvl7pPr indent="-730250" lvl="6" marL="3200400" algn="ctr">
              <a:spcBef>
                <a:spcPts val="9000"/>
              </a:spcBef>
              <a:spcAft>
                <a:spcPts val="0"/>
              </a:spcAft>
              <a:buSzPts val="7900"/>
              <a:buChar char="●"/>
              <a:defRPr/>
            </a:lvl7pPr>
            <a:lvl8pPr indent="-730250" lvl="7" marL="3657600" algn="ctr">
              <a:spcBef>
                <a:spcPts val="9000"/>
              </a:spcBef>
              <a:spcAft>
                <a:spcPts val="0"/>
              </a:spcAft>
              <a:buSzPts val="7900"/>
              <a:buChar char="○"/>
              <a:defRPr/>
            </a:lvl8pPr>
            <a:lvl9pPr indent="-730250" lvl="8" marL="4114800" algn="ctr">
              <a:spcBef>
                <a:spcPts val="9000"/>
              </a:spcBef>
              <a:spcAft>
                <a:spcPts val="9000"/>
              </a:spcAft>
              <a:buSzPts val="79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09923" y="41929953"/>
            <a:ext cx="313809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309923" y="0"/>
            <a:ext cx="31380900" cy="5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2006102" y="15868367"/>
            <a:ext cx="31987800" cy="107439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200"/>
              <a:buNone/>
              <a:defRPr sz="20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200"/>
              <a:buNone/>
              <a:defRPr sz="20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200"/>
              <a:buNone/>
              <a:defRPr sz="20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200"/>
              <a:buNone/>
              <a:defRPr sz="20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200"/>
              <a:buNone/>
              <a:defRPr sz="20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200"/>
              <a:buNone/>
              <a:defRPr sz="20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200"/>
              <a:buNone/>
              <a:defRPr sz="20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200"/>
              <a:buNone/>
              <a:defRPr sz="20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200"/>
              <a:buNone/>
              <a:defRPr sz="202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92" y="41672273"/>
            <a:ext cx="36000000" cy="8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1651280" y="9532457"/>
            <a:ext cx="1516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227165" y="3078324"/>
            <a:ext cx="33545700" cy="5327700"/>
          </a:xfrm>
          <a:prstGeom prst="rect">
            <a:avLst/>
          </a:prstGeom>
        </p:spPr>
        <p:txBody>
          <a:bodyPr anchorCtr="0" anchor="t" bIns="511800" lIns="511800" spcFirstLastPara="1" rIns="511800" wrap="square" tIns="511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227165" y="11709564"/>
            <a:ext cx="33545700" cy="26022600"/>
          </a:xfrm>
          <a:prstGeom prst="rect">
            <a:avLst/>
          </a:prstGeom>
        </p:spPr>
        <p:txBody>
          <a:bodyPr anchorCtr="0" anchor="t" bIns="511800" lIns="511800" spcFirstLastPara="1" rIns="511800" wrap="square" tIns="511800">
            <a:noAutofit/>
          </a:bodyPr>
          <a:lstStyle>
            <a:lvl1pPr indent="-869950" lvl="0" marL="457200">
              <a:spcBef>
                <a:spcPts val="0"/>
              </a:spcBef>
              <a:spcAft>
                <a:spcPts val="0"/>
              </a:spcAft>
              <a:buSzPts val="10100"/>
              <a:buChar char="●"/>
              <a:defRPr/>
            </a:lvl1pPr>
            <a:lvl2pPr indent="-730250" lvl="1" marL="914400">
              <a:spcBef>
                <a:spcPts val="9000"/>
              </a:spcBef>
              <a:spcAft>
                <a:spcPts val="0"/>
              </a:spcAft>
              <a:buSzPts val="7900"/>
              <a:buChar char="○"/>
              <a:defRPr/>
            </a:lvl2pPr>
            <a:lvl3pPr indent="-730250" lvl="2" marL="1371600">
              <a:spcBef>
                <a:spcPts val="9000"/>
              </a:spcBef>
              <a:spcAft>
                <a:spcPts val="0"/>
              </a:spcAft>
              <a:buSzPts val="7900"/>
              <a:buChar char="■"/>
              <a:defRPr/>
            </a:lvl3pPr>
            <a:lvl4pPr indent="-730250" lvl="3" marL="1828800">
              <a:spcBef>
                <a:spcPts val="9000"/>
              </a:spcBef>
              <a:spcAft>
                <a:spcPts val="0"/>
              </a:spcAft>
              <a:buSzPts val="7900"/>
              <a:buChar char="●"/>
              <a:defRPr/>
            </a:lvl4pPr>
            <a:lvl5pPr indent="-730250" lvl="4" marL="2286000">
              <a:spcBef>
                <a:spcPts val="9000"/>
              </a:spcBef>
              <a:spcAft>
                <a:spcPts val="0"/>
              </a:spcAft>
              <a:buSzPts val="7900"/>
              <a:buChar char="○"/>
              <a:defRPr/>
            </a:lvl5pPr>
            <a:lvl6pPr indent="-730250" lvl="5" marL="2743200">
              <a:spcBef>
                <a:spcPts val="9000"/>
              </a:spcBef>
              <a:spcAft>
                <a:spcPts val="0"/>
              </a:spcAft>
              <a:buSzPts val="7900"/>
              <a:buChar char="■"/>
              <a:defRPr/>
            </a:lvl6pPr>
            <a:lvl7pPr indent="-730250" lvl="6" marL="3200400">
              <a:spcBef>
                <a:spcPts val="9000"/>
              </a:spcBef>
              <a:spcAft>
                <a:spcPts val="0"/>
              </a:spcAft>
              <a:buSzPts val="7900"/>
              <a:buChar char="●"/>
              <a:defRPr/>
            </a:lvl7pPr>
            <a:lvl8pPr indent="-730250" lvl="7" marL="3657600">
              <a:spcBef>
                <a:spcPts val="9000"/>
              </a:spcBef>
              <a:spcAft>
                <a:spcPts val="0"/>
              </a:spcAft>
              <a:buSzPts val="7900"/>
              <a:buChar char="○"/>
              <a:defRPr/>
            </a:lvl8pPr>
            <a:lvl9pPr indent="-730250" lvl="8" marL="4114800">
              <a:spcBef>
                <a:spcPts val="9000"/>
              </a:spcBef>
              <a:spcAft>
                <a:spcPts val="9000"/>
              </a:spcAft>
              <a:buSzPts val="79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1651280" y="9532457"/>
            <a:ext cx="1516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1227165" y="3078324"/>
            <a:ext cx="33545700" cy="5327700"/>
          </a:xfrm>
          <a:prstGeom prst="rect">
            <a:avLst/>
          </a:prstGeom>
        </p:spPr>
        <p:txBody>
          <a:bodyPr anchorCtr="0" anchor="t" bIns="511800" lIns="511800" spcFirstLastPara="1" rIns="511800" wrap="square" tIns="511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227165" y="11710803"/>
            <a:ext cx="15747600" cy="26022600"/>
          </a:xfrm>
          <a:prstGeom prst="rect">
            <a:avLst/>
          </a:prstGeom>
        </p:spPr>
        <p:txBody>
          <a:bodyPr anchorCtr="0" anchor="t" bIns="511800" lIns="511800" spcFirstLastPara="1" rIns="511800" wrap="square" tIns="511800">
            <a:noAutofit/>
          </a:bodyPr>
          <a:lstStyle>
            <a:lvl1pPr indent="-730250" lvl="0" marL="457200">
              <a:spcBef>
                <a:spcPts val="0"/>
              </a:spcBef>
              <a:spcAft>
                <a:spcPts val="0"/>
              </a:spcAft>
              <a:buSzPts val="7900"/>
              <a:buChar char="●"/>
              <a:defRPr sz="7900"/>
            </a:lvl1pPr>
            <a:lvl2pPr indent="-654050" lvl="1" marL="914400">
              <a:spcBef>
                <a:spcPts val="9000"/>
              </a:spcBef>
              <a:spcAft>
                <a:spcPts val="0"/>
              </a:spcAft>
              <a:buSzPts val="6700"/>
              <a:buChar char="○"/>
              <a:defRPr sz="6700"/>
            </a:lvl2pPr>
            <a:lvl3pPr indent="-654050" lvl="2" marL="1371600">
              <a:spcBef>
                <a:spcPts val="9000"/>
              </a:spcBef>
              <a:spcAft>
                <a:spcPts val="0"/>
              </a:spcAft>
              <a:buSzPts val="6700"/>
              <a:buChar char="■"/>
              <a:defRPr sz="6700"/>
            </a:lvl3pPr>
            <a:lvl4pPr indent="-654050" lvl="3" marL="1828800">
              <a:spcBef>
                <a:spcPts val="9000"/>
              </a:spcBef>
              <a:spcAft>
                <a:spcPts val="0"/>
              </a:spcAft>
              <a:buSzPts val="6700"/>
              <a:buChar char="●"/>
              <a:defRPr sz="6700"/>
            </a:lvl4pPr>
            <a:lvl5pPr indent="-654050" lvl="4" marL="2286000">
              <a:spcBef>
                <a:spcPts val="9000"/>
              </a:spcBef>
              <a:spcAft>
                <a:spcPts val="0"/>
              </a:spcAft>
              <a:buSzPts val="6700"/>
              <a:buChar char="○"/>
              <a:defRPr sz="6700"/>
            </a:lvl5pPr>
            <a:lvl6pPr indent="-654050" lvl="5" marL="2743200">
              <a:spcBef>
                <a:spcPts val="9000"/>
              </a:spcBef>
              <a:spcAft>
                <a:spcPts val="0"/>
              </a:spcAft>
              <a:buSzPts val="6700"/>
              <a:buChar char="■"/>
              <a:defRPr sz="6700"/>
            </a:lvl6pPr>
            <a:lvl7pPr indent="-654050" lvl="6" marL="3200400">
              <a:spcBef>
                <a:spcPts val="9000"/>
              </a:spcBef>
              <a:spcAft>
                <a:spcPts val="0"/>
              </a:spcAft>
              <a:buSzPts val="6700"/>
              <a:buChar char="●"/>
              <a:defRPr sz="6700"/>
            </a:lvl7pPr>
            <a:lvl8pPr indent="-654050" lvl="7" marL="3657600">
              <a:spcBef>
                <a:spcPts val="9000"/>
              </a:spcBef>
              <a:spcAft>
                <a:spcPts val="0"/>
              </a:spcAft>
              <a:buSzPts val="6700"/>
              <a:buChar char="○"/>
              <a:defRPr sz="6700"/>
            </a:lvl8pPr>
            <a:lvl9pPr indent="-654050" lvl="8" marL="4114800">
              <a:spcBef>
                <a:spcPts val="9000"/>
              </a:spcBef>
              <a:spcAft>
                <a:spcPts val="9000"/>
              </a:spcAft>
              <a:buSzPts val="6700"/>
              <a:buChar char="■"/>
              <a:defRPr sz="67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19025197" y="11710803"/>
            <a:ext cx="15747600" cy="26022600"/>
          </a:xfrm>
          <a:prstGeom prst="rect">
            <a:avLst/>
          </a:prstGeom>
        </p:spPr>
        <p:txBody>
          <a:bodyPr anchorCtr="0" anchor="t" bIns="511800" lIns="511800" spcFirstLastPara="1" rIns="511800" wrap="square" tIns="511800">
            <a:noAutofit/>
          </a:bodyPr>
          <a:lstStyle>
            <a:lvl1pPr indent="-730250" lvl="0" marL="457200">
              <a:spcBef>
                <a:spcPts val="0"/>
              </a:spcBef>
              <a:spcAft>
                <a:spcPts val="0"/>
              </a:spcAft>
              <a:buSzPts val="7900"/>
              <a:buChar char="●"/>
              <a:defRPr sz="7900"/>
            </a:lvl1pPr>
            <a:lvl2pPr indent="-654050" lvl="1" marL="914400">
              <a:spcBef>
                <a:spcPts val="9000"/>
              </a:spcBef>
              <a:spcAft>
                <a:spcPts val="0"/>
              </a:spcAft>
              <a:buSzPts val="6700"/>
              <a:buChar char="○"/>
              <a:defRPr sz="6700"/>
            </a:lvl2pPr>
            <a:lvl3pPr indent="-654050" lvl="2" marL="1371600">
              <a:spcBef>
                <a:spcPts val="9000"/>
              </a:spcBef>
              <a:spcAft>
                <a:spcPts val="0"/>
              </a:spcAft>
              <a:buSzPts val="6700"/>
              <a:buChar char="■"/>
              <a:defRPr sz="6700"/>
            </a:lvl3pPr>
            <a:lvl4pPr indent="-654050" lvl="3" marL="1828800">
              <a:spcBef>
                <a:spcPts val="9000"/>
              </a:spcBef>
              <a:spcAft>
                <a:spcPts val="0"/>
              </a:spcAft>
              <a:buSzPts val="6700"/>
              <a:buChar char="●"/>
              <a:defRPr sz="6700"/>
            </a:lvl4pPr>
            <a:lvl5pPr indent="-654050" lvl="4" marL="2286000">
              <a:spcBef>
                <a:spcPts val="9000"/>
              </a:spcBef>
              <a:spcAft>
                <a:spcPts val="0"/>
              </a:spcAft>
              <a:buSzPts val="6700"/>
              <a:buChar char="○"/>
              <a:defRPr sz="6700"/>
            </a:lvl5pPr>
            <a:lvl6pPr indent="-654050" lvl="5" marL="2743200">
              <a:spcBef>
                <a:spcPts val="9000"/>
              </a:spcBef>
              <a:spcAft>
                <a:spcPts val="0"/>
              </a:spcAft>
              <a:buSzPts val="6700"/>
              <a:buChar char="■"/>
              <a:defRPr sz="6700"/>
            </a:lvl6pPr>
            <a:lvl7pPr indent="-654050" lvl="6" marL="3200400">
              <a:spcBef>
                <a:spcPts val="9000"/>
              </a:spcBef>
              <a:spcAft>
                <a:spcPts val="0"/>
              </a:spcAft>
              <a:buSzPts val="6700"/>
              <a:buChar char="●"/>
              <a:defRPr sz="6700"/>
            </a:lvl7pPr>
            <a:lvl8pPr indent="-654050" lvl="7" marL="3657600">
              <a:spcBef>
                <a:spcPts val="9000"/>
              </a:spcBef>
              <a:spcAft>
                <a:spcPts val="0"/>
              </a:spcAft>
              <a:buSzPts val="6700"/>
              <a:buChar char="○"/>
              <a:defRPr sz="6700"/>
            </a:lvl8pPr>
            <a:lvl9pPr indent="-654050" lvl="8" marL="4114800">
              <a:spcBef>
                <a:spcPts val="9000"/>
              </a:spcBef>
              <a:spcAft>
                <a:spcPts val="9000"/>
              </a:spcAft>
              <a:buSzPts val="6700"/>
              <a:buChar char="■"/>
              <a:defRPr sz="67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227165" y="3078324"/>
            <a:ext cx="33545700" cy="5327700"/>
          </a:xfrm>
          <a:prstGeom prst="rect">
            <a:avLst/>
          </a:prstGeom>
        </p:spPr>
        <p:txBody>
          <a:bodyPr anchorCtr="0" anchor="t" bIns="511800" lIns="511800" spcFirstLastPara="1" rIns="511800" wrap="square" tIns="511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1618282" y="11709334"/>
            <a:ext cx="1516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1227165" y="4588682"/>
            <a:ext cx="11055000" cy="6240900"/>
          </a:xfrm>
          <a:prstGeom prst="rect">
            <a:avLst/>
          </a:prstGeom>
        </p:spPr>
        <p:txBody>
          <a:bodyPr anchorCtr="0" anchor="b" bIns="511800" lIns="511800" spcFirstLastPara="1" rIns="511800" wrap="square" tIns="511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1pPr>
            <a:lvl2pPr lvl="1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2pPr>
            <a:lvl3pPr lvl="2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3pPr>
            <a:lvl4pPr lvl="3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4pPr>
            <a:lvl5pPr lvl="4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5pPr>
            <a:lvl6pPr lvl="5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6pPr>
            <a:lvl7pPr lvl="6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7pPr>
            <a:lvl8pPr lvl="7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8pPr>
            <a:lvl9pPr lvl="8">
              <a:spcBef>
                <a:spcPts val="0"/>
              </a:spcBef>
              <a:spcAft>
                <a:spcPts val="0"/>
              </a:spcAft>
              <a:buSzPts val="13500"/>
              <a:buNone/>
              <a:defRPr sz="135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227165" y="13547598"/>
            <a:ext cx="11055000" cy="24188700"/>
          </a:xfrm>
          <a:prstGeom prst="rect">
            <a:avLst/>
          </a:prstGeom>
        </p:spPr>
        <p:txBody>
          <a:bodyPr anchorCtr="0" anchor="t" bIns="511800" lIns="511800" spcFirstLastPara="1" rIns="511800" wrap="square" tIns="511800">
            <a:no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 sz="6700"/>
            </a:lvl1pPr>
            <a:lvl2pPr indent="-654050" lvl="1" marL="914400">
              <a:spcBef>
                <a:spcPts val="9000"/>
              </a:spcBef>
              <a:spcAft>
                <a:spcPts val="0"/>
              </a:spcAft>
              <a:buSzPts val="6700"/>
              <a:buChar char="○"/>
              <a:defRPr sz="6700"/>
            </a:lvl2pPr>
            <a:lvl3pPr indent="-654050" lvl="2" marL="1371600">
              <a:spcBef>
                <a:spcPts val="9000"/>
              </a:spcBef>
              <a:spcAft>
                <a:spcPts val="0"/>
              </a:spcAft>
              <a:buSzPts val="6700"/>
              <a:buChar char="■"/>
              <a:defRPr sz="6700"/>
            </a:lvl3pPr>
            <a:lvl4pPr indent="-654050" lvl="3" marL="1828800">
              <a:spcBef>
                <a:spcPts val="9000"/>
              </a:spcBef>
              <a:spcAft>
                <a:spcPts val="0"/>
              </a:spcAft>
              <a:buSzPts val="6700"/>
              <a:buChar char="●"/>
              <a:defRPr sz="6700"/>
            </a:lvl4pPr>
            <a:lvl5pPr indent="-654050" lvl="4" marL="2286000">
              <a:spcBef>
                <a:spcPts val="9000"/>
              </a:spcBef>
              <a:spcAft>
                <a:spcPts val="0"/>
              </a:spcAft>
              <a:buSzPts val="6700"/>
              <a:buChar char="○"/>
              <a:defRPr sz="6700"/>
            </a:lvl5pPr>
            <a:lvl6pPr indent="-654050" lvl="5" marL="2743200">
              <a:spcBef>
                <a:spcPts val="9000"/>
              </a:spcBef>
              <a:spcAft>
                <a:spcPts val="0"/>
              </a:spcAft>
              <a:buSzPts val="6700"/>
              <a:buChar char="■"/>
              <a:defRPr sz="6700"/>
            </a:lvl6pPr>
            <a:lvl7pPr indent="-654050" lvl="6" marL="3200400">
              <a:spcBef>
                <a:spcPts val="9000"/>
              </a:spcBef>
              <a:spcAft>
                <a:spcPts val="0"/>
              </a:spcAft>
              <a:buSzPts val="6700"/>
              <a:buChar char="●"/>
              <a:defRPr sz="6700"/>
            </a:lvl7pPr>
            <a:lvl8pPr indent="-654050" lvl="7" marL="3657600">
              <a:spcBef>
                <a:spcPts val="9000"/>
              </a:spcBef>
              <a:spcAft>
                <a:spcPts val="0"/>
              </a:spcAft>
              <a:buSzPts val="6700"/>
              <a:buChar char="○"/>
              <a:defRPr sz="6700"/>
            </a:lvl8pPr>
            <a:lvl9pPr indent="-654050" lvl="8" marL="4114800">
              <a:spcBef>
                <a:spcPts val="9000"/>
              </a:spcBef>
              <a:spcAft>
                <a:spcPts val="9000"/>
              </a:spcAft>
              <a:buSzPts val="6700"/>
              <a:buChar char="■"/>
              <a:defRPr sz="67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309923" y="0"/>
            <a:ext cx="31380900" cy="5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2309923" y="41929953"/>
            <a:ext cx="313809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930118" y="4347108"/>
            <a:ext cx="22120800" cy="337857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1pPr>
            <a:lvl2pPr lvl="1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2pPr>
            <a:lvl3pPr lvl="2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3pPr>
            <a:lvl4pPr lvl="3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4pPr>
            <a:lvl5pPr lvl="4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5pPr>
            <a:lvl6pPr lvl="5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6pPr>
            <a:lvl7pPr lvl="6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7pPr>
            <a:lvl8pPr lvl="7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8pPr>
            <a:lvl9pPr lvl="8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18000000" y="-826"/>
            <a:ext cx="18000000" cy="424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19801870" y="37128189"/>
            <a:ext cx="1843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1045276" y="8957883"/>
            <a:ext cx="15925800" cy="14099700"/>
          </a:xfrm>
          <a:prstGeom prst="rect">
            <a:avLst/>
          </a:prstGeom>
        </p:spPr>
        <p:txBody>
          <a:bodyPr anchorCtr="0" anchor="b" bIns="511800" lIns="511800" spcFirstLastPara="1" rIns="511800" wrap="square" tIns="511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1045276" y="23498415"/>
            <a:ext cx="15925800" cy="11742300"/>
          </a:xfrm>
          <a:prstGeom prst="rect">
            <a:avLst/>
          </a:prstGeom>
        </p:spPr>
        <p:txBody>
          <a:bodyPr anchorCtr="0" anchor="t" bIns="511800" lIns="511800" spcFirstLastPara="1" rIns="511800" wrap="square" tIns="511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800"/>
              <a:buNone/>
              <a:defRPr sz="1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800"/>
              <a:buNone/>
              <a:defRPr sz="11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800"/>
              <a:buNone/>
              <a:defRPr sz="11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800"/>
              <a:buNone/>
              <a:defRPr sz="11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800"/>
              <a:buNone/>
              <a:defRPr sz="11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800"/>
              <a:buNone/>
              <a:defRPr sz="11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800"/>
              <a:buNone/>
              <a:defRPr sz="11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800"/>
              <a:buNone/>
              <a:defRPr sz="11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800"/>
              <a:buNone/>
              <a:defRPr sz="1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19446850" y="5981144"/>
            <a:ext cx="15106200" cy="305184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indent="-8699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100"/>
              <a:buChar char="●"/>
              <a:defRPr>
                <a:solidFill>
                  <a:schemeClr val="accent1"/>
                </a:solidFill>
              </a:defRPr>
            </a:lvl1pPr>
            <a:lvl2pPr indent="-730250" lvl="1" marL="914400">
              <a:spcBef>
                <a:spcPts val="9000"/>
              </a:spcBef>
              <a:spcAft>
                <a:spcPts val="0"/>
              </a:spcAft>
              <a:buClr>
                <a:schemeClr val="accent1"/>
              </a:buClr>
              <a:buSzPts val="7900"/>
              <a:buChar char="○"/>
              <a:defRPr>
                <a:solidFill>
                  <a:schemeClr val="accent1"/>
                </a:solidFill>
              </a:defRPr>
            </a:lvl2pPr>
            <a:lvl3pPr indent="-730250" lvl="2" marL="1371600">
              <a:spcBef>
                <a:spcPts val="9000"/>
              </a:spcBef>
              <a:spcAft>
                <a:spcPts val="0"/>
              </a:spcAft>
              <a:buClr>
                <a:schemeClr val="accent1"/>
              </a:buClr>
              <a:buSzPts val="7900"/>
              <a:buChar char="■"/>
              <a:defRPr>
                <a:solidFill>
                  <a:schemeClr val="accent1"/>
                </a:solidFill>
              </a:defRPr>
            </a:lvl3pPr>
            <a:lvl4pPr indent="-730250" lvl="3" marL="1828800">
              <a:spcBef>
                <a:spcPts val="9000"/>
              </a:spcBef>
              <a:spcAft>
                <a:spcPts val="0"/>
              </a:spcAft>
              <a:buClr>
                <a:schemeClr val="accent1"/>
              </a:buClr>
              <a:buSzPts val="7900"/>
              <a:buChar char="●"/>
              <a:defRPr>
                <a:solidFill>
                  <a:schemeClr val="accent1"/>
                </a:solidFill>
              </a:defRPr>
            </a:lvl4pPr>
            <a:lvl5pPr indent="-730250" lvl="4" marL="2286000">
              <a:spcBef>
                <a:spcPts val="9000"/>
              </a:spcBef>
              <a:spcAft>
                <a:spcPts val="0"/>
              </a:spcAft>
              <a:buClr>
                <a:schemeClr val="accent1"/>
              </a:buClr>
              <a:buSzPts val="7900"/>
              <a:buChar char="○"/>
              <a:defRPr>
                <a:solidFill>
                  <a:schemeClr val="accent1"/>
                </a:solidFill>
              </a:defRPr>
            </a:lvl5pPr>
            <a:lvl6pPr indent="-730250" lvl="5" marL="2743200">
              <a:spcBef>
                <a:spcPts val="9000"/>
              </a:spcBef>
              <a:spcAft>
                <a:spcPts val="0"/>
              </a:spcAft>
              <a:buClr>
                <a:schemeClr val="accent1"/>
              </a:buClr>
              <a:buSzPts val="7900"/>
              <a:buChar char="■"/>
              <a:defRPr>
                <a:solidFill>
                  <a:schemeClr val="accent1"/>
                </a:solidFill>
              </a:defRPr>
            </a:lvl6pPr>
            <a:lvl7pPr indent="-730250" lvl="6" marL="3200400">
              <a:spcBef>
                <a:spcPts val="9000"/>
              </a:spcBef>
              <a:spcAft>
                <a:spcPts val="0"/>
              </a:spcAft>
              <a:buClr>
                <a:schemeClr val="accent1"/>
              </a:buClr>
              <a:buSzPts val="7900"/>
              <a:buChar char="●"/>
              <a:defRPr>
                <a:solidFill>
                  <a:schemeClr val="accent1"/>
                </a:solidFill>
              </a:defRPr>
            </a:lvl7pPr>
            <a:lvl8pPr indent="-730250" lvl="7" marL="3657600">
              <a:spcBef>
                <a:spcPts val="9000"/>
              </a:spcBef>
              <a:spcAft>
                <a:spcPts val="0"/>
              </a:spcAft>
              <a:buClr>
                <a:schemeClr val="accent1"/>
              </a:buClr>
              <a:buSzPts val="7900"/>
              <a:buChar char="○"/>
              <a:defRPr>
                <a:solidFill>
                  <a:schemeClr val="accent1"/>
                </a:solidFill>
              </a:defRPr>
            </a:lvl8pPr>
            <a:lvl9pPr indent="-730250" lvl="8" marL="4114800">
              <a:spcBef>
                <a:spcPts val="9000"/>
              </a:spcBef>
              <a:spcAft>
                <a:spcPts val="9000"/>
              </a:spcAft>
              <a:buClr>
                <a:schemeClr val="accent1"/>
              </a:buClr>
              <a:buSzPts val="7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257874" y="34940182"/>
            <a:ext cx="23617500" cy="49455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7165" y="3078324"/>
            <a:ext cx="33545700" cy="5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1800" lIns="511800" spcFirstLastPara="1" rIns="511800" wrap="square" tIns="511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Playfair Display"/>
              <a:buNone/>
              <a:defRPr b="1" sz="18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Playfair Display"/>
              <a:buNone/>
              <a:defRPr b="1" sz="18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Playfair Display"/>
              <a:buNone/>
              <a:defRPr b="1" sz="18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Playfair Display"/>
              <a:buNone/>
              <a:defRPr b="1" sz="18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Playfair Display"/>
              <a:buNone/>
              <a:defRPr b="1" sz="18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Playfair Display"/>
              <a:buNone/>
              <a:defRPr b="1" sz="18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Playfair Display"/>
              <a:buNone/>
              <a:defRPr b="1" sz="18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Playfair Display"/>
              <a:buNone/>
              <a:defRPr b="1" sz="18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Playfair Display"/>
              <a:buNone/>
              <a:defRPr b="1" sz="18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7165" y="11709564"/>
            <a:ext cx="33545700" cy="26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1800" lIns="511800" spcFirstLastPara="1" rIns="511800" wrap="square" tIns="511800">
            <a:noAutofit/>
          </a:bodyPr>
          <a:lstStyle>
            <a:lvl1pPr indent="-869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Lato"/>
              <a:buChar char="●"/>
              <a:defRPr sz="10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730250" lvl="1" marL="914400">
              <a:lnSpc>
                <a:spcPct val="115000"/>
              </a:lnSpc>
              <a:spcBef>
                <a:spcPts val="90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Lato"/>
              <a:buChar char="○"/>
              <a:defRPr sz="7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730250" lvl="2" marL="1371600">
              <a:lnSpc>
                <a:spcPct val="115000"/>
              </a:lnSpc>
              <a:spcBef>
                <a:spcPts val="90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Lato"/>
              <a:buChar char="■"/>
              <a:defRPr sz="7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730250" lvl="3" marL="1828800">
              <a:lnSpc>
                <a:spcPct val="115000"/>
              </a:lnSpc>
              <a:spcBef>
                <a:spcPts val="90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Lato"/>
              <a:buChar char="●"/>
              <a:defRPr sz="7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730250" lvl="4" marL="2286000">
              <a:lnSpc>
                <a:spcPct val="115000"/>
              </a:lnSpc>
              <a:spcBef>
                <a:spcPts val="90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Lato"/>
              <a:buChar char="○"/>
              <a:defRPr sz="7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730250" lvl="5" marL="2743200">
              <a:lnSpc>
                <a:spcPct val="115000"/>
              </a:lnSpc>
              <a:spcBef>
                <a:spcPts val="90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Lato"/>
              <a:buChar char="■"/>
              <a:defRPr sz="7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730250" lvl="6" marL="3200400">
              <a:lnSpc>
                <a:spcPct val="115000"/>
              </a:lnSpc>
              <a:spcBef>
                <a:spcPts val="90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Lato"/>
              <a:buChar char="●"/>
              <a:defRPr sz="7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730250" lvl="7" marL="3657600">
              <a:lnSpc>
                <a:spcPct val="115000"/>
              </a:lnSpc>
              <a:spcBef>
                <a:spcPts val="90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Lato"/>
              <a:buChar char="○"/>
              <a:defRPr sz="7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730250" lvl="8" marL="4114800">
              <a:lnSpc>
                <a:spcPct val="115000"/>
              </a:lnSpc>
              <a:spcBef>
                <a:spcPts val="9000"/>
              </a:spcBef>
              <a:spcAft>
                <a:spcPts val="9000"/>
              </a:spcAft>
              <a:buClr>
                <a:schemeClr val="dk1"/>
              </a:buClr>
              <a:buSzPts val="7900"/>
              <a:buFont typeface="Lato"/>
              <a:buChar char="■"/>
              <a:defRPr sz="7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356133" y="38513357"/>
            <a:ext cx="21603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1800" lIns="511800" spcFirstLastPara="1" rIns="511800" wrap="square" tIns="511800">
            <a:noAutofit/>
          </a:bodyPr>
          <a:lstStyle>
            <a:lvl1pPr lvl="0" algn="r">
              <a:buNone/>
              <a:defRPr sz="5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5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5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5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5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5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5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5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5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1" Type="http://schemas.openxmlformats.org/officeDocument/2006/relationships/hyperlink" Target="https://www.zotero.org/google-docs/?OO2aUy" TargetMode="External"/><Relationship Id="rId10" Type="http://schemas.openxmlformats.org/officeDocument/2006/relationships/hyperlink" Target="https://www.zotero.org/google-docs/?OO2aUy" TargetMode="External"/><Relationship Id="rId12" Type="http://schemas.openxmlformats.org/officeDocument/2006/relationships/hyperlink" Target="https://www.zotero.org/google-docs/?OO2aUy" TargetMode="External"/><Relationship Id="rId9" Type="http://schemas.openxmlformats.org/officeDocument/2006/relationships/hyperlink" Target="https://www.zotero.org/google-docs/?OO2aUy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www.zotero.org/google-docs/?ZMPtot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5115500" y="1102579"/>
            <a:ext cx="30611100" cy="64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0" rotWithShape="0" algn="bl" dir="16980000" dist="114300">
              <a:srgbClr val="434343">
                <a:alpha val="60000"/>
              </a:srgbClr>
            </a:outerShdw>
            <a:reflection blurRad="0" dir="0" dist="0" endA="0" endPos="17000" fadeDir="5400012" kx="0" rotWithShape="0" algn="bl" stA="50000" stPos="0" sy="-100000" ky="0"/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4294967295" type="title"/>
          </p:nvPr>
        </p:nvSpPr>
        <p:spPr>
          <a:xfrm>
            <a:off x="4684159" y="582179"/>
            <a:ext cx="31446900" cy="5253300"/>
          </a:xfrm>
          <a:prstGeom prst="rect">
            <a:avLst/>
          </a:prstGeom>
        </p:spPr>
        <p:txBody>
          <a:bodyPr anchorCtr="0" anchor="ctr" bIns="511800" lIns="511800" spcFirstLastPara="1" rIns="511800" wrap="square" tIns="511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GLUCO-MIB: DESARROLLO Y EVALUACIÓN DE LA USABILIDAD Y FACTIBILIDAD DE UN SISTEMA DE INTERNET DE LAS COSAS PARA EL MONITOREO DE GLICEMIA EN PACIENTES HOSPITALIZADOS CON DIABETES MELLITUS TIPO 2</a:t>
            </a:r>
            <a:endParaRPr sz="7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70" name="Google Shape;70;p13"/>
          <p:cNvGrpSpPr/>
          <p:nvPr/>
        </p:nvGrpSpPr>
        <p:grpSpPr>
          <a:xfrm>
            <a:off x="208617" y="325548"/>
            <a:ext cx="4683086" cy="9332580"/>
            <a:chOff x="9300702" y="-16151"/>
            <a:chExt cx="7234800" cy="9448800"/>
          </a:xfrm>
        </p:grpSpPr>
        <p:sp>
          <p:nvSpPr>
            <p:cNvPr id="71" name="Google Shape;71;p13"/>
            <p:cNvSpPr/>
            <p:nvPr/>
          </p:nvSpPr>
          <p:spPr>
            <a:xfrm>
              <a:off x="9300702" y="-16151"/>
              <a:ext cx="7234800" cy="9448800"/>
            </a:xfrm>
            <a:prstGeom prst="snip2DiagRect">
              <a:avLst>
                <a:gd fmla="val 0" name="adj1"/>
                <a:gd fmla="val 30340" name="adj2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0" rotWithShape="0" algn="bl" dir="18360000" dist="9525">
                <a:srgbClr val="000000">
                  <a:alpha val="6000"/>
                </a:srgbClr>
              </a:outerShdw>
              <a:reflection blurRad="0" dir="0" dist="0" endA="0" endPos="19000" fadeDir="5400012" kx="0" rotWithShape="0" algn="bl" stA="16000" stPos="0" sy="-100000" ky="0"/>
            </a:effectLst>
          </p:spPr>
          <p:txBody>
            <a:bodyPr anchorCtr="0" anchor="ctr" bIns="102625" lIns="102625" spcFirstLastPara="1" rIns="102625" wrap="square" tIns="1026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/>
            </a:blip>
            <a:srcRect b="0" l="7517" r="9960" t="2018"/>
            <a:stretch/>
          </p:blipFill>
          <p:spPr>
            <a:xfrm>
              <a:off x="10900114" y="2652795"/>
              <a:ext cx="3848100" cy="2619375"/>
            </a:xfrm>
            <a:prstGeom prst="rect">
              <a:avLst/>
            </a:prstGeom>
            <a:noFill/>
            <a:ln>
              <a:noFill/>
            </a:ln>
            <a:effectLst>
              <a:outerShdw blurRad="1428750" rotWithShape="0" algn="bl" dir="18360000" dist="9525">
                <a:srgbClr val="000000">
                  <a:alpha val="6000"/>
                </a:srgbClr>
              </a:outerShdw>
              <a:reflection blurRad="0" dir="0" dist="0" endA="0" endPos="19000" fadeDir="5400012" kx="0" rotWithShape="0" algn="bl" stA="16000" stPos="0" sy="-100000" ky="0"/>
            </a:effectLst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03353" y="235875"/>
              <a:ext cx="5972377" cy="2619350"/>
            </a:xfrm>
            <a:prstGeom prst="rect">
              <a:avLst/>
            </a:prstGeom>
            <a:noFill/>
            <a:ln>
              <a:noFill/>
            </a:ln>
            <a:effectLst>
              <a:outerShdw blurRad="1428750" rotWithShape="0" algn="bl" dir="18360000" dist="9525">
                <a:srgbClr val="000000">
                  <a:alpha val="6000"/>
                </a:srgbClr>
              </a:outerShdw>
              <a:reflection blurRad="0" dir="0" dist="0" endA="0" endPos="19000" fadeDir="5400012" kx="0" rotWithShape="0" algn="bl" stA="16000" stPos="0" sy="-100000" ky="0"/>
            </a:effectLst>
          </p:spPr>
        </p:pic>
        <p:pic>
          <p:nvPicPr>
            <p:cNvPr id="74" name="Google Shape;7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181233" y="5930124"/>
              <a:ext cx="6033051" cy="2363850"/>
            </a:xfrm>
            <a:prstGeom prst="rect">
              <a:avLst/>
            </a:prstGeom>
            <a:noFill/>
            <a:ln>
              <a:noFill/>
            </a:ln>
            <a:effectLst>
              <a:outerShdw blurRad="1428750" rotWithShape="0" algn="bl" dir="18360000" dist="9525">
                <a:srgbClr val="000000">
                  <a:alpha val="6000"/>
                </a:srgbClr>
              </a:outerShdw>
              <a:reflection blurRad="0" dir="0" dist="0" endA="0" endPos="19000" fadeDir="5400012" kx="0" rotWithShape="0" algn="bl" stA="16000" stPos="0" sy="-100000" ky="0"/>
            </a:effectLst>
          </p:spPr>
        </p:pic>
      </p:grpSp>
      <p:sp>
        <p:nvSpPr>
          <p:cNvPr id="75" name="Google Shape;75;p13"/>
          <p:cNvSpPr txBox="1"/>
          <p:nvPr/>
        </p:nvSpPr>
        <p:spPr>
          <a:xfrm>
            <a:off x="8324894" y="5107858"/>
            <a:ext cx="268698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25" lIns="102625" spcFirstLastPara="1" rIns="102625" wrap="square" tIns="102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5400">
                <a:latin typeface="Lato"/>
                <a:ea typeface="Lato"/>
                <a:cs typeface="Lato"/>
                <a:sym typeface="Lato"/>
              </a:rPr>
              <a:t>Meza M</a:t>
            </a:r>
            <a:r>
              <a:rPr baseline="30000" i="1" lang="es" sz="5400"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s" sz="5400">
                <a:latin typeface="Lato"/>
                <a:ea typeface="Lato"/>
                <a:cs typeface="Lato"/>
                <a:sym typeface="Lato"/>
              </a:rPr>
              <a:t> ,	Cárcamo C</a:t>
            </a:r>
            <a:r>
              <a:rPr baseline="30000" i="1" lang="es" sz="5400"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s" sz="5400">
                <a:latin typeface="Lato"/>
                <a:ea typeface="Lato"/>
                <a:cs typeface="Lato"/>
                <a:sym typeface="Lato"/>
              </a:rPr>
              <a:t> , 	Ticse R</a:t>
            </a:r>
            <a:r>
              <a:rPr baseline="30000" i="1" lang="es" sz="5400">
                <a:latin typeface="Lato"/>
                <a:ea typeface="Lato"/>
                <a:cs typeface="Lato"/>
                <a:sym typeface="Lato"/>
              </a:rPr>
              <a:t>2</a:t>
            </a:r>
            <a:endParaRPr baseline="30000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s" sz="3800">
                <a:latin typeface="Lato"/>
                <a:ea typeface="Lato"/>
                <a:cs typeface="Lato"/>
                <a:sym typeface="Lato"/>
              </a:rPr>
              <a:t>1 </a:t>
            </a:r>
            <a:r>
              <a:rPr i="1" lang="es" sz="3800">
                <a:latin typeface="Lato"/>
                <a:ea typeface="Lato"/>
                <a:cs typeface="Lato"/>
                <a:sym typeface="Lato"/>
              </a:rPr>
              <a:t>Facultad de Salud Pública y Administración Universidad Peruana Cayetano Heredia</a:t>
            </a:r>
            <a:endParaRPr baseline="30000" i="1" sz="3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s" sz="3800">
                <a:latin typeface="Lato"/>
                <a:ea typeface="Lato"/>
                <a:cs typeface="Lato"/>
                <a:sym typeface="Lato"/>
              </a:rPr>
              <a:t>2 </a:t>
            </a:r>
            <a:r>
              <a:rPr i="1" lang="es" sz="3800">
                <a:latin typeface="Lato"/>
                <a:ea typeface="Lato"/>
                <a:cs typeface="Lato"/>
                <a:sym typeface="Lato"/>
              </a:rPr>
              <a:t>Hospital Cayetano Heredia</a:t>
            </a:r>
            <a:endParaRPr baseline="30000" i="1" sz="5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i="1" sz="5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i="1" sz="5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3"/>
          <p:cNvSpPr/>
          <p:nvPr/>
        </p:nvSpPr>
        <p:spPr>
          <a:xfrm flipH="1">
            <a:off x="599982" y="10477499"/>
            <a:ext cx="15892200" cy="8365800"/>
          </a:xfrm>
          <a:prstGeom prst="corner">
            <a:avLst>
              <a:gd fmla="val 80851" name="adj1"/>
              <a:gd fmla="val 4751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12360000" dist="476250">
              <a:srgbClr val="000000">
                <a:alpha val="50000"/>
              </a:srgbClr>
            </a:outerShdw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7" name="Google Shape;77;p13"/>
          <p:cNvSpPr/>
          <p:nvPr/>
        </p:nvSpPr>
        <p:spPr>
          <a:xfrm>
            <a:off x="1048671" y="10029018"/>
            <a:ext cx="10345800" cy="170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11520000" dist="428625">
              <a:srgbClr val="000000">
                <a:alpha val="50000"/>
              </a:srgbClr>
            </a:outerShdw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100">
                <a:solidFill>
                  <a:srgbClr val="E69138"/>
                </a:solidFill>
                <a:latin typeface="Impact"/>
                <a:ea typeface="Impact"/>
                <a:cs typeface="Impact"/>
                <a:sym typeface="Impact"/>
              </a:rPr>
              <a:t>INTRODUCCION</a:t>
            </a:r>
            <a:endParaRPr b="1" sz="81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5364" y="12368655"/>
            <a:ext cx="15662700" cy="6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25" lIns="102625" spcFirstLastPara="1" rIns="102625" wrap="square" tIns="102625">
            <a:noAutofit/>
          </a:bodyPr>
          <a:lstStyle/>
          <a:p>
            <a:pPr indent="0" lvl="0" marL="508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La  diabetes mellitus tipo 2 (DM2) es el tipo de diabetes más frecuente en la población adulta peruana, en el 2014 representó el 96.8% de diabéticos  y fue la octava causa de muerte (1). Los problemas cardiovasculares, las infecciones y la hiperglicemia fueron las principales causas de hospitalización de diabéticos, siendo las infecciones las principales causas de mortalidad en los hospitales públicos peruanos </a:t>
            </a:r>
            <a:r>
              <a:rPr lang="es" sz="4500">
                <a:uFill>
                  <a:noFill/>
                </a:uFill>
                <a:hlinkClick r:id="rId6"/>
              </a:rPr>
              <a:t>(2,3)</a:t>
            </a:r>
            <a:r>
              <a:rPr lang="es" sz="4500"/>
              <a:t>.</a:t>
            </a:r>
            <a:endParaRPr sz="4500"/>
          </a:p>
          <a:p>
            <a:pPr indent="0" lvl="0" marL="508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3"/>
          <p:cNvSpPr/>
          <p:nvPr/>
        </p:nvSpPr>
        <p:spPr>
          <a:xfrm flipH="1">
            <a:off x="599982" y="21356319"/>
            <a:ext cx="15892200" cy="12001200"/>
          </a:xfrm>
          <a:prstGeom prst="corner">
            <a:avLst>
              <a:gd fmla="val 92573" name="adj1"/>
              <a:gd fmla="val 1943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12360000" dist="476250">
              <a:srgbClr val="000000">
                <a:alpha val="50000"/>
              </a:srgbClr>
            </a:outerShdw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0" name="Google Shape;80;p13"/>
          <p:cNvSpPr/>
          <p:nvPr/>
        </p:nvSpPr>
        <p:spPr>
          <a:xfrm>
            <a:off x="972475" y="19460200"/>
            <a:ext cx="12180300" cy="248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11520000" dist="428625">
              <a:srgbClr val="000000">
                <a:alpha val="50000"/>
              </a:srgbClr>
            </a:outerShdw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100">
                <a:solidFill>
                  <a:srgbClr val="E69138"/>
                </a:solidFill>
                <a:latin typeface="Impact"/>
                <a:ea typeface="Impact"/>
                <a:cs typeface="Impact"/>
                <a:sym typeface="Impact"/>
              </a:rPr>
              <a:t>MATERIALES Y MÉTODOS</a:t>
            </a:r>
            <a:endParaRPr b="1" sz="81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51631" y="21836408"/>
            <a:ext cx="15662700" cy="9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25" lIns="102625" spcFirstLastPara="1" rIns="102625" wrap="square" tIns="102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	 	 	</a:t>
            </a:r>
            <a:endParaRPr sz="4500"/>
          </a:p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00"/>
              <a:t>Se recolectarán las necesidades utilizando métodos cualitativos mediante grupos focales. Luego del desarrollo de la aplicación se evaluará la usabilidad y la factibilidad del sistema de monitoreo remoto de glucosa.</a:t>
            </a:r>
            <a:endParaRPr sz="4500"/>
          </a:p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00"/>
              <a:t>Nuestra muestra estará basada en un muestreo propositivo, se escogerá a los médicos y enfermeras que estamos seguros que aportarán y brindarán información para cumplir los objetivos del estudio. Para la fase de identificación de necesidades realizaremos 2 grupos focales, el primer grupo compuesto por 6 médicos y el segundo grupo focal por 6 enfermeras. Se evaluará la usabilidad y factibilidad a los mismos 12 profesionales de salud.</a:t>
            </a:r>
            <a:endParaRPr sz="4500"/>
          </a:p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82" name="Google Shape;82;p13"/>
          <p:cNvSpPr/>
          <p:nvPr/>
        </p:nvSpPr>
        <p:spPr>
          <a:xfrm flipH="1">
            <a:off x="18387375" y="8588500"/>
            <a:ext cx="16947000" cy="24254100"/>
          </a:xfrm>
          <a:prstGeom prst="corner">
            <a:avLst>
              <a:gd fmla="val 136687" name="adj1"/>
              <a:gd fmla="val 2631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12360000" dist="476250">
              <a:srgbClr val="000000">
                <a:alpha val="50000"/>
              </a:srgbClr>
            </a:outerShdw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" name="Google Shape;83;p13"/>
          <p:cNvSpPr/>
          <p:nvPr/>
        </p:nvSpPr>
        <p:spPr>
          <a:xfrm>
            <a:off x="19001432" y="7918423"/>
            <a:ext cx="11032500" cy="140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11520000" dist="428625">
              <a:srgbClr val="000000">
                <a:alpha val="50000"/>
              </a:srgbClr>
            </a:outerShdw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100">
                <a:solidFill>
                  <a:srgbClr val="E69138"/>
                </a:solidFill>
                <a:latin typeface="Impact"/>
                <a:ea typeface="Impact"/>
                <a:cs typeface="Impact"/>
                <a:sym typeface="Impact"/>
              </a:rPr>
              <a:t>AVANCES</a:t>
            </a:r>
            <a:endParaRPr b="1" sz="81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20917" y="9891564"/>
            <a:ext cx="13180225" cy="809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8">
            <a:alphaModFix/>
          </a:blip>
          <a:srcRect b="21872" l="24657" r="10178" t="21464"/>
          <a:stretch/>
        </p:blipFill>
        <p:spPr>
          <a:xfrm>
            <a:off x="19070705" y="19538241"/>
            <a:ext cx="15892092" cy="120014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3"/>
          <p:cNvSpPr/>
          <p:nvPr/>
        </p:nvSpPr>
        <p:spPr>
          <a:xfrm flipH="1">
            <a:off x="738520" y="35674173"/>
            <a:ext cx="15892200" cy="6474600"/>
          </a:xfrm>
          <a:prstGeom prst="corner">
            <a:avLst>
              <a:gd fmla="val 92573" name="adj1"/>
              <a:gd fmla="val 6011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12360000" dist="476250">
              <a:srgbClr val="000000">
                <a:alpha val="50000"/>
              </a:srgbClr>
            </a:outerShdw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7" name="Google Shape;87;p13"/>
          <p:cNvSpPr/>
          <p:nvPr/>
        </p:nvSpPr>
        <p:spPr>
          <a:xfrm>
            <a:off x="1058076" y="34066725"/>
            <a:ext cx="11032500" cy="170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11520000" dist="428625">
              <a:srgbClr val="000000">
                <a:alpha val="50000"/>
              </a:srgbClr>
            </a:outerShdw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100">
                <a:solidFill>
                  <a:srgbClr val="E69138"/>
                </a:solidFill>
                <a:latin typeface="Impact"/>
                <a:ea typeface="Impact"/>
                <a:cs typeface="Impact"/>
                <a:sym typeface="Impact"/>
              </a:rPr>
              <a:t>RECOMENDACIONES</a:t>
            </a:r>
            <a:endParaRPr b="1" sz="81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46674" y="36308689"/>
            <a:ext cx="15122700" cy="5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25" lIns="102625" spcFirstLastPara="1" rIns="102625" wrap="square" tIns="102625">
            <a:noAutofit/>
          </a:bodyPr>
          <a:lstStyle/>
          <a:p>
            <a:pPr indent="0" lvl="0" marL="508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Se tendrá una base de identificadores personales que estará separada de la base de datos de las variables de estudio.No existirá otro acceso a la información que identifique a los participantes. La base de datos y la base de identificadores personales serán guardadas bajo contraseña y solo los investigadores tendrán acceso a ellas.</a:t>
            </a:r>
            <a:endParaRPr sz="4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508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6896225" y="36505324"/>
            <a:ext cx="18970800" cy="582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1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1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1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896227" y="36541477"/>
            <a:ext cx="18899700" cy="6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25" lIns="102625" spcFirstLastPara="1" rIns="102625" wrap="square" tIns="102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rgbClr val="E69138"/>
                </a:solidFill>
                <a:latin typeface="Impact"/>
                <a:ea typeface="Impact"/>
                <a:cs typeface="Impact"/>
                <a:sym typeface="Impact"/>
              </a:rPr>
              <a:t>Bibliografia</a:t>
            </a:r>
            <a:endParaRPr b="1" sz="39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9400" lvl="0" marL="279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1</a:t>
            </a:r>
            <a:r>
              <a:rPr lang="es" sz="3100">
                <a:uFill>
                  <a:noFill/>
                </a:uFill>
                <a:hlinkClick r:id="rId9"/>
              </a:rPr>
              <a:t>. 	Artículo-Epidemiología-de-la-Diabetes-en-el-Perú.pdf [Internet]. [citado 12 de febrero de 2019]. Disponible en: http://www.fihu-diagnostico.org.pe/wp-content/uploads/2017/06/Art%C3%ADculo-Epidemiolog%C3%ADa-de-la-Diabetes-en-el-Per%C3%BA.pdf</a:t>
            </a:r>
            <a:endParaRPr sz="3100"/>
          </a:p>
          <a:p>
            <a:pPr indent="-279400" lvl="0" marL="279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2</a:t>
            </a:r>
            <a:r>
              <a:rPr lang="es" sz="3100">
                <a:uFill>
                  <a:noFill/>
                </a:uFill>
                <a:hlinkClick r:id="rId10"/>
              </a:rPr>
              <a:t>. 	Ceballos-Acevedo TM, Velásquez-Restrepo PA, Jaén-Posada JS. Duración de la estancia hospitalaria. Metodologías para su intervención. Rev Gerenc Políticas Salud [Internet]. 2014 [citado 29 de enero de 2019];13(27). Disponible en: http://www.redalyc.org/resumen.oa?id=54533007016</a:t>
            </a:r>
            <a:endParaRPr sz="3100"/>
          </a:p>
          <a:p>
            <a:pPr indent="-279400" lvl="0" marL="279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3</a:t>
            </a:r>
            <a:r>
              <a:rPr lang="es" sz="3100">
                <a:uFill>
                  <a:noFill/>
                </a:uFill>
                <a:hlinkClick r:id="rId11"/>
              </a:rPr>
              <a:t>. 	Cho NH, Shaw JE, Karuranga S, Huang Y, da Rocha Fernandes JD, Ohlrogge AW, et al. IDF Diabetes Atlas: Global estimates of diabetes prevalence for 2017 and projections for 2045. Diabetes Res Clin Pract. abril de 2018;138:271-81</a:t>
            </a:r>
            <a:r>
              <a:rPr lang="es" sz="3400">
                <a:uFill>
                  <a:noFill/>
                </a:uFill>
                <a:hlinkClick r:id="rId12"/>
              </a:rPr>
              <a:t>.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965423" y="18188608"/>
            <a:ext cx="138141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25" lIns="102625" spcFirstLastPara="1" rIns="102625" wrap="square" tIns="102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FIG1 .-  Diagrama de recolección de glucosa, envio de SMS y almacenamiento en la nube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8660455" y="31628594"/>
            <a:ext cx="171372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25" lIns="102625" spcFirstLastPara="1" rIns="102625" wrap="square" tIns="102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FIG2 .-  Electrónica del GLUCO-MIB, modelo de SMS y graficación de los valores obtenidos de la base de datos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7126876" y="33041425"/>
            <a:ext cx="12180300" cy="170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11520000" dist="428625">
              <a:srgbClr val="000000">
                <a:alpha val="50000"/>
              </a:srgbClr>
            </a:outerShdw>
          </a:effectLst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100">
                <a:solidFill>
                  <a:srgbClr val="E69138"/>
                </a:solidFill>
                <a:latin typeface="Impact"/>
                <a:ea typeface="Impact"/>
                <a:cs typeface="Impact"/>
                <a:sym typeface="Impact"/>
              </a:rPr>
              <a:t>AGRADECIMIENTOS</a:t>
            </a:r>
            <a:endParaRPr b="1" sz="8100">
              <a:solidFill>
                <a:srgbClr val="E6913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6783050" y="34899950"/>
            <a:ext cx="19085700" cy="11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latin typeface="Lato"/>
                <a:ea typeface="Lato"/>
                <a:cs typeface="Lato"/>
                <a:sym typeface="Lato"/>
              </a:rPr>
              <a:t>“Financiamiento: Estudio elaborado gracias a CONCYTEC-FONDECYT”</a:t>
            </a:r>
            <a:endParaRPr sz="4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