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sduoBcBYa5CyI5M6XuUILqZK3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slide" Target="slides/slide9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1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1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1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1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1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1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1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8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2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8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8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8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17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17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F2DA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865612" y="638121"/>
            <a:ext cx="10138726" cy="3047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lang="es-ES"/>
              <a:t>PROYECTO</a:t>
            </a:r>
            <a:br>
              <a:rPr b="1" lang="es-ES"/>
            </a:br>
            <a:br>
              <a:rPr b="1" lang="es-ES"/>
            </a:br>
            <a:r>
              <a:rPr b="1" lang="es-ES"/>
              <a:t>PROMOCION ESCOLAR 2025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F2DA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ctrTitle"/>
          </p:nvPr>
        </p:nvSpPr>
        <p:spPr>
          <a:xfrm>
            <a:off x="2547401" y="658173"/>
            <a:ext cx="8574622" cy="1132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lang="es-ES"/>
              <a:t>COMBO PROMOCIONAL</a:t>
            </a:r>
            <a:endParaRPr b="1"/>
          </a:p>
        </p:txBody>
      </p:sp>
      <p:sp>
        <p:nvSpPr>
          <p:cNvPr id="154" name="Google Shape;154;p2"/>
          <p:cNvSpPr txBox="1"/>
          <p:nvPr/>
        </p:nvSpPr>
        <p:spPr>
          <a:xfrm>
            <a:off x="4446671" y="1714500"/>
            <a:ext cx="8662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gráfico de logo, nombre y colores.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Polo Sublimado.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Gorra.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Abrigo, Hoody o Chaqueta.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Banderola para el grupo.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Publicaciones en Redes Sociales.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Sesion de Fotos de Combos.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 en Pagina Web.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F2DA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idx="4294967295" type="ctrTitle"/>
          </p:nvPr>
        </p:nvSpPr>
        <p:spPr>
          <a:xfrm>
            <a:off x="1722940" y="658813"/>
            <a:ext cx="1046906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i="0" lang="es-E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LANZAMIENTO TEMATICO</a:t>
            </a:r>
            <a:endParaRPr b="1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1920040" y="1714500"/>
            <a:ext cx="11189400" cy="6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Montaje para actividad, Tarima, Techo, Luces, Sonido.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Confetti, Maquina de Humo, Efectos.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 para animación musical del evento.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Animación “Hora Loca”.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Fotos de actividad, Drone (bajo permiso), videos.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artista Nacional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Nivel B o C.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Fuegos artificiales (dependiendo el horario).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Concursos.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 de Refrigerio (agua, cafè, coctel, etc).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br>
              <a:rPr b="0" i="0" lang="es-E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br>
              <a:rPr b="0" i="0" lang="es-E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F2DA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idx="4294967295" type="ctrTitle"/>
          </p:nvPr>
        </p:nvSpPr>
        <p:spPr>
          <a:xfrm>
            <a:off x="1722940" y="658813"/>
            <a:ext cx="1046906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i="0" lang="es-E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SESION FOTOS BLANCO</a:t>
            </a:r>
            <a:endParaRPr b="1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368593" y="1714500"/>
            <a:ext cx="9996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Transporte ida y vuelta en guaguas confortables al lugar destinado dentro del gran Santo Domingo  con capacidad para grupos grandes.</a:t>
            </a:r>
            <a:endParaRPr b="0" i="1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25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Resumen de  fotos se subirán a un drive para descargar.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Refrigerio (Jugo, refresco, picadera 2 variedades).</a:t>
            </a:r>
            <a:endParaRPr b="0" i="1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fotos grupal.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F2D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idx="4294967295" type="ctrTitle"/>
          </p:nvPr>
        </p:nvSpPr>
        <p:spPr>
          <a:xfrm>
            <a:off x="1722940" y="658813"/>
            <a:ext cx="1046906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i="0" lang="es-E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SESION FOTOS FORMALES</a:t>
            </a:r>
            <a:endParaRPr b="1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1368593" y="1714500"/>
            <a:ext cx="99963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Fotografía tamaño 10x13 enmarcada.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Fotos de Padrinos tamaño 5x7.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Fotos familiares tamaño 5x7.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Fotos de Gala tamaño 5x7.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Fotos 2x2.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Fotografías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impresas 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cargaron digitalmente.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F2DA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idx="4294967295" type="ctrTitle"/>
          </p:nvPr>
        </p:nvSpPr>
        <p:spPr>
          <a:xfrm>
            <a:off x="1722940" y="658813"/>
            <a:ext cx="1046906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i="0" lang="es-E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MISA DE ACCION DE GRACIAS</a:t>
            </a:r>
            <a:endParaRPr b="1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368593" y="1714500"/>
            <a:ext cx="9996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 fotográfica del Evento.</a:t>
            </a:r>
            <a:endParaRPr b="0" i="1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Placas y Medallas para el Evento.</a:t>
            </a:r>
            <a:endParaRPr b="0" i="1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Banner para el Eventos.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de Invitaciones y Logistica.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F2DA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idx="4294967295" type="ctrTitle"/>
          </p:nvPr>
        </p:nvSpPr>
        <p:spPr>
          <a:xfrm>
            <a:off x="1722940" y="658813"/>
            <a:ext cx="1046906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i="0" lang="es-E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INVESTIDURA</a:t>
            </a:r>
            <a:endParaRPr b="1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1368593" y="1714500"/>
            <a:ext cx="447173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Circuito cerrado en pantalla gigante.</a:t>
            </a:r>
            <a:endParaRPr b="0" i="1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Decoración General del Salón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Sonido, iluminación.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y Logística.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Anuario para la Dirección.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Maestría de Ceremonia.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Mesa principal, Membretes, postick, lapiceros, arreglos florales.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Invitaciones Especiales.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Invitaciones Digitales.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Pulseras de control de entrada.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personal de protocolo para los diferentes espacios y momentos.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Participación especial.</a:t>
            </a:r>
            <a:br>
              <a:rPr b="0" i="0" lang="es-E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6090987" y="1794710"/>
            <a:ext cx="5604709" cy="4661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de Vivencias de los Estudiantes.</a:t>
            </a:r>
            <a:endParaRPr b="0" i="1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TBT de los Estudiantes.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Resumen para las redes de su graduación.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Reconocimientos para estudiantes destacados determinado por el equipo de gestión docentes.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Reconocimientos para docentes o colaboradores del centro determinado por la promoción.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Toga, Birrete, Esclavina y Borla.</a:t>
            </a:r>
            <a:br>
              <a:rPr b="0" i="0" lang="es-E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s-E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F2DA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idx="4294967295" type="ctrTitle"/>
          </p:nvPr>
        </p:nvSpPr>
        <p:spPr>
          <a:xfrm>
            <a:off x="1722940" y="658813"/>
            <a:ext cx="1046906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i="0" lang="es-E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CELEBRACION</a:t>
            </a:r>
            <a:endParaRPr b="1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368593" y="1714500"/>
            <a:ext cx="10497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Montaje de escenario.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Sillas.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Mesas.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Luces para Celebración.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DJ, Animación.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Sonido Profesional.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Humo.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Artista Nacional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Nivel B o C.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F2DA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idx="4294967295" type="ctrTitle"/>
          </p:nvPr>
        </p:nvSpPr>
        <p:spPr>
          <a:xfrm>
            <a:off x="1722940" y="658813"/>
            <a:ext cx="1046906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i="0" lang="es-E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PRESUPUESTO</a:t>
            </a:r>
            <a:endParaRPr b="1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1368593" y="1714500"/>
            <a:ext cx="1049755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mismo será sustentado a través de la creaciòn de una Rifa y la ventas de Boletos para la misma.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509466" y="3155255"/>
            <a:ext cx="10497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premio: 1 Carro.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premio: 1 Iphone 1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Tercer Premio: 1 Laptop.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boletos por estudiantes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RD$400.00 c/u.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2023-08-29T23:34:00Z</dcterms:created>
  <dc:creator>moises gross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FF457F166A5944C2A3926A572972EED5_13</vt:lpwstr>
  </property>
  <property fmtid="{D5CDD505-2E9C-101B-9397-08002B2CF9AE}" pid="4" name="KSOProductBuildVer">
    <vt:lpwstr>3082-12.2.0.18283</vt:lpwstr>
  </property>
</Properties>
</file>