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814F-A324-47DA-AC57-9D62EBC08255}" type="datetimeFigureOut">
              <a:rPr lang="es-ES" smtClean="0"/>
              <a:t>15/06/2022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6651-A64D-477C-B00C-BADBB0497B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81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814F-A324-47DA-AC57-9D62EBC08255}" type="datetimeFigureOut">
              <a:rPr lang="es-ES" smtClean="0"/>
              <a:t>15/06/2022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6651-A64D-477C-B00C-BADBB0497B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02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814F-A324-47DA-AC57-9D62EBC08255}" type="datetimeFigureOut">
              <a:rPr lang="es-ES" smtClean="0"/>
              <a:t>15/06/2022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6651-A64D-477C-B00C-BADBB0497B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837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814F-A324-47DA-AC57-9D62EBC08255}" type="datetimeFigureOut">
              <a:rPr lang="es-ES" smtClean="0"/>
              <a:t>15/06/2022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6651-A64D-477C-B00C-BADBB0497B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21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814F-A324-47DA-AC57-9D62EBC08255}" type="datetimeFigureOut">
              <a:rPr lang="es-ES" smtClean="0"/>
              <a:t>15/06/2022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6651-A64D-477C-B00C-BADBB0497B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982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814F-A324-47DA-AC57-9D62EBC08255}" type="datetimeFigureOut">
              <a:rPr lang="es-ES" smtClean="0"/>
              <a:t>15/06/2022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6651-A64D-477C-B00C-BADBB0497B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03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814F-A324-47DA-AC57-9D62EBC08255}" type="datetimeFigureOut">
              <a:rPr lang="es-ES" smtClean="0"/>
              <a:t>15/06/2022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6651-A64D-477C-B00C-BADBB0497B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62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814F-A324-47DA-AC57-9D62EBC08255}" type="datetimeFigureOut">
              <a:rPr lang="es-ES" smtClean="0"/>
              <a:t>15/06/2022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6651-A64D-477C-B00C-BADBB0497B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18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814F-A324-47DA-AC57-9D62EBC08255}" type="datetimeFigureOut">
              <a:rPr lang="es-ES" smtClean="0"/>
              <a:t>15/06/2022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6651-A64D-477C-B00C-BADBB0497B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56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814F-A324-47DA-AC57-9D62EBC08255}" type="datetimeFigureOut">
              <a:rPr lang="es-ES" smtClean="0"/>
              <a:t>15/06/2022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6651-A64D-477C-B00C-BADBB0497B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512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814F-A324-47DA-AC57-9D62EBC08255}" type="datetimeFigureOut">
              <a:rPr lang="es-ES" smtClean="0"/>
              <a:t>15/06/2022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6651-A64D-477C-B00C-BADBB0497B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761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9814F-A324-47DA-AC57-9D62EBC08255}" type="datetimeFigureOut">
              <a:rPr lang="es-ES" smtClean="0"/>
              <a:t>15/06/2022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66651-A64D-477C-B00C-BADBB0497B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060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166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Proyecto de desarrollo de aplicaciones </a:t>
            </a:r>
            <a:r>
              <a:rPr lang="es-ES" dirty="0" err="1" smtClean="0"/>
              <a:t>multiplataformas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7" y="3074126"/>
            <a:ext cx="10206445" cy="278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2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9" y="2333804"/>
            <a:ext cx="5505451" cy="311363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4603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7200" dirty="0" smtClean="0"/>
              <a:t>El Problema</a:t>
            </a:r>
            <a:endParaRPr lang="es-ES" sz="72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94" y="2333804"/>
            <a:ext cx="4596607" cy="311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8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7200" dirty="0" smtClean="0"/>
              <a:t>La Solución</a:t>
            </a:r>
            <a:endParaRPr lang="es-ES" sz="7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09776"/>
            <a:ext cx="4686300" cy="349567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207645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0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7200" dirty="0" err="1" smtClean="0"/>
              <a:t>WalleTTicket</a:t>
            </a:r>
            <a:endParaRPr lang="es-ES" sz="7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1819572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2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7200" dirty="0" smtClean="0"/>
              <a:t>Que Ofrece</a:t>
            </a:r>
            <a:endParaRPr lang="es-ES" sz="7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ES" sz="4000" dirty="0" smtClean="0"/>
          </a:p>
          <a:p>
            <a:pPr marL="0" indent="0" algn="ctr">
              <a:buNone/>
            </a:pPr>
            <a:r>
              <a:rPr lang="es-ES" sz="4000" dirty="0" smtClean="0"/>
              <a:t>  Innovadora</a:t>
            </a:r>
          </a:p>
          <a:p>
            <a:pPr marL="0" indent="0" algn="ctr">
              <a:buNone/>
            </a:pPr>
            <a:r>
              <a:rPr lang="es-ES" sz="4000" dirty="0" smtClean="0"/>
              <a:t>Intuitiva</a:t>
            </a:r>
          </a:p>
          <a:p>
            <a:pPr marL="0" indent="0" algn="ctr">
              <a:buNone/>
            </a:pPr>
            <a:r>
              <a:rPr lang="es-ES" sz="4000" dirty="0" smtClean="0"/>
              <a:t>Gratuita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742" y="1488125"/>
            <a:ext cx="2235733" cy="47987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1" y="1488125"/>
            <a:ext cx="2324100" cy="479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1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157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7200" dirty="0" smtClean="0"/>
              <a:t>La Administración</a:t>
            </a:r>
            <a:endParaRPr lang="es-ES" sz="7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41327"/>
            <a:ext cx="10058400" cy="521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37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19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Proyecto de desarrollo de aplicaciones multiplataformas</vt:lpstr>
      <vt:lpstr>El Problema</vt:lpstr>
      <vt:lpstr>La Solución</vt:lpstr>
      <vt:lpstr>WalleTTicket</vt:lpstr>
      <vt:lpstr>Que Ofrece</vt:lpstr>
      <vt:lpstr>La Administración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desarrollo de aplicaciones multiplataformas</dc:title>
  <dc:creator>Moises Miranda Corrales</dc:creator>
  <cp:lastModifiedBy>Moises Miranda Corrales</cp:lastModifiedBy>
  <cp:revision>6</cp:revision>
  <dcterms:created xsi:type="dcterms:W3CDTF">2022-06-14T21:55:23Z</dcterms:created>
  <dcterms:modified xsi:type="dcterms:W3CDTF">2022-06-15T00:01:35Z</dcterms:modified>
</cp:coreProperties>
</file>