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1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42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7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12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94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02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2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51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52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7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0CDA-F26E-4D69-8450-C5E2276668C7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76FB-763D-4F5D-9818-06627CBB1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9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3039" y="181232"/>
            <a:ext cx="3426940" cy="1589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8471104" y="181232"/>
            <a:ext cx="3426940" cy="1589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ES" dirty="0" smtClean="0"/>
              <a:t>TESTING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471104" y="5008268"/>
            <a:ext cx="3426940" cy="15899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ES" dirty="0" smtClean="0"/>
              <a:t>STAGE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13039" y="5008269"/>
            <a:ext cx="3426940" cy="15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ES" dirty="0" smtClean="0"/>
              <a:t>PRODUCTION</a:t>
            </a:r>
            <a:endParaRPr lang="es-ES" dirty="0"/>
          </a:p>
        </p:txBody>
      </p:sp>
      <p:sp>
        <p:nvSpPr>
          <p:cNvPr id="8" name="Esquina doblada 7"/>
          <p:cNvSpPr/>
          <p:nvPr/>
        </p:nvSpPr>
        <p:spPr>
          <a:xfrm>
            <a:off x="654909" y="2727229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Dockerfile</a:t>
            </a:r>
            <a:endParaRPr lang="es-ES" sz="1400" dirty="0"/>
          </a:p>
        </p:txBody>
      </p:sp>
      <p:sp>
        <p:nvSpPr>
          <p:cNvPr id="9" name="Esquina doblada 8"/>
          <p:cNvSpPr/>
          <p:nvPr/>
        </p:nvSpPr>
        <p:spPr>
          <a:xfrm>
            <a:off x="5709243" y="2724539"/>
            <a:ext cx="914400" cy="914400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Dockerfile</a:t>
            </a:r>
            <a:endParaRPr lang="es-ES" sz="1400" dirty="0"/>
          </a:p>
        </p:txBody>
      </p:sp>
      <p:sp>
        <p:nvSpPr>
          <p:cNvPr id="11" name="Elipse 10"/>
          <p:cNvSpPr/>
          <p:nvPr/>
        </p:nvSpPr>
        <p:spPr>
          <a:xfrm>
            <a:off x="654909" y="6682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squina doblada 11"/>
          <p:cNvSpPr/>
          <p:nvPr/>
        </p:nvSpPr>
        <p:spPr>
          <a:xfrm>
            <a:off x="2654644" y="668274"/>
            <a:ext cx="914400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SRC</a:t>
            </a:r>
            <a:endParaRPr lang="es-ES" sz="1400" dirty="0"/>
          </a:p>
        </p:txBody>
      </p:sp>
      <p:cxnSp>
        <p:nvCxnSpPr>
          <p:cNvPr id="14" name="Conector recto de flecha 13"/>
          <p:cNvCxnSpPr>
            <a:stCxn id="8" idx="0"/>
            <a:endCxn id="11" idx="4"/>
          </p:cNvCxnSpPr>
          <p:nvPr/>
        </p:nvCxnSpPr>
        <p:spPr>
          <a:xfrm flipV="1">
            <a:off x="1112109" y="1582674"/>
            <a:ext cx="0" cy="114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112109" y="2154951"/>
            <a:ext cx="40318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moisesvilar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/apache_php:alpine3.3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Conector recto de flecha 16"/>
          <p:cNvCxnSpPr>
            <a:stCxn id="11" idx="6"/>
            <a:endCxn id="12" idx="1"/>
          </p:cNvCxnSpPr>
          <p:nvPr/>
        </p:nvCxnSpPr>
        <p:spPr>
          <a:xfrm>
            <a:off x="1569309" y="1125474"/>
            <a:ext cx="1085335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495021" y="1137060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-v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Hexágono 18"/>
          <p:cNvSpPr/>
          <p:nvPr/>
        </p:nvSpPr>
        <p:spPr>
          <a:xfrm>
            <a:off x="705951" y="2172841"/>
            <a:ext cx="253037" cy="218135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1</a:t>
            </a:r>
            <a:endParaRPr lang="es-ES" dirty="0"/>
          </a:p>
        </p:txBody>
      </p:sp>
      <p:sp>
        <p:nvSpPr>
          <p:cNvPr id="20" name="Hexágono 19"/>
          <p:cNvSpPr/>
          <p:nvPr/>
        </p:nvSpPr>
        <p:spPr>
          <a:xfrm>
            <a:off x="1985458" y="817284"/>
            <a:ext cx="253037" cy="218135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2</a:t>
            </a:r>
            <a:endParaRPr lang="es-ES" dirty="0"/>
          </a:p>
        </p:txBody>
      </p: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3569044" y="1125474"/>
            <a:ext cx="2597399" cy="15990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8623377" y="668274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Conector angular 26"/>
          <p:cNvCxnSpPr>
            <a:stCxn id="9" idx="3"/>
            <a:endCxn id="25" idx="4"/>
          </p:cNvCxnSpPr>
          <p:nvPr/>
        </p:nvCxnSpPr>
        <p:spPr>
          <a:xfrm flipV="1">
            <a:off x="6623643" y="1582674"/>
            <a:ext cx="2456934" cy="1599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623643" y="3243242"/>
            <a:ext cx="3791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moisesvilar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/awesome_chuck:1.0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Hexágono 28"/>
          <p:cNvSpPr/>
          <p:nvPr/>
        </p:nvSpPr>
        <p:spPr>
          <a:xfrm>
            <a:off x="6723305" y="2883326"/>
            <a:ext cx="253037" cy="218135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3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9571265" y="973915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Hexágono 30"/>
          <p:cNvSpPr/>
          <p:nvPr/>
        </p:nvSpPr>
        <p:spPr>
          <a:xfrm>
            <a:off x="9571265" y="708216"/>
            <a:ext cx="253037" cy="218135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4</a:t>
            </a:r>
            <a:endParaRPr lang="es-ES" dirty="0"/>
          </a:p>
        </p:txBody>
      </p:sp>
      <p:sp>
        <p:nvSpPr>
          <p:cNvPr id="32" name="Elipse 31"/>
          <p:cNvSpPr/>
          <p:nvPr/>
        </p:nvSpPr>
        <p:spPr>
          <a:xfrm>
            <a:off x="8623377" y="5494385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angular 33"/>
          <p:cNvCxnSpPr>
            <a:stCxn id="9" idx="2"/>
            <a:endCxn id="32" idx="0"/>
          </p:cNvCxnSpPr>
          <p:nvPr/>
        </p:nvCxnSpPr>
        <p:spPr>
          <a:xfrm rot="16200000" flipH="1">
            <a:off x="6695787" y="3109595"/>
            <a:ext cx="1855446" cy="2914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Hexágono 34"/>
          <p:cNvSpPr/>
          <p:nvPr/>
        </p:nvSpPr>
        <p:spPr>
          <a:xfrm>
            <a:off x="6328616" y="4239459"/>
            <a:ext cx="253037" cy="218135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5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581653" y="4221568"/>
            <a:ext cx="3791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moisesvilar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/awesome_chuck:1.0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Hexágono 36"/>
          <p:cNvSpPr/>
          <p:nvPr/>
        </p:nvSpPr>
        <p:spPr>
          <a:xfrm>
            <a:off x="9571265" y="5494385"/>
            <a:ext cx="253037" cy="218135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6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9493227" y="5824627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526159" y="5493978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angular 40"/>
          <p:cNvCxnSpPr>
            <a:stCxn id="9" idx="2"/>
            <a:endCxn id="39" idx="0"/>
          </p:cNvCxnSpPr>
          <p:nvPr/>
        </p:nvCxnSpPr>
        <p:spPr>
          <a:xfrm rot="5400000">
            <a:off x="3647382" y="2974916"/>
            <a:ext cx="1855039" cy="3183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Hexágono 41"/>
          <p:cNvSpPr/>
          <p:nvPr/>
        </p:nvSpPr>
        <p:spPr>
          <a:xfrm>
            <a:off x="2005243" y="4264060"/>
            <a:ext cx="253037" cy="218135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7</a:t>
            </a:r>
            <a:endParaRPr lang="es-E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2293934" y="4243579"/>
            <a:ext cx="3791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moisesvilar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/awesome_chuck:1.0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Hexágono 43"/>
          <p:cNvSpPr/>
          <p:nvPr/>
        </p:nvSpPr>
        <p:spPr>
          <a:xfrm>
            <a:off x="2070467" y="5629664"/>
            <a:ext cx="253037" cy="218135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8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562081" y="5864135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53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Moisés Vilar Vidal</dc:creator>
  <cp:lastModifiedBy>Moisés Vilar Vidal</cp:lastModifiedBy>
  <cp:revision>4</cp:revision>
  <dcterms:created xsi:type="dcterms:W3CDTF">2017-02-02T18:46:04Z</dcterms:created>
  <dcterms:modified xsi:type="dcterms:W3CDTF">2017-02-02T19:15:37Z</dcterms:modified>
</cp:coreProperties>
</file>