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4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59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9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98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99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97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66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3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8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8B06-AC18-4092-B96C-80D2CECD9A03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0A6F-4D2A-482E-85F4-CC9D68706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798540" y="630193"/>
            <a:ext cx="3871783" cy="2446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E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docker</a:t>
            </a:r>
            <a:r>
              <a:rPr lang="es-E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server</a:t>
            </a: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1857633" y="1112106"/>
            <a:ext cx="2010033" cy="14828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docker</a:t>
            </a:r>
            <a:r>
              <a:rPr lang="es-E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client</a:t>
            </a:r>
            <a:endParaRPr lang="es-E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9416" y="1112107"/>
            <a:ext cx="2010033" cy="14828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docker</a:t>
            </a:r>
            <a:r>
              <a:rPr lang="es-E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agent</a:t>
            </a:r>
            <a:endParaRPr lang="es-E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6" name="Conector recto de flecha 15"/>
          <p:cNvCxnSpPr>
            <a:stCxn id="4" idx="6"/>
            <a:endCxn id="5" idx="2"/>
          </p:cNvCxnSpPr>
          <p:nvPr/>
        </p:nvCxnSpPr>
        <p:spPr>
          <a:xfrm>
            <a:off x="3867666" y="1853512"/>
            <a:ext cx="18617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852054" y="155821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HTTPS</a:t>
            </a: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88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Moisés Vilar Vidal</dc:creator>
  <cp:lastModifiedBy>Moisés Vilar Vidal</cp:lastModifiedBy>
  <cp:revision>1</cp:revision>
  <dcterms:created xsi:type="dcterms:W3CDTF">2017-01-18T20:16:22Z</dcterms:created>
  <dcterms:modified xsi:type="dcterms:W3CDTF">2017-01-18T20:16:35Z</dcterms:modified>
</cp:coreProperties>
</file>