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6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3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4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31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6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1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0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2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6CA1-91EA-459B-A97F-5A84117290DC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0A9B-0C72-4890-83FC-A88A91F89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2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52" y="2948225"/>
            <a:ext cx="1219200" cy="1219200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240155" y="5353210"/>
            <a:ext cx="4837043" cy="1742946"/>
            <a:chOff x="3034747" y="1739060"/>
            <a:chExt cx="4837043" cy="1742946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747" y="2262807"/>
              <a:ext cx="1219199" cy="1219199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591" y="2262806"/>
              <a:ext cx="1219199" cy="1219199"/>
            </a:xfrm>
            <a:prstGeom prst="rect">
              <a:avLst/>
            </a:prstGeom>
          </p:spPr>
        </p:pic>
        <p:sp>
          <p:nvSpPr>
            <p:cNvPr id="18" name="Flecha: a la derecha 17"/>
            <p:cNvSpPr/>
            <p:nvPr/>
          </p:nvSpPr>
          <p:spPr>
            <a:xfrm>
              <a:off x="4459355" y="2385391"/>
              <a:ext cx="1987826" cy="357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438407" y="1739060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I am Alice and </a:t>
              </a:r>
              <a:r>
                <a:rPr lang="es-ES" dirty="0" err="1"/>
                <a:t>my</a:t>
              </a:r>
              <a:endParaRPr lang="es-ES" dirty="0"/>
            </a:p>
            <a:p>
              <a:r>
                <a:rPr lang="es-ES" dirty="0" err="1"/>
                <a:t>password</a:t>
              </a:r>
              <a:r>
                <a:rPr lang="es-ES" dirty="0"/>
                <a:t> </a:t>
              </a:r>
              <a:r>
                <a:rPr lang="es-ES" dirty="0" err="1"/>
                <a:t>is</a:t>
              </a:r>
              <a:r>
                <a:rPr lang="es-ES" dirty="0"/>
                <a:t> 123456</a:t>
              </a:r>
            </a:p>
          </p:txBody>
        </p:sp>
        <p:sp>
          <p:nvSpPr>
            <p:cNvPr id="20" name="Flecha: a la derecha 19"/>
            <p:cNvSpPr/>
            <p:nvPr/>
          </p:nvSpPr>
          <p:spPr>
            <a:xfrm rot="10800000">
              <a:off x="4459355" y="3066219"/>
              <a:ext cx="1987826" cy="357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009908" y="2847056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Hi, Alice!</a:t>
              </a:r>
            </a:p>
          </p:txBody>
        </p:sp>
      </p:grpSp>
      <p:sp>
        <p:nvSpPr>
          <p:cNvPr id="23" name="Flecha: hacia arriba 22"/>
          <p:cNvSpPr/>
          <p:nvPr/>
        </p:nvSpPr>
        <p:spPr>
          <a:xfrm rot="19190323">
            <a:off x="4479231" y="4438522"/>
            <a:ext cx="371061" cy="825236"/>
          </a:xfrm>
          <a:prstGeom prst="upArrow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doblada 23"/>
          <p:cNvSpPr/>
          <p:nvPr/>
        </p:nvSpPr>
        <p:spPr>
          <a:xfrm rot="5400000">
            <a:off x="4978380" y="3472810"/>
            <a:ext cx="2090527" cy="2717764"/>
          </a:xfrm>
          <a:prstGeom prst="bentArrow">
            <a:avLst>
              <a:gd name="adj1" fmla="val 4104"/>
              <a:gd name="adj2" fmla="val 5539"/>
              <a:gd name="adj3" fmla="val 23732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638253" y="3896189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“I am Alice and </a:t>
            </a:r>
            <a:r>
              <a:rPr lang="es-ES" dirty="0" err="1"/>
              <a:t>my</a:t>
            </a:r>
            <a:endParaRPr lang="es-ES" dirty="0"/>
          </a:p>
          <a:p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123456”</a:t>
            </a:r>
          </a:p>
        </p:txBody>
      </p:sp>
      <p:sp>
        <p:nvSpPr>
          <p:cNvPr id="27" name="Flecha: doblada hacia arriba 26"/>
          <p:cNvSpPr/>
          <p:nvPr/>
        </p:nvSpPr>
        <p:spPr>
          <a:xfrm rot="16200000">
            <a:off x="4817741" y="3050349"/>
            <a:ext cx="2675780" cy="3034757"/>
          </a:xfrm>
          <a:prstGeom prst="bentUpArrow">
            <a:avLst>
              <a:gd name="adj1" fmla="val 3939"/>
              <a:gd name="adj2" fmla="val 4387"/>
              <a:gd name="adj3" fmla="val 26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7673011" y="522687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Hi, Alice!</a:t>
            </a:r>
          </a:p>
        </p:txBody>
      </p:sp>
    </p:spTree>
    <p:extLst>
      <p:ext uri="{BB962C8B-B14F-4D97-AF65-F5344CB8AC3E}">
        <p14:creationId xmlns:p14="http://schemas.microsoft.com/office/powerpoint/2010/main" val="229434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50428" y="3803963"/>
            <a:ext cx="6626093" cy="4885772"/>
            <a:chOff x="609593" y="282577"/>
            <a:chExt cx="6626093" cy="4885772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3" y="791814"/>
              <a:ext cx="1219199" cy="1219199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487" y="791813"/>
              <a:ext cx="1219199" cy="1219199"/>
            </a:xfrm>
            <a:prstGeom prst="rect">
              <a:avLst/>
            </a:prstGeom>
          </p:spPr>
        </p:pic>
        <p:sp>
          <p:nvSpPr>
            <p:cNvPr id="2" name="Rectángulo: esquina doblada 1"/>
            <p:cNvSpPr/>
            <p:nvPr/>
          </p:nvSpPr>
          <p:spPr>
            <a:xfrm>
              <a:off x="642722" y="4081670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Hi, I am Alice</a:t>
              </a:r>
            </a:p>
          </p:txBody>
        </p:sp>
        <p:sp>
          <p:nvSpPr>
            <p:cNvPr id="16" name="Rectángulo: esquina doblada 15"/>
            <p:cNvSpPr/>
            <p:nvPr/>
          </p:nvSpPr>
          <p:spPr>
            <a:xfrm>
              <a:off x="65596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3" name="Flecha: hacia arriba 2"/>
            <p:cNvSpPr/>
            <p:nvPr/>
          </p:nvSpPr>
          <p:spPr>
            <a:xfrm>
              <a:off x="1060165" y="3316357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217" y="3409413"/>
              <a:ext cx="497959" cy="497959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876176" y="3473726"/>
              <a:ext cx="1694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pública de Bob</a:t>
              </a:r>
            </a:p>
          </p:txBody>
        </p:sp>
        <p:sp>
          <p:nvSpPr>
            <p:cNvPr id="7" name="Flecha: a la derecha 6"/>
            <p:cNvSpPr/>
            <p:nvPr/>
          </p:nvSpPr>
          <p:spPr>
            <a:xfrm>
              <a:off x="2014330" y="1401413"/>
              <a:ext cx="4002157" cy="347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 doblada 25"/>
            <p:cNvSpPr/>
            <p:nvPr/>
          </p:nvSpPr>
          <p:spPr>
            <a:xfrm>
              <a:off x="2020939" y="282577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29" name="Rectángulo: esquina doblada 28"/>
            <p:cNvSpPr/>
            <p:nvPr/>
          </p:nvSpPr>
          <p:spPr>
            <a:xfrm>
              <a:off x="604961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30" name="Flecha: hacia arriba 29"/>
            <p:cNvSpPr/>
            <p:nvPr/>
          </p:nvSpPr>
          <p:spPr>
            <a:xfrm rot="10800000">
              <a:off x="6467059" y="3265934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: esquina doblada 30"/>
            <p:cNvSpPr/>
            <p:nvPr/>
          </p:nvSpPr>
          <p:spPr>
            <a:xfrm>
              <a:off x="6016487" y="3980824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Hi, I am Alice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99" y="3421510"/>
              <a:ext cx="485862" cy="485862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374588" y="3487146"/>
              <a:ext cx="1713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privada de Bob</a:t>
              </a: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2" y="2225070"/>
            <a:ext cx="1219200" cy="1219200"/>
          </a:xfrm>
          <a:prstGeom prst="rect">
            <a:avLst/>
          </a:prstGeom>
        </p:spPr>
      </p:pic>
      <p:sp>
        <p:nvSpPr>
          <p:cNvPr id="34" name="Flecha: hacia arriba 33"/>
          <p:cNvSpPr/>
          <p:nvPr/>
        </p:nvSpPr>
        <p:spPr>
          <a:xfrm rot="3291838">
            <a:off x="4896923" y="2969994"/>
            <a:ext cx="371061" cy="825236"/>
          </a:xfrm>
          <a:prstGeom prst="upArrow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 doblada 35"/>
          <p:cNvSpPr/>
          <p:nvPr/>
        </p:nvSpPr>
        <p:spPr>
          <a:xfrm>
            <a:off x="6856995" y="2225071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$56hdãd8aº,m@@5yb,5@</a:t>
            </a:r>
          </a:p>
        </p:txBody>
      </p:sp>
      <p:sp>
        <p:nvSpPr>
          <p:cNvPr id="11" name="Flecha: a la derecha 10"/>
          <p:cNvSpPr/>
          <p:nvPr/>
        </p:nvSpPr>
        <p:spPr>
          <a:xfrm>
            <a:off x="8252864" y="2633491"/>
            <a:ext cx="732110" cy="3599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 doblada 37"/>
          <p:cNvSpPr/>
          <p:nvPr/>
        </p:nvSpPr>
        <p:spPr>
          <a:xfrm>
            <a:off x="9210261" y="2225070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Hop342%6&amp;7jkMer12.Na¨^ 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4" y="2946312"/>
            <a:ext cx="497959" cy="497959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7771444" y="3461323"/>
            <a:ext cx="169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Clave pública de Bob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082452" y="1999784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2"/>
                </a:solidFill>
              </a:rPr>
              <a:t>???</a:t>
            </a:r>
            <a:endParaRPr lang="es-E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50428" y="3802609"/>
            <a:ext cx="6626093" cy="4786280"/>
            <a:chOff x="609593" y="281223"/>
            <a:chExt cx="6626093" cy="4786280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3" y="791814"/>
              <a:ext cx="1219199" cy="1219199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487" y="791813"/>
              <a:ext cx="1219199" cy="1219199"/>
            </a:xfrm>
            <a:prstGeom prst="rect">
              <a:avLst/>
            </a:prstGeom>
          </p:spPr>
        </p:pic>
        <p:sp>
          <p:nvSpPr>
            <p:cNvPr id="2" name="Rectángulo: esquina doblada 1"/>
            <p:cNvSpPr/>
            <p:nvPr/>
          </p:nvSpPr>
          <p:spPr>
            <a:xfrm>
              <a:off x="2089582" y="281223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Hi, I am Alice</a:t>
              </a:r>
            </a:p>
          </p:txBody>
        </p:sp>
        <p:sp>
          <p:nvSpPr>
            <p:cNvPr id="16" name="Rectángulo: esquina doblada 15"/>
            <p:cNvSpPr/>
            <p:nvPr/>
          </p:nvSpPr>
          <p:spPr>
            <a:xfrm>
              <a:off x="65596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3" name="Flecha: hacia arriba 2"/>
            <p:cNvSpPr/>
            <p:nvPr/>
          </p:nvSpPr>
          <p:spPr>
            <a:xfrm>
              <a:off x="1060165" y="3316357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487" y="3386302"/>
              <a:ext cx="497959" cy="497959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876176" y="3473726"/>
              <a:ext cx="1778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privada de Alice</a:t>
              </a:r>
            </a:p>
          </p:txBody>
        </p:sp>
        <p:sp>
          <p:nvSpPr>
            <p:cNvPr id="7" name="Flecha: a la derecha 6"/>
            <p:cNvSpPr/>
            <p:nvPr/>
          </p:nvSpPr>
          <p:spPr>
            <a:xfrm>
              <a:off x="2014330" y="1401413"/>
              <a:ext cx="4002157" cy="347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 doblada 25"/>
            <p:cNvSpPr/>
            <p:nvPr/>
          </p:nvSpPr>
          <p:spPr>
            <a:xfrm>
              <a:off x="3221649" y="281224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29" name="Rectángulo: esquina doblada 28"/>
            <p:cNvSpPr/>
            <p:nvPr/>
          </p:nvSpPr>
          <p:spPr>
            <a:xfrm>
              <a:off x="604961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$56hdãd8aº,m@@5yb,5@</a:t>
              </a:r>
            </a:p>
          </p:txBody>
        </p:sp>
        <p:sp>
          <p:nvSpPr>
            <p:cNvPr id="30" name="Flecha: hacia arriba 29"/>
            <p:cNvSpPr/>
            <p:nvPr/>
          </p:nvSpPr>
          <p:spPr>
            <a:xfrm rot="10800000">
              <a:off x="6467059" y="3265934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: esquina doblada 30"/>
            <p:cNvSpPr/>
            <p:nvPr/>
          </p:nvSpPr>
          <p:spPr>
            <a:xfrm>
              <a:off x="6016487" y="3980824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Hi, I am Alice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959" y="3347840"/>
              <a:ext cx="485862" cy="485862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374588" y="3487146"/>
              <a:ext cx="176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pública de Alice</a:t>
              </a:r>
            </a:p>
          </p:txBody>
        </p:sp>
      </p:grpSp>
      <p:sp>
        <p:nvSpPr>
          <p:cNvPr id="25" name="Rectángulo: esquina doblada 24"/>
          <p:cNvSpPr/>
          <p:nvPr/>
        </p:nvSpPr>
        <p:spPr>
          <a:xfrm>
            <a:off x="9744160" y="7487101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Hi, I am Alice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276520" y="77380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1"/>
                </a:solidFill>
              </a:rPr>
              <a:t>=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8" name="Gráfico 7" descr="Marca de verificació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2377" y="7149000"/>
            <a:ext cx="728914" cy="728914"/>
          </a:xfrm>
          <a:prstGeom prst="rect">
            <a:avLst/>
          </a:prstGeom>
        </p:spPr>
      </p:pic>
      <p:sp>
        <p:nvSpPr>
          <p:cNvPr id="35" name="Rectángulo: esquina doblada 34"/>
          <p:cNvSpPr/>
          <p:nvPr/>
        </p:nvSpPr>
        <p:spPr>
          <a:xfrm>
            <a:off x="2678910" y="7545928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Hi, I am Alice</a:t>
            </a:r>
          </a:p>
        </p:txBody>
      </p:sp>
    </p:spTree>
    <p:extLst>
      <p:ext uri="{BB962C8B-B14F-4D97-AF65-F5344CB8AC3E}">
        <p14:creationId xmlns:p14="http://schemas.microsoft.com/office/powerpoint/2010/main" val="19589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96800" y="3802609"/>
            <a:ext cx="6579720" cy="4786280"/>
            <a:chOff x="655966" y="281223"/>
            <a:chExt cx="6579720" cy="478628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487" y="791813"/>
              <a:ext cx="1219199" cy="1219199"/>
            </a:xfrm>
            <a:prstGeom prst="rect">
              <a:avLst/>
            </a:prstGeom>
          </p:spPr>
        </p:pic>
        <p:sp>
          <p:nvSpPr>
            <p:cNvPr id="2" name="Rectángulo: esquina doblada 1"/>
            <p:cNvSpPr/>
            <p:nvPr/>
          </p:nvSpPr>
          <p:spPr>
            <a:xfrm>
              <a:off x="2089582" y="281223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Hi, I am Alice</a:t>
              </a:r>
            </a:p>
          </p:txBody>
        </p:sp>
        <p:sp>
          <p:nvSpPr>
            <p:cNvPr id="16" name="Rectángulo: esquina doblada 15"/>
            <p:cNvSpPr/>
            <p:nvPr/>
          </p:nvSpPr>
          <p:spPr>
            <a:xfrm>
              <a:off x="65596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Hop342%6&amp;7jkMer12.Na¨^ </a:t>
              </a:r>
            </a:p>
          </p:txBody>
        </p:sp>
        <p:sp>
          <p:nvSpPr>
            <p:cNvPr id="3" name="Flecha: hacia arriba 2"/>
            <p:cNvSpPr/>
            <p:nvPr/>
          </p:nvSpPr>
          <p:spPr>
            <a:xfrm>
              <a:off x="1060165" y="3316357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487" y="3386302"/>
              <a:ext cx="497959" cy="497959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876176" y="3473726"/>
              <a:ext cx="176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pública de Alice</a:t>
              </a:r>
            </a:p>
          </p:txBody>
        </p:sp>
        <p:sp>
          <p:nvSpPr>
            <p:cNvPr id="7" name="Flecha: a la derecha 6"/>
            <p:cNvSpPr/>
            <p:nvPr/>
          </p:nvSpPr>
          <p:spPr>
            <a:xfrm>
              <a:off x="2014330" y="1401413"/>
              <a:ext cx="4002157" cy="347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 doblada 25"/>
            <p:cNvSpPr/>
            <p:nvPr/>
          </p:nvSpPr>
          <p:spPr>
            <a:xfrm>
              <a:off x="3221649" y="281224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Hop342%6&amp;7jkMer12.Na¨^ </a:t>
              </a:r>
            </a:p>
          </p:txBody>
        </p:sp>
        <p:sp>
          <p:nvSpPr>
            <p:cNvPr id="29" name="Rectángulo: esquina doblada 28"/>
            <p:cNvSpPr/>
            <p:nvPr/>
          </p:nvSpPr>
          <p:spPr>
            <a:xfrm>
              <a:off x="6049616" y="2113722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Hop342%6&amp;7jkMer12.Na¨^ </a:t>
              </a:r>
            </a:p>
          </p:txBody>
        </p:sp>
        <p:sp>
          <p:nvSpPr>
            <p:cNvPr id="30" name="Flecha: hacia arriba 29"/>
            <p:cNvSpPr/>
            <p:nvPr/>
          </p:nvSpPr>
          <p:spPr>
            <a:xfrm rot="10800000">
              <a:off x="6467059" y="3265934"/>
              <a:ext cx="318052" cy="6493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: esquina doblada 30"/>
            <p:cNvSpPr/>
            <p:nvPr/>
          </p:nvSpPr>
          <p:spPr>
            <a:xfrm>
              <a:off x="6016487" y="3980824"/>
              <a:ext cx="1152939" cy="1086679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Klp0=RefvBn87#@!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374588" y="3487146"/>
              <a:ext cx="176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Clave pública de Alice</a:t>
              </a:r>
            </a:p>
          </p:txBody>
        </p:sp>
      </p:grpSp>
      <p:sp>
        <p:nvSpPr>
          <p:cNvPr id="25" name="Rectángulo: esquina doblada 24"/>
          <p:cNvSpPr/>
          <p:nvPr/>
        </p:nvSpPr>
        <p:spPr>
          <a:xfrm>
            <a:off x="9744160" y="7487101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Hi, I am Alice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276520" y="77380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1"/>
                </a:solidFill>
              </a:rPr>
              <a:t>≠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8" name="Gráfico 7" descr="Cerr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2377" y="7149000"/>
            <a:ext cx="728914" cy="728914"/>
          </a:xfrm>
          <a:prstGeom prst="rect">
            <a:avLst/>
          </a:prstGeom>
        </p:spPr>
      </p:pic>
      <p:sp>
        <p:nvSpPr>
          <p:cNvPr id="35" name="Rectángulo: esquina doblada 34"/>
          <p:cNvSpPr/>
          <p:nvPr/>
        </p:nvSpPr>
        <p:spPr>
          <a:xfrm>
            <a:off x="2678910" y="7545928"/>
            <a:ext cx="1152939" cy="108667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Hi, I am Alice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09" y="4201368"/>
            <a:ext cx="1219200" cy="12192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71" y="6863020"/>
            <a:ext cx="497959" cy="4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49" y="6168506"/>
            <a:ext cx="1219199" cy="1219199"/>
          </a:xfrm>
          <a:prstGeom prst="rect">
            <a:avLst/>
          </a:prstGeom>
        </p:spPr>
      </p:pic>
      <p:sp>
        <p:nvSpPr>
          <p:cNvPr id="4" name="Bocadillo nube: nube 3"/>
          <p:cNvSpPr/>
          <p:nvPr/>
        </p:nvSpPr>
        <p:spPr>
          <a:xfrm>
            <a:off x="649339" y="4979125"/>
            <a:ext cx="1828809" cy="1020418"/>
          </a:xfrm>
          <a:prstGeom prst="cloudCallout">
            <a:avLst>
              <a:gd name="adj1" fmla="val 7428"/>
              <a:gd name="adj2" fmla="val 663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err="1"/>
              <a:t>My</a:t>
            </a:r>
            <a:r>
              <a:rPr lang="es-ES" sz="1600" dirty="0"/>
              <a:t> </a:t>
            </a:r>
            <a:r>
              <a:rPr lang="es-ES" sz="1600" dirty="0" err="1"/>
              <a:t>password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123456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478147" y="6501106"/>
            <a:ext cx="490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8d969eef6ecad3c29a3a629280e686cf0c3f5d5a86aff3ca12020c923adc6c92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91" y="6168506"/>
            <a:ext cx="1219199" cy="1219199"/>
          </a:xfrm>
          <a:prstGeom prst="rect">
            <a:avLst/>
          </a:prstGeom>
        </p:spPr>
      </p:pic>
      <p:sp>
        <p:nvSpPr>
          <p:cNvPr id="28" name="Flecha: a la derecha 27"/>
          <p:cNvSpPr/>
          <p:nvPr/>
        </p:nvSpPr>
        <p:spPr>
          <a:xfrm>
            <a:off x="2478147" y="6681668"/>
            <a:ext cx="5274375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a la derecha 32"/>
          <p:cNvSpPr/>
          <p:nvPr/>
        </p:nvSpPr>
        <p:spPr>
          <a:xfrm rot="10800000">
            <a:off x="2478147" y="7112361"/>
            <a:ext cx="5274375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623732" y="6956816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Hi, Alice!</a:t>
            </a: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95" y="3138229"/>
            <a:ext cx="1219200" cy="1219200"/>
          </a:xfrm>
          <a:prstGeom prst="rect">
            <a:avLst/>
          </a:prstGeom>
        </p:spPr>
      </p:pic>
      <p:sp>
        <p:nvSpPr>
          <p:cNvPr id="37" name="Flecha: hacia arriba 36"/>
          <p:cNvSpPr/>
          <p:nvPr/>
        </p:nvSpPr>
        <p:spPr>
          <a:xfrm rot="1114223">
            <a:off x="4545356" y="4394673"/>
            <a:ext cx="371061" cy="2091810"/>
          </a:xfrm>
          <a:prstGeom prst="upArrow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doblada 37"/>
          <p:cNvSpPr/>
          <p:nvPr/>
        </p:nvSpPr>
        <p:spPr>
          <a:xfrm rot="5400000">
            <a:off x="6157823" y="3662814"/>
            <a:ext cx="2090527" cy="2717764"/>
          </a:xfrm>
          <a:prstGeom prst="bentArrow">
            <a:avLst>
              <a:gd name="adj1" fmla="val 4104"/>
              <a:gd name="adj2" fmla="val 5539"/>
              <a:gd name="adj3" fmla="val 23732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733121" y="4105254"/>
            <a:ext cx="2501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8d969eef6ecad3c29a3a629280e68</a:t>
            </a:r>
          </a:p>
          <a:p>
            <a:r>
              <a:rPr lang="es-ES" sz="1100" dirty="0"/>
              <a:t>6cf0c3f5d5a86aff3ca12020c923adc6c92</a:t>
            </a:r>
            <a:endParaRPr lang="es-ES" dirty="0"/>
          </a:p>
        </p:txBody>
      </p:sp>
      <p:sp>
        <p:nvSpPr>
          <p:cNvPr id="40" name="Flecha: doblada hacia arriba 39"/>
          <p:cNvSpPr/>
          <p:nvPr/>
        </p:nvSpPr>
        <p:spPr>
          <a:xfrm rot="16200000">
            <a:off x="5997184" y="3240353"/>
            <a:ext cx="2675780" cy="3034757"/>
          </a:xfrm>
          <a:prstGeom prst="bentUpArrow">
            <a:avLst>
              <a:gd name="adj1" fmla="val 3939"/>
              <a:gd name="adj2" fmla="val 4387"/>
              <a:gd name="adj3" fmla="val 26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8852454" y="54168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Hi, Alice!</a:t>
            </a:r>
          </a:p>
        </p:txBody>
      </p:sp>
    </p:spTree>
    <p:extLst>
      <p:ext uri="{BB962C8B-B14F-4D97-AF65-F5344CB8AC3E}">
        <p14:creationId xmlns:p14="http://schemas.microsoft.com/office/powerpoint/2010/main" val="962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2915176" y="201716"/>
            <a:ext cx="1205948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cliente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8686500" y="201715"/>
            <a:ext cx="1205948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servidor</a:t>
            </a:r>
          </a:p>
        </p:txBody>
      </p:sp>
      <p:sp>
        <p:nvSpPr>
          <p:cNvPr id="6" name="Flecha: hacia abajo 5"/>
          <p:cNvSpPr/>
          <p:nvPr/>
        </p:nvSpPr>
        <p:spPr>
          <a:xfrm>
            <a:off x="3377346" y="1162499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Flecha: hacia abajo 6"/>
          <p:cNvSpPr/>
          <p:nvPr/>
        </p:nvSpPr>
        <p:spPr>
          <a:xfrm>
            <a:off x="9148670" y="1162497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: esquina doblada 8"/>
          <p:cNvSpPr/>
          <p:nvPr/>
        </p:nvSpPr>
        <p:spPr>
          <a:xfrm>
            <a:off x="221430" y="387245"/>
            <a:ext cx="2693746" cy="111981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100" dirty="0" err="1"/>
              <a:t>User</a:t>
            </a:r>
            <a:r>
              <a:rPr lang="es-ES" sz="1100" dirty="0"/>
              <a:t> ID: </a:t>
            </a:r>
            <a:r>
              <a:rPr lang="es-ES" sz="1100" dirty="0" err="1"/>
              <a:t>alice</a:t>
            </a:r>
            <a:endParaRPr lang="es-ES" sz="1100" dirty="0"/>
          </a:p>
          <a:p>
            <a:r>
              <a:rPr lang="es-ES" sz="1100" dirty="0" err="1"/>
              <a:t>Password</a:t>
            </a:r>
            <a:r>
              <a:rPr lang="es-ES" sz="1100" dirty="0"/>
              <a:t>: </a:t>
            </a:r>
            <a:r>
              <a:rPr lang="es-ES" sz="1100" dirty="0" err="1"/>
              <a:t>secret</a:t>
            </a:r>
            <a:endParaRPr lang="es-ES" sz="1100" dirty="0"/>
          </a:p>
          <a:p>
            <a:r>
              <a:rPr lang="es-ES" sz="1100" dirty="0" err="1"/>
              <a:t>Path</a:t>
            </a:r>
            <a:r>
              <a:rPr lang="es-ES" sz="1100" dirty="0"/>
              <a:t>: /</a:t>
            </a:r>
            <a:r>
              <a:rPr lang="es-ES" sz="1100" dirty="0" err="1"/>
              <a:t>book</a:t>
            </a:r>
            <a:endParaRPr lang="es-ES" sz="1100" dirty="0"/>
          </a:p>
          <a:p>
            <a:r>
              <a:rPr lang="es-ES" sz="1100" dirty="0" err="1"/>
              <a:t>Query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: </a:t>
            </a:r>
            <a:r>
              <a:rPr lang="es-ES" sz="1100" dirty="0" err="1"/>
              <a:t>format</a:t>
            </a:r>
            <a:r>
              <a:rPr lang="es-ES" sz="1100" dirty="0"/>
              <a:t>=</a:t>
            </a:r>
            <a:r>
              <a:rPr lang="es-ES" sz="1100" dirty="0" err="1"/>
              <a:t>pocket&amp;bestseller</a:t>
            </a:r>
            <a:r>
              <a:rPr lang="es-ES" sz="1100" dirty="0"/>
              <a:t>=1</a:t>
            </a:r>
          </a:p>
          <a:p>
            <a:r>
              <a:rPr lang="es-ES" sz="1100" dirty="0" err="1"/>
              <a:t>Parameters</a:t>
            </a:r>
            <a:r>
              <a:rPr lang="es-ES" sz="1100" dirty="0"/>
              <a:t>: Content-</a:t>
            </a:r>
            <a:r>
              <a:rPr lang="es-ES" sz="1100" dirty="0" err="1"/>
              <a:t>Type</a:t>
            </a:r>
            <a:r>
              <a:rPr lang="es-ES" sz="1100" dirty="0"/>
              <a:t>: </a:t>
            </a:r>
            <a:r>
              <a:rPr lang="es-ES" sz="1100" dirty="0" err="1"/>
              <a:t>application</a:t>
            </a:r>
            <a:r>
              <a:rPr lang="es-ES" sz="1100" dirty="0"/>
              <a:t>/</a:t>
            </a:r>
            <a:r>
              <a:rPr lang="es-ES" sz="1100" dirty="0" err="1"/>
              <a:t>json</a:t>
            </a:r>
            <a:endParaRPr lang="es-ES" sz="11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221431" y="1692586"/>
            <a:ext cx="1931747" cy="983975"/>
            <a:chOff x="122339" y="407503"/>
            <a:chExt cx="1931747" cy="983975"/>
          </a:xfrm>
        </p:grpSpPr>
        <p:sp>
          <p:nvSpPr>
            <p:cNvPr id="10" name="Rectángulo: esquina doblada 9"/>
            <p:cNvSpPr/>
            <p:nvPr/>
          </p:nvSpPr>
          <p:spPr>
            <a:xfrm>
              <a:off x="311425" y="1020416"/>
              <a:ext cx="1742661" cy="371062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100" dirty="0" err="1"/>
                <a:t>Timestamp</a:t>
              </a:r>
              <a:r>
                <a:rPr lang="es-ES" sz="1100" dirty="0"/>
                <a:t>: 1494607228 </a:t>
              </a:r>
            </a:p>
          </p:txBody>
        </p:sp>
        <p:pic>
          <p:nvPicPr>
            <p:cNvPr id="12" name="Gráfico 11" descr="Reloj de pare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339" y="407503"/>
              <a:ext cx="487017" cy="487017"/>
            </a:xfrm>
            <a:prstGeom prst="rect">
              <a:avLst/>
            </a:prstGeom>
          </p:spPr>
        </p:pic>
        <p:sp>
          <p:nvSpPr>
            <p:cNvPr id="13" name="Flecha: hacia abajo 12"/>
            <p:cNvSpPr/>
            <p:nvPr/>
          </p:nvSpPr>
          <p:spPr>
            <a:xfrm rot="19047802">
              <a:off x="451399" y="791915"/>
              <a:ext cx="243509" cy="3478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sp>
        <p:nvSpPr>
          <p:cNvPr id="15" name="Elipse 14"/>
          <p:cNvSpPr/>
          <p:nvPr/>
        </p:nvSpPr>
        <p:spPr>
          <a:xfrm>
            <a:off x="2438100" y="1692586"/>
            <a:ext cx="808383" cy="6129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/>
              <a:t>SHA256</a:t>
            </a:r>
          </a:p>
        </p:txBody>
      </p:sp>
      <p:sp>
        <p:nvSpPr>
          <p:cNvPr id="16" name="Flecha: hacia abajo 15"/>
          <p:cNvSpPr/>
          <p:nvPr/>
        </p:nvSpPr>
        <p:spPr>
          <a:xfrm rot="19047802">
            <a:off x="2392788" y="1425886"/>
            <a:ext cx="243509" cy="34787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" name="Flecha: hacia abajo 16"/>
          <p:cNvSpPr/>
          <p:nvPr/>
        </p:nvSpPr>
        <p:spPr>
          <a:xfrm rot="13767552">
            <a:off x="2297166" y="2131564"/>
            <a:ext cx="243509" cy="34787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Flecha: hacia abajo 17"/>
          <p:cNvSpPr/>
          <p:nvPr/>
        </p:nvSpPr>
        <p:spPr>
          <a:xfrm rot="16200000">
            <a:off x="1362191" y="513969"/>
            <a:ext cx="243509" cy="34787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657881" y="473386"/>
            <a:ext cx="780219" cy="4207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/>
              <a:t>SHA256</a:t>
            </a:r>
          </a:p>
        </p:txBody>
      </p:sp>
      <p:sp>
        <p:nvSpPr>
          <p:cNvPr id="20" name="Flecha: hacia abajo 19"/>
          <p:cNvSpPr/>
          <p:nvPr/>
        </p:nvSpPr>
        <p:spPr>
          <a:xfrm rot="16200000">
            <a:off x="6287857" y="-1260991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3658954" y="15353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/</a:t>
            </a:r>
            <a:r>
              <a:rPr lang="es-ES" sz="1200" dirty="0" err="1"/>
              <a:t>book?format</a:t>
            </a:r>
            <a:r>
              <a:rPr lang="es-ES" sz="1200" dirty="0"/>
              <a:t>=</a:t>
            </a:r>
            <a:r>
              <a:rPr lang="es-ES" sz="1200" dirty="0" err="1"/>
              <a:t>pocket&amp;bestseller</a:t>
            </a:r>
            <a:r>
              <a:rPr lang="es-ES" sz="1200" dirty="0"/>
              <a:t>=1</a:t>
            </a:r>
          </a:p>
          <a:p>
            <a:r>
              <a:rPr lang="es-ES" sz="1200" dirty="0" err="1"/>
              <a:t>User</a:t>
            </a:r>
            <a:r>
              <a:rPr lang="es-ES" sz="1200" dirty="0"/>
              <a:t> ID: </a:t>
            </a:r>
            <a:r>
              <a:rPr lang="es-ES" sz="1200" dirty="0" err="1"/>
              <a:t>alice</a:t>
            </a:r>
            <a:endParaRPr lang="es-ES" sz="1200" dirty="0"/>
          </a:p>
          <a:p>
            <a:r>
              <a:rPr lang="es-ES" sz="1200" dirty="0" err="1"/>
              <a:t>Timestamp</a:t>
            </a:r>
            <a:r>
              <a:rPr lang="es-ES" sz="1200" dirty="0"/>
              <a:t>: 1494607228</a:t>
            </a:r>
          </a:p>
          <a:p>
            <a:r>
              <a:rPr lang="es-ES" sz="1200" dirty="0"/>
              <a:t>Token: 9243716134231550d59507bbd5865c74ff73c35543122c44bf0da41af295da3f</a:t>
            </a:r>
            <a:endParaRPr lang="es-ES" sz="1400" dirty="0"/>
          </a:p>
        </p:txBody>
      </p:sp>
      <p:sp>
        <p:nvSpPr>
          <p:cNvPr id="23" name="Rectángulo 22"/>
          <p:cNvSpPr/>
          <p:nvPr/>
        </p:nvSpPr>
        <p:spPr>
          <a:xfrm>
            <a:off x="9430279" y="2420507"/>
            <a:ext cx="2637674" cy="3583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 err="1"/>
              <a:t>Timestamp</a:t>
            </a:r>
            <a:r>
              <a:rPr lang="es-ES" dirty="0"/>
              <a:t> &lt; </a:t>
            </a:r>
            <a:r>
              <a:rPr lang="es-ES" dirty="0" err="1"/>
              <a:t>Now</a:t>
            </a:r>
            <a:r>
              <a:rPr lang="es-ES" dirty="0"/>
              <a:t> – 5 min</a:t>
            </a:r>
          </a:p>
        </p:txBody>
      </p:sp>
      <p:sp>
        <p:nvSpPr>
          <p:cNvPr id="24" name="Flecha: hacia abajo 23"/>
          <p:cNvSpPr/>
          <p:nvPr/>
        </p:nvSpPr>
        <p:spPr>
          <a:xfrm rot="5400000">
            <a:off x="6238159" y="-117794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25" name="Gráfico 24" descr="Cerr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251" y="2366313"/>
            <a:ext cx="435123" cy="435123"/>
          </a:xfrm>
          <a:prstGeom prst="rect">
            <a:avLst/>
          </a:prstGeom>
        </p:spPr>
      </p:pic>
      <p:pic>
        <p:nvPicPr>
          <p:cNvPr id="27" name="Gráfico 26" descr="Base de dato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4437" y="3248397"/>
            <a:ext cx="914400" cy="9144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9980417" y="2933592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hashpass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935052" y="3574792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2bb80d537b1da3…</a:t>
            </a:r>
            <a:endParaRPr lang="es-ES" dirty="0"/>
          </a:p>
        </p:txBody>
      </p:sp>
      <p:sp>
        <p:nvSpPr>
          <p:cNvPr id="30" name="Flecha: hacia abajo 29"/>
          <p:cNvSpPr/>
          <p:nvPr/>
        </p:nvSpPr>
        <p:spPr>
          <a:xfrm rot="5400000">
            <a:off x="11132682" y="3531662"/>
            <a:ext cx="243509" cy="34787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9416091" y="4305810"/>
            <a:ext cx="2637674" cy="3583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/>
              <a:t>Cálculo Token’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416091" y="4954410"/>
            <a:ext cx="2637674" cy="3583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/>
              <a:t>Token’ = Token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9430279" y="5596706"/>
            <a:ext cx="2637674" cy="3583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ES" dirty="0"/>
              <a:t>Token’ ≠ Token</a:t>
            </a:r>
          </a:p>
        </p:txBody>
      </p:sp>
      <p:sp>
        <p:nvSpPr>
          <p:cNvPr id="34" name="Flecha: hacia abajo 33"/>
          <p:cNvSpPr/>
          <p:nvPr/>
        </p:nvSpPr>
        <p:spPr>
          <a:xfrm rot="5400000">
            <a:off x="6238159" y="3053877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35" name="Gráfico 34" descr="Cerr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251" y="5537984"/>
            <a:ext cx="435123" cy="435123"/>
          </a:xfrm>
          <a:prstGeom prst="rect">
            <a:avLst/>
          </a:prstGeom>
        </p:spPr>
      </p:pic>
      <p:sp>
        <p:nvSpPr>
          <p:cNvPr id="36" name="Flecha: hacia abajo 35"/>
          <p:cNvSpPr/>
          <p:nvPr/>
        </p:nvSpPr>
        <p:spPr>
          <a:xfrm rot="5400000">
            <a:off x="6287857" y="2413593"/>
            <a:ext cx="281609" cy="544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37" name="Gráfico 36" descr="Marca de verificació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1728" y="4829571"/>
            <a:ext cx="404169" cy="404169"/>
          </a:xfrm>
          <a:prstGeom prst="rect">
            <a:avLst/>
          </a:prstGeom>
        </p:spPr>
      </p:pic>
      <p:sp>
        <p:nvSpPr>
          <p:cNvPr id="38" name="Triángulo isósceles 37"/>
          <p:cNvSpPr/>
          <p:nvPr/>
        </p:nvSpPr>
        <p:spPr>
          <a:xfrm>
            <a:off x="1395314" y="1440019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9" name="Triángulo isósceles 38"/>
          <p:cNvSpPr/>
          <p:nvPr/>
        </p:nvSpPr>
        <p:spPr>
          <a:xfrm>
            <a:off x="4421474" y="752440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0" name="Triángulo isósceles 39"/>
          <p:cNvSpPr/>
          <p:nvPr/>
        </p:nvSpPr>
        <p:spPr>
          <a:xfrm>
            <a:off x="8814053" y="2223076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1" name="Triángulo isósceles 40"/>
          <p:cNvSpPr/>
          <p:nvPr/>
        </p:nvSpPr>
        <p:spPr>
          <a:xfrm>
            <a:off x="9265819" y="3045900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2" name="Triángulo isósceles 41"/>
          <p:cNvSpPr/>
          <p:nvPr/>
        </p:nvSpPr>
        <p:spPr>
          <a:xfrm>
            <a:off x="11042755" y="4091560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3" name="Triángulo isósceles 42"/>
          <p:cNvSpPr/>
          <p:nvPr/>
        </p:nvSpPr>
        <p:spPr>
          <a:xfrm>
            <a:off x="11022210" y="4825833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44" name="Triángulo isósceles 43"/>
          <p:cNvSpPr/>
          <p:nvPr/>
        </p:nvSpPr>
        <p:spPr>
          <a:xfrm>
            <a:off x="11022036" y="5658471"/>
            <a:ext cx="669233" cy="629272"/>
          </a:xfrm>
          <a:prstGeom prst="triangl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s-ES" sz="2800" dirty="0">
                <a:solidFill>
                  <a:srgbClr val="00206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202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293</Words>
  <Application>Microsoft Office PowerPoint</Application>
  <PresentationFormat>Personalizado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Moisés Vilar Vidal</dc:creator>
  <cp:lastModifiedBy>Moisés Vilar Vidal</cp:lastModifiedBy>
  <cp:revision>14</cp:revision>
  <dcterms:created xsi:type="dcterms:W3CDTF">2017-05-11T19:27:34Z</dcterms:created>
  <dcterms:modified xsi:type="dcterms:W3CDTF">2017-05-12T17:08:10Z</dcterms:modified>
</cp:coreProperties>
</file>