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92" r:id="rId5"/>
    <p:sldId id="285" r:id="rId6"/>
    <p:sldId id="295" r:id="rId7"/>
    <p:sldId id="299" r:id="rId8"/>
    <p:sldId id="300" r:id="rId9"/>
    <p:sldId id="29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13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17/06/2021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17/06/2021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Mãos unidas e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11053"/>
            <a:ext cx="121920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en-US" sz="6000" dirty="0"/>
              <a:t>RPA &amp; Process Automation - BPM Tools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pt-BR" dirty="0"/>
              <a:t>Automação de Solicitação de Conteúdo Digital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Mesa com computador, telefone, livros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4792"/>
            <a:ext cx="12192000" cy="1335362"/>
          </a:xfrm>
        </p:spPr>
        <p:txBody>
          <a:bodyPr rtlCol="0"/>
          <a:lstStyle/>
          <a:p>
            <a:pPr algn="l" rtl="0"/>
            <a:r>
              <a:rPr lang="pt-BR" sz="4000" dirty="0"/>
              <a:t>Objetivo: Criar um processo de automação para solicitação de conteúdo digital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1D028C-7C79-4A23-8A27-FFAA25C6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D577FB-CDCC-4B56-9C96-F60A7FC1E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88" y="5077480"/>
            <a:ext cx="286162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sala de conferência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2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75F062-1DA4-4471-A8E3-4F816CC4F22E}"/>
              </a:ext>
            </a:extLst>
          </p:cNvPr>
          <p:cNvSpPr txBox="1">
            <a:spLocks/>
          </p:cNvSpPr>
          <p:nvPr/>
        </p:nvSpPr>
        <p:spPr>
          <a:xfrm>
            <a:off x="432000" y="27064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Macro Automação de Processos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8D1D6C-2F3D-4242-BCFD-E3E78081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973297"/>
            <a:ext cx="4367580" cy="2264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F758D4-800B-4C40-8430-4F01DA6D9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584" y="1860956"/>
            <a:ext cx="5700416" cy="310823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7BF598-3FCE-48C3-9A83-41981FA0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999" y="3682430"/>
            <a:ext cx="4367580" cy="22088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52DCF23-B306-4DF2-84DE-A97C093EDE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99579" y="2105385"/>
            <a:ext cx="1260005" cy="1309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0559A14-80C9-4A16-88A2-E703772FFC46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4799579" y="3415074"/>
            <a:ext cx="1260005" cy="1371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44ED0AEC-3DF9-421E-A52E-DC8796735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1 – Processo de Solicitação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8336FFF-3E65-465B-9354-EBFDECCD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864000"/>
            <a:ext cx="9315450" cy="48291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55C722C-D3B7-433D-B335-66C2B2F3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2 – Sub Processo Aprovação de Conteúdo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75949D-4F36-49FF-8940-1F7572C6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31" y="855477"/>
            <a:ext cx="9439538" cy="51470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489CDB-BF9B-4BE5-A496-CDBE9E534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3 – Sub Processo Publicar Conteúdo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r>
              <a:rPr lang="pt-BR" dirty="0"/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21B85D-D86C-4817-AA6D-6F25C9CA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1962150"/>
            <a:ext cx="5800725" cy="2933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B099E2-F69E-444A-B4B8-67F4B9D1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199" y="3957705"/>
            <a:ext cx="3733799" cy="2300482"/>
          </a:xfrm>
        </p:spPr>
        <p:txBody>
          <a:bodyPr rtlCol="0"/>
          <a:lstStyle/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Alfredo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Jampietro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Filho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Caio Fabio Ramos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Cleber dos Santos Vieira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Helen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Harumi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</a:t>
            </a:r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Adachi</a:t>
            </a:r>
            <a:endParaRPr lang="pt-BR" sz="1600" b="0" i="0" dirty="0">
              <a:solidFill>
                <a:srgbClr val="C9D1D9"/>
              </a:solidFill>
              <a:effectLst/>
              <a:latin typeface="ui-monospace"/>
            </a:endParaRPr>
          </a:p>
          <a:p>
            <a:pPr rtl="0"/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Moisez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Arles Miranda Dantas</a:t>
            </a:r>
          </a:p>
          <a:p>
            <a:pPr rtl="0"/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Renan Santos de Siqueira</a:t>
            </a:r>
          </a:p>
          <a:p>
            <a:pPr rtl="0"/>
            <a:r>
              <a:rPr lang="pt-BR" sz="1600" b="0" i="0" dirty="0" err="1">
                <a:solidFill>
                  <a:srgbClr val="C9D1D9"/>
                </a:solidFill>
                <a:effectLst/>
                <a:latin typeface="ui-monospace"/>
              </a:rPr>
              <a:t>Thayna</a:t>
            </a:r>
            <a:r>
              <a:rPr lang="pt-BR" sz="1600" b="0" i="0" dirty="0">
                <a:solidFill>
                  <a:srgbClr val="C9D1D9"/>
                </a:solidFill>
                <a:effectLst/>
                <a:latin typeface="ui-monospace"/>
              </a:rPr>
              <a:t> Gomes da Luz Santos</a:t>
            </a:r>
            <a:endParaRPr lang="pt-BR" sz="1600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6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BF74EA2B-BBBC-4E8B-82BA-2F7C8C47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00" y="6371351"/>
            <a:ext cx="1828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brilhante de negócios</Template>
  <TotalTime>50</TotalTime>
  <Words>83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ui-monospace</vt:lpstr>
      <vt:lpstr>Tema do Office</vt:lpstr>
      <vt:lpstr>RPA &amp; Process Automation - BPM Tools</vt:lpstr>
      <vt:lpstr>Objetivo: Criar um processo de automação para solicitação de conteúdo digital</vt:lpstr>
      <vt:lpstr>Large image</vt:lpstr>
      <vt:lpstr>1 – Processo de Solicitação</vt:lpstr>
      <vt:lpstr>2 – Sub Processo Aprovação de Conteúdo</vt:lpstr>
      <vt:lpstr>3 – Sub Processo Publicar Conteúdo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&amp; Process Automation - BPM Tools</dc:title>
  <dc:creator>Cleber dos Santos Vieira</dc:creator>
  <cp:lastModifiedBy>Cleber dos Santos Vieira</cp:lastModifiedBy>
  <cp:revision>7</cp:revision>
  <dcterms:created xsi:type="dcterms:W3CDTF">2021-06-17T20:34:38Z</dcterms:created>
  <dcterms:modified xsi:type="dcterms:W3CDTF">2021-06-17T21:24:47Z</dcterms:modified>
</cp:coreProperties>
</file>