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73" r:id="rId6"/>
    <p:sldId id="270" r:id="rId7"/>
    <p:sldId id="271" r:id="rId8"/>
    <p:sldId id="261" r:id="rId9"/>
    <p:sldId id="268" r:id="rId10"/>
    <p:sldId id="263" r:id="rId11"/>
    <p:sldId id="274" r:id="rId12"/>
    <p:sldId id="265" r:id="rId13"/>
    <p:sldId id="264" r:id="rId14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3D8852-D87B-4124-82C4-FE2185D0BDB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9B105BD-4D33-4C49-BA27-C34E61C31BCC}">
      <dgm:prSet phldrT="[Text]"/>
      <dgm:spPr/>
      <dgm:t>
        <a:bodyPr/>
        <a:lstStyle/>
        <a:p>
          <a:r>
            <a:rPr lang="en-US" dirty="0" smtClean="0"/>
            <a:t>Presentation Markup file</a:t>
          </a:r>
          <a:endParaRPr lang="bg-BG" dirty="0"/>
        </a:p>
      </dgm:t>
    </dgm:pt>
    <dgm:pt modelId="{7B6988D3-8B97-4937-BDCD-E4775973A597}" type="parTrans" cxnId="{28DED1A1-8C7C-4FCA-B418-6FE1CC1B72BF}">
      <dgm:prSet/>
      <dgm:spPr/>
      <dgm:t>
        <a:bodyPr/>
        <a:lstStyle/>
        <a:p>
          <a:endParaRPr lang="bg-BG"/>
        </a:p>
      </dgm:t>
    </dgm:pt>
    <dgm:pt modelId="{CC8B7485-B790-4329-92A3-409C7D5639FF}" type="sibTrans" cxnId="{28DED1A1-8C7C-4FCA-B418-6FE1CC1B72BF}">
      <dgm:prSet/>
      <dgm:spPr/>
      <dgm:t>
        <a:bodyPr/>
        <a:lstStyle/>
        <a:p>
          <a:endParaRPr lang="bg-BG"/>
        </a:p>
      </dgm:t>
    </dgm:pt>
    <dgm:pt modelId="{E390F42D-5C38-47C7-B88A-F41E1A88EE0B}">
      <dgm:prSet phldrT="[Text]"/>
      <dgm:spPr/>
      <dgm:t>
        <a:bodyPr/>
        <a:lstStyle/>
        <a:p>
          <a:r>
            <a:rPr lang="en-US" dirty="0" smtClean="0"/>
            <a:t>Presentation Markup Parser</a:t>
          </a:r>
          <a:endParaRPr lang="bg-BG" dirty="0"/>
        </a:p>
      </dgm:t>
    </dgm:pt>
    <dgm:pt modelId="{0AB367B2-D046-4BC0-9EA8-937CB543948A}" type="parTrans" cxnId="{5018556B-7095-4D6F-BAF4-C64D80B3C941}">
      <dgm:prSet/>
      <dgm:spPr/>
      <dgm:t>
        <a:bodyPr/>
        <a:lstStyle/>
        <a:p>
          <a:endParaRPr lang="bg-BG"/>
        </a:p>
      </dgm:t>
    </dgm:pt>
    <dgm:pt modelId="{1C09CEF8-FD49-4BF6-BD9E-EAA27FB20EDA}" type="sibTrans" cxnId="{5018556B-7095-4D6F-BAF4-C64D80B3C941}">
      <dgm:prSet/>
      <dgm:spPr/>
      <dgm:t>
        <a:bodyPr/>
        <a:lstStyle/>
        <a:p>
          <a:endParaRPr lang="bg-BG"/>
        </a:p>
      </dgm:t>
    </dgm:pt>
    <dgm:pt modelId="{B8109CA8-2397-4425-92D8-FF95C61CB56A}">
      <dgm:prSet phldrT="[Text]"/>
      <dgm:spPr/>
      <dgm:t>
        <a:bodyPr/>
        <a:lstStyle/>
        <a:p>
          <a:r>
            <a:rPr lang="en-US" dirty="0" smtClean="0"/>
            <a:t>Parsed Elements</a:t>
          </a:r>
          <a:endParaRPr lang="bg-BG" dirty="0"/>
        </a:p>
      </dgm:t>
    </dgm:pt>
    <dgm:pt modelId="{415992A0-43EB-4B65-8E1F-88F4BE2EAC1D}" type="parTrans" cxnId="{F64DC47F-2F95-4FC5-ADDF-ADBE6021E7CF}">
      <dgm:prSet/>
      <dgm:spPr/>
      <dgm:t>
        <a:bodyPr/>
        <a:lstStyle/>
        <a:p>
          <a:endParaRPr lang="bg-BG"/>
        </a:p>
      </dgm:t>
    </dgm:pt>
    <dgm:pt modelId="{58766F4B-7AFE-4EAE-AE27-643AE3386000}" type="sibTrans" cxnId="{F64DC47F-2F95-4FC5-ADDF-ADBE6021E7CF}">
      <dgm:prSet/>
      <dgm:spPr/>
      <dgm:t>
        <a:bodyPr/>
        <a:lstStyle/>
        <a:p>
          <a:endParaRPr lang="bg-BG"/>
        </a:p>
      </dgm:t>
    </dgm:pt>
    <dgm:pt modelId="{92B45662-AD95-4CA1-8386-AD812C135B73}">
      <dgm:prSet/>
      <dgm:spPr/>
      <dgm:t>
        <a:bodyPr/>
        <a:lstStyle/>
        <a:p>
          <a:r>
            <a:rPr lang="en-US" dirty="0" smtClean="0"/>
            <a:t>MathMLMarshaller</a:t>
          </a:r>
          <a:endParaRPr lang="bg-BG" dirty="0"/>
        </a:p>
      </dgm:t>
    </dgm:pt>
    <dgm:pt modelId="{25458796-DB58-48E6-8A61-93EAF170A0A1}" type="parTrans" cxnId="{071D06D6-A0FF-4B5E-AF16-92C94C9176C6}">
      <dgm:prSet/>
      <dgm:spPr/>
      <dgm:t>
        <a:bodyPr/>
        <a:lstStyle/>
        <a:p>
          <a:endParaRPr lang="bg-BG"/>
        </a:p>
      </dgm:t>
    </dgm:pt>
    <dgm:pt modelId="{E758B730-8DE7-4023-B210-9ABC2B59A34A}" type="sibTrans" cxnId="{071D06D6-A0FF-4B5E-AF16-92C94C9176C6}">
      <dgm:prSet/>
      <dgm:spPr/>
      <dgm:t>
        <a:bodyPr/>
        <a:lstStyle/>
        <a:p>
          <a:endParaRPr lang="bg-BG"/>
        </a:p>
      </dgm:t>
    </dgm:pt>
    <dgm:pt modelId="{9E6839A9-4A75-4CD1-8A5C-6D244623C12E}" type="pres">
      <dgm:prSet presAssocID="{E23D8852-D87B-4124-82C4-FE2185D0BDB3}" presName="Name0" presStyleCnt="0">
        <dgm:presLayoutVars>
          <dgm:dir/>
          <dgm:resizeHandles val="exact"/>
        </dgm:presLayoutVars>
      </dgm:prSet>
      <dgm:spPr/>
    </dgm:pt>
    <dgm:pt modelId="{1F9081AE-CD51-4C3E-A2ED-925C3E3C4317}" type="pres">
      <dgm:prSet presAssocID="{29B105BD-4D33-4C49-BA27-C34E61C31BC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814B584D-FF7A-4742-BDDA-DC786E0540AE}" type="pres">
      <dgm:prSet presAssocID="{CC8B7485-B790-4329-92A3-409C7D5639FF}" presName="sibTrans" presStyleLbl="sibTrans2D1" presStyleIdx="0" presStyleCnt="3"/>
      <dgm:spPr/>
      <dgm:t>
        <a:bodyPr/>
        <a:lstStyle/>
        <a:p>
          <a:endParaRPr lang="bg-BG"/>
        </a:p>
      </dgm:t>
    </dgm:pt>
    <dgm:pt modelId="{21E3E13C-9DF4-495C-8864-601A6D3A3703}" type="pres">
      <dgm:prSet presAssocID="{CC8B7485-B790-4329-92A3-409C7D5639FF}" presName="connectorText" presStyleLbl="sibTrans2D1" presStyleIdx="0" presStyleCnt="3"/>
      <dgm:spPr/>
      <dgm:t>
        <a:bodyPr/>
        <a:lstStyle/>
        <a:p>
          <a:endParaRPr lang="bg-BG"/>
        </a:p>
      </dgm:t>
    </dgm:pt>
    <dgm:pt modelId="{54A806F1-6573-4226-BCFA-60528A554D0F}" type="pres">
      <dgm:prSet presAssocID="{E390F42D-5C38-47C7-B88A-F41E1A88EE0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FD5292FF-54DA-43C7-BCC9-6D8B6ED389F2}" type="pres">
      <dgm:prSet presAssocID="{1C09CEF8-FD49-4BF6-BD9E-EAA27FB20EDA}" presName="sibTrans" presStyleLbl="sibTrans2D1" presStyleIdx="1" presStyleCnt="3"/>
      <dgm:spPr/>
      <dgm:t>
        <a:bodyPr/>
        <a:lstStyle/>
        <a:p>
          <a:endParaRPr lang="bg-BG"/>
        </a:p>
      </dgm:t>
    </dgm:pt>
    <dgm:pt modelId="{8FE10F88-0115-45A7-A04A-4A097E7A7F77}" type="pres">
      <dgm:prSet presAssocID="{1C09CEF8-FD49-4BF6-BD9E-EAA27FB20EDA}" presName="connectorText" presStyleLbl="sibTrans2D1" presStyleIdx="1" presStyleCnt="3"/>
      <dgm:spPr/>
      <dgm:t>
        <a:bodyPr/>
        <a:lstStyle/>
        <a:p>
          <a:endParaRPr lang="bg-BG"/>
        </a:p>
      </dgm:t>
    </dgm:pt>
    <dgm:pt modelId="{CA4178F7-FE0C-465C-AEE0-CC73871E9A58}" type="pres">
      <dgm:prSet presAssocID="{B8109CA8-2397-4425-92D8-FF95C61CB56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DF248A59-4EEA-4C7B-BFC4-77F733D4EDCD}" type="pres">
      <dgm:prSet presAssocID="{58766F4B-7AFE-4EAE-AE27-643AE3386000}" presName="sibTrans" presStyleLbl="sibTrans2D1" presStyleIdx="2" presStyleCnt="3"/>
      <dgm:spPr/>
      <dgm:t>
        <a:bodyPr/>
        <a:lstStyle/>
        <a:p>
          <a:endParaRPr lang="bg-BG"/>
        </a:p>
      </dgm:t>
    </dgm:pt>
    <dgm:pt modelId="{FEFC2849-4FF6-4AB0-A21C-CD49A9501AF9}" type="pres">
      <dgm:prSet presAssocID="{58766F4B-7AFE-4EAE-AE27-643AE3386000}" presName="connectorText" presStyleLbl="sibTrans2D1" presStyleIdx="2" presStyleCnt="3"/>
      <dgm:spPr/>
      <dgm:t>
        <a:bodyPr/>
        <a:lstStyle/>
        <a:p>
          <a:endParaRPr lang="bg-BG"/>
        </a:p>
      </dgm:t>
    </dgm:pt>
    <dgm:pt modelId="{7178A5B2-5F7C-43C9-A411-410814E24BE3}" type="pres">
      <dgm:prSet presAssocID="{92B45662-AD95-4CA1-8386-AD812C135B7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</dgm:ptLst>
  <dgm:cxnLst>
    <dgm:cxn modelId="{5018556B-7095-4D6F-BAF4-C64D80B3C941}" srcId="{E23D8852-D87B-4124-82C4-FE2185D0BDB3}" destId="{E390F42D-5C38-47C7-B88A-F41E1A88EE0B}" srcOrd="1" destOrd="0" parTransId="{0AB367B2-D046-4BC0-9EA8-937CB543948A}" sibTransId="{1C09CEF8-FD49-4BF6-BD9E-EAA27FB20EDA}"/>
    <dgm:cxn modelId="{071D06D6-A0FF-4B5E-AF16-92C94C9176C6}" srcId="{E23D8852-D87B-4124-82C4-FE2185D0BDB3}" destId="{92B45662-AD95-4CA1-8386-AD812C135B73}" srcOrd="3" destOrd="0" parTransId="{25458796-DB58-48E6-8A61-93EAF170A0A1}" sibTransId="{E758B730-8DE7-4023-B210-9ABC2B59A34A}"/>
    <dgm:cxn modelId="{1D0F1BC0-262B-4042-B3A1-00C6D1FE03E9}" type="presOf" srcId="{92B45662-AD95-4CA1-8386-AD812C135B73}" destId="{7178A5B2-5F7C-43C9-A411-410814E24BE3}" srcOrd="0" destOrd="0" presId="urn:microsoft.com/office/officeart/2005/8/layout/process1"/>
    <dgm:cxn modelId="{214B4D71-5C19-4B03-8752-D9FED2D331FA}" type="presOf" srcId="{1C09CEF8-FD49-4BF6-BD9E-EAA27FB20EDA}" destId="{8FE10F88-0115-45A7-A04A-4A097E7A7F77}" srcOrd="1" destOrd="0" presId="urn:microsoft.com/office/officeart/2005/8/layout/process1"/>
    <dgm:cxn modelId="{7F4E9DB1-009F-4952-B15A-0010B4698BDD}" type="presOf" srcId="{CC8B7485-B790-4329-92A3-409C7D5639FF}" destId="{814B584D-FF7A-4742-BDDA-DC786E0540AE}" srcOrd="0" destOrd="0" presId="urn:microsoft.com/office/officeart/2005/8/layout/process1"/>
    <dgm:cxn modelId="{BA5D7E0D-0A73-4148-A464-601A35AC831B}" type="presOf" srcId="{58766F4B-7AFE-4EAE-AE27-643AE3386000}" destId="{DF248A59-4EEA-4C7B-BFC4-77F733D4EDCD}" srcOrd="0" destOrd="0" presId="urn:microsoft.com/office/officeart/2005/8/layout/process1"/>
    <dgm:cxn modelId="{1E48F496-FE8B-4C48-B30D-3F1754B16757}" type="presOf" srcId="{29B105BD-4D33-4C49-BA27-C34E61C31BCC}" destId="{1F9081AE-CD51-4C3E-A2ED-925C3E3C4317}" srcOrd="0" destOrd="0" presId="urn:microsoft.com/office/officeart/2005/8/layout/process1"/>
    <dgm:cxn modelId="{DA5EC7EE-A7DE-40A1-BB33-ED37C55317CE}" type="presOf" srcId="{CC8B7485-B790-4329-92A3-409C7D5639FF}" destId="{21E3E13C-9DF4-495C-8864-601A6D3A3703}" srcOrd="1" destOrd="0" presId="urn:microsoft.com/office/officeart/2005/8/layout/process1"/>
    <dgm:cxn modelId="{54992DC3-2F5D-4152-8485-7678604AE0D4}" type="presOf" srcId="{E390F42D-5C38-47C7-B88A-F41E1A88EE0B}" destId="{54A806F1-6573-4226-BCFA-60528A554D0F}" srcOrd="0" destOrd="0" presId="urn:microsoft.com/office/officeart/2005/8/layout/process1"/>
    <dgm:cxn modelId="{F64DC47F-2F95-4FC5-ADDF-ADBE6021E7CF}" srcId="{E23D8852-D87B-4124-82C4-FE2185D0BDB3}" destId="{B8109CA8-2397-4425-92D8-FF95C61CB56A}" srcOrd="2" destOrd="0" parTransId="{415992A0-43EB-4B65-8E1F-88F4BE2EAC1D}" sibTransId="{58766F4B-7AFE-4EAE-AE27-643AE3386000}"/>
    <dgm:cxn modelId="{67C2008C-190B-40E3-97B9-82AB90F3C146}" type="presOf" srcId="{E23D8852-D87B-4124-82C4-FE2185D0BDB3}" destId="{9E6839A9-4A75-4CD1-8A5C-6D244623C12E}" srcOrd="0" destOrd="0" presId="urn:microsoft.com/office/officeart/2005/8/layout/process1"/>
    <dgm:cxn modelId="{9C777677-22E2-4B70-A772-FFA29EE1953D}" type="presOf" srcId="{58766F4B-7AFE-4EAE-AE27-643AE3386000}" destId="{FEFC2849-4FF6-4AB0-A21C-CD49A9501AF9}" srcOrd="1" destOrd="0" presId="urn:microsoft.com/office/officeart/2005/8/layout/process1"/>
    <dgm:cxn modelId="{B43B1B2C-1A51-4184-979A-20AECEB1D2BA}" type="presOf" srcId="{1C09CEF8-FD49-4BF6-BD9E-EAA27FB20EDA}" destId="{FD5292FF-54DA-43C7-BCC9-6D8B6ED389F2}" srcOrd="0" destOrd="0" presId="urn:microsoft.com/office/officeart/2005/8/layout/process1"/>
    <dgm:cxn modelId="{931789A7-CE52-4CE9-8837-51BA6D6D3BAE}" type="presOf" srcId="{B8109CA8-2397-4425-92D8-FF95C61CB56A}" destId="{CA4178F7-FE0C-465C-AEE0-CC73871E9A58}" srcOrd="0" destOrd="0" presId="urn:microsoft.com/office/officeart/2005/8/layout/process1"/>
    <dgm:cxn modelId="{28DED1A1-8C7C-4FCA-B418-6FE1CC1B72BF}" srcId="{E23D8852-D87B-4124-82C4-FE2185D0BDB3}" destId="{29B105BD-4D33-4C49-BA27-C34E61C31BCC}" srcOrd="0" destOrd="0" parTransId="{7B6988D3-8B97-4937-BDCD-E4775973A597}" sibTransId="{CC8B7485-B790-4329-92A3-409C7D5639FF}"/>
    <dgm:cxn modelId="{68F28B7E-4544-4300-BFE3-41B4DB38F6F1}" type="presParOf" srcId="{9E6839A9-4A75-4CD1-8A5C-6D244623C12E}" destId="{1F9081AE-CD51-4C3E-A2ED-925C3E3C4317}" srcOrd="0" destOrd="0" presId="urn:microsoft.com/office/officeart/2005/8/layout/process1"/>
    <dgm:cxn modelId="{ACCA74F5-B452-41E2-8164-6A15DC2851BA}" type="presParOf" srcId="{9E6839A9-4A75-4CD1-8A5C-6D244623C12E}" destId="{814B584D-FF7A-4742-BDDA-DC786E0540AE}" srcOrd="1" destOrd="0" presId="urn:microsoft.com/office/officeart/2005/8/layout/process1"/>
    <dgm:cxn modelId="{06D61ACC-F4B8-41E3-B3E4-13ABD36D2B0F}" type="presParOf" srcId="{814B584D-FF7A-4742-BDDA-DC786E0540AE}" destId="{21E3E13C-9DF4-495C-8864-601A6D3A3703}" srcOrd="0" destOrd="0" presId="urn:microsoft.com/office/officeart/2005/8/layout/process1"/>
    <dgm:cxn modelId="{A2987B63-D6EE-4268-B44E-139287E32E98}" type="presParOf" srcId="{9E6839A9-4A75-4CD1-8A5C-6D244623C12E}" destId="{54A806F1-6573-4226-BCFA-60528A554D0F}" srcOrd="2" destOrd="0" presId="urn:microsoft.com/office/officeart/2005/8/layout/process1"/>
    <dgm:cxn modelId="{48A09CF3-A4F2-4E58-8D83-92B7742538CB}" type="presParOf" srcId="{9E6839A9-4A75-4CD1-8A5C-6D244623C12E}" destId="{FD5292FF-54DA-43C7-BCC9-6D8B6ED389F2}" srcOrd="3" destOrd="0" presId="urn:microsoft.com/office/officeart/2005/8/layout/process1"/>
    <dgm:cxn modelId="{D06CF3E4-9C67-440F-B401-FB8E6C8B5500}" type="presParOf" srcId="{FD5292FF-54DA-43C7-BCC9-6D8B6ED389F2}" destId="{8FE10F88-0115-45A7-A04A-4A097E7A7F77}" srcOrd="0" destOrd="0" presId="urn:microsoft.com/office/officeart/2005/8/layout/process1"/>
    <dgm:cxn modelId="{03BE0E40-9FA5-43D6-A2A6-1FDA477FDA25}" type="presParOf" srcId="{9E6839A9-4A75-4CD1-8A5C-6D244623C12E}" destId="{CA4178F7-FE0C-465C-AEE0-CC73871E9A58}" srcOrd="4" destOrd="0" presId="urn:microsoft.com/office/officeart/2005/8/layout/process1"/>
    <dgm:cxn modelId="{9B2D8E8B-73BD-44BD-9392-5112B79B23E4}" type="presParOf" srcId="{9E6839A9-4A75-4CD1-8A5C-6D244623C12E}" destId="{DF248A59-4EEA-4C7B-BFC4-77F733D4EDCD}" srcOrd="5" destOrd="0" presId="urn:microsoft.com/office/officeart/2005/8/layout/process1"/>
    <dgm:cxn modelId="{0F3B0924-43AF-477A-8F16-70C0AF93D7CE}" type="presParOf" srcId="{DF248A59-4EEA-4C7B-BFC4-77F733D4EDCD}" destId="{FEFC2849-4FF6-4AB0-A21C-CD49A9501AF9}" srcOrd="0" destOrd="0" presId="urn:microsoft.com/office/officeart/2005/8/layout/process1"/>
    <dgm:cxn modelId="{AE043E88-2B6D-4B7A-96D3-47DDBF72C019}" type="presParOf" srcId="{9E6839A9-4A75-4CD1-8A5C-6D244623C12E}" destId="{7178A5B2-5F7C-43C9-A411-410814E24BE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13137C-16DF-4F30-A471-79441E21CC1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8771746-28C9-4912-99A8-E265DBEB7298}">
      <dgm:prSet phldrT="[Text]"/>
      <dgm:spPr/>
      <dgm:t>
        <a:bodyPr/>
        <a:lstStyle/>
        <a:p>
          <a:r>
            <a:rPr lang="en-US" dirty="0" smtClean="0"/>
            <a:t>Content Markup file</a:t>
          </a:r>
          <a:endParaRPr lang="bg-BG" dirty="0"/>
        </a:p>
      </dgm:t>
    </dgm:pt>
    <dgm:pt modelId="{D9C57739-44F2-4C56-AD97-4FF97C52A9CD}" type="parTrans" cxnId="{F59D0218-0CBE-49FA-A110-27B82CC8188C}">
      <dgm:prSet/>
      <dgm:spPr/>
      <dgm:t>
        <a:bodyPr/>
        <a:lstStyle/>
        <a:p>
          <a:endParaRPr lang="bg-BG"/>
        </a:p>
      </dgm:t>
    </dgm:pt>
    <dgm:pt modelId="{398FD6D6-3608-4856-8A88-70B4F672B84D}" type="sibTrans" cxnId="{F59D0218-0CBE-49FA-A110-27B82CC8188C}">
      <dgm:prSet/>
      <dgm:spPr/>
      <dgm:t>
        <a:bodyPr/>
        <a:lstStyle/>
        <a:p>
          <a:endParaRPr lang="bg-BG"/>
        </a:p>
      </dgm:t>
    </dgm:pt>
    <dgm:pt modelId="{6D36FD06-FCDE-4062-BC8C-5A7E3D4F8F2D}">
      <dgm:prSet phldrT="[Text]"/>
      <dgm:spPr/>
      <dgm:t>
        <a:bodyPr/>
        <a:lstStyle/>
        <a:p>
          <a:r>
            <a:rPr lang="en-US" dirty="0" smtClean="0"/>
            <a:t>Content Markup Parser</a:t>
          </a:r>
          <a:endParaRPr lang="bg-BG" dirty="0"/>
        </a:p>
      </dgm:t>
    </dgm:pt>
    <dgm:pt modelId="{180A453D-1F04-491D-95AE-F63932B059D7}" type="parTrans" cxnId="{680011F1-D07B-4D7F-BA97-244943273D0E}">
      <dgm:prSet/>
      <dgm:spPr/>
      <dgm:t>
        <a:bodyPr/>
        <a:lstStyle/>
        <a:p>
          <a:endParaRPr lang="bg-BG"/>
        </a:p>
      </dgm:t>
    </dgm:pt>
    <dgm:pt modelId="{785334C7-66E5-4016-A476-3DB8FC35DD2A}" type="sibTrans" cxnId="{680011F1-D07B-4D7F-BA97-244943273D0E}">
      <dgm:prSet/>
      <dgm:spPr/>
      <dgm:t>
        <a:bodyPr/>
        <a:lstStyle/>
        <a:p>
          <a:endParaRPr lang="bg-BG"/>
        </a:p>
      </dgm:t>
    </dgm:pt>
    <dgm:pt modelId="{5F63B0DF-BC48-48B9-9D7D-3DC10D229D3A}">
      <dgm:prSet phldrT="[Text]"/>
      <dgm:spPr/>
      <dgm:t>
        <a:bodyPr/>
        <a:lstStyle/>
        <a:p>
          <a:r>
            <a:rPr lang="en-US" dirty="0" smtClean="0"/>
            <a:t>Expression</a:t>
          </a:r>
          <a:endParaRPr lang="bg-BG" dirty="0"/>
        </a:p>
      </dgm:t>
    </dgm:pt>
    <dgm:pt modelId="{313FF028-2D93-45BA-8DE5-EA49C95C6F96}" type="parTrans" cxnId="{A1DF50D1-B25B-49F5-81D9-24A102601C82}">
      <dgm:prSet/>
      <dgm:spPr/>
      <dgm:t>
        <a:bodyPr/>
        <a:lstStyle/>
        <a:p>
          <a:endParaRPr lang="bg-BG"/>
        </a:p>
      </dgm:t>
    </dgm:pt>
    <dgm:pt modelId="{50055633-0C7B-4943-828A-FA6ACF4BDE59}" type="sibTrans" cxnId="{A1DF50D1-B25B-49F5-81D9-24A102601C82}">
      <dgm:prSet/>
      <dgm:spPr/>
      <dgm:t>
        <a:bodyPr/>
        <a:lstStyle/>
        <a:p>
          <a:endParaRPr lang="bg-BG"/>
        </a:p>
      </dgm:t>
    </dgm:pt>
    <dgm:pt modelId="{7CA9D09D-FE79-43C9-BAFC-23639BB38D82}">
      <dgm:prSet/>
      <dgm:spPr/>
      <dgm:t>
        <a:bodyPr/>
        <a:lstStyle/>
        <a:p>
          <a:r>
            <a:rPr lang="en-US" dirty="0" smtClean="0"/>
            <a:t>Calculator</a:t>
          </a:r>
          <a:endParaRPr lang="bg-BG" dirty="0"/>
        </a:p>
      </dgm:t>
    </dgm:pt>
    <dgm:pt modelId="{6D9FC764-1AAD-442A-B000-3E6645474CD5}" type="parTrans" cxnId="{26927219-8E70-48A3-82FC-CD86A753D296}">
      <dgm:prSet/>
      <dgm:spPr/>
      <dgm:t>
        <a:bodyPr/>
        <a:lstStyle/>
        <a:p>
          <a:endParaRPr lang="bg-BG"/>
        </a:p>
      </dgm:t>
    </dgm:pt>
    <dgm:pt modelId="{E7214953-3357-4EC2-BF89-E4FCAAF6C7F9}" type="sibTrans" cxnId="{26927219-8E70-48A3-82FC-CD86A753D296}">
      <dgm:prSet/>
      <dgm:spPr/>
      <dgm:t>
        <a:bodyPr/>
        <a:lstStyle/>
        <a:p>
          <a:endParaRPr lang="bg-BG"/>
        </a:p>
      </dgm:t>
    </dgm:pt>
    <dgm:pt modelId="{5B1AA2C2-4D31-40C9-AA32-DA0DB2F6E22E}">
      <dgm:prSet/>
      <dgm:spPr/>
      <dgm:t>
        <a:bodyPr/>
        <a:lstStyle/>
        <a:p>
          <a:r>
            <a:rPr lang="en-US" dirty="0" smtClean="0"/>
            <a:t>Result</a:t>
          </a:r>
          <a:endParaRPr lang="bg-BG" dirty="0"/>
        </a:p>
      </dgm:t>
    </dgm:pt>
    <dgm:pt modelId="{5928EAC7-F5EE-4A2F-AB8D-961A88A501CF}" type="parTrans" cxnId="{99D5CB08-9AD3-4686-92C0-438727BC50B9}">
      <dgm:prSet/>
      <dgm:spPr/>
      <dgm:t>
        <a:bodyPr/>
        <a:lstStyle/>
        <a:p>
          <a:endParaRPr lang="bg-BG"/>
        </a:p>
      </dgm:t>
    </dgm:pt>
    <dgm:pt modelId="{6A859B90-6EB0-41DF-AF51-379E9B443727}" type="sibTrans" cxnId="{99D5CB08-9AD3-4686-92C0-438727BC50B9}">
      <dgm:prSet/>
      <dgm:spPr/>
      <dgm:t>
        <a:bodyPr/>
        <a:lstStyle/>
        <a:p>
          <a:endParaRPr lang="bg-BG"/>
        </a:p>
      </dgm:t>
    </dgm:pt>
    <dgm:pt modelId="{BF576793-54F7-40EB-B374-392C10273D0A}" type="pres">
      <dgm:prSet presAssocID="{A413137C-16DF-4F30-A471-79441E21CC19}" presName="Name0" presStyleCnt="0">
        <dgm:presLayoutVars>
          <dgm:dir/>
          <dgm:resizeHandles val="exact"/>
        </dgm:presLayoutVars>
      </dgm:prSet>
      <dgm:spPr/>
    </dgm:pt>
    <dgm:pt modelId="{325FCFD3-D20E-4672-8B5B-4D9682129F41}" type="pres">
      <dgm:prSet presAssocID="{58771746-28C9-4912-99A8-E265DBEB729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F802DDC3-F069-4639-936E-807FA0AE35D7}" type="pres">
      <dgm:prSet presAssocID="{398FD6D6-3608-4856-8A88-70B4F672B84D}" presName="sibTrans" presStyleLbl="sibTrans2D1" presStyleIdx="0" presStyleCnt="4"/>
      <dgm:spPr/>
      <dgm:t>
        <a:bodyPr/>
        <a:lstStyle/>
        <a:p>
          <a:endParaRPr lang="bg-BG"/>
        </a:p>
      </dgm:t>
    </dgm:pt>
    <dgm:pt modelId="{47ECECF5-8859-482F-AD74-EE7999E25541}" type="pres">
      <dgm:prSet presAssocID="{398FD6D6-3608-4856-8A88-70B4F672B84D}" presName="connectorText" presStyleLbl="sibTrans2D1" presStyleIdx="0" presStyleCnt="4"/>
      <dgm:spPr/>
      <dgm:t>
        <a:bodyPr/>
        <a:lstStyle/>
        <a:p>
          <a:endParaRPr lang="bg-BG"/>
        </a:p>
      </dgm:t>
    </dgm:pt>
    <dgm:pt modelId="{9B283427-7E6F-4A49-9B80-5545C7D943FA}" type="pres">
      <dgm:prSet presAssocID="{6D36FD06-FCDE-4062-BC8C-5A7E3D4F8F2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C4BD161E-E6A4-48E3-91EF-42BEC6F55644}" type="pres">
      <dgm:prSet presAssocID="{785334C7-66E5-4016-A476-3DB8FC35DD2A}" presName="sibTrans" presStyleLbl="sibTrans2D1" presStyleIdx="1" presStyleCnt="4"/>
      <dgm:spPr/>
      <dgm:t>
        <a:bodyPr/>
        <a:lstStyle/>
        <a:p>
          <a:endParaRPr lang="bg-BG"/>
        </a:p>
      </dgm:t>
    </dgm:pt>
    <dgm:pt modelId="{BF76DC98-38C7-48AF-83B6-E4096E7C820E}" type="pres">
      <dgm:prSet presAssocID="{785334C7-66E5-4016-A476-3DB8FC35DD2A}" presName="connectorText" presStyleLbl="sibTrans2D1" presStyleIdx="1" presStyleCnt="4"/>
      <dgm:spPr/>
      <dgm:t>
        <a:bodyPr/>
        <a:lstStyle/>
        <a:p>
          <a:endParaRPr lang="bg-BG"/>
        </a:p>
      </dgm:t>
    </dgm:pt>
    <dgm:pt modelId="{D13EE86A-AB18-4B97-A90E-A17DF575287C}" type="pres">
      <dgm:prSet presAssocID="{5F63B0DF-BC48-48B9-9D7D-3DC10D229D3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28F3F7CD-5C34-476A-888A-19E0671CEFCB}" type="pres">
      <dgm:prSet presAssocID="{50055633-0C7B-4943-828A-FA6ACF4BDE59}" presName="sibTrans" presStyleLbl="sibTrans2D1" presStyleIdx="2" presStyleCnt="4"/>
      <dgm:spPr/>
      <dgm:t>
        <a:bodyPr/>
        <a:lstStyle/>
        <a:p>
          <a:endParaRPr lang="bg-BG"/>
        </a:p>
      </dgm:t>
    </dgm:pt>
    <dgm:pt modelId="{8FE010DF-E9EF-4A8A-98E4-5123DE21211D}" type="pres">
      <dgm:prSet presAssocID="{50055633-0C7B-4943-828A-FA6ACF4BDE59}" presName="connectorText" presStyleLbl="sibTrans2D1" presStyleIdx="2" presStyleCnt="4"/>
      <dgm:spPr/>
      <dgm:t>
        <a:bodyPr/>
        <a:lstStyle/>
        <a:p>
          <a:endParaRPr lang="bg-BG"/>
        </a:p>
      </dgm:t>
    </dgm:pt>
    <dgm:pt modelId="{B3C455A1-BD08-416A-9F24-4BC30E83BB6F}" type="pres">
      <dgm:prSet presAssocID="{7CA9D09D-FE79-43C9-BAFC-23639BB38D8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4FAF6A69-7AB7-4E8D-B8AF-FEA583933D0E}" type="pres">
      <dgm:prSet presAssocID="{E7214953-3357-4EC2-BF89-E4FCAAF6C7F9}" presName="sibTrans" presStyleLbl="sibTrans2D1" presStyleIdx="3" presStyleCnt="4"/>
      <dgm:spPr/>
      <dgm:t>
        <a:bodyPr/>
        <a:lstStyle/>
        <a:p>
          <a:endParaRPr lang="bg-BG"/>
        </a:p>
      </dgm:t>
    </dgm:pt>
    <dgm:pt modelId="{A75A0693-0324-4455-849C-3B4628536928}" type="pres">
      <dgm:prSet presAssocID="{E7214953-3357-4EC2-BF89-E4FCAAF6C7F9}" presName="connectorText" presStyleLbl="sibTrans2D1" presStyleIdx="3" presStyleCnt="4"/>
      <dgm:spPr/>
      <dgm:t>
        <a:bodyPr/>
        <a:lstStyle/>
        <a:p>
          <a:endParaRPr lang="bg-BG"/>
        </a:p>
      </dgm:t>
    </dgm:pt>
    <dgm:pt modelId="{99B13D00-7CCC-4995-BFC4-C871B3F2ABE7}" type="pres">
      <dgm:prSet presAssocID="{5B1AA2C2-4D31-40C9-AA32-DA0DB2F6E22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</dgm:ptLst>
  <dgm:cxnLst>
    <dgm:cxn modelId="{BD2454CC-98D1-44D9-8D0B-F064961D0180}" type="presOf" srcId="{785334C7-66E5-4016-A476-3DB8FC35DD2A}" destId="{C4BD161E-E6A4-48E3-91EF-42BEC6F55644}" srcOrd="0" destOrd="0" presId="urn:microsoft.com/office/officeart/2005/8/layout/process1"/>
    <dgm:cxn modelId="{1551E72A-45C7-4EB8-B743-1E8B2170A5EF}" type="presOf" srcId="{7CA9D09D-FE79-43C9-BAFC-23639BB38D82}" destId="{B3C455A1-BD08-416A-9F24-4BC30E83BB6F}" srcOrd="0" destOrd="0" presId="urn:microsoft.com/office/officeart/2005/8/layout/process1"/>
    <dgm:cxn modelId="{59204234-00FF-4141-A111-E4248DEF8419}" type="presOf" srcId="{58771746-28C9-4912-99A8-E265DBEB7298}" destId="{325FCFD3-D20E-4672-8B5B-4D9682129F41}" srcOrd="0" destOrd="0" presId="urn:microsoft.com/office/officeart/2005/8/layout/process1"/>
    <dgm:cxn modelId="{502FAF6B-E00B-4E4C-96DD-3BDBCBE213F5}" type="presOf" srcId="{6D36FD06-FCDE-4062-BC8C-5A7E3D4F8F2D}" destId="{9B283427-7E6F-4A49-9B80-5545C7D943FA}" srcOrd="0" destOrd="0" presId="urn:microsoft.com/office/officeart/2005/8/layout/process1"/>
    <dgm:cxn modelId="{40332974-6921-4404-A0E6-44641062D56A}" type="presOf" srcId="{E7214953-3357-4EC2-BF89-E4FCAAF6C7F9}" destId="{4FAF6A69-7AB7-4E8D-B8AF-FEA583933D0E}" srcOrd="0" destOrd="0" presId="urn:microsoft.com/office/officeart/2005/8/layout/process1"/>
    <dgm:cxn modelId="{3BCCE0F5-79E8-41C5-90EE-CC9269B51104}" type="presOf" srcId="{5F63B0DF-BC48-48B9-9D7D-3DC10D229D3A}" destId="{D13EE86A-AB18-4B97-A90E-A17DF575287C}" srcOrd="0" destOrd="0" presId="urn:microsoft.com/office/officeart/2005/8/layout/process1"/>
    <dgm:cxn modelId="{4150CF0B-EB7F-486E-89DD-FC9239B4FB62}" type="presOf" srcId="{398FD6D6-3608-4856-8A88-70B4F672B84D}" destId="{47ECECF5-8859-482F-AD74-EE7999E25541}" srcOrd="1" destOrd="0" presId="urn:microsoft.com/office/officeart/2005/8/layout/process1"/>
    <dgm:cxn modelId="{26927219-8E70-48A3-82FC-CD86A753D296}" srcId="{A413137C-16DF-4F30-A471-79441E21CC19}" destId="{7CA9D09D-FE79-43C9-BAFC-23639BB38D82}" srcOrd="3" destOrd="0" parTransId="{6D9FC764-1AAD-442A-B000-3E6645474CD5}" sibTransId="{E7214953-3357-4EC2-BF89-E4FCAAF6C7F9}"/>
    <dgm:cxn modelId="{A1DF50D1-B25B-49F5-81D9-24A102601C82}" srcId="{A413137C-16DF-4F30-A471-79441E21CC19}" destId="{5F63B0DF-BC48-48B9-9D7D-3DC10D229D3A}" srcOrd="2" destOrd="0" parTransId="{313FF028-2D93-45BA-8DE5-EA49C95C6F96}" sibTransId="{50055633-0C7B-4943-828A-FA6ACF4BDE59}"/>
    <dgm:cxn modelId="{F4D55830-3CCD-439C-859D-451F1278B5DC}" type="presOf" srcId="{50055633-0C7B-4943-828A-FA6ACF4BDE59}" destId="{28F3F7CD-5C34-476A-888A-19E0671CEFCB}" srcOrd="0" destOrd="0" presId="urn:microsoft.com/office/officeart/2005/8/layout/process1"/>
    <dgm:cxn modelId="{061A879E-51F2-4C2A-A242-997C033F4098}" type="presOf" srcId="{A413137C-16DF-4F30-A471-79441E21CC19}" destId="{BF576793-54F7-40EB-B374-392C10273D0A}" srcOrd="0" destOrd="0" presId="urn:microsoft.com/office/officeart/2005/8/layout/process1"/>
    <dgm:cxn modelId="{F59D0218-0CBE-49FA-A110-27B82CC8188C}" srcId="{A413137C-16DF-4F30-A471-79441E21CC19}" destId="{58771746-28C9-4912-99A8-E265DBEB7298}" srcOrd="0" destOrd="0" parTransId="{D9C57739-44F2-4C56-AD97-4FF97C52A9CD}" sibTransId="{398FD6D6-3608-4856-8A88-70B4F672B84D}"/>
    <dgm:cxn modelId="{680011F1-D07B-4D7F-BA97-244943273D0E}" srcId="{A413137C-16DF-4F30-A471-79441E21CC19}" destId="{6D36FD06-FCDE-4062-BC8C-5A7E3D4F8F2D}" srcOrd="1" destOrd="0" parTransId="{180A453D-1F04-491D-95AE-F63932B059D7}" sibTransId="{785334C7-66E5-4016-A476-3DB8FC35DD2A}"/>
    <dgm:cxn modelId="{D714336D-3074-4EB7-B2E8-07D7D84EC8A6}" type="presOf" srcId="{E7214953-3357-4EC2-BF89-E4FCAAF6C7F9}" destId="{A75A0693-0324-4455-849C-3B4628536928}" srcOrd="1" destOrd="0" presId="urn:microsoft.com/office/officeart/2005/8/layout/process1"/>
    <dgm:cxn modelId="{5B6D91A9-1CB4-48AC-8144-0D4DB7F17A1D}" type="presOf" srcId="{785334C7-66E5-4016-A476-3DB8FC35DD2A}" destId="{BF76DC98-38C7-48AF-83B6-E4096E7C820E}" srcOrd="1" destOrd="0" presId="urn:microsoft.com/office/officeart/2005/8/layout/process1"/>
    <dgm:cxn modelId="{AA62A5D9-B89B-422F-B767-890BC5A51128}" type="presOf" srcId="{5B1AA2C2-4D31-40C9-AA32-DA0DB2F6E22E}" destId="{99B13D00-7CCC-4995-BFC4-C871B3F2ABE7}" srcOrd="0" destOrd="0" presId="urn:microsoft.com/office/officeart/2005/8/layout/process1"/>
    <dgm:cxn modelId="{99D5CB08-9AD3-4686-92C0-438727BC50B9}" srcId="{A413137C-16DF-4F30-A471-79441E21CC19}" destId="{5B1AA2C2-4D31-40C9-AA32-DA0DB2F6E22E}" srcOrd="4" destOrd="0" parTransId="{5928EAC7-F5EE-4A2F-AB8D-961A88A501CF}" sibTransId="{6A859B90-6EB0-41DF-AF51-379E9B443727}"/>
    <dgm:cxn modelId="{039E596F-A32B-408B-9BDA-5187BF235B7C}" type="presOf" srcId="{398FD6D6-3608-4856-8A88-70B4F672B84D}" destId="{F802DDC3-F069-4639-936E-807FA0AE35D7}" srcOrd="0" destOrd="0" presId="urn:microsoft.com/office/officeart/2005/8/layout/process1"/>
    <dgm:cxn modelId="{9E136F25-99BD-4862-A32C-75BB9858740C}" type="presOf" srcId="{50055633-0C7B-4943-828A-FA6ACF4BDE59}" destId="{8FE010DF-E9EF-4A8A-98E4-5123DE21211D}" srcOrd="1" destOrd="0" presId="urn:microsoft.com/office/officeart/2005/8/layout/process1"/>
    <dgm:cxn modelId="{F8942875-A167-4514-AFAA-31AD7D21B812}" type="presParOf" srcId="{BF576793-54F7-40EB-B374-392C10273D0A}" destId="{325FCFD3-D20E-4672-8B5B-4D9682129F41}" srcOrd="0" destOrd="0" presId="urn:microsoft.com/office/officeart/2005/8/layout/process1"/>
    <dgm:cxn modelId="{72ECDB43-925E-42A2-B834-3384349A4337}" type="presParOf" srcId="{BF576793-54F7-40EB-B374-392C10273D0A}" destId="{F802DDC3-F069-4639-936E-807FA0AE35D7}" srcOrd="1" destOrd="0" presId="urn:microsoft.com/office/officeart/2005/8/layout/process1"/>
    <dgm:cxn modelId="{4893E8B7-8CC6-4F96-BC93-A1D47EDA8F54}" type="presParOf" srcId="{F802DDC3-F069-4639-936E-807FA0AE35D7}" destId="{47ECECF5-8859-482F-AD74-EE7999E25541}" srcOrd="0" destOrd="0" presId="urn:microsoft.com/office/officeart/2005/8/layout/process1"/>
    <dgm:cxn modelId="{65DEA453-B3D2-4A58-B458-F61F120BA83B}" type="presParOf" srcId="{BF576793-54F7-40EB-B374-392C10273D0A}" destId="{9B283427-7E6F-4A49-9B80-5545C7D943FA}" srcOrd="2" destOrd="0" presId="urn:microsoft.com/office/officeart/2005/8/layout/process1"/>
    <dgm:cxn modelId="{1C2B28FA-F3C3-427C-A91E-9754F814AC7F}" type="presParOf" srcId="{BF576793-54F7-40EB-B374-392C10273D0A}" destId="{C4BD161E-E6A4-48E3-91EF-42BEC6F55644}" srcOrd="3" destOrd="0" presId="urn:microsoft.com/office/officeart/2005/8/layout/process1"/>
    <dgm:cxn modelId="{87DAFE25-3829-4EDC-B57F-0392076B308E}" type="presParOf" srcId="{C4BD161E-E6A4-48E3-91EF-42BEC6F55644}" destId="{BF76DC98-38C7-48AF-83B6-E4096E7C820E}" srcOrd="0" destOrd="0" presId="urn:microsoft.com/office/officeart/2005/8/layout/process1"/>
    <dgm:cxn modelId="{E8926AB4-84B7-4E33-943F-FB5428A9AB03}" type="presParOf" srcId="{BF576793-54F7-40EB-B374-392C10273D0A}" destId="{D13EE86A-AB18-4B97-A90E-A17DF575287C}" srcOrd="4" destOrd="0" presId="urn:microsoft.com/office/officeart/2005/8/layout/process1"/>
    <dgm:cxn modelId="{62FDAB41-5260-45BE-82EB-C3F463B8E4EA}" type="presParOf" srcId="{BF576793-54F7-40EB-B374-392C10273D0A}" destId="{28F3F7CD-5C34-476A-888A-19E0671CEFCB}" srcOrd="5" destOrd="0" presId="urn:microsoft.com/office/officeart/2005/8/layout/process1"/>
    <dgm:cxn modelId="{89F85DA1-0838-47F6-BF98-E8CAAD5785A0}" type="presParOf" srcId="{28F3F7CD-5C34-476A-888A-19E0671CEFCB}" destId="{8FE010DF-E9EF-4A8A-98E4-5123DE21211D}" srcOrd="0" destOrd="0" presId="urn:microsoft.com/office/officeart/2005/8/layout/process1"/>
    <dgm:cxn modelId="{AF021A74-6C87-41F0-BD24-79FA90313906}" type="presParOf" srcId="{BF576793-54F7-40EB-B374-392C10273D0A}" destId="{B3C455A1-BD08-416A-9F24-4BC30E83BB6F}" srcOrd="6" destOrd="0" presId="urn:microsoft.com/office/officeart/2005/8/layout/process1"/>
    <dgm:cxn modelId="{C8E15F96-2DEA-476B-A8C6-D9E782789440}" type="presParOf" srcId="{BF576793-54F7-40EB-B374-392C10273D0A}" destId="{4FAF6A69-7AB7-4E8D-B8AF-FEA583933D0E}" srcOrd="7" destOrd="0" presId="urn:microsoft.com/office/officeart/2005/8/layout/process1"/>
    <dgm:cxn modelId="{B29DA1AF-DDB4-424B-ADCF-CA0536916D28}" type="presParOf" srcId="{4FAF6A69-7AB7-4E8D-B8AF-FEA583933D0E}" destId="{A75A0693-0324-4455-849C-3B4628536928}" srcOrd="0" destOrd="0" presId="urn:microsoft.com/office/officeart/2005/8/layout/process1"/>
    <dgm:cxn modelId="{2DE3EFF7-4EF7-4F2B-AB66-522B90283F1E}" type="presParOf" srcId="{BF576793-54F7-40EB-B374-392C10273D0A}" destId="{99B13D00-7CCC-4995-BFC4-C871B3F2ABE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B5F24C-24EE-4B73-9FC9-48768E89E742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bg-BG"/>
        </a:p>
      </dgm:t>
    </dgm:pt>
    <dgm:pt modelId="{338A5FC2-7CA6-4177-B46F-1A1B33903023}">
      <dgm:prSet phldrT="[Text]"/>
      <dgm:spPr/>
      <dgm:t>
        <a:bodyPr/>
        <a:lstStyle/>
        <a:p>
          <a:r>
            <a:rPr lang="en-US" dirty="0" smtClean="0"/>
            <a:t>Presentation Markup File</a:t>
          </a:r>
          <a:endParaRPr lang="bg-BG" dirty="0"/>
        </a:p>
      </dgm:t>
    </dgm:pt>
    <dgm:pt modelId="{15303422-BFD0-477F-9065-BCDDC0A6B482}" type="parTrans" cxnId="{903A1794-14B6-4A9F-908D-DEB8FB62D8F6}">
      <dgm:prSet/>
      <dgm:spPr/>
      <dgm:t>
        <a:bodyPr/>
        <a:lstStyle/>
        <a:p>
          <a:endParaRPr lang="bg-BG"/>
        </a:p>
      </dgm:t>
    </dgm:pt>
    <dgm:pt modelId="{BD75202A-E438-4055-9B1C-721291264A55}" type="sibTrans" cxnId="{903A1794-14B6-4A9F-908D-DEB8FB62D8F6}">
      <dgm:prSet/>
      <dgm:spPr/>
      <dgm:t>
        <a:bodyPr/>
        <a:lstStyle/>
        <a:p>
          <a:endParaRPr lang="bg-BG"/>
        </a:p>
      </dgm:t>
    </dgm:pt>
    <dgm:pt modelId="{5BB8DF4F-9E74-4A0F-B6F1-9B5BC62765D2}">
      <dgm:prSet phldrT="[Text]"/>
      <dgm:spPr/>
      <dgm:t>
        <a:bodyPr/>
        <a:lstStyle/>
        <a:p>
          <a:r>
            <a:rPr lang="en-US" dirty="0" smtClean="0"/>
            <a:t>Parsed elements</a:t>
          </a:r>
          <a:endParaRPr lang="bg-BG" dirty="0"/>
        </a:p>
      </dgm:t>
    </dgm:pt>
    <dgm:pt modelId="{093339E0-05CD-4B3E-A5F7-D81B62AD031C}" type="parTrans" cxnId="{F3CC7454-B995-4AF4-8AE7-9B3941E086CC}">
      <dgm:prSet/>
      <dgm:spPr/>
      <dgm:t>
        <a:bodyPr/>
        <a:lstStyle/>
        <a:p>
          <a:endParaRPr lang="bg-BG"/>
        </a:p>
      </dgm:t>
    </dgm:pt>
    <dgm:pt modelId="{9F5E8C95-7003-4C69-BB8D-BE20BCA8B737}" type="sibTrans" cxnId="{F3CC7454-B995-4AF4-8AE7-9B3941E086CC}">
      <dgm:prSet/>
      <dgm:spPr/>
      <dgm:t>
        <a:bodyPr/>
        <a:lstStyle/>
        <a:p>
          <a:endParaRPr lang="bg-BG"/>
        </a:p>
      </dgm:t>
    </dgm:pt>
    <dgm:pt modelId="{CB7E0BCC-1711-4CD9-B3F4-579C677A7C94}">
      <dgm:prSet phldrT="[Text]"/>
      <dgm:spPr/>
      <dgm:t>
        <a:bodyPr/>
        <a:lstStyle/>
        <a:p>
          <a:r>
            <a:rPr lang="en-US" dirty="0" smtClean="0"/>
            <a:t>fileName</a:t>
          </a:r>
          <a:endParaRPr lang="bg-BG" dirty="0"/>
        </a:p>
      </dgm:t>
    </dgm:pt>
    <dgm:pt modelId="{B9684D4D-339A-48F4-8761-FE9C6B738DFD}" type="parTrans" cxnId="{BA402C0E-E84D-4ECB-A694-2C8B5FBEF1EF}">
      <dgm:prSet/>
      <dgm:spPr/>
      <dgm:t>
        <a:bodyPr/>
        <a:lstStyle/>
        <a:p>
          <a:endParaRPr lang="bg-BG"/>
        </a:p>
      </dgm:t>
    </dgm:pt>
    <dgm:pt modelId="{32D63712-12EA-4030-8566-97A065303E5D}" type="sibTrans" cxnId="{BA402C0E-E84D-4ECB-A694-2C8B5FBEF1EF}">
      <dgm:prSet/>
      <dgm:spPr/>
      <dgm:t>
        <a:bodyPr/>
        <a:lstStyle/>
        <a:p>
          <a:endParaRPr lang="bg-BG"/>
        </a:p>
      </dgm:t>
    </dgm:pt>
    <dgm:pt modelId="{2B503BD0-737B-41F1-8FBB-3861D251E3DC}">
      <dgm:prSet phldrT="[Text]"/>
      <dgm:spPr/>
      <dgm:t>
        <a:bodyPr/>
        <a:lstStyle/>
        <a:p>
          <a:r>
            <a:rPr lang="en-US" dirty="0" smtClean="0"/>
            <a:t>Presentation Markup Parser</a:t>
          </a:r>
          <a:endParaRPr lang="bg-BG" dirty="0"/>
        </a:p>
      </dgm:t>
    </dgm:pt>
    <dgm:pt modelId="{2A233ABE-61EB-4BFA-B6FB-5EFA4DD1AF6D}" type="parTrans" cxnId="{E1083A85-CF69-4B51-B76F-88BAC558A528}">
      <dgm:prSet/>
      <dgm:spPr/>
      <dgm:t>
        <a:bodyPr/>
        <a:lstStyle/>
        <a:p>
          <a:endParaRPr lang="bg-BG"/>
        </a:p>
      </dgm:t>
    </dgm:pt>
    <dgm:pt modelId="{4E758D9E-F268-424C-876B-519AEC58164A}" type="sibTrans" cxnId="{E1083A85-CF69-4B51-B76F-88BAC558A528}">
      <dgm:prSet/>
      <dgm:spPr/>
      <dgm:t>
        <a:bodyPr/>
        <a:lstStyle/>
        <a:p>
          <a:endParaRPr lang="bg-BG"/>
        </a:p>
      </dgm:t>
    </dgm:pt>
    <dgm:pt modelId="{60377BD6-940C-4604-85C2-18698A0686F8}">
      <dgm:prSet phldrT="[Text]"/>
      <dgm:spPr/>
      <dgm:t>
        <a:bodyPr/>
        <a:lstStyle/>
        <a:p>
          <a:r>
            <a:rPr lang="en-US" dirty="0" smtClean="0"/>
            <a:t>Marhsaller</a:t>
          </a:r>
          <a:endParaRPr lang="bg-BG" dirty="0"/>
        </a:p>
      </dgm:t>
    </dgm:pt>
    <dgm:pt modelId="{6900A9D2-2160-4C2B-BF7C-6F47F4C668BA}" type="parTrans" cxnId="{CF88F3C2-8E3D-414C-AC42-C73C244A2F62}">
      <dgm:prSet/>
      <dgm:spPr/>
      <dgm:t>
        <a:bodyPr/>
        <a:lstStyle/>
        <a:p>
          <a:endParaRPr lang="bg-BG"/>
        </a:p>
      </dgm:t>
    </dgm:pt>
    <dgm:pt modelId="{77D2CB9B-98B7-4110-A844-B12E0272B0EC}" type="sibTrans" cxnId="{CF88F3C2-8E3D-414C-AC42-C73C244A2F62}">
      <dgm:prSet/>
      <dgm:spPr/>
      <dgm:t>
        <a:bodyPr/>
        <a:lstStyle/>
        <a:p>
          <a:endParaRPr lang="bg-BG"/>
        </a:p>
      </dgm:t>
    </dgm:pt>
    <dgm:pt modelId="{AB4828BB-2345-4222-81A7-921D59F41FC0}">
      <dgm:prSet phldrT="[Text]"/>
      <dgm:spPr/>
      <dgm:t>
        <a:bodyPr/>
        <a:lstStyle/>
        <a:p>
          <a:r>
            <a:rPr lang="en-US" dirty="0" smtClean="0"/>
            <a:t>MathMLTransformer</a:t>
          </a:r>
          <a:endParaRPr lang="bg-BG" dirty="0"/>
        </a:p>
      </dgm:t>
    </dgm:pt>
    <dgm:pt modelId="{7C405ADF-7B6A-4A40-913F-FF47A3FD2F55}" type="parTrans" cxnId="{1960EAAC-6AA0-4280-829C-7F861130C677}">
      <dgm:prSet/>
      <dgm:spPr/>
      <dgm:t>
        <a:bodyPr/>
        <a:lstStyle/>
        <a:p>
          <a:endParaRPr lang="bg-BG"/>
        </a:p>
      </dgm:t>
    </dgm:pt>
    <dgm:pt modelId="{06BC4C2E-E9A2-4CFB-81A5-3B862F6F62FC}" type="sibTrans" cxnId="{1960EAAC-6AA0-4280-829C-7F861130C677}">
      <dgm:prSet/>
      <dgm:spPr/>
      <dgm:t>
        <a:bodyPr/>
        <a:lstStyle/>
        <a:p>
          <a:endParaRPr lang="bg-BG"/>
        </a:p>
      </dgm:t>
    </dgm:pt>
    <dgm:pt modelId="{83017D89-A837-4168-91D0-8BAD9C9E0AD7}">
      <dgm:prSet/>
      <dgm:spPr/>
      <dgm:t>
        <a:bodyPr/>
        <a:lstStyle/>
        <a:p>
          <a:r>
            <a:rPr lang="en-US" i="0" dirty="0" smtClean="0"/>
            <a:t>outputDir</a:t>
          </a:r>
          <a:endParaRPr lang="bg-BG" i="0" dirty="0"/>
        </a:p>
      </dgm:t>
    </dgm:pt>
    <dgm:pt modelId="{FF1F6958-26F1-473F-90FF-7A60E5D98B80}" type="parTrans" cxnId="{8DC804D1-611E-4D12-A0FF-CD171E610CE5}">
      <dgm:prSet/>
      <dgm:spPr/>
      <dgm:t>
        <a:bodyPr/>
        <a:lstStyle/>
        <a:p>
          <a:endParaRPr lang="bg-BG"/>
        </a:p>
      </dgm:t>
    </dgm:pt>
    <dgm:pt modelId="{BBEA91D5-49AB-4707-860D-41B5A0A9EE87}" type="sibTrans" cxnId="{8DC804D1-611E-4D12-A0FF-CD171E610CE5}">
      <dgm:prSet/>
      <dgm:spPr/>
      <dgm:t>
        <a:bodyPr/>
        <a:lstStyle/>
        <a:p>
          <a:endParaRPr lang="bg-BG"/>
        </a:p>
      </dgm:t>
    </dgm:pt>
    <dgm:pt modelId="{3BEA8E90-9215-4119-8C47-7340CCD4CE7F}" type="pres">
      <dgm:prSet presAssocID="{E6B5F24C-24EE-4B73-9FC9-48768E89E74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bg-BG"/>
        </a:p>
      </dgm:t>
    </dgm:pt>
    <dgm:pt modelId="{72AE0D95-B037-4F17-B482-8686F33E459A}" type="pres">
      <dgm:prSet presAssocID="{E6B5F24C-24EE-4B73-9FC9-48768E89E742}" presName="hierFlow" presStyleCnt="0"/>
      <dgm:spPr/>
    </dgm:pt>
    <dgm:pt modelId="{FC55D239-8E51-403A-8CF1-6B828EDEC5B3}" type="pres">
      <dgm:prSet presAssocID="{E6B5F24C-24EE-4B73-9FC9-48768E89E742}" presName="firstBuf" presStyleCnt="0"/>
      <dgm:spPr/>
    </dgm:pt>
    <dgm:pt modelId="{36FADE95-AB97-435C-91D3-DF0B40EFC7F8}" type="pres">
      <dgm:prSet presAssocID="{E6B5F24C-24EE-4B73-9FC9-48768E89E74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94F5584-BD22-4288-9FB9-B32DE8EFD46B}" type="pres">
      <dgm:prSet presAssocID="{338A5FC2-7CA6-4177-B46F-1A1B33903023}" presName="Name14" presStyleCnt="0"/>
      <dgm:spPr/>
    </dgm:pt>
    <dgm:pt modelId="{821CBE27-60CD-42B4-A7BF-63F7B2D1D62B}" type="pres">
      <dgm:prSet presAssocID="{338A5FC2-7CA6-4177-B46F-1A1B33903023}" presName="level1Shape" presStyleLbl="node0" presStyleIdx="0" presStyleCnt="1" custScaleX="231549" custScaleY="92797" custLinFactNeighborX="-9719" custLinFactNeighborY="-20025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C0441E79-1829-4928-B9C3-A9A641F79C0B}" type="pres">
      <dgm:prSet presAssocID="{338A5FC2-7CA6-4177-B46F-1A1B33903023}" presName="hierChild2" presStyleCnt="0"/>
      <dgm:spPr/>
    </dgm:pt>
    <dgm:pt modelId="{18C609C7-EBB3-4D64-BCA7-6775CA89B4F9}" type="pres">
      <dgm:prSet presAssocID="{093339E0-05CD-4B3E-A5F7-D81B62AD031C}" presName="Name19" presStyleLbl="parChTrans1D2" presStyleIdx="0" presStyleCnt="3"/>
      <dgm:spPr/>
      <dgm:t>
        <a:bodyPr/>
        <a:lstStyle/>
        <a:p>
          <a:endParaRPr lang="bg-BG"/>
        </a:p>
      </dgm:t>
    </dgm:pt>
    <dgm:pt modelId="{62CE1409-02BB-4BFF-A2BE-91B355B46AC0}" type="pres">
      <dgm:prSet presAssocID="{5BB8DF4F-9E74-4A0F-B6F1-9B5BC62765D2}" presName="Name21" presStyleCnt="0"/>
      <dgm:spPr/>
    </dgm:pt>
    <dgm:pt modelId="{7758D316-9BEC-4DDA-A388-FD01C02C1843}" type="pres">
      <dgm:prSet presAssocID="{5BB8DF4F-9E74-4A0F-B6F1-9B5BC62765D2}" presName="level2Shape" presStyleLbl="node2" presStyleIdx="0" presStyleCnt="3" custScaleX="131135" custScaleY="56229" custLinFactY="22419" custLinFactNeighborX="-40262" custLinFactNeighborY="100000"/>
      <dgm:spPr/>
      <dgm:t>
        <a:bodyPr/>
        <a:lstStyle/>
        <a:p>
          <a:endParaRPr lang="bg-BG"/>
        </a:p>
      </dgm:t>
    </dgm:pt>
    <dgm:pt modelId="{40B0F978-85CA-407D-9170-786DB5FDC5E8}" type="pres">
      <dgm:prSet presAssocID="{5BB8DF4F-9E74-4A0F-B6F1-9B5BC62765D2}" presName="hierChild3" presStyleCnt="0"/>
      <dgm:spPr/>
    </dgm:pt>
    <dgm:pt modelId="{F1DAD467-4F08-449D-84F9-7F02473C0583}" type="pres">
      <dgm:prSet presAssocID="{FF1F6958-26F1-473F-90FF-7A60E5D98B80}" presName="Name19" presStyleLbl="parChTrans1D2" presStyleIdx="1" presStyleCnt="3"/>
      <dgm:spPr/>
      <dgm:t>
        <a:bodyPr/>
        <a:lstStyle/>
        <a:p>
          <a:endParaRPr lang="bg-BG"/>
        </a:p>
      </dgm:t>
    </dgm:pt>
    <dgm:pt modelId="{B8247939-5FBB-47E4-8E06-087812D381BB}" type="pres">
      <dgm:prSet presAssocID="{83017D89-A837-4168-91D0-8BAD9C9E0AD7}" presName="Name21" presStyleCnt="0"/>
      <dgm:spPr/>
    </dgm:pt>
    <dgm:pt modelId="{72AD44AA-5C27-41CB-989D-4A5B40E7E98F}" type="pres">
      <dgm:prSet presAssocID="{83017D89-A837-4168-91D0-8BAD9C9E0AD7}" presName="level2Shape" presStyleLbl="node2" presStyleIdx="1" presStyleCnt="3" custScaleX="109023" custScaleY="54467" custLinFactY="22419" custLinFactNeighborX="-17053" custLinFactNeighborY="100000"/>
      <dgm:spPr/>
      <dgm:t>
        <a:bodyPr/>
        <a:lstStyle/>
        <a:p>
          <a:endParaRPr lang="bg-BG"/>
        </a:p>
      </dgm:t>
    </dgm:pt>
    <dgm:pt modelId="{E1EF4958-AB41-4D25-9D81-56F18BB35101}" type="pres">
      <dgm:prSet presAssocID="{83017D89-A837-4168-91D0-8BAD9C9E0AD7}" presName="hierChild3" presStyleCnt="0"/>
      <dgm:spPr/>
    </dgm:pt>
    <dgm:pt modelId="{4E2B5A9F-BEF8-488D-96C4-2C50F83010E2}" type="pres">
      <dgm:prSet presAssocID="{B9684D4D-339A-48F4-8761-FE9C6B738DFD}" presName="Name19" presStyleLbl="parChTrans1D2" presStyleIdx="2" presStyleCnt="3"/>
      <dgm:spPr/>
      <dgm:t>
        <a:bodyPr/>
        <a:lstStyle/>
        <a:p>
          <a:endParaRPr lang="bg-BG"/>
        </a:p>
      </dgm:t>
    </dgm:pt>
    <dgm:pt modelId="{03480282-2CA4-4019-800A-8BA0210E4205}" type="pres">
      <dgm:prSet presAssocID="{CB7E0BCC-1711-4CD9-B3F4-579C677A7C94}" presName="Name21" presStyleCnt="0"/>
      <dgm:spPr/>
    </dgm:pt>
    <dgm:pt modelId="{A0B171D6-8256-488A-84E9-D007E6593601}" type="pres">
      <dgm:prSet presAssocID="{CB7E0BCC-1711-4CD9-B3F4-579C677A7C94}" presName="level2Shape" presStyleLbl="node2" presStyleIdx="2" presStyleCnt="3" custScaleX="117320" custScaleY="54454" custLinFactY="22419" custLinFactNeighborX="-6297" custLinFactNeighborY="100000"/>
      <dgm:spPr/>
      <dgm:t>
        <a:bodyPr/>
        <a:lstStyle/>
        <a:p>
          <a:endParaRPr lang="bg-BG"/>
        </a:p>
      </dgm:t>
    </dgm:pt>
    <dgm:pt modelId="{D9B36FBC-1609-4C76-B07E-E91F097613B0}" type="pres">
      <dgm:prSet presAssocID="{CB7E0BCC-1711-4CD9-B3F4-579C677A7C94}" presName="hierChild3" presStyleCnt="0"/>
      <dgm:spPr/>
    </dgm:pt>
    <dgm:pt modelId="{59EB7617-831F-4E3C-9E8B-2F9D5E17CFA4}" type="pres">
      <dgm:prSet presAssocID="{E6B5F24C-24EE-4B73-9FC9-48768E89E742}" presName="bgShapesFlow" presStyleCnt="0"/>
      <dgm:spPr/>
    </dgm:pt>
    <dgm:pt modelId="{221E4A8B-CD3C-4054-A18B-CE6C91BDE028}" type="pres">
      <dgm:prSet presAssocID="{2B503BD0-737B-41F1-8FBB-3861D251E3DC}" presName="rectComp" presStyleCnt="0"/>
      <dgm:spPr/>
    </dgm:pt>
    <dgm:pt modelId="{49F7F896-D9C5-4144-B908-7FC502CE133C}" type="pres">
      <dgm:prSet presAssocID="{2B503BD0-737B-41F1-8FBB-3861D251E3DC}" presName="bgRect" presStyleLbl="bgShp" presStyleIdx="0" presStyleCnt="3" custScaleX="99489" custScaleY="241975"/>
      <dgm:spPr/>
      <dgm:t>
        <a:bodyPr/>
        <a:lstStyle/>
        <a:p>
          <a:endParaRPr lang="bg-BG"/>
        </a:p>
      </dgm:t>
    </dgm:pt>
    <dgm:pt modelId="{D47F40A5-1F1C-4F31-9081-A874C2C0041A}" type="pres">
      <dgm:prSet presAssocID="{2B503BD0-737B-41F1-8FBB-3861D251E3DC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B4C750BD-12A7-465A-9788-49B399A75274}" type="pres">
      <dgm:prSet presAssocID="{2B503BD0-737B-41F1-8FBB-3861D251E3DC}" presName="spComp" presStyleCnt="0"/>
      <dgm:spPr/>
    </dgm:pt>
    <dgm:pt modelId="{BE94E51D-36C9-4166-8B51-543FF16543F8}" type="pres">
      <dgm:prSet presAssocID="{2B503BD0-737B-41F1-8FBB-3861D251E3DC}" presName="vSp" presStyleCnt="0"/>
      <dgm:spPr/>
    </dgm:pt>
    <dgm:pt modelId="{B99D17A9-AC85-4FC8-84F7-D1124B9E68AE}" type="pres">
      <dgm:prSet presAssocID="{60377BD6-940C-4604-85C2-18698A0686F8}" presName="rectComp" presStyleCnt="0"/>
      <dgm:spPr/>
    </dgm:pt>
    <dgm:pt modelId="{5F05E384-84E7-46F5-96CE-73408CE67E6C}" type="pres">
      <dgm:prSet presAssocID="{60377BD6-940C-4604-85C2-18698A0686F8}" presName="bgRect" presStyleLbl="bgShp" presStyleIdx="1" presStyleCnt="3"/>
      <dgm:spPr/>
      <dgm:t>
        <a:bodyPr/>
        <a:lstStyle/>
        <a:p>
          <a:endParaRPr lang="bg-BG"/>
        </a:p>
      </dgm:t>
    </dgm:pt>
    <dgm:pt modelId="{3FFA7DB7-B1F1-429E-B9E4-0ADE3031EE04}" type="pres">
      <dgm:prSet presAssocID="{60377BD6-940C-4604-85C2-18698A0686F8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AB447CA0-6685-4634-81CB-7158CF72875E}" type="pres">
      <dgm:prSet presAssocID="{60377BD6-940C-4604-85C2-18698A0686F8}" presName="spComp" presStyleCnt="0"/>
      <dgm:spPr/>
    </dgm:pt>
    <dgm:pt modelId="{8836D88C-9F9B-4FBF-BF0C-770FCA2D3867}" type="pres">
      <dgm:prSet presAssocID="{60377BD6-940C-4604-85C2-18698A0686F8}" presName="vSp" presStyleCnt="0"/>
      <dgm:spPr/>
    </dgm:pt>
    <dgm:pt modelId="{4A82698B-13A3-4A63-85B1-BDB3BE6A556B}" type="pres">
      <dgm:prSet presAssocID="{AB4828BB-2345-4222-81A7-921D59F41FC0}" presName="rectComp" presStyleCnt="0"/>
      <dgm:spPr/>
    </dgm:pt>
    <dgm:pt modelId="{0DDDD86D-DA4B-4683-B922-16D7FB72E9D4}" type="pres">
      <dgm:prSet presAssocID="{AB4828BB-2345-4222-81A7-921D59F41FC0}" presName="bgRect" presStyleLbl="bgShp" presStyleIdx="2" presStyleCnt="3" custScaleY="191170"/>
      <dgm:spPr/>
      <dgm:t>
        <a:bodyPr/>
        <a:lstStyle/>
        <a:p>
          <a:endParaRPr lang="bg-BG"/>
        </a:p>
      </dgm:t>
    </dgm:pt>
    <dgm:pt modelId="{7D9D10B4-03EA-449C-ADAC-94C50A9A44DE}" type="pres">
      <dgm:prSet presAssocID="{AB4828BB-2345-4222-81A7-921D59F41FC0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</dgm:ptLst>
  <dgm:cxnLst>
    <dgm:cxn modelId="{8510F8A3-C325-47DC-BDD6-C15089432F34}" type="presOf" srcId="{60377BD6-940C-4604-85C2-18698A0686F8}" destId="{5F05E384-84E7-46F5-96CE-73408CE67E6C}" srcOrd="0" destOrd="0" presId="urn:microsoft.com/office/officeart/2005/8/layout/hierarchy6"/>
    <dgm:cxn modelId="{AA39B3C1-426F-4754-9136-057C5E721FB9}" type="presOf" srcId="{AB4828BB-2345-4222-81A7-921D59F41FC0}" destId="{7D9D10B4-03EA-449C-ADAC-94C50A9A44DE}" srcOrd="1" destOrd="0" presId="urn:microsoft.com/office/officeart/2005/8/layout/hierarchy6"/>
    <dgm:cxn modelId="{0A18D37A-3287-4E51-8645-B379D5C6DEFC}" type="presOf" srcId="{5BB8DF4F-9E74-4A0F-B6F1-9B5BC62765D2}" destId="{7758D316-9BEC-4DDA-A388-FD01C02C1843}" srcOrd="0" destOrd="0" presId="urn:microsoft.com/office/officeart/2005/8/layout/hierarchy6"/>
    <dgm:cxn modelId="{E31E3AD7-D27F-48D1-B330-58582CDAC7C5}" type="presOf" srcId="{CB7E0BCC-1711-4CD9-B3F4-579C677A7C94}" destId="{A0B171D6-8256-488A-84E9-D007E6593601}" srcOrd="0" destOrd="0" presId="urn:microsoft.com/office/officeart/2005/8/layout/hierarchy6"/>
    <dgm:cxn modelId="{BA402C0E-E84D-4ECB-A694-2C8B5FBEF1EF}" srcId="{338A5FC2-7CA6-4177-B46F-1A1B33903023}" destId="{CB7E0BCC-1711-4CD9-B3F4-579C677A7C94}" srcOrd="2" destOrd="0" parTransId="{B9684D4D-339A-48F4-8761-FE9C6B738DFD}" sibTransId="{32D63712-12EA-4030-8566-97A065303E5D}"/>
    <dgm:cxn modelId="{DAB97EF6-0D9E-4193-92B8-56A831E2B9E0}" type="presOf" srcId="{AB4828BB-2345-4222-81A7-921D59F41FC0}" destId="{0DDDD86D-DA4B-4683-B922-16D7FB72E9D4}" srcOrd="0" destOrd="0" presId="urn:microsoft.com/office/officeart/2005/8/layout/hierarchy6"/>
    <dgm:cxn modelId="{7DC4EC1E-6955-4990-9A3B-ED49BEB222B3}" type="presOf" srcId="{2B503BD0-737B-41F1-8FBB-3861D251E3DC}" destId="{D47F40A5-1F1C-4F31-9081-A874C2C0041A}" srcOrd="1" destOrd="0" presId="urn:microsoft.com/office/officeart/2005/8/layout/hierarchy6"/>
    <dgm:cxn modelId="{8DC804D1-611E-4D12-A0FF-CD171E610CE5}" srcId="{338A5FC2-7CA6-4177-B46F-1A1B33903023}" destId="{83017D89-A837-4168-91D0-8BAD9C9E0AD7}" srcOrd="1" destOrd="0" parTransId="{FF1F6958-26F1-473F-90FF-7A60E5D98B80}" sibTransId="{BBEA91D5-49AB-4707-860D-41B5A0A9EE87}"/>
    <dgm:cxn modelId="{22A47954-FB8D-43F9-9AB3-B77A47082A67}" type="presOf" srcId="{60377BD6-940C-4604-85C2-18698A0686F8}" destId="{3FFA7DB7-B1F1-429E-B9E4-0ADE3031EE04}" srcOrd="1" destOrd="0" presId="urn:microsoft.com/office/officeart/2005/8/layout/hierarchy6"/>
    <dgm:cxn modelId="{CF88F3C2-8E3D-414C-AC42-C73C244A2F62}" srcId="{E6B5F24C-24EE-4B73-9FC9-48768E89E742}" destId="{60377BD6-940C-4604-85C2-18698A0686F8}" srcOrd="2" destOrd="0" parTransId="{6900A9D2-2160-4C2B-BF7C-6F47F4C668BA}" sibTransId="{77D2CB9B-98B7-4110-A844-B12E0272B0EC}"/>
    <dgm:cxn modelId="{C1340F17-92D1-4A73-8D46-84A7BE8E7706}" type="presOf" srcId="{83017D89-A837-4168-91D0-8BAD9C9E0AD7}" destId="{72AD44AA-5C27-41CB-989D-4A5B40E7E98F}" srcOrd="0" destOrd="0" presId="urn:microsoft.com/office/officeart/2005/8/layout/hierarchy6"/>
    <dgm:cxn modelId="{59F3F035-6B7C-4F70-8848-30964C06278A}" type="presOf" srcId="{E6B5F24C-24EE-4B73-9FC9-48768E89E742}" destId="{3BEA8E90-9215-4119-8C47-7340CCD4CE7F}" srcOrd="0" destOrd="0" presId="urn:microsoft.com/office/officeart/2005/8/layout/hierarchy6"/>
    <dgm:cxn modelId="{E1083A85-CF69-4B51-B76F-88BAC558A528}" srcId="{E6B5F24C-24EE-4B73-9FC9-48768E89E742}" destId="{2B503BD0-737B-41F1-8FBB-3861D251E3DC}" srcOrd="1" destOrd="0" parTransId="{2A233ABE-61EB-4BFA-B6FB-5EFA4DD1AF6D}" sibTransId="{4E758D9E-F268-424C-876B-519AEC58164A}"/>
    <dgm:cxn modelId="{097E21B1-1FFF-41ED-95B3-EE885871E5CB}" type="presOf" srcId="{2B503BD0-737B-41F1-8FBB-3861D251E3DC}" destId="{49F7F896-D9C5-4144-B908-7FC502CE133C}" srcOrd="0" destOrd="0" presId="urn:microsoft.com/office/officeart/2005/8/layout/hierarchy6"/>
    <dgm:cxn modelId="{A373C08B-5571-4DDF-B732-E48B7B335E06}" type="presOf" srcId="{338A5FC2-7CA6-4177-B46F-1A1B33903023}" destId="{821CBE27-60CD-42B4-A7BF-63F7B2D1D62B}" srcOrd="0" destOrd="0" presId="urn:microsoft.com/office/officeart/2005/8/layout/hierarchy6"/>
    <dgm:cxn modelId="{14687CAC-3655-4ADF-9EE1-6882CC95D69F}" type="presOf" srcId="{093339E0-05CD-4B3E-A5F7-D81B62AD031C}" destId="{18C609C7-EBB3-4D64-BCA7-6775CA89B4F9}" srcOrd="0" destOrd="0" presId="urn:microsoft.com/office/officeart/2005/8/layout/hierarchy6"/>
    <dgm:cxn modelId="{1960EAAC-6AA0-4280-829C-7F861130C677}" srcId="{E6B5F24C-24EE-4B73-9FC9-48768E89E742}" destId="{AB4828BB-2345-4222-81A7-921D59F41FC0}" srcOrd="3" destOrd="0" parTransId="{7C405ADF-7B6A-4A40-913F-FF47A3FD2F55}" sibTransId="{06BC4C2E-E9A2-4CFB-81A5-3B862F6F62FC}"/>
    <dgm:cxn modelId="{EAD55D5A-8883-458A-B0B8-C6503A3A2AB3}" type="presOf" srcId="{B9684D4D-339A-48F4-8761-FE9C6B738DFD}" destId="{4E2B5A9F-BEF8-488D-96C4-2C50F83010E2}" srcOrd="0" destOrd="0" presId="urn:microsoft.com/office/officeart/2005/8/layout/hierarchy6"/>
    <dgm:cxn modelId="{0ED2ACD4-339E-446D-97D1-79FEEC2D0F99}" type="presOf" srcId="{FF1F6958-26F1-473F-90FF-7A60E5D98B80}" destId="{F1DAD467-4F08-449D-84F9-7F02473C0583}" srcOrd="0" destOrd="0" presId="urn:microsoft.com/office/officeart/2005/8/layout/hierarchy6"/>
    <dgm:cxn modelId="{903A1794-14B6-4A9F-908D-DEB8FB62D8F6}" srcId="{E6B5F24C-24EE-4B73-9FC9-48768E89E742}" destId="{338A5FC2-7CA6-4177-B46F-1A1B33903023}" srcOrd="0" destOrd="0" parTransId="{15303422-BFD0-477F-9065-BCDDC0A6B482}" sibTransId="{BD75202A-E438-4055-9B1C-721291264A55}"/>
    <dgm:cxn modelId="{F3CC7454-B995-4AF4-8AE7-9B3941E086CC}" srcId="{338A5FC2-7CA6-4177-B46F-1A1B33903023}" destId="{5BB8DF4F-9E74-4A0F-B6F1-9B5BC62765D2}" srcOrd="0" destOrd="0" parTransId="{093339E0-05CD-4B3E-A5F7-D81B62AD031C}" sibTransId="{9F5E8C95-7003-4C69-BB8D-BE20BCA8B737}"/>
    <dgm:cxn modelId="{8F26D78F-37B5-4B79-AAAD-4E21F75F54D0}" type="presParOf" srcId="{3BEA8E90-9215-4119-8C47-7340CCD4CE7F}" destId="{72AE0D95-B037-4F17-B482-8686F33E459A}" srcOrd="0" destOrd="0" presId="urn:microsoft.com/office/officeart/2005/8/layout/hierarchy6"/>
    <dgm:cxn modelId="{F66FD0A7-010A-4087-86BE-11B49EF3E865}" type="presParOf" srcId="{72AE0D95-B037-4F17-B482-8686F33E459A}" destId="{FC55D239-8E51-403A-8CF1-6B828EDEC5B3}" srcOrd="0" destOrd="0" presId="urn:microsoft.com/office/officeart/2005/8/layout/hierarchy6"/>
    <dgm:cxn modelId="{55F6FC53-B55A-4958-800F-67EF69ED1056}" type="presParOf" srcId="{72AE0D95-B037-4F17-B482-8686F33E459A}" destId="{36FADE95-AB97-435C-91D3-DF0B40EFC7F8}" srcOrd="1" destOrd="0" presId="urn:microsoft.com/office/officeart/2005/8/layout/hierarchy6"/>
    <dgm:cxn modelId="{ECA24377-5D1A-4B71-82AD-7B111868CAAD}" type="presParOf" srcId="{36FADE95-AB97-435C-91D3-DF0B40EFC7F8}" destId="{294F5584-BD22-4288-9FB9-B32DE8EFD46B}" srcOrd="0" destOrd="0" presId="urn:microsoft.com/office/officeart/2005/8/layout/hierarchy6"/>
    <dgm:cxn modelId="{207AEE4F-C771-43DB-95A1-2AD502322483}" type="presParOf" srcId="{294F5584-BD22-4288-9FB9-B32DE8EFD46B}" destId="{821CBE27-60CD-42B4-A7BF-63F7B2D1D62B}" srcOrd="0" destOrd="0" presId="urn:microsoft.com/office/officeart/2005/8/layout/hierarchy6"/>
    <dgm:cxn modelId="{90997BCA-5C98-4A39-9AF0-C51C612E2450}" type="presParOf" srcId="{294F5584-BD22-4288-9FB9-B32DE8EFD46B}" destId="{C0441E79-1829-4928-B9C3-A9A641F79C0B}" srcOrd="1" destOrd="0" presId="urn:microsoft.com/office/officeart/2005/8/layout/hierarchy6"/>
    <dgm:cxn modelId="{EC9DDF62-5649-46D1-91BD-D9A8D0F2A91E}" type="presParOf" srcId="{C0441E79-1829-4928-B9C3-A9A641F79C0B}" destId="{18C609C7-EBB3-4D64-BCA7-6775CA89B4F9}" srcOrd="0" destOrd="0" presId="urn:microsoft.com/office/officeart/2005/8/layout/hierarchy6"/>
    <dgm:cxn modelId="{2DB234E9-06B9-4EBB-ADCF-67ECCE1D67C8}" type="presParOf" srcId="{C0441E79-1829-4928-B9C3-A9A641F79C0B}" destId="{62CE1409-02BB-4BFF-A2BE-91B355B46AC0}" srcOrd="1" destOrd="0" presId="urn:microsoft.com/office/officeart/2005/8/layout/hierarchy6"/>
    <dgm:cxn modelId="{E2E4118A-7307-4710-8BE3-5050ABFE2D1B}" type="presParOf" srcId="{62CE1409-02BB-4BFF-A2BE-91B355B46AC0}" destId="{7758D316-9BEC-4DDA-A388-FD01C02C1843}" srcOrd="0" destOrd="0" presId="urn:microsoft.com/office/officeart/2005/8/layout/hierarchy6"/>
    <dgm:cxn modelId="{F660017F-0FB6-4FA5-8EDD-8FAE9EDB2FD5}" type="presParOf" srcId="{62CE1409-02BB-4BFF-A2BE-91B355B46AC0}" destId="{40B0F978-85CA-407D-9170-786DB5FDC5E8}" srcOrd="1" destOrd="0" presId="urn:microsoft.com/office/officeart/2005/8/layout/hierarchy6"/>
    <dgm:cxn modelId="{9DBD5072-BA19-4564-9D41-1F42AE5F1164}" type="presParOf" srcId="{C0441E79-1829-4928-B9C3-A9A641F79C0B}" destId="{F1DAD467-4F08-449D-84F9-7F02473C0583}" srcOrd="2" destOrd="0" presId="urn:microsoft.com/office/officeart/2005/8/layout/hierarchy6"/>
    <dgm:cxn modelId="{4B412DB2-7FBE-4E08-91ED-08DED5D03261}" type="presParOf" srcId="{C0441E79-1829-4928-B9C3-A9A641F79C0B}" destId="{B8247939-5FBB-47E4-8E06-087812D381BB}" srcOrd="3" destOrd="0" presId="urn:microsoft.com/office/officeart/2005/8/layout/hierarchy6"/>
    <dgm:cxn modelId="{E173CA86-C9E7-41F8-9ECD-271192A28BE7}" type="presParOf" srcId="{B8247939-5FBB-47E4-8E06-087812D381BB}" destId="{72AD44AA-5C27-41CB-989D-4A5B40E7E98F}" srcOrd="0" destOrd="0" presId="urn:microsoft.com/office/officeart/2005/8/layout/hierarchy6"/>
    <dgm:cxn modelId="{C025F2F6-F007-49E4-88D3-7DA4C1C6B26E}" type="presParOf" srcId="{B8247939-5FBB-47E4-8E06-087812D381BB}" destId="{E1EF4958-AB41-4D25-9D81-56F18BB35101}" srcOrd="1" destOrd="0" presId="urn:microsoft.com/office/officeart/2005/8/layout/hierarchy6"/>
    <dgm:cxn modelId="{5EFF31B7-9DC0-449A-A71D-C25D7BD1388C}" type="presParOf" srcId="{C0441E79-1829-4928-B9C3-A9A641F79C0B}" destId="{4E2B5A9F-BEF8-488D-96C4-2C50F83010E2}" srcOrd="4" destOrd="0" presId="urn:microsoft.com/office/officeart/2005/8/layout/hierarchy6"/>
    <dgm:cxn modelId="{CCF23A5F-EBFC-4ACA-A3AE-4C0E9444CCEF}" type="presParOf" srcId="{C0441E79-1829-4928-B9C3-A9A641F79C0B}" destId="{03480282-2CA4-4019-800A-8BA0210E4205}" srcOrd="5" destOrd="0" presId="urn:microsoft.com/office/officeart/2005/8/layout/hierarchy6"/>
    <dgm:cxn modelId="{AC4E789D-DF6E-496D-B7F4-EA2F38D44130}" type="presParOf" srcId="{03480282-2CA4-4019-800A-8BA0210E4205}" destId="{A0B171D6-8256-488A-84E9-D007E6593601}" srcOrd="0" destOrd="0" presId="urn:microsoft.com/office/officeart/2005/8/layout/hierarchy6"/>
    <dgm:cxn modelId="{54554515-A9C9-45B0-A3C8-09AA1343B3CD}" type="presParOf" srcId="{03480282-2CA4-4019-800A-8BA0210E4205}" destId="{D9B36FBC-1609-4C76-B07E-E91F097613B0}" srcOrd="1" destOrd="0" presId="urn:microsoft.com/office/officeart/2005/8/layout/hierarchy6"/>
    <dgm:cxn modelId="{2F912A27-70B1-4BC2-9941-7629C11FE7AA}" type="presParOf" srcId="{3BEA8E90-9215-4119-8C47-7340CCD4CE7F}" destId="{59EB7617-831F-4E3C-9E8B-2F9D5E17CFA4}" srcOrd="1" destOrd="0" presId="urn:microsoft.com/office/officeart/2005/8/layout/hierarchy6"/>
    <dgm:cxn modelId="{B109818B-B316-48C6-9832-FD26A985BC41}" type="presParOf" srcId="{59EB7617-831F-4E3C-9E8B-2F9D5E17CFA4}" destId="{221E4A8B-CD3C-4054-A18B-CE6C91BDE028}" srcOrd="0" destOrd="0" presId="urn:microsoft.com/office/officeart/2005/8/layout/hierarchy6"/>
    <dgm:cxn modelId="{1949B6F0-FA72-4510-916B-0EE3820870AB}" type="presParOf" srcId="{221E4A8B-CD3C-4054-A18B-CE6C91BDE028}" destId="{49F7F896-D9C5-4144-B908-7FC502CE133C}" srcOrd="0" destOrd="0" presId="urn:microsoft.com/office/officeart/2005/8/layout/hierarchy6"/>
    <dgm:cxn modelId="{BAC7A884-63CF-48FD-9FA9-774B4CEDDD7D}" type="presParOf" srcId="{221E4A8B-CD3C-4054-A18B-CE6C91BDE028}" destId="{D47F40A5-1F1C-4F31-9081-A874C2C0041A}" srcOrd="1" destOrd="0" presId="urn:microsoft.com/office/officeart/2005/8/layout/hierarchy6"/>
    <dgm:cxn modelId="{022A0631-ACB9-477D-BA99-08B5EA1C9B73}" type="presParOf" srcId="{59EB7617-831F-4E3C-9E8B-2F9D5E17CFA4}" destId="{B4C750BD-12A7-465A-9788-49B399A75274}" srcOrd="1" destOrd="0" presId="urn:microsoft.com/office/officeart/2005/8/layout/hierarchy6"/>
    <dgm:cxn modelId="{8941466A-F596-4BDA-8CAD-ACEC7C3B2F6F}" type="presParOf" srcId="{B4C750BD-12A7-465A-9788-49B399A75274}" destId="{BE94E51D-36C9-4166-8B51-543FF16543F8}" srcOrd="0" destOrd="0" presId="urn:microsoft.com/office/officeart/2005/8/layout/hierarchy6"/>
    <dgm:cxn modelId="{D7A413FE-F127-4BB4-A0BF-2F42D06029B0}" type="presParOf" srcId="{59EB7617-831F-4E3C-9E8B-2F9D5E17CFA4}" destId="{B99D17A9-AC85-4FC8-84F7-D1124B9E68AE}" srcOrd="2" destOrd="0" presId="urn:microsoft.com/office/officeart/2005/8/layout/hierarchy6"/>
    <dgm:cxn modelId="{95580547-AA32-4E8E-946C-6D2D2086C0A8}" type="presParOf" srcId="{B99D17A9-AC85-4FC8-84F7-D1124B9E68AE}" destId="{5F05E384-84E7-46F5-96CE-73408CE67E6C}" srcOrd="0" destOrd="0" presId="urn:microsoft.com/office/officeart/2005/8/layout/hierarchy6"/>
    <dgm:cxn modelId="{28D2ED01-24D0-4438-82B6-FCD8F0AACD3F}" type="presParOf" srcId="{B99D17A9-AC85-4FC8-84F7-D1124B9E68AE}" destId="{3FFA7DB7-B1F1-429E-B9E4-0ADE3031EE04}" srcOrd="1" destOrd="0" presId="urn:microsoft.com/office/officeart/2005/8/layout/hierarchy6"/>
    <dgm:cxn modelId="{2E1F9599-D231-4530-A1DD-B08C5D63E74C}" type="presParOf" srcId="{59EB7617-831F-4E3C-9E8B-2F9D5E17CFA4}" destId="{AB447CA0-6685-4634-81CB-7158CF72875E}" srcOrd="3" destOrd="0" presId="urn:microsoft.com/office/officeart/2005/8/layout/hierarchy6"/>
    <dgm:cxn modelId="{5A22E664-A8A2-4AB5-A522-40FB651C7CED}" type="presParOf" srcId="{AB447CA0-6685-4634-81CB-7158CF72875E}" destId="{8836D88C-9F9B-4FBF-BF0C-770FCA2D3867}" srcOrd="0" destOrd="0" presId="urn:microsoft.com/office/officeart/2005/8/layout/hierarchy6"/>
    <dgm:cxn modelId="{5D4F7294-E0B7-441E-9A51-E4A8B96EBCD1}" type="presParOf" srcId="{59EB7617-831F-4E3C-9E8B-2F9D5E17CFA4}" destId="{4A82698B-13A3-4A63-85B1-BDB3BE6A556B}" srcOrd="4" destOrd="0" presId="urn:microsoft.com/office/officeart/2005/8/layout/hierarchy6"/>
    <dgm:cxn modelId="{985A9B3F-6548-41F1-9097-C717CC21D825}" type="presParOf" srcId="{4A82698B-13A3-4A63-85B1-BDB3BE6A556B}" destId="{0DDDD86D-DA4B-4683-B922-16D7FB72E9D4}" srcOrd="0" destOrd="0" presId="urn:microsoft.com/office/officeart/2005/8/layout/hierarchy6"/>
    <dgm:cxn modelId="{4DA2ADF6-2574-4531-A6A4-CA86C1EF76A8}" type="presParOf" srcId="{4A82698B-13A3-4A63-85B1-BDB3BE6A556B}" destId="{7D9D10B4-03EA-449C-ADAC-94C50A9A44D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993AD0-32C3-4A89-8FCB-15BD95C7FBF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bg-BG"/>
        </a:p>
      </dgm:t>
    </dgm:pt>
    <dgm:pt modelId="{FA409E08-A092-475D-8DCC-00202BF44EAB}" type="pres">
      <dgm:prSet presAssocID="{35993AD0-32C3-4A89-8FCB-15BD95C7FBFF}" presName="diagram" presStyleCnt="0">
        <dgm:presLayoutVars>
          <dgm:dir/>
          <dgm:resizeHandles val="exact"/>
        </dgm:presLayoutVars>
      </dgm:prSet>
      <dgm:spPr/>
    </dgm:pt>
  </dgm:ptLst>
  <dgm:cxnLst>
    <dgm:cxn modelId="{6704C5E6-F084-4F57-8FF1-068D3C0FC8A9}" type="presOf" srcId="{35993AD0-32C3-4A89-8FCB-15BD95C7FBFF}" destId="{FA409E08-A092-475D-8DCC-00202BF44EAB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F9081AE-CD51-4C3E-A2ED-925C3E3C4317}">
      <dsp:nvSpPr>
        <dsp:cNvPr id="0" name=""/>
        <dsp:cNvSpPr/>
      </dsp:nvSpPr>
      <dsp:spPr>
        <a:xfrm>
          <a:off x="3616" y="1788613"/>
          <a:ext cx="1581224" cy="948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Presentation Markup file</a:t>
          </a:r>
          <a:endParaRPr lang="bg-BG" sz="1200" kern="1200" dirty="0"/>
        </a:p>
      </dsp:txBody>
      <dsp:txXfrm>
        <a:off x="3616" y="1788613"/>
        <a:ext cx="1581224" cy="948734"/>
      </dsp:txXfrm>
    </dsp:sp>
    <dsp:sp modelId="{814B584D-FF7A-4742-BDDA-DC786E0540AE}">
      <dsp:nvSpPr>
        <dsp:cNvPr id="0" name=""/>
        <dsp:cNvSpPr/>
      </dsp:nvSpPr>
      <dsp:spPr>
        <a:xfrm>
          <a:off x="1742963" y="2066909"/>
          <a:ext cx="335219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bg-BG" sz="900" kern="1200"/>
        </a:p>
      </dsp:txBody>
      <dsp:txXfrm>
        <a:off x="1742963" y="2066909"/>
        <a:ext cx="335219" cy="392143"/>
      </dsp:txXfrm>
    </dsp:sp>
    <dsp:sp modelId="{54A806F1-6573-4226-BCFA-60528A554D0F}">
      <dsp:nvSpPr>
        <dsp:cNvPr id="0" name=""/>
        <dsp:cNvSpPr/>
      </dsp:nvSpPr>
      <dsp:spPr>
        <a:xfrm>
          <a:off x="2217330" y="1788613"/>
          <a:ext cx="1581224" cy="948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Presentation Markup Parser</a:t>
          </a:r>
          <a:endParaRPr lang="bg-BG" sz="1200" kern="1200" dirty="0"/>
        </a:p>
      </dsp:txBody>
      <dsp:txXfrm>
        <a:off x="2217330" y="1788613"/>
        <a:ext cx="1581224" cy="948734"/>
      </dsp:txXfrm>
    </dsp:sp>
    <dsp:sp modelId="{FD5292FF-54DA-43C7-BCC9-6D8B6ED389F2}">
      <dsp:nvSpPr>
        <dsp:cNvPr id="0" name=""/>
        <dsp:cNvSpPr/>
      </dsp:nvSpPr>
      <dsp:spPr>
        <a:xfrm>
          <a:off x="3956677" y="2066909"/>
          <a:ext cx="335219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bg-BG" sz="900" kern="1200"/>
        </a:p>
      </dsp:txBody>
      <dsp:txXfrm>
        <a:off x="3956677" y="2066909"/>
        <a:ext cx="335219" cy="392143"/>
      </dsp:txXfrm>
    </dsp:sp>
    <dsp:sp modelId="{CA4178F7-FE0C-465C-AEE0-CC73871E9A58}">
      <dsp:nvSpPr>
        <dsp:cNvPr id="0" name=""/>
        <dsp:cNvSpPr/>
      </dsp:nvSpPr>
      <dsp:spPr>
        <a:xfrm>
          <a:off x="4431044" y="1788613"/>
          <a:ext cx="1581224" cy="948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Parsed Elements</a:t>
          </a:r>
          <a:endParaRPr lang="bg-BG" sz="1200" kern="1200" dirty="0"/>
        </a:p>
      </dsp:txBody>
      <dsp:txXfrm>
        <a:off x="4431044" y="1788613"/>
        <a:ext cx="1581224" cy="948734"/>
      </dsp:txXfrm>
    </dsp:sp>
    <dsp:sp modelId="{DF248A59-4EEA-4C7B-BFC4-77F733D4EDCD}">
      <dsp:nvSpPr>
        <dsp:cNvPr id="0" name=""/>
        <dsp:cNvSpPr/>
      </dsp:nvSpPr>
      <dsp:spPr>
        <a:xfrm>
          <a:off x="6170391" y="2066909"/>
          <a:ext cx="335219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bg-BG" sz="900" kern="1200"/>
        </a:p>
      </dsp:txBody>
      <dsp:txXfrm>
        <a:off x="6170391" y="2066909"/>
        <a:ext cx="335219" cy="392143"/>
      </dsp:txXfrm>
    </dsp:sp>
    <dsp:sp modelId="{7178A5B2-5F7C-43C9-A411-410814E24BE3}">
      <dsp:nvSpPr>
        <dsp:cNvPr id="0" name=""/>
        <dsp:cNvSpPr/>
      </dsp:nvSpPr>
      <dsp:spPr>
        <a:xfrm>
          <a:off x="6644759" y="1788613"/>
          <a:ext cx="1581224" cy="948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MathMLMarshaller</a:t>
          </a:r>
          <a:endParaRPr lang="bg-BG" sz="1200" kern="1200" dirty="0"/>
        </a:p>
      </dsp:txBody>
      <dsp:txXfrm>
        <a:off x="6644759" y="1788613"/>
        <a:ext cx="1581224" cy="94873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25FCFD3-D20E-4672-8B5B-4D9682129F41}">
      <dsp:nvSpPr>
        <dsp:cNvPr id="0" name=""/>
        <dsp:cNvSpPr/>
      </dsp:nvSpPr>
      <dsp:spPr>
        <a:xfrm>
          <a:off x="4018" y="1766650"/>
          <a:ext cx="1245691" cy="9926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Content Markup file</a:t>
          </a:r>
          <a:endParaRPr lang="bg-BG" sz="1500" kern="1200" dirty="0"/>
        </a:p>
      </dsp:txBody>
      <dsp:txXfrm>
        <a:off x="4018" y="1766650"/>
        <a:ext cx="1245691" cy="992660"/>
      </dsp:txXfrm>
    </dsp:sp>
    <dsp:sp modelId="{F802DDC3-F069-4639-936E-807FA0AE35D7}">
      <dsp:nvSpPr>
        <dsp:cNvPr id="0" name=""/>
        <dsp:cNvSpPr/>
      </dsp:nvSpPr>
      <dsp:spPr>
        <a:xfrm>
          <a:off x="1374278" y="2108515"/>
          <a:ext cx="264086" cy="308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bg-BG" sz="1000" kern="1200"/>
        </a:p>
      </dsp:txBody>
      <dsp:txXfrm>
        <a:off x="1374278" y="2108515"/>
        <a:ext cx="264086" cy="308931"/>
      </dsp:txXfrm>
    </dsp:sp>
    <dsp:sp modelId="{9B283427-7E6F-4A49-9B80-5545C7D943FA}">
      <dsp:nvSpPr>
        <dsp:cNvPr id="0" name=""/>
        <dsp:cNvSpPr/>
      </dsp:nvSpPr>
      <dsp:spPr>
        <a:xfrm>
          <a:off x="1747986" y="1766650"/>
          <a:ext cx="1245691" cy="9926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Content Markup Parser</a:t>
          </a:r>
          <a:endParaRPr lang="bg-BG" sz="1500" kern="1200" dirty="0"/>
        </a:p>
      </dsp:txBody>
      <dsp:txXfrm>
        <a:off x="1747986" y="1766650"/>
        <a:ext cx="1245691" cy="992660"/>
      </dsp:txXfrm>
    </dsp:sp>
    <dsp:sp modelId="{C4BD161E-E6A4-48E3-91EF-42BEC6F55644}">
      <dsp:nvSpPr>
        <dsp:cNvPr id="0" name=""/>
        <dsp:cNvSpPr/>
      </dsp:nvSpPr>
      <dsp:spPr>
        <a:xfrm>
          <a:off x="3118246" y="2108515"/>
          <a:ext cx="264086" cy="308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bg-BG" sz="1000" kern="1200"/>
        </a:p>
      </dsp:txBody>
      <dsp:txXfrm>
        <a:off x="3118246" y="2108515"/>
        <a:ext cx="264086" cy="308931"/>
      </dsp:txXfrm>
    </dsp:sp>
    <dsp:sp modelId="{D13EE86A-AB18-4B97-A90E-A17DF575287C}">
      <dsp:nvSpPr>
        <dsp:cNvPr id="0" name=""/>
        <dsp:cNvSpPr/>
      </dsp:nvSpPr>
      <dsp:spPr>
        <a:xfrm>
          <a:off x="3491954" y="1766650"/>
          <a:ext cx="1245691" cy="9926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Expression</a:t>
          </a:r>
          <a:endParaRPr lang="bg-BG" sz="1500" kern="1200" dirty="0"/>
        </a:p>
      </dsp:txBody>
      <dsp:txXfrm>
        <a:off x="3491954" y="1766650"/>
        <a:ext cx="1245691" cy="992660"/>
      </dsp:txXfrm>
    </dsp:sp>
    <dsp:sp modelId="{28F3F7CD-5C34-476A-888A-19E0671CEFCB}">
      <dsp:nvSpPr>
        <dsp:cNvPr id="0" name=""/>
        <dsp:cNvSpPr/>
      </dsp:nvSpPr>
      <dsp:spPr>
        <a:xfrm>
          <a:off x="4862214" y="2108515"/>
          <a:ext cx="264086" cy="308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bg-BG" sz="1000" kern="1200"/>
        </a:p>
      </dsp:txBody>
      <dsp:txXfrm>
        <a:off x="4862214" y="2108515"/>
        <a:ext cx="264086" cy="308931"/>
      </dsp:txXfrm>
    </dsp:sp>
    <dsp:sp modelId="{B3C455A1-BD08-416A-9F24-4BC30E83BB6F}">
      <dsp:nvSpPr>
        <dsp:cNvPr id="0" name=""/>
        <dsp:cNvSpPr/>
      </dsp:nvSpPr>
      <dsp:spPr>
        <a:xfrm>
          <a:off x="5235922" y="1766650"/>
          <a:ext cx="1245691" cy="9926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Calculator</a:t>
          </a:r>
          <a:endParaRPr lang="bg-BG" sz="1500" kern="1200" dirty="0"/>
        </a:p>
      </dsp:txBody>
      <dsp:txXfrm>
        <a:off x="5235922" y="1766650"/>
        <a:ext cx="1245691" cy="992660"/>
      </dsp:txXfrm>
    </dsp:sp>
    <dsp:sp modelId="{4FAF6A69-7AB7-4E8D-B8AF-FEA583933D0E}">
      <dsp:nvSpPr>
        <dsp:cNvPr id="0" name=""/>
        <dsp:cNvSpPr/>
      </dsp:nvSpPr>
      <dsp:spPr>
        <a:xfrm>
          <a:off x="6606182" y="2108515"/>
          <a:ext cx="264086" cy="308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bg-BG" sz="1000" kern="1200"/>
        </a:p>
      </dsp:txBody>
      <dsp:txXfrm>
        <a:off x="6606182" y="2108515"/>
        <a:ext cx="264086" cy="308931"/>
      </dsp:txXfrm>
    </dsp:sp>
    <dsp:sp modelId="{99B13D00-7CCC-4995-BFC4-C871B3F2ABE7}">
      <dsp:nvSpPr>
        <dsp:cNvPr id="0" name=""/>
        <dsp:cNvSpPr/>
      </dsp:nvSpPr>
      <dsp:spPr>
        <a:xfrm>
          <a:off x="6979890" y="1766650"/>
          <a:ext cx="1245691" cy="9926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Result</a:t>
          </a:r>
          <a:endParaRPr lang="bg-BG" sz="1500" kern="1200" dirty="0"/>
        </a:p>
      </dsp:txBody>
      <dsp:txXfrm>
        <a:off x="6979890" y="1766650"/>
        <a:ext cx="1245691" cy="99266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DDDD86D-DA4B-4683-B922-16D7FB72E9D4}">
      <dsp:nvSpPr>
        <dsp:cNvPr id="0" name=""/>
        <dsp:cNvSpPr/>
      </dsp:nvSpPr>
      <dsp:spPr>
        <a:xfrm>
          <a:off x="0" y="3030266"/>
          <a:ext cx="7615262" cy="15261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MathMLTransformer</a:t>
          </a:r>
          <a:endParaRPr lang="bg-BG" sz="1600" kern="1200" dirty="0"/>
        </a:p>
      </dsp:txBody>
      <dsp:txXfrm>
        <a:off x="0" y="3030266"/>
        <a:ext cx="2284578" cy="1526116"/>
      </dsp:txXfrm>
    </dsp:sp>
    <dsp:sp modelId="{5F05E384-84E7-46F5-96CE-73408CE67E6C}">
      <dsp:nvSpPr>
        <dsp:cNvPr id="0" name=""/>
        <dsp:cNvSpPr/>
      </dsp:nvSpPr>
      <dsp:spPr>
        <a:xfrm>
          <a:off x="0" y="2066618"/>
          <a:ext cx="7615262" cy="79830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Marhsaller</a:t>
          </a:r>
          <a:endParaRPr lang="bg-BG" sz="1600" kern="1200" dirty="0"/>
        </a:p>
      </dsp:txBody>
      <dsp:txXfrm>
        <a:off x="0" y="2066618"/>
        <a:ext cx="2284578" cy="798303"/>
      </dsp:txXfrm>
    </dsp:sp>
    <dsp:sp modelId="{49F7F896-D9C5-4144-B908-7FC502CE133C}">
      <dsp:nvSpPr>
        <dsp:cNvPr id="0" name=""/>
        <dsp:cNvSpPr/>
      </dsp:nvSpPr>
      <dsp:spPr>
        <a:xfrm>
          <a:off x="19456" y="-30420"/>
          <a:ext cx="7576348" cy="193169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Presentation Markup Parser</a:t>
          </a:r>
          <a:endParaRPr lang="bg-BG" sz="1600" kern="1200" dirty="0"/>
        </a:p>
      </dsp:txBody>
      <dsp:txXfrm>
        <a:off x="19456" y="-30420"/>
        <a:ext cx="2272904" cy="1931694"/>
      </dsp:txXfrm>
    </dsp:sp>
    <dsp:sp modelId="{821CBE27-60CD-42B4-A7BF-63F7B2D1D62B}">
      <dsp:nvSpPr>
        <dsp:cNvPr id="0" name=""/>
        <dsp:cNvSpPr/>
      </dsp:nvSpPr>
      <dsp:spPr>
        <a:xfrm>
          <a:off x="3317544" y="0"/>
          <a:ext cx="2871399" cy="7671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Presentation Markup File</a:t>
          </a:r>
          <a:endParaRPr lang="bg-BG" sz="1400" kern="1200" dirty="0"/>
        </a:p>
      </dsp:txBody>
      <dsp:txXfrm>
        <a:off x="3317544" y="0"/>
        <a:ext cx="2871399" cy="767173"/>
      </dsp:txXfrm>
    </dsp:sp>
    <dsp:sp modelId="{18C609C7-EBB3-4D64-BCA7-6775CA89B4F9}">
      <dsp:nvSpPr>
        <dsp:cNvPr id="0" name=""/>
        <dsp:cNvSpPr/>
      </dsp:nvSpPr>
      <dsp:spPr>
        <a:xfrm>
          <a:off x="2599040" y="767173"/>
          <a:ext cx="2154203" cy="1395005"/>
        </a:xfrm>
        <a:custGeom>
          <a:avLst/>
          <a:gdLst/>
          <a:ahLst/>
          <a:cxnLst/>
          <a:rect l="0" t="0" r="0" b="0"/>
          <a:pathLst>
            <a:path>
              <a:moveTo>
                <a:pt x="2154203" y="0"/>
              </a:moveTo>
              <a:lnTo>
                <a:pt x="2154203" y="697502"/>
              </a:lnTo>
              <a:lnTo>
                <a:pt x="0" y="697502"/>
              </a:lnTo>
              <a:lnTo>
                <a:pt x="0" y="1395005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58D316-9BEC-4DDA-A388-FD01C02C1843}">
      <dsp:nvSpPr>
        <dsp:cNvPr id="0" name=""/>
        <dsp:cNvSpPr/>
      </dsp:nvSpPr>
      <dsp:spPr>
        <a:xfrm>
          <a:off x="1785948" y="2162178"/>
          <a:ext cx="1626182" cy="4648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Parsed elements</a:t>
          </a:r>
          <a:endParaRPr lang="bg-BG" sz="1400" kern="1200" dirty="0"/>
        </a:p>
      </dsp:txBody>
      <dsp:txXfrm>
        <a:off x="1785948" y="2162178"/>
        <a:ext cx="1626182" cy="464857"/>
      </dsp:txXfrm>
    </dsp:sp>
    <dsp:sp modelId="{F1DAD467-4F08-449D-84F9-7F02473C0583}">
      <dsp:nvSpPr>
        <dsp:cNvPr id="0" name=""/>
        <dsp:cNvSpPr/>
      </dsp:nvSpPr>
      <dsp:spPr>
        <a:xfrm>
          <a:off x="4702235" y="767173"/>
          <a:ext cx="91440" cy="1395005"/>
        </a:xfrm>
        <a:custGeom>
          <a:avLst/>
          <a:gdLst/>
          <a:ahLst/>
          <a:cxnLst/>
          <a:rect l="0" t="0" r="0" b="0"/>
          <a:pathLst>
            <a:path>
              <a:moveTo>
                <a:pt x="51008" y="0"/>
              </a:moveTo>
              <a:lnTo>
                <a:pt x="51008" y="697502"/>
              </a:lnTo>
              <a:lnTo>
                <a:pt x="45720" y="697502"/>
              </a:lnTo>
              <a:lnTo>
                <a:pt x="45720" y="1395005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AD44AA-5C27-41CB-989D-4A5B40E7E98F}">
      <dsp:nvSpPr>
        <dsp:cNvPr id="0" name=""/>
        <dsp:cNvSpPr/>
      </dsp:nvSpPr>
      <dsp:spPr>
        <a:xfrm>
          <a:off x="4071967" y="2162178"/>
          <a:ext cx="1351975" cy="4502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i="0" kern="1200" dirty="0" smtClean="0"/>
            <a:t>outputDir</a:t>
          </a:r>
          <a:endParaRPr lang="bg-BG" sz="1400" i="0" kern="1200" dirty="0"/>
        </a:p>
      </dsp:txBody>
      <dsp:txXfrm>
        <a:off x="4071967" y="2162178"/>
        <a:ext cx="1351975" cy="450290"/>
      </dsp:txXfrm>
    </dsp:sp>
    <dsp:sp modelId="{4E2B5A9F-BEF8-488D-96C4-2C50F83010E2}">
      <dsp:nvSpPr>
        <dsp:cNvPr id="0" name=""/>
        <dsp:cNvSpPr/>
      </dsp:nvSpPr>
      <dsp:spPr>
        <a:xfrm>
          <a:off x="4753244" y="767173"/>
          <a:ext cx="1903539" cy="1395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7502"/>
              </a:lnTo>
              <a:lnTo>
                <a:pt x="1903539" y="697502"/>
              </a:lnTo>
              <a:lnTo>
                <a:pt x="1903539" y="1395005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B171D6-8256-488A-84E9-D007E6593601}">
      <dsp:nvSpPr>
        <dsp:cNvPr id="0" name=""/>
        <dsp:cNvSpPr/>
      </dsp:nvSpPr>
      <dsp:spPr>
        <a:xfrm>
          <a:off x="5929351" y="2162178"/>
          <a:ext cx="1454865" cy="4501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fileName</a:t>
          </a:r>
          <a:endParaRPr lang="bg-BG" sz="1400" kern="1200" dirty="0"/>
        </a:p>
      </dsp:txBody>
      <dsp:txXfrm>
        <a:off x="5929351" y="2162178"/>
        <a:ext cx="1454865" cy="450183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FB3C-650B-45D0-A27D-A3736BE925B9}" type="datetimeFigureOut">
              <a:rPr lang="bg-BG" smtClean="0"/>
              <a:pPr/>
              <a:t>30.5.2010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1C661-EB5B-46F5-8483-CCDC7692614C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685AE90-63E5-478F-9393-2D6C62ABBB13}" type="datetimeFigureOut">
              <a:rPr lang="bg-BG" smtClean="0"/>
              <a:pPr/>
              <a:t>30.5.2010 г.</a:t>
            </a:fld>
            <a:endParaRPr lang="bg-B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ED3EF28-6B4C-4EFD-9582-D5865DE0F67E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85AE90-63E5-478F-9393-2D6C62ABBB13}" type="datetimeFigureOut">
              <a:rPr lang="bg-BG" smtClean="0"/>
              <a:pPr/>
              <a:t>30.5.2010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D3EF28-6B4C-4EFD-9582-D5865DE0F67E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85AE90-63E5-478F-9393-2D6C62ABBB13}" type="datetimeFigureOut">
              <a:rPr lang="bg-BG" smtClean="0"/>
              <a:pPr/>
              <a:t>30.5.2010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D3EF28-6B4C-4EFD-9582-D5865DE0F67E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85AE90-63E5-478F-9393-2D6C62ABBB13}" type="datetimeFigureOut">
              <a:rPr lang="bg-BG" smtClean="0"/>
              <a:pPr/>
              <a:t>30.5.2010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D3EF28-6B4C-4EFD-9582-D5865DE0F67E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85AE90-63E5-478F-9393-2D6C62ABBB13}" type="datetimeFigureOut">
              <a:rPr lang="bg-BG" smtClean="0"/>
              <a:pPr/>
              <a:t>30.5.2010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D3EF28-6B4C-4EFD-9582-D5865DE0F67E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85AE90-63E5-478F-9393-2D6C62ABBB13}" type="datetimeFigureOut">
              <a:rPr lang="bg-BG" smtClean="0"/>
              <a:pPr/>
              <a:t>30.5.2010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D3EF28-6B4C-4EFD-9582-D5865DE0F67E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85AE90-63E5-478F-9393-2D6C62ABBB13}" type="datetimeFigureOut">
              <a:rPr lang="bg-BG" smtClean="0"/>
              <a:pPr/>
              <a:t>30.5.2010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D3EF28-6B4C-4EFD-9582-D5865DE0F67E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85AE90-63E5-478F-9393-2D6C62ABBB13}" type="datetimeFigureOut">
              <a:rPr lang="bg-BG" smtClean="0"/>
              <a:pPr/>
              <a:t>30.5.2010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D3EF28-6B4C-4EFD-9582-D5865DE0F67E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85AE90-63E5-478F-9393-2D6C62ABBB13}" type="datetimeFigureOut">
              <a:rPr lang="bg-BG" smtClean="0"/>
              <a:pPr/>
              <a:t>30.5.2010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D3EF28-6B4C-4EFD-9582-D5865DE0F67E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685AE90-63E5-478F-9393-2D6C62ABBB13}" type="datetimeFigureOut">
              <a:rPr lang="bg-BG" smtClean="0"/>
              <a:pPr/>
              <a:t>30.5.2010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D3EF28-6B4C-4EFD-9582-D5865DE0F67E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685AE90-63E5-478F-9393-2D6C62ABBB13}" type="datetimeFigureOut">
              <a:rPr lang="bg-BG" smtClean="0"/>
              <a:pPr/>
              <a:t>30.5.2010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ED3EF28-6B4C-4EFD-9582-D5865DE0F67E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685AE90-63E5-478F-9393-2D6C62ABBB13}" type="datetimeFigureOut">
              <a:rPr lang="bg-BG" smtClean="0"/>
              <a:pPr/>
              <a:t>30.5.2010 г.</a:t>
            </a:fld>
            <a:endParaRPr lang="bg-B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ED3EF28-6B4C-4EFD-9582-D5865DE0F67E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Service web pour le calcul des formules mathématiques</a:t>
            </a:r>
            <a:endParaRPr lang="fr-FR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Boris Borissov</a:t>
            </a:r>
          </a:p>
          <a:p>
            <a:r>
              <a:rPr lang="en-US" b="1" dirty="0" smtClean="0"/>
              <a:t>№14004785</a:t>
            </a:r>
            <a:endParaRPr lang="bg-BG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bg-BG" sz="60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Service web pour le calcul des formules mathématiques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785786" y="2786058"/>
            <a:ext cx="1857388" cy="1714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357818" y="2643182"/>
            <a:ext cx="3143272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357818" y="2143116"/>
            <a:ext cx="3143272" cy="2786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2910" y="2500306"/>
            <a:ext cx="2000264" cy="20002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Client</a:t>
            </a:r>
            <a:endParaRPr lang="bg-BG" b="1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643174" y="2928934"/>
            <a:ext cx="2714644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SOAP Request</a:t>
            </a:r>
            <a:endParaRPr lang="bg-BG" dirty="0"/>
          </a:p>
        </p:txBody>
      </p:sp>
      <p:sp>
        <p:nvSpPr>
          <p:cNvPr id="10" name="Left Arrow 9"/>
          <p:cNvSpPr/>
          <p:nvPr/>
        </p:nvSpPr>
        <p:spPr>
          <a:xfrm>
            <a:off x="2643174" y="3857628"/>
            <a:ext cx="2714644" cy="4286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SOAP Response</a:t>
            </a:r>
            <a:endParaRPr lang="bg-BG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357818" y="2643182"/>
            <a:ext cx="3143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500694" y="2786058"/>
            <a:ext cx="2143140" cy="16430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Web Service</a:t>
            </a:r>
            <a:endParaRPr lang="bg-BG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86446" y="2214554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Application Server</a:t>
            </a:r>
            <a:endParaRPr lang="bg-BG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Service web pour le calcul des formules mathématiques</a:t>
            </a:r>
            <a:endParaRPr lang="bg-BG" dirty="0"/>
          </a:p>
        </p:txBody>
      </p:sp>
      <p:sp>
        <p:nvSpPr>
          <p:cNvPr id="6" name="Rectangle 5"/>
          <p:cNvSpPr/>
          <p:nvPr/>
        </p:nvSpPr>
        <p:spPr>
          <a:xfrm>
            <a:off x="1071538" y="2786058"/>
            <a:ext cx="1928826" cy="1857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JUnit test case</a:t>
            </a:r>
            <a:endParaRPr lang="bg-BG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14942" y="2357430"/>
            <a:ext cx="3000396" cy="26432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000364" y="3143248"/>
            <a:ext cx="2143140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SOAP request</a:t>
            </a:r>
            <a:endParaRPr lang="bg-BG" dirty="0"/>
          </a:p>
        </p:txBody>
      </p:sp>
      <p:sp>
        <p:nvSpPr>
          <p:cNvPr id="9" name="Left Arrow 8"/>
          <p:cNvSpPr/>
          <p:nvPr/>
        </p:nvSpPr>
        <p:spPr>
          <a:xfrm>
            <a:off x="3000364" y="4071942"/>
            <a:ext cx="2214578" cy="4286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SOAP response</a:t>
            </a:r>
            <a:endParaRPr lang="bg-BG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214942" y="2928934"/>
            <a:ext cx="3000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357818" y="3071810"/>
            <a:ext cx="1928826" cy="1357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Metro</a:t>
            </a:r>
            <a:endParaRPr lang="bg-BG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29322" y="2428868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GlassFish v3 </a:t>
            </a:r>
            <a:endParaRPr lang="bg-BG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2800" b="1" dirty="0" smtClean="0"/>
          </a:p>
          <a:p>
            <a:pPr algn="ctr">
              <a:buNone/>
            </a:pPr>
            <a:endParaRPr lang="en-US" sz="2800" b="1" dirty="0" smtClean="0"/>
          </a:p>
          <a:p>
            <a:pPr algn="ctr">
              <a:buNone/>
            </a:pPr>
            <a:endParaRPr lang="en-US" sz="2800" b="1" dirty="0" smtClean="0"/>
          </a:p>
          <a:p>
            <a:pPr algn="ctr">
              <a:buNone/>
            </a:pPr>
            <a:r>
              <a:rPr lang="en-US" sz="5400" b="1" dirty="0" smtClean="0"/>
              <a:t>Demo</a:t>
            </a:r>
            <a:endParaRPr lang="bg-BG" sz="5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700" dirty="0" smtClean="0"/>
              <a:t>Servide web pour le calcul des formuels mathématiques</a:t>
            </a:r>
            <a:endParaRPr lang="bg-BG" sz="3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fr-FR" dirty="0" smtClean="0"/>
          </a:p>
          <a:p>
            <a:pPr algn="ctr">
              <a:buNone/>
            </a:pPr>
            <a:endParaRPr lang="fr-FR" dirty="0" smtClean="0"/>
          </a:p>
          <a:p>
            <a:pPr algn="ctr">
              <a:buNone/>
            </a:pPr>
            <a:endParaRPr lang="fr-FR" dirty="0" smtClean="0"/>
          </a:p>
          <a:p>
            <a:pPr algn="ctr">
              <a:buNone/>
            </a:pPr>
            <a:r>
              <a:rPr lang="fr-FR" sz="4800" b="1" dirty="0" smtClean="0"/>
              <a:t>Questions et réponses</a:t>
            </a:r>
            <a:endParaRPr lang="fr-FR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Conception du logiciel</a:t>
            </a:r>
          </a:p>
          <a:p>
            <a:r>
              <a:rPr lang="fr-FR" dirty="0" smtClean="0"/>
              <a:t>Parcours des fichiers MathML en balisage de présentation</a:t>
            </a:r>
          </a:p>
          <a:p>
            <a:r>
              <a:rPr lang="fr-FR" dirty="0" smtClean="0"/>
              <a:t>Calcul des formules mathématiques en balisage de contenu</a:t>
            </a:r>
          </a:p>
          <a:p>
            <a:r>
              <a:rPr lang="fr-FR" dirty="0" smtClean="0"/>
              <a:t>Transformation des fichiers MathML en balisage de contenu</a:t>
            </a:r>
          </a:p>
          <a:p>
            <a:r>
              <a:rPr lang="fr-FR" dirty="0" smtClean="0"/>
              <a:t>Service web pour le calcul des formules mathématiques</a:t>
            </a:r>
          </a:p>
          <a:p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Aperçu du projet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Conception du logiciel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Parseurs </a:t>
            </a:r>
          </a:p>
          <a:p>
            <a:pPr lvl="1"/>
            <a:r>
              <a:rPr lang="fr-FR" dirty="0" smtClean="0"/>
              <a:t>Parseur à balisage de présentation </a:t>
            </a:r>
          </a:p>
          <a:p>
            <a:pPr lvl="1"/>
            <a:r>
              <a:rPr lang="fr-FR" dirty="0" smtClean="0"/>
              <a:t>Parseur à balisage de contenu</a:t>
            </a:r>
          </a:p>
          <a:p>
            <a:r>
              <a:rPr lang="fr-FR" dirty="0" smtClean="0"/>
              <a:t>Expression</a:t>
            </a:r>
          </a:p>
          <a:p>
            <a:r>
              <a:rPr lang="fr-FR" dirty="0" smtClean="0"/>
              <a:t>Calcul du résultat</a:t>
            </a:r>
          </a:p>
          <a:p>
            <a:r>
              <a:rPr lang="fr-FR" dirty="0" smtClean="0"/>
              <a:t>Résultat</a:t>
            </a:r>
          </a:p>
          <a:p>
            <a:r>
              <a:rPr lang="fr-FR" dirty="0" smtClean="0"/>
              <a:t>Transformation des fichiers MathML en balisage de contenu</a:t>
            </a:r>
          </a:p>
          <a:p>
            <a:r>
              <a:rPr lang="fr-FR" dirty="0" smtClean="0"/>
              <a:t>Le projet mathMLWebProject</a:t>
            </a:r>
          </a:p>
          <a:p>
            <a:pPr lvl="1"/>
            <a:r>
              <a:rPr lang="fr-FR" dirty="0" smtClean="0"/>
              <a:t>Le client</a:t>
            </a:r>
          </a:p>
          <a:p>
            <a:pPr lvl="1"/>
            <a:r>
              <a:rPr lang="fr-FR" dirty="0" smtClean="0"/>
              <a:t>Le serveur</a:t>
            </a:r>
          </a:p>
          <a:p>
            <a:pPr>
              <a:buNone/>
            </a:pPr>
            <a:r>
              <a:rPr lang="fr-FR" dirty="0" smtClean="0"/>
              <a:t>		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ontent Placeholder 25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smtClean="0"/>
              <a:t>Parcours des fichiers MathML en balisage de présentation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5400" b="1" dirty="0" smtClean="0"/>
              <a:t>Demo</a:t>
            </a:r>
            <a:endParaRPr lang="bg-BG" sz="54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Parcours des fichiers MathML en balisage de présentation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smtClean="0"/>
              <a:t>Calcul des formules mathématiques en balisage de contenu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5400" b="1" dirty="0" smtClean="0"/>
              <a:t>Demo</a:t>
            </a:r>
            <a:endParaRPr lang="bg-BG" sz="54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smtClean="0"/>
              <a:t>Calcul des formules mathématiques en balisage de contenu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071538" y="1481138"/>
          <a:ext cx="7615262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smtClean="0"/>
              <a:t>Transformation des fichiers MathML en balisage de contenu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6286512" y="4857760"/>
            <a:ext cx="221457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 Markup File</a:t>
            </a:r>
            <a:endParaRPr lang="bg-BG" dirty="0"/>
          </a:p>
        </p:txBody>
      </p:sp>
      <p:sp>
        <p:nvSpPr>
          <p:cNvPr id="17" name="Rectangle 16"/>
          <p:cNvSpPr/>
          <p:nvPr/>
        </p:nvSpPr>
        <p:spPr>
          <a:xfrm>
            <a:off x="3500430" y="4857760"/>
            <a:ext cx="235745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IMathMLExpression</a:t>
            </a:r>
            <a:endParaRPr lang="bg-BG" dirty="0"/>
          </a:p>
        </p:txBody>
      </p:sp>
      <p:sp>
        <p:nvSpPr>
          <p:cNvPr id="21" name="Right Arrow 20"/>
          <p:cNvSpPr/>
          <p:nvPr/>
        </p:nvSpPr>
        <p:spPr>
          <a:xfrm>
            <a:off x="5857884" y="5143512"/>
            <a:ext cx="428628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Down Arrow 21"/>
          <p:cNvSpPr/>
          <p:nvPr/>
        </p:nvSpPr>
        <p:spPr>
          <a:xfrm>
            <a:off x="5715008" y="4143380"/>
            <a:ext cx="45719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Down Arrow 22"/>
          <p:cNvSpPr/>
          <p:nvPr/>
        </p:nvSpPr>
        <p:spPr>
          <a:xfrm>
            <a:off x="7715272" y="4143380"/>
            <a:ext cx="45719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Down Arrow 23"/>
          <p:cNvSpPr/>
          <p:nvPr/>
        </p:nvSpPr>
        <p:spPr>
          <a:xfrm>
            <a:off x="3929058" y="4143380"/>
            <a:ext cx="45719" cy="642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5400" b="1" dirty="0" smtClean="0"/>
              <a:t>Demo</a:t>
            </a:r>
            <a:endParaRPr lang="bg-BG" sz="54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smtClean="0"/>
              <a:t>Transformation des fichiers MathML en balisage de contenu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1347</TotalTime>
  <Words>216</Words>
  <Application>Microsoft Office PowerPoint</Application>
  <PresentationFormat>On-screen Show (4:3)</PresentationFormat>
  <Paragraphs>83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Service web pour le calcul des formules mathématiques</vt:lpstr>
      <vt:lpstr>Aperçu du projet</vt:lpstr>
      <vt:lpstr>Conception du logiciel</vt:lpstr>
      <vt:lpstr>Parcours des fichiers MathML en balisage de présentation</vt:lpstr>
      <vt:lpstr>Parcours des fichiers MathML en balisage de présentation</vt:lpstr>
      <vt:lpstr>Calcul des formules mathématiques en balisage de contenu</vt:lpstr>
      <vt:lpstr>Calcul des formules mathématiques en balisage de contenu</vt:lpstr>
      <vt:lpstr>Transformation des fichiers MathML en balisage de contenu</vt:lpstr>
      <vt:lpstr>Transformation des fichiers MathML en balisage de contenu</vt:lpstr>
      <vt:lpstr>Service web pour le calcul des formules mathématiques</vt:lpstr>
      <vt:lpstr>Service web pour le calcul des formules mathématiques</vt:lpstr>
      <vt:lpstr>Servide web pour le calcul des formuels mathématiques</vt:lpstr>
      <vt:lpstr>Slide 13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web pour le calcul des formules mathématiques</dc:title>
  <dc:creator>borko</dc:creator>
  <cp:lastModifiedBy>borko</cp:lastModifiedBy>
  <cp:revision>144</cp:revision>
  <dcterms:created xsi:type="dcterms:W3CDTF">2010-05-23T15:39:48Z</dcterms:created>
  <dcterms:modified xsi:type="dcterms:W3CDTF">2010-05-30T09:57:53Z</dcterms:modified>
</cp:coreProperties>
</file>