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2" r:id="rId1"/>
  </p:sldMasterIdLst>
  <p:notesMasterIdLst>
    <p:notesMasterId r:id="rId20"/>
  </p:notesMasterIdLst>
  <p:sldIdLst>
    <p:sldId id="277" r:id="rId2"/>
    <p:sldId id="279" r:id="rId3"/>
    <p:sldId id="258" r:id="rId4"/>
    <p:sldId id="259" r:id="rId5"/>
    <p:sldId id="260" r:id="rId6"/>
    <p:sldId id="261" r:id="rId7"/>
    <p:sldId id="262" r:id="rId8"/>
    <p:sldId id="263" r:id="rId9"/>
    <p:sldId id="264" r:id="rId10"/>
    <p:sldId id="265" r:id="rId11"/>
    <p:sldId id="266" r:id="rId12"/>
    <p:sldId id="267" r:id="rId13"/>
    <p:sldId id="269" r:id="rId14"/>
    <p:sldId id="271" r:id="rId15"/>
    <p:sldId id="272" r:id="rId16"/>
    <p:sldId id="273" r:id="rId17"/>
    <p:sldId id="274" r:id="rId18"/>
    <p:sldId id="276" r:id="rId19"/>
  </p:sldIdLst>
  <p:sldSz cx="13716000" cy="8572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34"/>
    <p:restoredTop sz="96197"/>
  </p:normalViewPr>
  <p:slideViewPr>
    <p:cSldViewPr snapToGrid="0">
      <p:cViewPr varScale="1">
        <p:scale>
          <a:sx n="59" d="100"/>
          <a:sy n="59" d="100"/>
        </p:scale>
        <p:origin x="784"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905f7a3997_0_157: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905f7a3997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7431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1a53dcae526_1_40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1a53dcae526_1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1a53dcae526_1_409: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1a53dcae526_1_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1a53dcae526_1_413: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2" name="Google Shape;482;g1a53dcae526_1_4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a53e39cf87_1_1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a53e39cf87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a53e39cf87_1_9: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a53e39cf87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a53e39cf87_1_91: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a53e39cf87_1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a53e39cf87_1_8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a53e39cf87_1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a53e39cf87_1_14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a53e39cf87_1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1a53e39cf87_0_128: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4" name="Google Shape;284;g1a53e39cf87_0_128: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a53dcae526_1_24: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Google Shape;87;g1a53dcae526_1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56905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1a53dcae526_1_6: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1a53dcae526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a53dcae526_1_10: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a53dcae526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a53dcae526_1_14: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a53dcae526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a53dcae526_1_24: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Google Shape;87;g1a53dcae526_1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a53dcae526_1_84: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g1a53dcae526_1_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a53dcae526_1_202: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7" name="Google Shape;267;g1a53dcae526_1_20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1a53dcae526_1_306: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2" name="Google Shape;372;g1a53dcae526_1_30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67563" y="1240958"/>
            <a:ext cx="12780900" cy="3420900"/>
          </a:xfrm>
          <a:prstGeom prst="rect">
            <a:avLst/>
          </a:prstGeom>
        </p:spPr>
        <p:txBody>
          <a:bodyPr spcFirstLastPara="1" wrap="square" lIns="142225" tIns="142225" rIns="142225" bIns="142225" anchor="b" anchorCtr="0">
            <a:noAutofit/>
          </a:bodyPr>
          <a:lstStyle>
            <a:lvl1pPr lvl="0" algn="ctr">
              <a:spcBef>
                <a:spcPts val="0"/>
              </a:spcBef>
              <a:spcAft>
                <a:spcPts val="0"/>
              </a:spcAft>
              <a:buSzPts val="8100"/>
              <a:buNone/>
              <a:defRPr sz="8100"/>
            </a:lvl1pPr>
            <a:lvl2pPr lvl="1" algn="ctr">
              <a:spcBef>
                <a:spcPts val="0"/>
              </a:spcBef>
              <a:spcAft>
                <a:spcPts val="0"/>
              </a:spcAft>
              <a:buSzPts val="8100"/>
              <a:buNone/>
              <a:defRPr sz="8100"/>
            </a:lvl2pPr>
            <a:lvl3pPr lvl="2" algn="ctr">
              <a:spcBef>
                <a:spcPts val="0"/>
              </a:spcBef>
              <a:spcAft>
                <a:spcPts val="0"/>
              </a:spcAft>
              <a:buSzPts val="8100"/>
              <a:buNone/>
              <a:defRPr sz="8100"/>
            </a:lvl3pPr>
            <a:lvl4pPr lvl="3" algn="ctr">
              <a:spcBef>
                <a:spcPts val="0"/>
              </a:spcBef>
              <a:spcAft>
                <a:spcPts val="0"/>
              </a:spcAft>
              <a:buSzPts val="8100"/>
              <a:buNone/>
              <a:defRPr sz="8100"/>
            </a:lvl4pPr>
            <a:lvl5pPr lvl="4" algn="ctr">
              <a:spcBef>
                <a:spcPts val="0"/>
              </a:spcBef>
              <a:spcAft>
                <a:spcPts val="0"/>
              </a:spcAft>
              <a:buSzPts val="8100"/>
              <a:buNone/>
              <a:defRPr sz="8100"/>
            </a:lvl5pPr>
            <a:lvl6pPr lvl="5" algn="ctr">
              <a:spcBef>
                <a:spcPts val="0"/>
              </a:spcBef>
              <a:spcAft>
                <a:spcPts val="0"/>
              </a:spcAft>
              <a:buSzPts val="8100"/>
              <a:buNone/>
              <a:defRPr sz="8100"/>
            </a:lvl6pPr>
            <a:lvl7pPr lvl="6" algn="ctr">
              <a:spcBef>
                <a:spcPts val="0"/>
              </a:spcBef>
              <a:spcAft>
                <a:spcPts val="0"/>
              </a:spcAft>
              <a:buSzPts val="8100"/>
              <a:buNone/>
              <a:defRPr sz="8100"/>
            </a:lvl7pPr>
            <a:lvl8pPr lvl="7" algn="ctr">
              <a:spcBef>
                <a:spcPts val="0"/>
              </a:spcBef>
              <a:spcAft>
                <a:spcPts val="0"/>
              </a:spcAft>
              <a:buSzPts val="8100"/>
              <a:buNone/>
              <a:defRPr sz="8100"/>
            </a:lvl8pPr>
            <a:lvl9pPr lvl="8" algn="ctr">
              <a:spcBef>
                <a:spcPts val="0"/>
              </a:spcBef>
              <a:spcAft>
                <a:spcPts val="0"/>
              </a:spcAft>
              <a:buSzPts val="8100"/>
              <a:buNone/>
              <a:defRPr sz="8100"/>
            </a:lvl9pPr>
          </a:lstStyle>
          <a:p>
            <a:endParaRPr/>
          </a:p>
        </p:txBody>
      </p:sp>
      <p:sp>
        <p:nvSpPr>
          <p:cNvPr id="11" name="Google Shape;11;p2"/>
          <p:cNvSpPr txBox="1">
            <a:spLocks noGrp="1"/>
          </p:cNvSpPr>
          <p:nvPr>
            <p:ph type="subTitle" idx="1"/>
          </p:nvPr>
        </p:nvSpPr>
        <p:spPr>
          <a:xfrm>
            <a:off x="467550" y="4723542"/>
            <a:ext cx="12780900" cy="1320900"/>
          </a:xfrm>
          <a:prstGeom prst="rect">
            <a:avLst/>
          </a:prstGeom>
        </p:spPr>
        <p:txBody>
          <a:bodyPr spcFirstLastPara="1" wrap="square" lIns="142225" tIns="142225" rIns="142225" bIns="142225" anchor="t" anchorCtr="0">
            <a:noAutofit/>
          </a:bodyPr>
          <a:lstStyle>
            <a:lvl1pPr lvl="0" algn="ctr">
              <a:lnSpc>
                <a:spcPct val="100000"/>
              </a:lnSpc>
              <a:spcBef>
                <a:spcPts val="0"/>
              </a:spcBef>
              <a:spcAft>
                <a:spcPts val="0"/>
              </a:spcAft>
              <a:buSzPts val="4400"/>
              <a:buNone/>
              <a:defRPr sz="4400"/>
            </a:lvl1pPr>
            <a:lvl2pPr lvl="1" algn="ctr">
              <a:lnSpc>
                <a:spcPct val="100000"/>
              </a:lnSpc>
              <a:spcBef>
                <a:spcPts val="0"/>
              </a:spcBef>
              <a:spcAft>
                <a:spcPts val="0"/>
              </a:spcAft>
              <a:buSzPts val="4400"/>
              <a:buNone/>
              <a:defRPr sz="4400"/>
            </a:lvl2pPr>
            <a:lvl3pPr lvl="2" algn="ctr">
              <a:lnSpc>
                <a:spcPct val="100000"/>
              </a:lnSpc>
              <a:spcBef>
                <a:spcPts val="0"/>
              </a:spcBef>
              <a:spcAft>
                <a:spcPts val="0"/>
              </a:spcAft>
              <a:buSzPts val="4400"/>
              <a:buNone/>
              <a:defRPr sz="4400"/>
            </a:lvl3pPr>
            <a:lvl4pPr lvl="3" algn="ctr">
              <a:lnSpc>
                <a:spcPct val="100000"/>
              </a:lnSpc>
              <a:spcBef>
                <a:spcPts val="0"/>
              </a:spcBef>
              <a:spcAft>
                <a:spcPts val="0"/>
              </a:spcAft>
              <a:buSzPts val="4400"/>
              <a:buNone/>
              <a:defRPr sz="4400"/>
            </a:lvl4pPr>
            <a:lvl5pPr lvl="4" algn="ctr">
              <a:lnSpc>
                <a:spcPct val="100000"/>
              </a:lnSpc>
              <a:spcBef>
                <a:spcPts val="0"/>
              </a:spcBef>
              <a:spcAft>
                <a:spcPts val="0"/>
              </a:spcAft>
              <a:buSzPts val="4400"/>
              <a:buNone/>
              <a:defRPr sz="4400"/>
            </a:lvl5pPr>
            <a:lvl6pPr lvl="5" algn="ctr">
              <a:lnSpc>
                <a:spcPct val="100000"/>
              </a:lnSpc>
              <a:spcBef>
                <a:spcPts val="0"/>
              </a:spcBef>
              <a:spcAft>
                <a:spcPts val="0"/>
              </a:spcAft>
              <a:buSzPts val="4400"/>
              <a:buNone/>
              <a:defRPr sz="4400"/>
            </a:lvl6pPr>
            <a:lvl7pPr lvl="6" algn="ctr">
              <a:lnSpc>
                <a:spcPct val="100000"/>
              </a:lnSpc>
              <a:spcBef>
                <a:spcPts val="0"/>
              </a:spcBef>
              <a:spcAft>
                <a:spcPts val="0"/>
              </a:spcAft>
              <a:buSzPts val="4400"/>
              <a:buNone/>
              <a:defRPr sz="4400"/>
            </a:lvl7pPr>
            <a:lvl8pPr lvl="7" algn="ctr">
              <a:lnSpc>
                <a:spcPct val="100000"/>
              </a:lnSpc>
              <a:spcBef>
                <a:spcPts val="0"/>
              </a:spcBef>
              <a:spcAft>
                <a:spcPts val="0"/>
              </a:spcAft>
              <a:buSzPts val="4400"/>
              <a:buNone/>
              <a:defRPr sz="4400"/>
            </a:lvl8pPr>
            <a:lvl9pPr lvl="8" algn="ctr">
              <a:lnSpc>
                <a:spcPct val="100000"/>
              </a:lnSpc>
              <a:spcBef>
                <a:spcPts val="0"/>
              </a:spcBef>
              <a:spcAft>
                <a:spcPts val="0"/>
              </a:spcAft>
              <a:buSzPts val="4400"/>
              <a:buNone/>
              <a:defRPr sz="4400"/>
            </a:lvl9pPr>
          </a:lstStyle>
          <a:p>
            <a:endParaRPr/>
          </a:p>
        </p:txBody>
      </p:sp>
      <p:sp>
        <p:nvSpPr>
          <p:cNvPr id="12" name="Google Shape;12;p2"/>
          <p:cNvSpPr txBox="1">
            <a:spLocks noGrp="1"/>
          </p:cNvSpPr>
          <p:nvPr>
            <p:ph type="sldNum" idx="12"/>
          </p:nvPr>
        </p:nvSpPr>
        <p:spPr>
          <a:xfrm>
            <a:off x="12708687" y="7772028"/>
            <a:ext cx="822900" cy="656100"/>
          </a:xfrm>
          <a:prstGeom prst="rect">
            <a:avLst/>
          </a:prstGeom>
        </p:spPr>
        <p:txBody>
          <a:bodyPr spcFirstLastPara="1" wrap="square" lIns="142225" tIns="142225" rIns="142225" bIns="1422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タイトルと本文 1" userDrawn="1">
  <p:cSld name="TITLE_AND_BODY_2">
    <p:spTree>
      <p:nvGrpSpPr>
        <p:cNvPr id="1" name="Shape 50"/>
        <p:cNvGrpSpPr/>
        <p:nvPr/>
      </p:nvGrpSpPr>
      <p:grpSpPr>
        <a:xfrm>
          <a:off x="0" y="0"/>
          <a:ext cx="0" cy="0"/>
          <a:chOff x="0" y="0"/>
          <a:chExt cx="0" cy="0"/>
        </a:xfrm>
      </p:grpSpPr>
      <p:sp>
        <p:nvSpPr>
          <p:cNvPr id="53" name="Google Shape;53;p13"/>
          <p:cNvSpPr txBox="1"/>
          <p:nvPr/>
        </p:nvSpPr>
        <p:spPr>
          <a:xfrm>
            <a:off x="0" y="8207700"/>
            <a:ext cx="13716000" cy="36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100">
                <a:solidFill>
                  <a:srgbClr val="999999"/>
                </a:solidFill>
              </a:rPr>
              <a:t>©図解総研</a:t>
            </a:r>
            <a:endParaRPr sz="1100">
              <a:solidFill>
                <a:srgbClr val="999999"/>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Master #3">
  <p:cSld name="TITLE_AND_BODY_1">
    <p:spTree>
      <p:nvGrpSpPr>
        <p:cNvPr id="1" name="Shape 5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カスタム レイアウト 1 1">
  <p:cSld name="カスタム レイアウト 1">
    <p:spTree>
      <p:nvGrpSpPr>
        <p:cNvPr id="1" name="Shape 55"/>
        <p:cNvGrpSpPr/>
        <p:nvPr/>
      </p:nvGrpSpPr>
      <p:grpSpPr>
        <a:xfrm>
          <a:off x="0" y="0"/>
          <a:ext cx="0" cy="0"/>
          <a:chOff x="0" y="0"/>
          <a:chExt cx="0" cy="0"/>
        </a:xfrm>
      </p:grpSpPr>
      <p:sp>
        <p:nvSpPr>
          <p:cNvPr id="56" name="Google Shape;56;p15"/>
          <p:cNvSpPr txBox="1">
            <a:spLocks noGrp="1"/>
          </p:cNvSpPr>
          <p:nvPr>
            <p:ph type="title"/>
          </p:nvPr>
        </p:nvSpPr>
        <p:spPr>
          <a:xfrm>
            <a:off x="0" y="0"/>
            <a:ext cx="13716000" cy="952500"/>
          </a:xfrm>
          <a:prstGeom prst="rect">
            <a:avLst/>
          </a:prstGeom>
          <a:noFill/>
          <a:ln>
            <a:noFill/>
          </a:ln>
        </p:spPr>
        <p:txBody>
          <a:bodyPr spcFirstLastPara="1" wrap="square" lIns="142225" tIns="142225" rIns="142225" bIns="142225" anchor="t" anchorCtr="0">
            <a:noAutofit/>
          </a:bodyPr>
          <a:lstStyle>
            <a:lvl1pPr marR="0" lvl="0" algn="ctr" rtl="0">
              <a:lnSpc>
                <a:spcPct val="15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1pPr>
            <a:lvl2pPr marR="0" lvl="1" algn="l" rtl="0">
              <a:lnSpc>
                <a:spcPct val="15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2pPr>
            <a:lvl3pPr marR="0" lvl="2" algn="l" rtl="0">
              <a:lnSpc>
                <a:spcPct val="15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3pPr>
            <a:lvl4pPr marR="0" lvl="3" algn="l" rtl="0">
              <a:lnSpc>
                <a:spcPct val="15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4pPr>
            <a:lvl5pPr marR="0" lvl="4" algn="l" rtl="0">
              <a:lnSpc>
                <a:spcPct val="15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5pPr>
            <a:lvl6pPr marR="0" lvl="5" algn="l" rtl="0">
              <a:lnSpc>
                <a:spcPct val="15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6pPr>
            <a:lvl7pPr marR="0" lvl="6" algn="l" rtl="0">
              <a:lnSpc>
                <a:spcPct val="15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7pPr>
            <a:lvl8pPr marR="0" lvl="7" algn="l" rtl="0">
              <a:lnSpc>
                <a:spcPct val="15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8pPr>
            <a:lvl9pPr marR="0" lvl="8" algn="l" rtl="0">
              <a:lnSpc>
                <a:spcPct val="15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ster #3 2">
  <p:cSld name="Master #3 2">
    <p:spTree>
      <p:nvGrpSpPr>
        <p:cNvPr id="1" name="Shape 61"/>
        <p:cNvGrpSpPr/>
        <p:nvPr/>
      </p:nvGrpSpPr>
      <p:grpSpPr>
        <a:xfrm>
          <a:off x="0" y="0"/>
          <a:ext cx="0" cy="0"/>
          <a:chOff x="0" y="0"/>
          <a:chExt cx="0" cy="0"/>
        </a:xfrm>
      </p:grpSpPr>
      <p:sp>
        <p:nvSpPr>
          <p:cNvPr id="62" name="Google Shape;62;p18"/>
          <p:cNvSpPr txBox="1">
            <a:spLocks noGrp="1"/>
          </p:cNvSpPr>
          <p:nvPr>
            <p:ph type="sldNum" idx="12"/>
          </p:nvPr>
        </p:nvSpPr>
        <p:spPr>
          <a:xfrm>
            <a:off x="49698" y="8172450"/>
            <a:ext cx="335100" cy="307800"/>
          </a:xfrm>
          <a:prstGeom prst="rect">
            <a:avLst/>
          </a:prstGeom>
          <a:noFill/>
          <a:ln>
            <a:noFill/>
          </a:ln>
        </p:spPr>
        <p:txBody>
          <a:bodyPr spcFirstLastPara="1" wrap="square" lIns="38100" tIns="38100" rIns="38100" bIns="38100" anchor="t" anchorCtr="0">
            <a:spAutoFit/>
          </a:bodyPr>
          <a:lstStyle>
            <a:lvl1pPr marL="0" marR="0" lvl="0" indent="0" algn="ctr" rtl="0">
              <a:lnSpc>
                <a:spcPct val="100000"/>
              </a:lnSpc>
              <a:spcBef>
                <a:spcPts val="0"/>
              </a:spcBef>
              <a:spcAft>
                <a:spcPts val="0"/>
              </a:spcAft>
              <a:buClr>
                <a:srgbClr val="000000"/>
              </a:buClr>
              <a:buSzPts val="1500"/>
              <a:buFont typeface="Arial"/>
              <a:buNone/>
              <a:defRPr sz="1500">
                <a:solidFill>
                  <a:srgbClr val="000000"/>
                </a:solidFill>
              </a:defRPr>
            </a:lvl1pPr>
            <a:lvl2pPr marL="0" marR="0" lvl="1" indent="0" algn="ctr" rtl="0">
              <a:lnSpc>
                <a:spcPct val="100000"/>
              </a:lnSpc>
              <a:spcBef>
                <a:spcPts val="0"/>
              </a:spcBef>
              <a:spcAft>
                <a:spcPts val="0"/>
              </a:spcAft>
              <a:buClr>
                <a:srgbClr val="000000"/>
              </a:buClr>
              <a:buSzPts val="1500"/>
              <a:buFont typeface="Arial"/>
              <a:buNone/>
              <a:defRPr sz="1500">
                <a:solidFill>
                  <a:srgbClr val="000000"/>
                </a:solidFill>
              </a:defRPr>
            </a:lvl2pPr>
            <a:lvl3pPr marL="0" marR="0" lvl="2" indent="0" algn="ctr" rtl="0">
              <a:lnSpc>
                <a:spcPct val="100000"/>
              </a:lnSpc>
              <a:spcBef>
                <a:spcPts val="0"/>
              </a:spcBef>
              <a:spcAft>
                <a:spcPts val="0"/>
              </a:spcAft>
              <a:buClr>
                <a:srgbClr val="000000"/>
              </a:buClr>
              <a:buSzPts val="1500"/>
              <a:buFont typeface="Arial"/>
              <a:buNone/>
              <a:defRPr sz="1500">
                <a:solidFill>
                  <a:srgbClr val="000000"/>
                </a:solidFill>
              </a:defRPr>
            </a:lvl3pPr>
            <a:lvl4pPr marL="0" marR="0" lvl="3" indent="0" algn="ctr" rtl="0">
              <a:lnSpc>
                <a:spcPct val="100000"/>
              </a:lnSpc>
              <a:spcBef>
                <a:spcPts val="0"/>
              </a:spcBef>
              <a:spcAft>
                <a:spcPts val="0"/>
              </a:spcAft>
              <a:buClr>
                <a:srgbClr val="000000"/>
              </a:buClr>
              <a:buSzPts val="1500"/>
              <a:buFont typeface="Arial"/>
              <a:buNone/>
              <a:defRPr sz="1500">
                <a:solidFill>
                  <a:srgbClr val="000000"/>
                </a:solidFill>
              </a:defRPr>
            </a:lvl4pPr>
            <a:lvl5pPr marL="0" marR="0" lvl="4" indent="0" algn="ctr" rtl="0">
              <a:lnSpc>
                <a:spcPct val="100000"/>
              </a:lnSpc>
              <a:spcBef>
                <a:spcPts val="0"/>
              </a:spcBef>
              <a:spcAft>
                <a:spcPts val="0"/>
              </a:spcAft>
              <a:buClr>
                <a:srgbClr val="000000"/>
              </a:buClr>
              <a:buSzPts val="1500"/>
              <a:buFont typeface="Arial"/>
              <a:buNone/>
              <a:defRPr sz="1500">
                <a:solidFill>
                  <a:srgbClr val="000000"/>
                </a:solidFill>
              </a:defRPr>
            </a:lvl5pPr>
            <a:lvl6pPr marL="0" marR="0" lvl="5" indent="0" algn="ctr" rtl="0">
              <a:lnSpc>
                <a:spcPct val="100000"/>
              </a:lnSpc>
              <a:spcBef>
                <a:spcPts val="0"/>
              </a:spcBef>
              <a:spcAft>
                <a:spcPts val="0"/>
              </a:spcAft>
              <a:buClr>
                <a:srgbClr val="000000"/>
              </a:buClr>
              <a:buSzPts val="1500"/>
              <a:buFont typeface="Arial"/>
              <a:buNone/>
              <a:defRPr sz="1500">
                <a:solidFill>
                  <a:srgbClr val="000000"/>
                </a:solidFill>
              </a:defRPr>
            </a:lvl6pPr>
            <a:lvl7pPr marL="0" marR="0" lvl="6" indent="0" algn="ctr" rtl="0">
              <a:lnSpc>
                <a:spcPct val="100000"/>
              </a:lnSpc>
              <a:spcBef>
                <a:spcPts val="0"/>
              </a:spcBef>
              <a:spcAft>
                <a:spcPts val="0"/>
              </a:spcAft>
              <a:buClr>
                <a:srgbClr val="000000"/>
              </a:buClr>
              <a:buSzPts val="1500"/>
              <a:buFont typeface="Arial"/>
              <a:buNone/>
              <a:defRPr sz="1500">
                <a:solidFill>
                  <a:srgbClr val="000000"/>
                </a:solidFill>
              </a:defRPr>
            </a:lvl7pPr>
            <a:lvl8pPr marL="0" marR="0" lvl="7" indent="0" algn="ctr" rtl="0">
              <a:lnSpc>
                <a:spcPct val="100000"/>
              </a:lnSpc>
              <a:spcBef>
                <a:spcPts val="0"/>
              </a:spcBef>
              <a:spcAft>
                <a:spcPts val="0"/>
              </a:spcAft>
              <a:buClr>
                <a:srgbClr val="000000"/>
              </a:buClr>
              <a:buSzPts val="1500"/>
              <a:buFont typeface="Arial"/>
              <a:buNone/>
              <a:defRPr sz="1500">
                <a:solidFill>
                  <a:srgbClr val="000000"/>
                </a:solidFill>
              </a:defRPr>
            </a:lvl8pPr>
            <a:lvl9pPr marL="0" marR="0" lvl="8" indent="0" algn="ctr" rtl="0">
              <a:lnSpc>
                <a:spcPct val="100000"/>
              </a:lnSpc>
              <a:spcBef>
                <a:spcPts val="0"/>
              </a:spcBef>
              <a:spcAft>
                <a:spcPts val="0"/>
              </a:spcAft>
              <a:buClr>
                <a:srgbClr val="000000"/>
              </a:buClr>
              <a:buSzPts val="1500"/>
              <a:buFont typeface="Arial"/>
              <a:buNone/>
              <a:defRPr sz="1500">
                <a:solidFill>
                  <a:srgbClr val="000000"/>
                </a:solidFill>
              </a:defRPr>
            </a:lvl9pPr>
          </a:lstStyle>
          <a:p>
            <a:pPr marL="0" lvl="0" indent="0" algn="ctr" rtl="0">
              <a:spcBef>
                <a:spcPts val="0"/>
              </a:spcBef>
              <a:spcAft>
                <a:spcPts val="0"/>
              </a:spcAft>
              <a:buNone/>
            </a:pPr>
            <a:fld id="{00000000-1234-1234-1234-123412341234}" type="slidenum">
              <a:rPr lang="ja"/>
              <a:t>‹#›</a:t>
            </a:fld>
            <a:endParaRPr sz="1600">
              <a:solidFill>
                <a:schemeClr val="dk2"/>
              </a:solidFill>
            </a:endParaRPr>
          </a:p>
        </p:txBody>
      </p:sp>
    </p:spTree>
    <p:extLst>
      <p:ext uri="{BB962C8B-B14F-4D97-AF65-F5344CB8AC3E}">
        <p14:creationId xmlns:p14="http://schemas.microsoft.com/office/powerpoint/2010/main" val="37382399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Master #3 1 1">
  <p:cSld name="Master #3 1 1">
    <p:spTree>
      <p:nvGrpSpPr>
        <p:cNvPr id="1" name="Shape 57"/>
        <p:cNvGrpSpPr/>
        <p:nvPr/>
      </p:nvGrpSpPr>
      <p:grpSpPr>
        <a:xfrm>
          <a:off x="0" y="0"/>
          <a:ext cx="0" cy="0"/>
          <a:chOff x="0" y="0"/>
          <a:chExt cx="0" cy="0"/>
        </a:xfrm>
      </p:grpSpPr>
      <p:sp>
        <p:nvSpPr>
          <p:cNvPr id="58" name="Google Shape;58;p16"/>
          <p:cNvSpPr txBox="1">
            <a:spLocks noGrp="1"/>
          </p:cNvSpPr>
          <p:nvPr>
            <p:ph type="sldNum" idx="12"/>
          </p:nvPr>
        </p:nvSpPr>
        <p:spPr>
          <a:xfrm>
            <a:off x="49698" y="8172450"/>
            <a:ext cx="335100" cy="307800"/>
          </a:xfrm>
          <a:prstGeom prst="rect">
            <a:avLst/>
          </a:prstGeom>
          <a:noFill/>
          <a:ln>
            <a:noFill/>
          </a:ln>
        </p:spPr>
        <p:txBody>
          <a:bodyPr spcFirstLastPara="1" wrap="square" lIns="38100" tIns="38100" rIns="38100" bIns="38100" anchor="t" anchorCtr="0">
            <a:spAutoFit/>
          </a:bodyPr>
          <a:lstStyle>
            <a:lvl1pPr marL="0" marR="0" lvl="0" indent="0" algn="ctr" rtl="0">
              <a:lnSpc>
                <a:spcPct val="100000"/>
              </a:lnSpc>
              <a:spcBef>
                <a:spcPts val="0"/>
              </a:spcBef>
              <a:spcAft>
                <a:spcPts val="0"/>
              </a:spcAft>
              <a:buClr>
                <a:srgbClr val="000000"/>
              </a:buClr>
              <a:buSzPts val="1500"/>
              <a:buFont typeface="Arial"/>
              <a:buNone/>
              <a:defRPr sz="1500">
                <a:solidFill>
                  <a:srgbClr val="000000"/>
                </a:solidFill>
              </a:defRPr>
            </a:lvl1pPr>
            <a:lvl2pPr marL="0" marR="0" lvl="1" indent="0" algn="ctr" rtl="0">
              <a:lnSpc>
                <a:spcPct val="100000"/>
              </a:lnSpc>
              <a:spcBef>
                <a:spcPts val="0"/>
              </a:spcBef>
              <a:spcAft>
                <a:spcPts val="0"/>
              </a:spcAft>
              <a:buClr>
                <a:srgbClr val="000000"/>
              </a:buClr>
              <a:buSzPts val="1500"/>
              <a:buFont typeface="Arial"/>
              <a:buNone/>
              <a:defRPr sz="1500">
                <a:solidFill>
                  <a:srgbClr val="000000"/>
                </a:solidFill>
              </a:defRPr>
            </a:lvl2pPr>
            <a:lvl3pPr marL="0" marR="0" lvl="2" indent="0" algn="ctr" rtl="0">
              <a:lnSpc>
                <a:spcPct val="100000"/>
              </a:lnSpc>
              <a:spcBef>
                <a:spcPts val="0"/>
              </a:spcBef>
              <a:spcAft>
                <a:spcPts val="0"/>
              </a:spcAft>
              <a:buClr>
                <a:srgbClr val="000000"/>
              </a:buClr>
              <a:buSzPts val="1500"/>
              <a:buFont typeface="Arial"/>
              <a:buNone/>
              <a:defRPr sz="1500">
                <a:solidFill>
                  <a:srgbClr val="000000"/>
                </a:solidFill>
              </a:defRPr>
            </a:lvl3pPr>
            <a:lvl4pPr marL="0" marR="0" lvl="3" indent="0" algn="ctr" rtl="0">
              <a:lnSpc>
                <a:spcPct val="100000"/>
              </a:lnSpc>
              <a:spcBef>
                <a:spcPts val="0"/>
              </a:spcBef>
              <a:spcAft>
                <a:spcPts val="0"/>
              </a:spcAft>
              <a:buClr>
                <a:srgbClr val="000000"/>
              </a:buClr>
              <a:buSzPts val="1500"/>
              <a:buFont typeface="Arial"/>
              <a:buNone/>
              <a:defRPr sz="1500">
                <a:solidFill>
                  <a:srgbClr val="000000"/>
                </a:solidFill>
              </a:defRPr>
            </a:lvl4pPr>
            <a:lvl5pPr marL="0" marR="0" lvl="4" indent="0" algn="ctr" rtl="0">
              <a:lnSpc>
                <a:spcPct val="100000"/>
              </a:lnSpc>
              <a:spcBef>
                <a:spcPts val="0"/>
              </a:spcBef>
              <a:spcAft>
                <a:spcPts val="0"/>
              </a:spcAft>
              <a:buClr>
                <a:srgbClr val="000000"/>
              </a:buClr>
              <a:buSzPts val="1500"/>
              <a:buFont typeface="Arial"/>
              <a:buNone/>
              <a:defRPr sz="1500">
                <a:solidFill>
                  <a:srgbClr val="000000"/>
                </a:solidFill>
              </a:defRPr>
            </a:lvl5pPr>
            <a:lvl6pPr marL="0" marR="0" lvl="5" indent="0" algn="ctr" rtl="0">
              <a:lnSpc>
                <a:spcPct val="100000"/>
              </a:lnSpc>
              <a:spcBef>
                <a:spcPts val="0"/>
              </a:spcBef>
              <a:spcAft>
                <a:spcPts val="0"/>
              </a:spcAft>
              <a:buClr>
                <a:srgbClr val="000000"/>
              </a:buClr>
              <a:buSzPts val="1500"/>
              <a:buFont typeface="Arial"/>
              <a:buNone/>
              <a:defRPr sz="1500">
                <a:solidFill>
                  <a:srgbClr val="000000"/>
                </a:solidFill>
              </a:defRPr>
            </a:lvl6pPr>
            <a:lvl7pPr marL="0" marR="0" lvl="6" indent="0" algn="ctr" rtl="0">
              <a:lnSpc>
                <a:spcPct val="100000"/>
              </a:lnSpc>
              <a:spcBef>
                <a:spcPts val="0"/>
              </a:spcBef>
              <a:spcAft>
                <a:spcPts val="0"/>
              </a:spcAft>
              <a:buClr>
                <a:srgbClr val="000000"/>
              </a:buClr>
              <a:buSzPts val="1500"/>
              <a:buFont typeface="Arial"/>
              <a:buNone/>
              <a:defRPr sz="1500">
                <a:solidFill>
                  <a:srgbClr val="000000"/>
                </a:solidFill>
              </a:defRPr>
            </a:lvl7pPr>
            <a:lvl8pPr marL="0" marR="0" lvl="7" indent="0" algn="ctr" rtl="0">
              <a:lnSpc>
                <a:spcPct val="100000"/>
              </a:lnSpc>
              <a:spcBef>
                <a:spcPts val="0"/>
              </a:spcBef>
              <a:spcAft>
                <a:spcPts val="0"/>
              </a:spcAft>
              <a:buClr>
                <a:srgbClr val="000000"/>
              </a:buClr>
              <a:buSzPts val="1500"/>
              <a:buFont typeface="Arial"/>
              <a:buNone/>
              <a:defRPr sz="1500">
                <a:solidFill>
                  <a:srgbClr val="000000"/>
                </a:solidFill>
              </a:defRPr>
            </a:lvl8pPr>
            <a:lvl9pPr marL="0" marR="0" lvl="8" indent="0" algn="ctr" rtl="0">
              <a:lnSpc>
                <a:spcPct val="100000"/>
              </a:lnSpc>
              <a:spcBef>
                <a:spcPts val="0"/>
              </a:spcBef>
              <a:spcAft>
                <a:spcPts val="0"/>
              </a:spcAft>
              <a:buClr>
                <a:srgbClr val="000000"/>
              </a:buClr>
              <a:buSzPts val="1500"/>
              <a:buFont typeface="Arial"/>
              <a:buNone/>
              <a:defRPr sz="1500">
                <a:solidFill>
                  <a:srgbClr val="000000"/>
                </a:solidFill>
              </a:defRPr>
            </a:lvl9pPr>
          </a:lstStyle>
          <a:p>
            <a:pPr marL="0" lvl="0" indent="0" algn="ctr" rtl="0">
              <a:spcBef>
                <a:spcPts val="0"/>
              </a:spcBef>
              <a:spcAft>
                <a:spcPts val="0"/>
              </a:spcAft>
              <a:buNone/>
            </a:pPr>
            <a:fld id="{00000000-1234-1234-1234-123412341234}" type="slidenum">
              <a:rPr lang="ja"/>
              <a:t>‹#›</a:t>
            </a:fld>
            <a:endParaRPr sz="1600">
              <a:solidFill>
                <a:schemeClr val="dk2"/>
              </a:solidFill>
            </a:endParaRPr>
          </a:p>
        </p:txBody>
      </p:sp>
    </p:spTree>
    <p:extLst>
      <p:ext uri="{BB962C8B-B14F-4D97-AF65-F5344CB8AC3E}">
        <p14:creationId xmlns:p14="http://schemas.microsoft.com/office/powerpoint/2010/main" val="2028965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67550" y="3584750"/>
            <a:ext cx="12780900" cy="1403100"/>
          </a:xfrm>
          <a:prstGeom prst="rect">
            <a:avLst/>
          </a:prstGeom>
        </p:spPr>
        <p:txBody>
          <a:bodyPr spcFirstLastPara="1" wrap="square" lIns="142225" tIns="142225" rIns="142225" bIns="142225" anchor="ctr" anchorCtr="0">
            <a:no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a:endParaRPr/>
          </a:p>
        </p:txBody>
      </p:sp>
      <p:sp>
        <p:nvSpPr>
          <p:cNvPr id="15" name="Google Shape;15;p3"/>
          <p:cNvSpPr txBox="1">
            <a:spLocks noGrp="1"/>
          </p:cNvSpPr>
          <p:nvPr>
            <p:ph type="sldNum" idx="12"/>
          </p:nvPr>
        </p:nvSpPr>
        <p:spPr>
          <a:xfrm>
            <a:off x="12708687" y="7772028"/>
            <a:ext cx="822900" cy="656100"/>
          </a:xfrm>
          <a:prstGeom prst="rect">
            <a:avLst/>
          </a:prstGeom>
        </p:spPr>
        <p:txBody>
          <a:bodyPr spcFirstLastPara="1" wrap="square" lIns="142225" tIns="142225" rIns="142225" bIns="1422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67550" y="741708"/>
            <a:ext cx="12780900" cy="954600"/>
          </a:xfrm>
          <a:prstGeom prst="rect">
            <a:avLst/>
          </a:prstGeom>
        </p:spPr>
        <p:txBody>
          <a:bodyPr spcFirstLastPara="1" wrap="square" lIns="142225" tIns="142225" rIns="142225" bIns="142225" anchor="t" anchorCtr="0">
            <a:noAutofit/>
          </a:bodyPr>
          <a:lstStyle>
            <a:lvl1pPr lvl="0">
              <a:spcBef>
                <a:spcPts val="0"/>
              </a:spcBef>
              <a:spcAft>
                <a:spcPts val="0"/>
              </a:spcAft>
              <a:buSzPts val="4400"/>
              <a:buNone/>
              <a:defRPr/>
            </a:lvl1pPr>
            <a:lvl2pPr lvl="1">
              <a:spcBef>
                <a:spcPts val="0"/>
              </a:spcBef>
              <a:spcAft>
                <a:spcPts val="0"/>
              </a:spcAft>
              <a:buSzPts val="4400"/>
              <a:buNone/>
              <a:defRPr/>
            </a:lvl2pPr>
            <a:lvl3pPr lvl="2">
              <a:spcBef>
                <a:spcPts val="0"/>
              </a:spcBef>
              <a:spcAft>
                <a:spcPts val="0"/>
              </a:spcAft>
              <a:buSzPts val="4400"/>
              <a:buNone/>
              <a:defRPr/>
            </a:lvl3pPr>
            <a:lvl4pPr lvl="3">
              <a:spcBef>
                <a:spcPts val="0"/>
              </a:spcBef>
              <a:spcAft>
                <a:spcPts val="0"/>
              </a:spcAft>
              <a:buSzPts val="4400"/>
              <a:buNone/>
              <a:defRPr/>
            </a:lvl4pPr>
            <a:lvl5pPr lvl="4">
              <a:spcBef>
                <a:spcPts val="0"/>
              </a:spcBef>
              <a:spcAft>
                <a:spcPts val="0"/>
              </a:spcAft>
              <a:buSzPts val="4400"/>
              <a:buNone/>
              <a:defRPr/>
            </a:lvl5pPr>
            <a:lvl6pPr lvl="5">
              <a:spcBef>
                <a:spcPts val="0"/>
              </a:spcBef>
              <a:spcAft>
                <a:spcPts val="0"/>
              </a:spcAft>
              <a:buSzPts val="4400"/>
              <a:buNone/>
              <a:defRPr/>
            </a:lvl6pPr>
            <a:lvl7pPr lvl="6">
              <a:spcBef>
                <a:spcPts val="0"/>
              </a:spcBef>
              <a:spcAft>
                <a:spcPts val="0"/>
              </a:spcAft>
              <a:buSzPts val="4400"/>
              <a:buNone/>
              <a:defRPr/>
            </a:lvl7pPr>
            <a:lvl8pPr lvl="7">
              <a:spcBef>
                <a:spcPts val="0"/>
              </a:spcBef>
              <a:spcAft>
                <a:spcPts val="0"/>
              </a:spcAft>
              <a:buSzPts val="4400"/>
              <a:buNone/>
              <a:defRPr/>
            </a:lvl8pPr>
            <a:lvl9pPr lvl="8">
              <a:spcBef>
                <a:spcPts val="0"/>
              </a:spcBef>
              <a:spcAft>
                <a:spcPts val="0"/>
              </a:spcAft>
              <a:buSzPts val="4400"/>
              <a:buNone/>
              <a:defRPr/>
            </a:lvl9pPr>
          </a:lstStyle>
          <a:p>
            <a:endParaRPr/>
          </a:p>
        </p:txBody>
      </p:sp>
      <p:sp>
        <p:nvSpPr>
          <p:cNvPr id="18" name="Google Shape;18;p4"/>
          <p:cNvSpPr txBox="1">
            <a:spLocks noGrp="1"/>
          </p:cNvSpPr>
          <p:nvPr>
            <p:ph type="body" idx="1"/>
          </p:nvPr>
        </p:nvSpPr>
        <p:spPr>
          <a:xfrm>
            <a:off x="467550" y="1920792"/>
            <a:ext cx="12780900" cy="5694000"/>
          </a:xfrm>
          <a:prstGeom prst="rect">
            <a:avLst/>
          </a:prstGeom>
        </p:spPr>
        <p:txBody>
          <a:bodyPr spcFirstLastPara="1" wrap="square" lIns="142225" tIns="142225" rIns="142225" bIns="142225" anchor="t" anchorCtr="0">
            <a:noAutofit/>
          </a:bodyPr>
          <a:lstStyle>
            <a:lvl1pPr marL="457200" lvl="0" indent="-406400">
              <a:spcBef>
                <a:spcPts val="0"/>
              </a:spcBef>
              <a:spcAft>
                <a:spcPts val="0"/>
              </a:spcAft>
              <a:buSzPts val="2800"/>
              <a:buChar char="●"/>
              <a:defRPr/>
            </a:lvl1pPr>
            <a:lvl2pPr marL="914400" lvl="1" indent="-368300">
              <a:spcBef>
                <a:spcPts val="2500"/>
              </a:spcBef>
              <a:spcAft>
                <a:spcPts val="0"/>
              </a:spcAft>
              <a:buSzPts val="2200"/>
              <a:buChar char="○"/>
              <a:defRPr/>
            </a:lvl2pPr>
            <a:lvl3pPr marL="1371600" lvl="2" indent="-368300">
              <a:spcBef>
                <a:spcPts val="2500"/>
              </a:spcBef>
              <a:spcAft>
                <a:spcPts val="0"/>
              </a:spcAft>
              <a:buSzPts val="2200"/>
              <a:buChar char="■"/>
              <a:defRPr/>
            </a:lvl3pPr>
            <a:lvl4pPr marL="1828800" lvl="3" indent="-368300">
              <a:spcBef>
                <a:spcPts val="2500"/>
              </a:spcBef>
              <a:spcAft>
                <a:spcPts val="0"/>
              </a:spcAft>
              <a:buSzPts val="2200"/>
              <a:buChar char="●"/>
              <a:defRPr/>
            </a:lvl4pPr>
            <a:lvl5pPr marL="2286000" lvl="4" indent="-368300">
              <a:spcBef>
                <a:spcPts val="2500"/>
              </a:spcBef>
              <a:spcAft>
                <a:spcPts val="0"/>
              </a:spcAft>
              <a:buSzPts val="2200"/>
              <a:buChar char="○"/>
              <a:defRPr/>
            </a:lvl5pPr>
            <a:lvl6pPr marL="2743200" lvl="5" indent="-368300">
              <a:spcBef>
                <a:spcPts val="2500"/>
              </a:spcBef>
              <a:spcAft>
                <a:spcPts val="0"/>
              </a:spcAft>
              <a:buSzPts val="2200"/>
              <a:buChar char="■"/>
              <a:defRPr/>
            </a:lvl6pPr>
            <a:lvl7pPr marL="3200400" lvl="6" indent="-368300">
              <a:spcBef>
                <a:spcPts val="2500"/>
              </a:spcBef>
              <a:spcAft>
                <a:spcPts val="0"/>
              </a:spcAft>
              <a:buSzPts val="2200"/>
              <a:buChar char="●"/>
              <a:defRPr/>
            </a:lvl7pPr>
            <a:lvl8pPr marL="3657600" lvl="7" indent="-368300">
              <a:spcBef>
                <a:spcPts val="2500"/>
              </a:spcBef>
              <a:spcAft>
                <a:spcPts val="0"/>
              </a:spcAft>
              <a:buSzPts val="2200"/>
              <a:buChar char="○"/>
              <a:defRPr/>
            </a:lvl8pPr>
            <a:lvl9pPr marL="4114800" lvl="8" indent="-368300">
              <a:spcBef>
                <a:spcPts val="2500"/>
              </a:spcBef>
              <a:spcAft>
                <a:spcPts val="2500"/>
              </a:spcAft>
              <a:buSzPts val="2200"/>
              <a:buChar char="■"/>
              <a:defRPr/>
            </a:lvl9pPr>
          </a:lstStyle>
          <a:p>
            <a:endParaRPr/>
          </a:p>
        </p:txBody>
      </p:sp>
      <p:sp>
        <p:nvSpPr>
          <p:cNvPr id="19" name="Google Shape;19;p4"/>
          <p:cNvSpPr txBox="1">
            <a:spLocks noGrp="1"/>
          </p:cNvSpPr>
          <p:nvPr>
            <p:ph type="sldNum" idx="12"/>
          </p:nvPr>
        </p:nvSpPr>
        <p:spPr>
          <a:xfrm>
            <a:off x="12708687" y="7772028"/>
            <a:ext cx="822900" cy="656100"/>
          </a:xfrm>
          <a:prstGeom prst="rect">
            <a:avLst/>
          </a:prstGeom>
        </p:spPr>
        <p:txBody>
          <a:bodyPr spcFirstLastPara="1" wrap="square" lIns="142225" tIns="142225" rIns="142225" bIns="1422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67550" y="741708"/>
            <a:ext cx="12780900" cy="954600"/>
          </a:xfrm>
          <a:prstGeom prst="rect">
            <a:avLst/>
          </a:prstGeom>
        </p:spPr>
        <p:txBody>
          <a:bodyPr spcFirstLastPara="1" wrap="square" lIns="142225" tIns="142225" rIns="142225" bIns="142225" anchor="t" anchorCtr="0">
            <a:noAutofit/>
          </a:bodyPr>
          <a:lstStyle>
            <a:lvl1pPr lvl="0">
              <a:spcBef>
                <a:spcPts val="0"/>
              </a:spcBef>
              <a:spcAft>
                <a:spcPts val="0"/>
              </a:spcAft>
              <a:buSzPts val="4400"/>
              <a:buNone/>
              <a:defRPr/>
            </a:lvl1pPr>
            <a:lvl2pPr lvl="1">
              <a:spcBef>
                <a:spcPts val="0"/>
              </a:spcBef>
              <a:spcAft>
                <a:spcPts val="0"/>
              </a:spcAft>
              <a:buSzPts val="4400"/>
              <a:buNone/>
              <a:defRPr/>
            </a:lvl2pPr>
            <a:lvl3pPr lvl="2">
              <a:spcBef>
                <a:spcPts val="0"/>
              </a:spcBef>
              <a:spcAft>
                <a:spcPts val="0"/>
              </a:spcAft>
              <a:buSzPts val="4400"/>
              <a:buNone/>
              <a:defRPr/>
            </a:lvl3pPr>
            <a:lvl4pPr lvl="3">
              <a:spcBef>
                <a:spcPts val="0"/>
              </a:spcBef>
              <a:spcAft>
                <a:spcPts val="0"/>
              </a:spcAft>
              <a:buSzPts val="4400"/>
              <a:buNone/>
              <a:defRPr/>
            </a:lvl4pPr>
            <a:lvl5pPr lvl="4">
              <a:spcBef>
                <a:spcPts val="0"/>
              </a:spcBef>
              <a:spcAft>
                <a:spcPts val="0"/>
              </a:spcAft>
              <a:buSzPts val="4400"/>
              <a:buNone/>
              <a:defRPr/>
            </a:lvl5pPr>
            <a:lvl6pPr lvl="5">
              <a:spcBef>
                <a:spcPts val="0"/>
              </a:spcBef>
              <a:spcAft>
                <a:spcPts val="0"/>
              </a:spcAft>
              <a:buSzPts val="4400"/>
              <a:buNone/>
              <a:defRPr/>
            </a:lvl6pPr>
            <a:lvl7pPr lvl="6">
              <a:spcBef>
                <a:spcPts val="0"/>
              </a:spcBef>
              <a:spcAft>
                <a:spcPts val="0"/>
              </a:spcAft>
              <a:buSzPts val="4400"/>
              <a:buNone/>
              <a:defRPr/>
            </a:lvl7pPr>
            <a:lvl8pPr lvl="7">
              <a:spcBef>
                <a:spcPts val="0"/>
              </a:spcBef>
              <a:spcAft>
                <a:spcPts val="0"/>
              </a:spcAft>
              <a:buSzPts val="4400"/>
              <a:buNone/>
              <a:defRPr/>
            </a:lvl8pPr>
            <a:lvl9pPr lvl="8">
              <a:spcBef>
                <a:spcPts val="0"/>
              </a:spcBef>
              <a:spcAft>
                <a:spcPts val="0"/>
              </a:spcAft>
              <a:buSzPts val="4400"/>
              <a:buNone/>
              <a:defRPr/>
            </a:lvl9pPr>
          </a:lstStyle>
          <a:p>
            <a:endParaRPr/>
          </a:p>
        </p:txBody>
      </p:sp>
      <p:sp>
        <p:nvSpPr>
          <p:cNvPr id="22" name="Google Shape;22;p5"/>
          <p:cNvSpPr txBox="1">
            <a:spLocks noGrp="1"/>
          </p:cNvSpPr>
          <p:nvPr>
            <p:ph type="body" idx="1"/>
          </p:nvPr>
        </p:nvSpPr>
        <p:spPr>
          <a:xfrm>
            <a:off x="467550" y="1920792"/>
            <a:ext cx="5999700" cy="5694000"/>
          </a:xfrm>
          <a:prstGeom prst="rect">
            <a:avLst/>
          </a:prstGeom>
        </p:spPr>
        <p:txBody>
          <a:bodyPr spcFirstLastPara="1" wrap="square" lIns="142225" tIns="142225" rIns="142225" bIns="142225" anchor="t" anchorCtr="0">
            <a:noAutofit/>
          </a:bodyPr>
          <a:lstStyle>
            <a:lvl1pPr marL="457200" lvl="0" indent="-368300">
              <a:spcBef>
                <a:spcPts val="0"/>
              </a:spcBef>
              <a:spcAft>
                <a:spcPts val="0"/>
              </a:spcAft>
              <a:buSzPts val="2200"/>
              <a:buChar char="●"/>
              <a:defRPr sz="2200"/>
            </a:lvl1pPr>
            <a:lvl2pPr marL="914400" lvl="1" indent="-349250">
              <a:spcBef>
                <a:spcPts val="2500"/>
              </a:spcBef>
              <a:spcAft>
                <a:spcPts val="0"/>
              </a:spcAft>
              <a:buSzPts val="1900"/>
              <a:buChar char="○"/>
              <a:defRPr sz="1900"/>
            </a:lvl2pPr>
            <a:lvl3pPr marL="1371600" lvl="2" indent="-349250">
              <a:spcBef>
                <a:spcPts val="2500"/>
              </a:spcBef>
              <a:spcAft>
                <a:spcPts val="0"/>
              </a:spcAft>
              <a:buSzPts val="1900"/>
              <a:buChar char="■"/>
              <a:defRPr sz="1900"/>
            </a:lvl3pPr>
            <a:lvl4pPr marL="1828800" lvl="3" indent="-349250">
              <a:spcBef>
                <a:spcPts val="2500"/>
              </a:spcBef>
              <a:spcAft>
                <a:spcPts val="0"/>
              </a:spcAft>
              <a:buSzPts val="1900"/>
              <a:buChar char="●"/>
              <a:defRPr sz="1900"/>
            </a:lvl4pPr>
            <a:lvl5pPr marL="2286000" lvl="4" indent="-349250">
              <a:spcBef>
                <a:spcPts val="2500"/>
              </a:spcBef>
              <a:spcAft>
                <a:spcPts val="0"/>
              </a:spcAft>
              <a:buSzPts val="1900"/>
              <a:buChar char="○"/>
              <a:defRPr sz="1900"/>
            </a:lvl5pPr>
            <a:lvl6pPr marL="2743200" lvl="5" indent="-349250">
              <a:spcBef>
                <a:spcPts val="2500"/>
              </a:spcBef>
              <a:spcAft>
                <a:spcPts val="0"/>
              </a:spcAft>
              <a:buSzPts val="1900"/>
              <a:buChar char="■"/>
              <a:defRPr sz="1900"/>
            </a:lvl6pPr>
            <a:lvl7pPr marL="3200400" lvl="6" indent="-349250">
              <a:spcBef>
                <a:spcPts val="2500"/>
              </a:spcBef>
              <a:spcAft>
                <a:spcPts val="0"/>
              </a:spcAft>
              <a:buSzPts val="1900"/>
              <a:buChar char="●"/>
              <a:defRPr sz="1900"/>
            </a:lvl7pPr>
            <a:lvl8pPr marL="3657600" lvl="7" indent="-349250">
              <a:spcBef>
                <a:spcPts val="2500"/>
              </a:spcBef>
              <a:spcAft>
                <a:spcPts val="0"/>
              </a:spcAft>
              <a:buSzPts val="1900"/>
              <a:buChar char="○"/>
              <a:defRPr sz="1900"/>
            </a:lvl8pPr>
            <a:lvl9pPr marL="4114800" lvl="8" indent="-349250">
              <a:spcBef>
                <a:spcPts val="2500"/>
              </a:spcBef>
              <a:spcAft>
                <a:spcPts val="2500"/>
              </a:spcAft>
              <a:buSzPts val="1900"/>
              <a:buChar char="■"/>
              <a:defRPr sz="1900"/>
            </a:lvl9pPr>
          </a:lstStyle>
          <a:p>
            <a:endParaRPr/>
          </a:p>
        </p:txBody>
      </p:sp>
      <p:sp>
        <p:nvSpPr>
          <p:cNvPr id="23" name="Google Shape;23;p5"/>
          <p:cNvSpPr txBox="1">
            <a:spLocks noGrp="1"/>
          </p:cNvSpPr>
          <p:nvPr>
            <p:ph type="body" idx="2"/>
          </p:nvPr>
        </p:nvSpPr>
        <p:spPr>
          <a:xfrm>
            <a:off x="7248600" y="1920792"/>
            <a:ext cx="5999700" cy="5694000"/>
          </a:xfrm>
          <a:prstGeom prst="rect">
            <a:avLst/>
          </a:prstGeom>
        </p:spPr>
        <p:txBody>
          <a:bodyPr spcFirstLastPara="1" wrap="square" lIns="142225" tIns="142225" rIns="142225" bIns="142225" anchor="t" anchorCtr="0">
            <a:noAutofit/>
          </a:bodyPr>
          <a:lstStyle>
            <a:lvl1pPr marL="457200" lvl="0" indent="-368300">
              <a:spcBef>
                <a:spcPts val="0"/>
              </a:spcBef>
              <a:spcAft>
                <a:spcPts val="0"/>
              </a:spcAft>
              <a:buSzPts val="2200"/>
              <a:buChar char="●"/>
              <a:defRPr sz="2200"/>
            </a:lvl1pPr>
            <a:lvl2pPr marL="914400" lvl="1" indent="-349250">
              <a:spcBef>
                <a:spcPts val="2500"/>
              </a:spcBef>
              <a:spcAft>
                <a:spcPts val="0"/>
              </a:spcAft>
              <a:buSzPts val="1900"/>
              <a:buChar char="○"/>
              <a:defRPr sz="1900"/>
            </a:lvl2pPr>
            <a:lvl3pPr marL="1371600" lvl="2" indent="-349250">
              <a:spcBef>
                <a:spcPts val="2500"/>
              </a:spcBef>
              <a:spcAft>
                <a:spcPts val="0"/>
              </a:spcAft>
              <a:buSzPts val="1900"/>
              <a:buChar char="■"/>
              <a:defRPr sz="1900"/>
            </a:lvl3pPr>
            <a:lvl4pPr marL="1828800" lvl="3" indent="-349250">
              <a:spcBef>
                <a:spcPts val="2500"/>
              </a:spcBef>
              <a:spcAft>
                <a:spcPts val="0"/>
              </a:spcAft>
              <a:buSzPts val="1900"/>
              <a:buChar char="●"/>
              <a:defRPr sz="1900"/>
            </a:lvl4pPr>
            <a:lvl5pPr marL="2286000" lvl="4" indent="-349250">
              <a:spcBef>
                <a:spcPts val="2500"/>
              </a:spcBef>
              <a:spcAft>
                <a:spcPts val="0"/>
              </a:spcAft>
              <a:buSzPts val="1900"/>
              <a:buChar char="○"/>
              <a:defRPr sz="1900"/>
            </a:lvl5pPr>
            <a:lvl6pPr marL="2743200" lvl="5" indent="-349250">
              <a:spcBef>
                <a:spcPts val="2500"/>
              </a:spcBef>
              <a:spcAft>
                <a:spcPts val="0"/>
              </a:spcAft>
              <a:buSzPts val="1900"/>
              <a:buChar char="■"/>
              <a:defRPr sz="1900"/>
            </a:lvl6pPr>
            <a:lvl7pPr marL="3200400" lvl="6" indent="-349250">
              <a:spcBef>
                <a:spcPts val="2500"/>
              </a:spcBef>
              <a:spcAft>
                <a:spcPts val="0"/>
              </a:spcAft>
              <a:buSzPts val="1900"/>
              <a:buChar char="●"/>
              <a:defRPr sz="1900"/>
            </a:lvl7pPr>
            <a:lvl8pPr marL="3657600" lvl="7" indent="-349250">
              <a:spcBef>
                <a:spcPts val="2500"/>
              </a:spcBef>
              <a:spcAft>
                <a:spcPts val="0"/>
              </a:spcAft>
              <a:buSzPts val="1900"/>
              <a:buChar char="○"/>
              <a:defRPr sz="1900"/>
            </a:lvl8pPr>
            <a:lvl9pPr marL="4114800" lvl="8" indent="-349250">
              <a:spcBef>
                <a:spcPts val="2500"/>
              </a:spcBef>
              <a:spcAft>
                <a:spcPts val="2500"/>
              </a:spcAft>
              <a:buSzPts val="1900"/>
              <a:buChar char="■"/>
              <a:defRPr sz="1900"/>
            </a:lvl9pPr>
          </a:lstStyle>
          <a:p>
            <a:endParaRPr/>
          </a:p>
        </p:txBody>
      </p:sp>
      <p:sp>
        <p:nvSpPr>
          <p:cNvPr id="24" name="Google Shape;24;p5"/>
          <p:cNvSpPr txBox="1">
            <a:spLocks noGrp="1"/>
          </p:cNvSpPr>
          <p:nvPr>
            <p:ph type="sldNum" idx="12"/>
          </p:nvPr>
        </p:nvSpPr>
        <p:spPr>
          <a:xfrm>
            <a:off x="12708687" y="7772028"/>
            <a:ext cx="822900" cy="656100"/>
          </a:xfrm>
          <a:prstGeom prst="rect">
            <a:avLst/>
          </a:prstGeom>
        </p:spPr>
        <p:txBody>
          <a:bodyPr spcFirstLastPara="1" wrap="square" lIns="142225" tIns="142225" rIns="142225" bIns="1422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467550" y="741708"/>
            <a:ext cx="12780900" cy="954600"/>
          </a:xfrm>
          <a:prstGeom prst="rect">
            <a:avLst/>
          </a:prstGeom>
        </p:spPr>
        <p:txBody>
          <a:bodyPr spcFirstLastPara="1" wrap="square" lIns="142225" tIns="142225" rIns="142225" bIns="142225" anchor="t" anchorCtr="0">
            <a:noAutofit/>
          </a:bodyPr>
          <a:lstStyle>
            <a:lvl1pPr lvl="0">
              <a:spcBef>
                <a:spcPts val="0"/>
              </a:spcBef>
              <a:spcAft>
                <a:spcPts val="0"/>
              </a:spcAft>
              <a:buSzPts val="4400"/>
              <a:buNone/>
              <a:defRPr/>
            </a:lvl1pPr>
            <a:lvl2pPr lvl="1">
              <a:spcBef>
                <a:spcPts val="0"/>
              </a:spcBef>
              <a:spcAft>
                <a:spcPts val="0"/>
              </a:spcAft>
              <a:buSzPts val="4400"/>
              <a:buNone/>
              <a:defRPr/>
            </a:lvl2pPr>
            <a:lvl3pPr lvl="2">
              <a:spcBef>
                <a:spcPts val="0"/>
              </a:spcBef>
              <a:spcAft>
                <a:spcPts val="0"/>
              </a:spcAft>
              <a:buSzPts val="4400"/>
              <a:buNone/>
              <a:defRPr/>
            </a:lvl3pPr>
            <a:lvl4pPr lvl="3">
              <a:spcBef>
                <a:spcPts val="0"/>
              </a:spcBef>
              <a:spcAft>
                <a:spcPts val="0"/>
              </a:spcAft>
              <a:buSzPts val="4400"/>
              <a:buNone/>
              <a:defRPr/>
            </a:lvl4pPr>
            <a:lvl5pPr lvl="4">
              <a:spcBef>
                <a:spcPts val="0"/>
              </a:spcBef>
              <a:spcAft>
                <a:spcPts val="0"/>
              </a:spcAft>
              <a:buSzPts val="4400"/>
              <a:buNone/>
              <a:defRPr/>
            </a:lvl5pPr>
            <a:lvl6pPr lvl="5">
              <a:spcBef>
                <a:spcPts val="0"/>
              </a:spcBef>
              <a:spcAft>
                <a:spcPts val="0"/>
              </a:spcAft>
              <a:buSzPts val="4400"/>
              <a:buNone/>
              <a:defRPr/>
            </a:lvl6pPr>
            <a:lvl7pPr lvl="6">
              <a:spcBef>
                <a:spcPts val="0"/>
              </a:spcBef>
              <a:spcAft>
                <a:spcPts val="0"/>
              </a:spcAft>
              <a:buSzPts val="4400"/>
              <a:buNone/>
              <a:defRPr/>
            </a:lvl7pPr>
            <a:lvl8pPr lvl="7">
              <a:spcBef>
                <a:spcPts val="0"/>
              </a:spcBef>
              <a:spcAft>
                <a:spcPts val="0"/>
              </a:spcAft>
              <a:buSzPts val="4400"/>
              <a:buNone/>
              <a:defRPr/>
            </a:lvl8pPr>
            <a:lvl9pPr lvl="8">
              <a:spcBef>
                <a:spcPts val="0"/>
              </a:spcBef>
              <a:spcAft>
                <a:spcPts val="0"/>
              </a:spcAft>
              <a:buSzPts val="4400"/>
              <a:buNone/>
              <a:defRPr/>
            </a:lvl9pPr>
          </a:lstStyle>
          <a:p>
            <a:endParaRPr/>
          </a:p>
        </p:txBody>
      </p:sp>
      <p:sp>
        <p:nvSpPr>
          <p:cNvPr id="27" name="Google Shape;27;p6"/>
          <p:cNvSpPr txBox="1">
            <a:spLocks noGrp="1"/>
          </p:cNvSpPr>
          <p:nvPr>
            <p:ph type="sldNum" idx="12"/>
          </p:nvPr>
        </p:nvSpPr>
        <p:spPr>
          <a:xfrm>
            <a:off x="12708687" y="7772028"/>
            <a:ext cx="822900" cy="656100"/>
          </a:xfrm>
          <a:prstGeom prst="rect">
            <a:avLst/>
          </a:prstGeom>
        </p:spPr>
        <p:txBody>
          <a:bodyPr spcFirstLastPara="1" wrap="square" lIns="142225" tIns="142225" rIns="142225" bIns="1422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467550" y="926000"/>
            <a:ext cx="4212000" cy="1259400"/>
          </a:xfrm>
          <a:prstGeom prst="rect">
            <a:avLst/>
          </a:prstGeom>
        </p:spPr>
        <p:txBody>
          <a:bodyPr spcFirstLastPara="1" wrap="square" lIns="142225" tIns="142225" rIns="142225" bIns="142225" anchor="b" anchorCtr="0">
            <a:noAutofit/>
          </a:bodyPr>
          <a:lstStyle>
            <a:lvl1pPr lvl="0">
              <a:spcBef>
                <a:spcPts val="0"/>
              </a:spcBef>
              <a:spcAft>
                <a:spcPts val="0"/>
              </a:spcAft>
              <a:buSzPts val="3700"/>
              <a:buNone/>
              <a:defRPr sz="3700"/>
            </a:lvl1pPr>
            <a:lvl2pPr lvl="1">
              <a:spcBef>
                <a:spcPts val="0"/>
              </a:spcBef>
              <a:spcAft>
                <a:spcPts val="0"/>
              </a:spcAft>
              <a:buSzPts val="3700"/>
              <a:buNone/>
              <a:defRPr sz="3700"/>
            </a:lvl2pPr>
            <a:lvl3pPr lvl="2">
              <a:spcBef>
                <a:spcPts val="0"/>
              </a:spcBef>
              <a:spcAft>
                <a:spcPts val="0"/>
              </a:spcAft>
              <a:buSzPts val="3700"/>
              <a:buNone/>
              <a:defRPr sz="3700"/>
            </a:lvl3pPr>
            <a:lvl4pPr lvl="3">
              <a:spcBef>
                <a:spcPts val="0"/>
              </a:spcBef>
              <a:spcAft>
                <a:spcPts val="0"/>
              </a:spcAft>
              <a:buSzPts val="3700"/>
              <a:buNone/>
              <a:defRPr sz="3700"/>
            </a:lvl4pPr>
            <a:lvl5pPr lvl="4">
              <a:spcBef>
                <a:spcPts val="0"/>
              </a:spcBef>
              <a:spcAft>
                <a:spcPts val="0"/>
              </a:spcAft>
              <a:buSzPts val="3700"/>
              <a:buNone/>
              <a:defRPr sz="3700"/>
            </a:lvl5pPr>
            <a:lvl6pPr lvl="5">
              <a:spcBef>
                <a:spcPts val="0"/>
              </a:spcBef>
              <a:spcAft>
                <a:spcPts val="0"/>
              </a:spcAft>
              <a:buSzPts val="3700"/>
              <a:buNone/>
              <a:defRPr sz="3700"/>
            </a:lvl6pPr>
            <a:lvl7pPr lvl="6">
              <a:spcBef>
                <a:spcPts val="0"/>
              </a:spcBef>
              <a:spcAft>
                <a:spcPts val="0"/>
              </a:spcAft>
              <a:buSzPts val="3700"/>
              <a:buNone/>
              <a:defRPr sz="3700"/>
            </a:lvl7pPr>
            <a:lvl8pPr lvl="7">
              <a:spcBef>
                <a:spcPts val="0"/>
              </a:spcBef>
              <a:spcAft>
                <a:spcPts val="0"/>
              </a:spcAft>
              <a:buSzPts val="3700"/>
              <a:buNone/>
              <a:defRPr sz="3700"/>
            </a:lvl8pPr>
            <a:lvl9pPr lvl="8">
              <a:spcBef>
                <a:spcPts val="0"/>
              </a:spcBef>
              <a:spcAft>
                <a:spcPts val="0"/>
              </a:spcAft>
              <a:buSzPts val="3700"/>
              <a:buNone/>
              <a:defRPr sz="3700"/>
            </a:lvl9pPr>
          </a:lstStyle>
          <a:p>
            <a:endParaRPr/>
          </a:p>
        </p:txBody>
      </p:sp>
      <p:sp>
        <p:nvSpPr>
          <p:cNvPr id="30" name="Google Shape;30;p7"/>
          <p:cNvSpPr txBox="1">
            <a:spLocks noGrp="1"/>
          </p:cNvSpPr>
          <p:nvPr>
            <p:ph type="body" idx="1"/>
          </p:nvPr>
        </p:nvSpPr>
        <p:spPr>
          <a:xfrm>
            <a:off x="467550" y="2316000"/>
            <a:ext cx="4212000" cy="5298900"/>
          </a:xfrm>
          <a:prstGeom prst="rect">
            <a:avLst/>
          </a:prstGeom>
        </p:spPr>
        <p:txBody>
          <a:bodyPr spcFirstLastPara="1" wrap="square" lIns="142225" tIns="142225" rIns="142225" bIns="142225" anchor="t" anchorCtr="0">
            <a:noAutofit/>
          </a:bodyPr>
          <a:lstStyle>
            <a:lvl1pPr marL="457200" lvl="0" indent="-349250">
              <a:spcBef>
                <a:spcPts val="0"/>
              </a:spcBef>
              <a:spcAft>
                <a:spcPts val="0"/>
              </a:spcAft>
              <a:buSzPts val="1900"/>
              <a:buChar char="●"/>
              <a:defRPr sz="1900"/>
            </a:lvl1pPr>
            <a:lvl2pPr marL="914400" lvl="1" indent="-349250">
              <a:spcBef>
                <a:spcPts val="2500"/>
              </a:spcBef>
              <a:spcAft>
                <a:spcPts val="0"/>
              </a:spcAft>
              <a:buSzPts val="1900"/>
              <a:buChar char="○"/>
              <a:defRPr sz="1900"/>
            </a:lvl2pPr>
            <a:lvl3pPr marL="1371600" lvl="2" indent="-349250">
              <a:spcBef>
                <a:spcPts val="2500"/>
              </a:spcBef>
              <a:spcAft>
                <a:spcPts val="0"/>
              </a:spcAft>
              <a:buSzPts val="1900"/>
              <a:buChar char="■"/>
              <a:defRPr sz="1900"/>
            </a:lvl3pPr>
            <a:lvl4pPr marL="1828800" lvl="3" indent="-349250">
              <a:spcBef>
                <a:spcPts val="2500"/>
              </a:spcBef>
              <a:spcAft>
                <a:spcPts val="0"/>
              </a:spcAft>
              <a:buSzPts val="1900"/>
              <a:buChar char="●"/>
              <a:defRPr sz="1900"/>
            </a:lvl4pPr>
            <a:lvl5pPr marL="2286000" lvl="4" indent="-349250">
              <a:spcBef>
                <a:spcPts val="2500"/>
              </a:spcBef>
              <a:spcAft>
                <a:spcPts val="0"/>
              </a:spcAft>
              <a:buSzPts val="1900"/>
              <a:buChar char="○"/>
              <a:defRPr sz="1900"/>
            </a:lvl5pPr>
            <a:lvl6pPr marL="2743200" lvl="5" indent="-349250">
              <a:spcBef>
                <a:spcPts val="2500"/>
              </a:spcBef>
              <a:spcAft>
                <a:spcPts val="0"/>
              </a:spcAft>
              <a:buSzPts val="1900"/>
              <a:buChar char="■"/>
              <a:defRPr sz="1900"/>
            </a:lvl6pPr>
            <a:lvl7pPr marL="3200400" lvl="6" indent="-349250">
              <a:spcBef>
                <a:spcPts val="2500"/>
              </a:spcBef>
              <a:spcAft>
                <a:spcPts val="0"/>
              </a:spcAft>
              <a:buSzPts val="1900"/>
              <a:buChar char="●"/>
              <a:defRPr sz="1900"/>
            </a:lvl7pPr>
            <a:lvl8pPr marL="3657600" lvl="7" indent="-349250">
              <a:spcBef>
                <a:spcPts val="2500"/>
              </a:spcBef>
              <a:spcAft>
                <a:spcPts val="0"/>
              </a:spcAft>
              <a:buSzPts val="1900"/>
              <a:buChar char="○"/>
              <a:defRPr sz="1900"/>
            </a:lvl8pPr>
            <a:lvl9pPr marL="4114800" lvl="8" indent="-349250">
              <a:spcBef>
                <a:spcPts val="2500"/>
              </a:spcBef>
              <a:spcAft>
                <a:spcPts val="2500"/>
              </a:spcAft>
              <a:buSzPts val="1900"/>
              <a:buChar char="■"/>
              <a:defRPr sz="1900"/>
            </a:lvl9pPr>
          </a:lstStyle>
          <a:p>
            <a:endParaRPr/>
          </a:p>
        </p:txBody>
      </p:sp>
      <p:sp>
        <p:nvSpPr>
          <p:cNvPr id="31" name="Google Shape;31;p7"/>
          <p:cNvSpPr txBox="1">
            <a:spLocks noGrp="1"/>
          </p:cNvSpPr>
          <p:nvPr>
            <p:ph type="sldNum" idx="12"/>
          </p:nvPr>
        </p:nvSpPr>
        <p:spPr>
          <a:xfrm>
            <a:off x="12708687" y="7772028"/>
            <a:ext cx="822900" cy="656100"/>
          </a:xfrm>
          <a:prstGeom prst="rect">
            <a:avLst/>
          </a:prstGeom>
        </p:spPr>
        <p:txBody>
          <a:bodyPr spcFirstLastPara="1" wrap="square" lIns="142225" tIns="142225" rIns="142225" bIns="1422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735375" y="750250"/>
            <a:ext cx="9551700" cy="6818100"/>
          </a:xfrm>
          <a:prstGeom prst="rect">
            <a:avLst/>
          </a:prstGeom>
        </p:spPr>
        <p:txBody>
          <a:bodyPr spcFirstLastPara="1" wrap="square" lIns="142225" tIns="142225" rIns="142225" bIns="142225" anchor="ctr" anchorCtr="0">
            <a:noAutofit/>
          </a:bodyPr>
          <a:lstStyle>
            <a:lvl1pPr lvl="0">
              <a:spcBef>
                <a:spcPts val="0"/>
              </a:spcBef>
              <a:spcAft>
                <a:spcPts val="0"/>
              </a:spcAft>
              <a:buSzPts val="7500"/>
              <a:buNone/>
              <a:defRPr sz="7500"/>
            </a:lvl1pPr>
            <a:lvl2pPr lvl="1">
              <a:spcBef>
                <a:spcPts val="0"/>
              </a:spcBef>
              <a:spcAft>
                <a:spcPts val="0"/>
              </a:spcAft>
              <a:buSzPts val="7500"/>
              <a:buNone/>
              <a:defRPr sz="7500"/>
            </a:lvl2pPr>
            <a:lvl3pPr lvl="2">
              <a:spcBef>
                <a:spcPts val="0"/>
              </a:spcBef>
              <a:spcAft>
                <a:spcPts val="0"/>
              </a:spcAft>
              <a:buSzPts val="7500"/>
              <a:buNone/>
              <a:defRPr sz="7500"/>
            </a:lvl3pPr>
            <a:lvl4pPr lvl="3">
              <a:spcBef>
                <a:spcPts val="0"/>
              </a:spcBef>
              <a:spcAft>
                <a:spcPts val="0"/>
              </a:spcAft>
              <a:buSzPts val="7500"/>
              <a:buNone/>
              <a:defRPr sz="7500"/>
            </a:lvl4pPr>
            <a:lvl5pPr lvl="4">
              <a:spcBef>
                <a:spcPts val="0"/>
              </a:spcBef>
              <a:spcAft>
                <a:spcPts val="0"/>
              </a:spcAft>
              <a:buSzPts val="7500"/>
              <a:buNone/>
              <a:defRPr sz="7500"/>
            </a:lvl5pPr>
            <a:lvl6pPr lvl="5">
              <a:spcBef>
                <a:spcPts val="0"/>
              </a:spcBef>
              <a:spcAft>
                <a:spcPts val="0"/>
              </a:spcAft>
              <a:buSzPts val="7500"/>
              <a:buNone/>
              <a:defRPr sz="7500"/>
            </a:lvl6pPr>
            <a:lvl7pPr lvl="6">
              <a:spcBef>
                <a:spcPts val="0"/>
              </a:spcBef>
              <a:spcAft>
                <a:spcPts val="0"/>
              </a:spcAft>
              <a:buSzPts val="7500"/>
              <a:buNone/>
              <a:defRPr sz="7500"/>
            </a:lvl7pPr>
            <a:lvl8pPr lvl="7">
              <a:spcBef>
                <a:spcPts val="0"/>
              </a:spcBef>
              <a:spcAft>
                <a:spcPts val="0"/>
              </a:spcAft>
              <a:buSzPts val="7500"/>
              <a:buNone/>
              <a:defRPr sz="7500"/>
            </a:lvl8pPr>
            <a:lvl9pPr lvl="8">
              <a:spcBef>
                <a:spcPts val="0"/>
              </a:spcBef>
              <a:spcAft>
                <a:spcPts val="0"/>
              </a:spcAft>
              <a:buSzPts val="7500"/>
              <a:buNone/>
              <a:defRPr sz="7500"/>
            </a:lvl9pPr>
          </a:lstStyle>
          <a:p>
            <a:endParaRPr/>
          </a:p>
        </p:txBody>
      </p:sp>
      <p:sp>
        <p:nvSpPr>
          <p:cNvPr id="34" name="Google Shape;34;p8"/>
          <p:cNvSpPr txBox="1">
            <a:spLocks noGrp="1"/>
          </p:cNvSpPr>
          <p:nvPr>
            <p:ph type="sldNum" idx="12"/>
          </p:nvPr>
        </p:nvSpPr>
        <p:spPr>
          <a:xfrm>
            <a:off x="12708687" y="7772028"/>
            <a:ext cx="822900" cy="656100"/>
          </a:xfrm>
          <a:prstGeom prst="rect">
            <a:avLst/>
          </a:prstGeom>
        </p:spPr>
        <p:txBody>
          <a:bodyPr spcFirstLastPara="1" wrap="square" lIns="142225" tIns="142225" rIns="142225" bIns="1422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6858000" y="-208"/>
            <a:ext cx="6858000" cy="8572500"/>
          </a:xfrm>
          <a:prstGeom prst="rect">
            <a:avLst/>
          </a:prstGeom>
          <a:solidFill>
            <a:schemeClr val="lt2"/>
          </a:solidFill>
          <a:ln>
            <a:noFill/>
          </a:ln>
        </p:spPr>
        <p:txBody>
          <a:bodyPr spcFirstLastPara="1" wrap="square" lIns="142225" tIns="142225" rIns="142225" bIns="1422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398250" y="2055292"/>
            <a:ext cx="6067800" cy="2470500"/>
          </a:xfrm>
          <a:prstGeom prst="rect">
            <a:avLst/>
          </a:prstGeom>
        </p:spPr>
        <p:txBody>
          <a:bodyPr spcFirstLastPara="1" wrap="square" lIns="142225" tIns="142225" rIns="142225" bIns="142225" anchor="b" anchorCtr="0">
            <a:noAutofit/>
          </a:bodyPr>
          <a:lstStyle>
            <a:lvl1pPr lvl="0" algn="ctr">
              <a:spcBef>
                <a:spcPts val="0"/>
              </a:spcBef>
              <a:spcAft>
                <a:spcPts val="0"/>
              </a:spcAft>
              <a:buSzPts val="6500"/>
              <a:buNone/>
              <a:defRPr sz="6500"/>
            </a:lvl1pPr>
            <a:lvl2pPr lvl="1" algn="ctr">
              <a:spcBef>
                <a:spcPts val="0"/>
              </a:spcBef>
              <a:spcAft>
                <a:spcPts val="0"/>
              </a:spcAft>
              <a:buSzPts val="6500"/>
              <a:buNone/>
              <a:defRPr sz="6500"/>
            </a:lvl2pPr>
            <a:lvl3pPr lvl="2" algn="ctr">
              <a:spcBef>
                <a:spcPts val="0"/>
              </a:spcBef>
              <a:spcAft>
                <a:spcPts val="0"/>
              </a:spcAft>
              <a:buSzPts val="6500"/>
              <a:buNone/>
              <a:defRPr sz="6500"/>
            </a:lvl3pPr>
            <a:lvl4pPr lvl="3" algn="ctr">
              <a:spcBef>
                <a:spcPts val="0"/>
              </a:spcBef>
              <a:spcAft>
                <a:spcPts val="0"/>
              </a:spcAft>
              <a:buSzPts val="6500"/>
              <a:buNone/>
              <a:defRPr sz="6500"/>
            </a:lvl4pPr>
            <a:lvl5pPr lvl="4" algn="ctr">
              <a:spcBef>
                <a:spcPts val="0"/>
              </a:spcBef>
              <a:spcAft>
                <a:spcPts val="0"/>
              </a:spcAft>
              <a:buSzPts val="6500"/>
              <a:buNone/>
              <a:defRPr sz="6500"/>
            </a:lvl5pPr>
            <a:lvl6pPr lvl="5" algn="ctr">
              <a:spcBef>
                <a:spcPts val="0"/>
              </a:spcBef>
              <a:spcAft>
                <a:spcPts val="0"/>
              </a:spcAft>
              <a:buSzPts val="6500"/>
              <a:buNone/>
              <a:defRPr sz="6500"/>
            </a:lvl6pPr>
            <a:lvl7pPr lvl="6" algn="ctr">
              <a:spcBef>
                <a:spcPts val="0"/>
              </a:spcBef>
              <a:spcAft>
                <a:spcPts val="0"/>
              </a:spcAft>
              <a:buSzPts val="6500"/>
              <a:buNone/>
              <a:defRPr sz="6500"/>
            </a:lvl7pPr>
            <a:lvl8pPr lvl="7" algn="ctr">
              <a:spcBef>
                <a:spcPts val="0"/>
              </a:spcBef>
              <a:spcAft>
                <a:spcPts val="0"/>
              </a:spcAft>
              <a:buSzPts val="6500"/>
              <a:buNone/>
              <a:defRPr sz="6500"/>
            </a:lvl8pPr>
            <a:lvl9pPr lvl="8" algn="ctr">
              <a:spcBef>
                <a:spcPts val="0"/>
              </a:spcBef>
              <a:spcAft>
                <a:spcPts val="0"/>
              </a:spcAft>
              <a:buSzPts val="6500"/>
              <a:buNone/>
              <a:defRPr sz="6500"/>
            </a:lvl9pPr>
          </a:lstStyle>
          <a:p>
            <a:endParaRPr/>
          </a:p>
        </p:txBody>
      </p:sp>
      <p:sp>
        <p:nvSpPr>
          <p:cNvPr id="38" name="Google Shape;38;p9"/>
          <p:cNvSpPr txBox="1">
            <a:spLocks noGrp="1"/>
          </p:cNvSpPr>
          <p:nvPr>
            <p:ph type="subTitle" idx="1"/>
          </p:nvPr>
        </p:nvSpPr>
        <p:spPr>
          <a:xfrm>
            <a:off x="398250" y="4671792"/>
            <a:ext cx="6067800" cy="2058600"/>
          </a:xfrm>
          <a:prstGeom prst="rect">
            <a:avLst/>
          </a:prstGeom>
        </p:spPr>
        <p:txBody>
          <a:bodyPr spcFirstLastPara="1" wrap="square" lIns="142225" tIns="142225" rIns="142225" bIns="142225" anchor="t" anchorCtr="0">
            <a:noAutofit/>
          </a:bodyPr>
          <a:lstStyle>
            <a:lvl1pPr lvl="0" algn="ctr">
              <a:lnSpc>
                <a:spcPct val="100000"/>
              </a:lnSpc>
              <a:spcBef>
                <a:spcPts val="0"/>
              </a:spcBef>
              <a:spcAft>
                <a:spcPts val="0"/>
              </a:spcAft>
              <a:buSzPts val="3300"/>
              <a:buNone/>
              <a:defRPr sz="3300"/>
            </a:lvl1pPr>
            <a:lvl2pPr lvl="1" algn="ctr">
              <a:lnSpc>
                <a:spcPct val="100000"/>
              </a:lnSpc>
              <a:spcBef>
                <a:spcPts val="0"/>
              </a:spcBef>
              <a:spcAft>
                <a:spcPts val="0"/>
              </a:spcAft>
              <a:buSzPts val="3300"/>
              <a:buNone/>
              <a:defRPr sz="3300"/>
            </a:lvl2pPr>
            <a:lvl3pPr lvl="2" algn="ctr">
              <a:lnSpc>
                <a:spcPct val="100000"/>
              </a:lnSpc>
              <a:spcBef>
                <a:spcPts val="0"/>
              </a:spcBef>
              <a:spcAft>
                <a:spcPts val="0"/>
              </a:spcAft>
              <a:buSzPts val="3300"/>
              <a:buNone/>
              <a:defRPr sz="3300"/>
            </a:lvl3pPr>
            <a:lvl4pPr lvl="3" algn="ctr">
              <a:lnSpc>
                <a:spcPct val="100000"/>
              </a:lnSpc>
              <a:spcBef>
                <a:spcPts val="0"/>
              </a:spcBef>
              <a:spcAft>
                <a:spcPts val="0"/>
              </a:spcAft>
              <a:buSzPts val="3300"/>
              <a:buNone/>
              <a:defRPr sz="3300"/>
            </a:lvl4pPr>
            <a:lvl5pPr lvl="4" algn="ctr">
              <a:lnSpc>
                <a:spcPct val="100000"/>
              </a:lnSpc>
              <a:spcBef>
                <a:spcPts val="0"/>
              </a:spcBef>
              <a:spcAft>
                <a:spcPts val="0"/>
              </a:spcAft>
              <a:buSzPts val="3300"/>
              <a:buNone/>
              <a:defRPr sz="3300"/>
            </a:lvl5pPr>
            <a:lvl6pPr lvl="5" algn="ctr">
              <a:lnSpc>
                <a:spcPct val="100000"/>
              </a:lnSpc>
              <a:spcBef>
                <a:spcPts val="0"/>
              </a:spcBef>
              <a:spcAft>
                <a:spcPts val="0"/>
              </a:spcAft>
              <a:buSzPts val="3300"/>
              <a:buNone/>
              <a:defRPr sz="3300"/>
            </a:lvl6pPr>
            <a:lvl7pPr lvl="6" algn="ctr">
              <a:lnSpc>
                <a:spcPct val="100000"/>
              </a:lnSpc>
              <a:spcBef>
                <a:spcPts val="0"/>
              </a:spcBef>
              <a:spcAft>
                <a:spcPts val="0"/>
              </a:spcAft>
              <a:buSzPts val="3300"/>
              <a:buNone/>
              <a:defRPr sz="3300"/>
            </a:lvl7pPr>
            <a:lvl8pPr lvl="7" algn="ctr">
              <a:lnSpc>
                <a:spcPct val="100000"/>
              </a:lnSpc>
              <a:spcBef>
                <a:spcPts val="0"/>
              </a:spcBef>
              <a:spcAft>
                <a:spcPts val="0"/>
              </a:spcAft>
              <a:buSzPts val="3300"/>
              <a:buNone/>
              <a:defRPr sz="3300"/>
            </a:lvl8pPr>
            <a:lvl9pPr lvl="8" algn="ctr">
              <a:lnSpc>
                <a:spcPct val="100000"/>
              </a:lnSpc>
              <a:spcBef>
                <a:spcPts val="0"/>
              </a:spcBef>
              <a:spcAft>
                <a:spcPts val="0"/>
              </a:spcAft>
              <a:buSzPts val="3300"/>
              <a:buNone/>
              <a:defRPr sz="3300"/>
            </a:lvl9pPr>
          </a:lstStyle>
          <a:p>
            <a:endParaRPr/>
          </a:p>
        </p:txBody>
      </p:sp>
      <p:sp>
        <p:nvSpPr>
          <p:cNvPr id="39" name="Google Shape;39;p9"/>
          <p:cNvSpPr txBox="1">
            <a:spLocks noGrp="1"/>
          </p:cNvSpPr>
          <p:nvPr>
            <p:ph type="body" idx="2"/>
          </p:nvPr>
        </p:nvSpPr>
        <p:spPr>
          <a:xfrm>
            <a:off x="7409250" y="1206792"/>
            <a:ext cx="5755500" cy="6158400"/>
          </a:xfrm>
          <a:prstGeom prst="rect">
            <a:avLst/>
          </a:prstGeom>
        </p:spPr>
        <p:txBody>
          <a:bodyPr spcFirstLastPara="1" wrap="square" lIns="142225" tIns="142225" rIns="142225" bIns="142225" anchor="ctr" anchorCtr="0">
            <a:noAutofit/>
          </a:bodyPr>
          <a:lstStyle>
            <a:lvl1pPr marL="457200" lvl="0" indent="-406400">
              <a:spcBef>
                <a:spcPts val="0"/>
              </a:spcBef>
              <a:spcAft>
                <a:spcPts val="0"/>
              </a:spcAft>
              <a:buSzPts val="2800"/>
              <a:buChar char="●"/>
              <a:defRPr/>
            </a:lvl1pPr>
            <a:lvl2pPr marL="914400" lvl="1" indent="-368300">
              <a:spcBef>
                <a:spcPts val="2500"/>
              </a:spcBef>
              <a:spcAft>
                <a:spcPts val="0"/>
              </a:spcAft>
              <a:buSzPts val="2200"/>
              <a:buChar char="○"/>
              <a:defRPr/>
            </a:lvl2pPr>
            <a:lvl3pPr marL="1371600" lvl="2" indent="-368300">
              <a:spcBef>
                <a:spcPts val="2500"/>
              </a:spcBef>
              <a:spcAft>
                <a:spcPts val="0"/>
              </a:spcAft>
              <a:buSzPts val="2200"/>
              <a:buChar char="■"/>
              <a:defRPr/>
            </a:lvl3pPr>
            <a:lvl4pPr marL="1828800" lvl="3" indent="-368300">
              <a:spcBef>
                <a:spcPts val="2500"/>
              </a:spcBef>
              <a:spcAft>
                <a:spcPts val="0"/>
              </a:spcAft>
              <a:buSzPts val="2200"/>
              <a:buChar char="●"/>
              <a:defRPr/>
            </a:lvl4pPr>
            <a:lvl5pPr marL="2286000" lvl="4" indent="-368300">
              <a:spcBef>
                <a:spcPts val="2500"/>
              </a:spcBef>
              <a:spcAft>
                <a:spcPts val="0"/>
              </a:spcAft>
              <a:buSzPts val="2200"/>
              <a:buChar char="○"/>
              <a:defRPr/>
            </a:lvl5pPr>
            <a:lvl6pPr marL="2743200" lvl="5" indent="-368300">
              <a:spcBef>
                <a:spcPts val="2500"/>
              </a:spcBef>
              <a:spcAft>
                <a:spcPts val="0"/>
              </a:spcAft>
              <a:buSzPts val="2200"/>
              <a:buChar char="■"/>
              <a:defRPr/>
            </a:lvl6pPr>
            <a:lvl7pPr marL="3200400" lvl="6" indent="-368300">
              <a:spcBef>
                <a:spcPts val="2500"/>
              </a:spcBef>
              <a:spcAft>
                <a:spcPts val="0"/>
              </a:spcAft>
              <a:buSzPts val="2200"/>
              <a:buChar char="●"/>
              <a:defRPr/>
            </a:lvl7pPr>
            <a:lvl8pPr marL="3657600" lvl="7" indent="-368300">
              <a:spcBef>
                <a:spcPts val="2500"/>
              </a:spcBef>
              <a:spcAft>
                <a:spcPts val="0"/>
              </a:spcAft>
              <a:buSzPts val="2200"/>
              <a:buChar char="○"/>
              <a:defRPr/>
            </a:lvl8pPr>
            <a:lvl9pPr marL="4114800" lvl="8" indent="-368300">
              <a:spcBef>
                <a:spcPts val="2500"/>
              </a:spcBef>
              <a:spcAft>
                <a:spcPts val="2500"/>
              </a:spcAft>
              <a:buSzPts val="2200"/>
              <a:buChar char="■"/>
              <a:defRPr/>
            </a:lvl9pPr>
          </a:lstStyle>
          <a:p>
            <a:endParaRPr/>
          </a:p>
        </p:txBody>
      </p:sp>
      <p:sp>
        <p:nvSpPr>
          <p:cNvPr id="40" name="Google Shape;40;p9"/>
          <p:cNvSpPr txBox="1">
            <a:spLocks noGrp="1"/>
          </p:cNvSpPr>
          <p:nvPr>
            <p:ph type="sldNum" idx="12"/>
          </p:nvPr>
        </p:nvSpPr>
        <p:spPr>
          <a:xfrm>
            <a:off x="12708687" y="7772028"/>
            <a:ext cx="822900" cy="656100"/>
          </a:xfrm>
          <a:prstGeom prst="rect">
            <a:avLst/>
          </a:prstGeom>
        </p:spPr>
        <p:txBody>
          <a:bodyPr spcFirstLastPara="1" wrap="square" lIns="142225" tIns="142225" rIns="142225" bIns="1422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12708687" y="7772028"/>
            <a:ext cx="822900" cy="656100"/>
          </a:xfrm>
          <a:prstGeom prst="rect">
            <a:avLst/>
          </a:prstGeom>
        </p:spPr>
        <p:txBody>
          <a:bodyPr spcFirstLastPara="1" wrap="square" lIns="142225" tIns="142225" rIns="142225" bIns="1422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67550" y="741708"/>
            <a:ext cx="12780900" cy="954600"/>
          </a:xfrm>
          <a:prstGeom prst="rect">
            <a:avLst/>
          </a:prstGeom>
          <a:noFill/>
          <a:ln>
            <a:noFill/>
          </a:ln>
        </p:spPr>
        <p:txBody>
          <a:bodyPr spcFirstLastPara="1" wrap="square" lIns="142225" tIns="142225" rIns="142225" bIns="142225" anchor="t" anchorCtr="0">
            <a:noAutofit/>
          </a:bodyPr>
          <a:lstStyle>
            <a:lvl1pPr lvl="0">
              <a:spcBef>
                <a:spcPts val="0"/>
              </a:spcBef>
              <a:spcAft>
                <a:spcPts val="0"/>
              </a:spcAft>
              <a:buClr>
                <a:schemeClr val="dk1"/>
              </a:buClr>
              <a:buSzPts val="4400"/>
              <a:buNone/>
              <a:defRPr sz="4400">
                <a:solidFill>
                  <a:schemeClr val="dk1"/>
                </a:solidFill>
              </a:defRPr>
            </a:lvl1pPr>
            <a:lvl2pPr lvl="1">
              <a:spcBef>
                <a:spcPts val="0"/>
              </a:spcBef>
              <a:spcAft>
                <a:spcPts val="0"/>
              </a:spcAft>
              <a:buClr>
                <a:schemeClr val="dk1"/>
              </a:buClr>
              <a:buSzPts val="4400"/>
              <a:buNone/>
              <a:defRPr sz="4400">
                <a:solidFill>
                  <a:schemeClr val="dk1"/>
                </a:solidFill>
              </a:defRPr>
            </a:lvl2pPr>
            <a:lvl3pPr lvl="2">
              <a:spcBef>
                <a:spcPts val="0"/>
              </a:spcBef>
              <a:spcAft>
                <a:spcPts val="0"/>
              </a:spcAft>
              <a:buClr>
                <a:schemeClr val="dk1"/>
              </a:buClr>
              <a:buSzPts val="4400"/>
              <a:buNone/>
              <a:defRPr sz="4400">
                <a:solidFill>
                  <a:schemeClr val="dk1"/>
                </a:solidFill>
              </a:defRPr>
            </a:lvl3pPr>
            <a:lvl4pPr lvl="3">
              <a:spcBef>
                <a:spcPts val="0"/>
              </a:spcBef>
              <a:spcAft>
                <a:spcPts val="0"/>
              </a:spcAft>
              <a:buClr>
                <a:schemeClr val="dk1"/>
              </a:buClr>
              <a:buSzPts val="4400"/>
              <a:buNone/>
              <a:defRPr sz="4400">
                <a:solidFill>
                  <a:schemeClr val="dk1"/>
                </a:solidFill>
              </a:defRPr>
            </a:lvl4pPr>
            <a:lvl5pPr lvl="4">
              <a:spcBef>
                <a:spcPts val="0"/>
              </a:spcBef>
              <a:spcAft>
                <a:spcPts val="0"/>
              </a:spcAft>
              <a:buClr>
                <a:schemeClr val="dk1"/>
              </a:buClr>
              <a:buSzPts val="4400"/>
              <a:buNone/>
              <a:defRPr sz="4400">
                <a:solidFill>
                  <a:schemeClr val="dk1"/>
                </a:solidFill>
              </a:defRPr>
            </a:lvl5pPr>
            <a:lvl6pPr lvl="5">
              <a:spcBef>
                <a:spcPts val="0"/>
              </a:spcBef>
              <a:spcAft>
                <a:spcPts val="0"/>
              </a:spcAft>
              <a:buClr>
                <a:schemeClr val="dk1"/>
              </a:buClr>
              <a:buSzPts val="4400"/>
              <a:buNone/>
              <a:defRPr sz="4400">
                <a:solidFill>
                  <a:schemeClr val="dk1"/>
                </a:solidFill>
              </a:defRPr>
            </a:lvl6pPr>
            <a:lvl7pPr lvl="6">
              <a:spcBef>
                <a:spcPts val="0"/>
              </a:spcBef>
              <a:spcAft>
                <a:spcPts val="0"/>
              </a:spcAft>
              <a:buClr>
                <a:schemeClr val="dk1"/>
              </a:buClr>
              <a:buSzPts val="4400"/>
              <a:buNone/>
              <a:defRPr sz="4400">
                <a:solidFill>
                  <a:schemeClr val="dk1"/>
                </a:solidFill>
              </a:defRPr>
            </a:lvl7pPr>
            <a:lvl8pPr lvl="7">
              <a:spcBef>
                <a:spcPts val="0"/>
              </a:spcBef>
              <a:spcAft>
                <a:spcPts val="0"/>
              </a:spcAft>
              <a:buClr>
                <a:schemeClr val="dk1"/>
              </a:buClr>
              <a:buSzPts val="4400"/>
              <a:buNone/>
              <a:defRPr sz="4400">
                <a:solidFill>
                  <a:schemeClr val="dk1"/>
                </a:solidFill>
              </a:defRPr>
            </a:lvl8pPr>
            <a:lvl9pPr lvl="8">
              <a:spcBef>
                <a:spcPts val="0"/>
              </a:spcBef>
              <a:spcAft>
                <a:spcPts val="0"/>
              </a:spcAft>
              <a:buClr>
                <a:schemeClr val="dk1"/>
              </a:buClr>
              <a:buSzPts val="4400"/>
              <a:buNone/>
              <a:defRPr sz="4400">
                <a:solidFill>
                  <a:schemeClr val="dk1"/>
                </a:solidFill>
              </a:defRPr>
            </a:lvl9pPr>
          </a:lstStyle>
          <a:p>
            <a:endParaRPr/>
          </a:p>
        </p:txBody>
      </p:sp>
      <p:sp>
        <p:nvSpPr>
          <p:cNvPr id="7" name="Google Shape;7;p1"/>
          <p:cNvSpPr txBox="1">
            <a:spLocks noGrp="1"/>
          </p:cNvSpPr>
          <p:nvPr>
            <p:ph type="body" idx="1"/>
          </p:nvPr>
        </p:nvSpPr>
        <p:spPr>
          <a:xfrm>
            <a:off x="467550" y="1920792"/>
            <a:ext cx="12780900" cy="5694000"/>
          </a:xfrm>
          <a:prstGeom prst="rect">
            <a:avLst/>
          </a:prstGeom>
          <a:noFill/>
          <a:ln>
            <a:noFill/>
          </a:ln>
        </p:spPr>
        <p:txBody>
          <a:bodyPr spcFirstLastPara="1" wrap="square" lIns="142225" tIns="142225" rIns="142225" bIns="142225" anchor="t" anchorCtr="0">
            <a:noAutofit/>
          </a:bodyPr>
          <a:lstStyle>
            <a:lvl1pPr marL="457200" lvl="0" indent="-406400">
              <a:lnSpc>
                <a:spcPct val="115000"/>
              </a:lnSpc>
              <a:spcBef>
                <a:spcPts val="0"/>
              </a:spcBef>
              <a:spcAft>
                <a:spcPts val="0"/>
              </a:spcAft>
              <a:buClr>
                <a:schemeClr val="dk2"/>
              </a:buClr>
              <a:buSzPts val="2800"/>
              <a:buChar char="●"/>
              <a:defRPr sz="2800">
                <a:solidFill>
                  <a:schemeClr val="dk2"/>
                </a:solidFill>
              </a:defRPr>
            </a:lvl1pPr>
            <a:lvl2pPr marL="914400" lvl="1" indent="-368300">
              <a:lnSpc>
                <a:spcPct val="115000"/>
              </a:lnSpc>
              <a:spcBef>
                <a:spcPts val="2500"/>
              </a:spcBef>
              <a:spcAft>
                <a:spcPts val="0"/>
              </a:spcAft>
              <a:buClr>
                <a:schemeClr val="dk2"/>
              </a:buClr>
              <a:buSzPts val="2200"/>
              <a:buChar char="○"/>
              <a:defRPr sz="2200">
                <a:solidFill>
                  <a:schemeClr val="dk2"/>
                </a:solidFill>
              </a:defRPr>
            </a:lvl2pPr>
            <a:lvl3pPr marL="1371600" lvl="2" indent="-368300">
              <a:lnSpc>
                <a:spcPct val="115000"/>
              </a:lnSpc>
              <a:spcBef>
                <a:spcPts val="2500"/>
              </a:spcBef>
              <a:spcAft>
                <a:spcPts val="0"/>
              </a:spcAft>
              <a:buClr>
                <a:schemeClr val="dk2"/>
              </a:buClr>
              <a:buSzPts val="2200"/>
              <a:buChar char="■"/>
              <a:defRPr sz="2200">
                <a:solidFill>
                  <a:schemeClr val="dk2"/>
                </a:solidFill>
              </a:defRPr>
            </a:lvl3pPr>
            <a:lvl4pPr marL="1828800" lvl="3" indent="-368300">
              <a:lnSpc>
                <a:spcPct val="115000"/>
              </a:lnSpc>
              <a:spcBef>
                <a:spcPts val="2500"/>
              </a:spcBef>
              <a:spcAft>
                <a:spcPts val="0"/>
              </a:spcAft>
              <a:buClr>
                <a:schemeClr val="dk2"/>
              </a:buClr>
              <a:buSzPts val="2200"/>
              <a:buChar char="●"/>
              <a:defRPr sz="2200">
                <a:solidFill>
                  <a:schemeClr val="dk2"/>
                </a:solidFill>
              </a:defRPr>
            </a:lvl4pPr>
            <a:lvl5pPr marL="2286000" lvl="4" indent="-368300">
              <a:lnSpc>
                <a:spcPct val="115000"/>
              </a:lnSpc>
              <a:spcBef>
                <a:spcPts val="2500"/>
              </a:spcBef>
              <a:spcAft>
                <a:spcPts val="0"/>
              </a:spcAft>
              <a:buClr>
                <a:schemeClr val="dk2"/>
              </a:buClr>
              <a:buSzPts val="2200"/>
              <a:buChar char="○"/>
              <a:defRPr sz="2200">
                <a:solidFill>
                  <a:schemeClr val="dk2"/>
                </a:solidFill>
              </a:defRPr>
            </a:lvl5pPr>
            <a:lvl6pPr marL="2743200" lvl="5" indent="-368300">
              <a:lnSpc>
                <a:spcPct val="115000"/>
              </a:lnSpc>
              <a:spcBef>
                <a:spcPts val="2500"/>
              </a:spcBef>
              <a:spcAft>
                <a:spcPts val="0"/>
              </a:spcAft>
              <a:buClr>
                <a:schemeClr val="dk2"/>
              </a:buClr>
              <a:buSzPts val="2200"/>
              <a:buChar char="■"/>
              <a:defRPr sz="2200">
                <a:solidFill>
                  <a:schemeClr val="dk2"/>
                </a:solidFill>
              </a:defRPr>
            </a:lvl6pPr>
            <a:lvl7pPr marL="3200400" lvl="6" indent="-368300">
              <a:lnSpc>
                <a:spcPct val="115000"/>
              </a:lnSpc>
              <a:spcBef>
                <a:spcPts val="2500"/>
              </a:spcBef>
              <a:spcAft>
                <a:spcPts val="0"/>
              </a:spcAft>
              <a:buClr>
                <a:schemeClr val="dk2"/>
              </a:buClr>
              <a:buSzPts val="2200"/>
              <a:buChar char="●"/>
              <a:defRPr sz="2200">
                <a:solidFill>
                  <a:schemeClr val="dk2"/>
                </a:solidFill>
              </a:defRPr>
            </a:lvl7pPr>
            <a:lvl8pPr marL="3657600" lvl="7" indent="-368300">
              <a:lnSpc>
                <a:spcPct val="115000"/>
              </a:lnSpc>
              <a:spcBef>
                <a:spcPts val="2500"/>
              </a:spcBef>
              <a:spcAft>
                <a:spcPts val="0"/>
              </a:spcAft>
              <a:buClr>
                <a:schemeClr val="dk2"/>
              </a:buClr>
              <a:buSzPts val="2200"/>
              <a:buChar char="○"/>
              <a:defRPr sz="2200">
                <a:solidFill>
                  <a:schemeClr val="dk2"/>
                </a:solidFill>
              </a:defRPr>
            </a:lvl8pPr>
            <a:lvl9pPr marL="4114800" lvl="8" indent="-368300">
              <a:lnSpc>
                <a:spcPct val="115000"/>
              </a:lnSpc>
              <a:spcBef>
                <a:spcPts val="2500"/>
              </a:spcBef>
              <a:spcAft>
                <a:spcPts val="2500"/>
              </a:spcAft>
              <a:buClr>
                <a:schemeClr val="dk2"/>
              </a:buClr>
              <a:buSzPts val="2200"/>
              <a:buChar char="■"/>
              <a:defRPr sz="2200">
                <a:solidFill>
                  <a:schemeClr val="dk2"/>
                </a:solidFill>
              </a:defRPr>
            </a:lvl9pPr>
          </a:lstStyle>
          <a:p>
            <a:endParaRPr/>
          </a:p>
        </p:txBody>
      </p:sp>
      <p:sp>
        <p:nvSpPr>
          <p:cNvPr id="8" name="Google Shape;8;p1"/>
          <p:cNvSpPr txBox="1">
            <a:spLocks noGrp="1"/>
          </p:cNvSpPr>
          <p:nvPr>
            <p:ph type="sldNum" idx="12"/>
          </p:nvPr>
        </p:nvSpPr>
        <p:spPr>
          <a:xfrm>
            <a:off x="12708687" y="7772028"/>
            <a:ext cx="822900" cy="656100"/>
          </a:xfrm>
          <a:prstGeom prst="rect">
            <a:avLst/>
          </a:prstGeom>
          <a:noFill/>
          <a:ln>
            <a:noFill/>
          </a:ln>
        </p:spPr>
        <p:txBody>
          <a:bodyPr spcFirstLastPara="1" wrap="square" lIns="142225" tIns="142225" rIns="142225" bIns="142225" anchor="ctr" anchorCtr="0">
            <a:noAutofit/>
          </a:bodyPr>
          <a:lstStyle>
            <a:lvl1pPr lvl="0" algn="r">
              <a:buNone/>
              <a:defRPr sz="1600">
                <a:solidFill>
                  <a:schemeClr val="dk2"/>
                </a:solidFill>
              </a:defRPr>
            </a:lvl1pPr>
            <a:lvl2pPr lvl="1" algn="r">
              <a:buNone/>
              <a:defRPr sz="1600">
                <a:solidFill>
                  <a:schemeClr val="dk2"/>
                </a:solidFill>
              </a:defRPr>
            </a:lvl2pPr>
            <a:lvl3pPr lvl="2" algn="r">
              <a:buNone/>
              <a:defRPr sz="1600">
                <a:solidFill>
                  <a:schemeClr val="dk2"/>
                </a:solidFill>
              </a:defRPr>
            </a:lvl3pPr>
            <a:lvl4pPr lvl="3" algn="r">
              <a:buNone/>
              <a:defRPr sz="1600">
                <a:solidFill>
                  <a:schemeClr val="dk2"/>
                </a:solidFill>
              </a:defRPr>
            </a:lvl4pPr>
            <a:lvl5pPr lvl="4" algn="r">
              <a:buNone/>
              <a:defRPr sz="1600">
                <a:solidFill>
                  <a:schemeClr val="dk2"/>
                </a:solidFill>
              </a:defRPr>
            </a:lvl5pPr>
            <a:lvl6pPr lvl="5" algn="r">
              <a:buNone/>
              <a:defRPr sz="1600">
                <a:solidFill>
                  <a:schemeClr val="dk2"/>
                </a:solidFill>
              </a:defRPr>
            </a:lvl6pPr>
            <a:lvl7pPr lvl="6" algn="r">
              <a:buNone/>
              <a:defRPr sz="1600">
                <a:solidFill>
                  <a:schemeClr val="dk2"/>
                </a:solidFill>
              </a:defRPr>
            </a:lvl7pPr>
            <a:lvl8pPr lvl="7" algn="r">
              <a:buNone/>
              <a:defRPr sz="1600">
                <a:solidFill>
                  <a:schemeClr val="dk2"/>
                </a:solidFill>
              </a:defRPr>
            </a:lvl8pPr>
            <a:lvl9pPr lvl="8" algn="r">
              <a:buNone/>
              <a:defRPr sz="1600">
                <a:solidFill>
                  <a:schemeClr val="dk2"/>
                </a:solidFill>
              </a:defRPr>
            </a:lvl9pPr>
          </a:lstStyle>
          <a:p>
            <a:pPr marL="0" lvl="0" indent="0" algn="r" rtl="0">
              <a:spcBef>
                <a:spcPts val="0"/>
              </a:spcBef>
              <a:spcAft>
                <a:spcPts val="0"/>
              </a:spcAft>
              <a:buNone/>
            </a:pPr>
            <a:fld id="{00000000-1234-1234-1234-123412341234}" type="slidenum">
              <a:rPr lang="ja"/>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8" r:id="rId9"/>
    <p:sldLayoutId id="2147483659" r:id="rId10"/>
    <p:sldLayoutId id="2147483660" r:id="rId11"/>
    <p:sldLayoutId id="2147483661" r:id="rId12"/>
    <p:sldLayoutId id="2147483663" r:id="rId13"/>
    <p:sldLayoutId id="2147483664"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6"/>
          <p:cNvSpPr txBox="1"/>
          <p:nvPr/>
        </p:nvSpPr>
        <p:spPr>
          <a:xfrm>
            <a:off x="2003275" y="3326771"/>
            <a:ext cx="9709500" cy="1918957"/>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ja" sz="4900">
                <a:solidFill>
                  <a:schemeClr val="dk1"/>
                </a:solidFill>
              </a:rPr>
              <a:t>ビジネスモデル図解</a:t>
            </a:r>
            <a:r>
              <a:rPr lang="ja-JP" altLang="en-US" sz="4900">
                <a:solidFill>
                  <a:schemeClr val="dk1"/>
                </a:solidFill>
              </a:rPr>
              <a:t>ツールキット</a:t>
            </a:r>
            <a:endParaRPr lang="en-US" altLang="ja-JP" sz="4900">
              <a:solidFill>
                <a:schemeClr val="dk1"/>
              </a:solidFill>
            </a:endParaRPr>
          </a:p>
          <a:p>
            <a:pPr marL="0" lvl="0" indent="0" algn="ctr" rtl="0">
              <a:lnSpc>
                <a:spcPct val="115000"/>
              </a:lnSpc>
              <a:spcBef>
                <a:spcPts val="0"/>
              </a:spcBef>
              <a:spcAft>
                <a:spcPts val="0"/>
              </a:spcAft>
              <a:buNone/>
            </a:pPr>
            <a:r>
              <a:rPr lang="ja-JP" altLang="en-US" sz="4900">
                <a:solidFill>
                  <a:schemeClr val="dk1"/>
                </a:solidFill>
              </a:rPr>
              <a:t>法人用</a:t>
            </a:r>
            <a:endParaRPr sz="3700">
              <a:solidFill>
                <a:schemeClr val="dk1"/>
              </a:solidFill>
            </a:endParaRPr>
          </a:p>
        </p:txBody>
      </p:sp>
      <p:pic>
        <p:nvPicPr>
          <p:cNvPr id="62" name="Google Shape;62;p16"/>
          <p:cNvPicPr preferRelativeResize="0"/>
          <p:nvPr/>
        </p:nvPicPr>
        <p:blipFill>
          <a:blip r:embed="rId3">
            <a:alphaModFix/>
          </a:blip>
          <a:stretch>
            <a:fillRect/>
          </a:stretch>
        </p:blipFill>
        <p:spPr>
          <a:xfrm>
            <a:off x="4851013" y="7258450"/>
            <a:ext cx="4014025" cy="983425"/>
          </a:xfrm>
          <a:prstGeom prst="rect">
            <a:avLst/>
          </a:prstGeom>
          <a:noFill/>
          <a:ln>
            <a:noFill/>
          </a:ln>
        </p:spPr>
      </p:pic>
    </p:spTree>
    <p:extLst>
      <p:ext uri="{BB962C8B-B14F-4D97-AF65-F5344CB8AC3E}">
        <p14:creationId xmlns:p14="http://schemas.microsoft.com/office/powerpoint/2010/main" val="27775886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pic>
        <p:nvPicPr>
          <p:cNvPr id="474" name="Google Shape;474;p25"/>
          <p:cNvPicPr preferRelativeResize="0"/>
          <p:nvPr/>
        </p:nvPicPr>
        <p:blipFill>
          <a:blip r:embed="rId3">
            <a:alphaModFix/>
          </a:blip>
          <a:stretch>
            <a:fillRect/>
          </a:stretch>
        </p:blipFill>
        <p:spPr>
          <a:xfrm>
            <a:off x="0" y="10"/>
            <a:ext cx="13715999" cy="857249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pic>
        <p:nvPicPr>
          <p:cNvPr id="479" name="Google Shape;479;p26"/>
          <p:cNvPicPr preferRelativeResize="0"/>
          <p:nvPr/>
        </p:nvPicPr>
        <p:blipFill>
          <a:blip r:embed="rId3">
            <a:alphaModFix/>
          </a:blip>
          <a:stretch>
            <a:fillRect/>
          </a:stretch>
        </p:blipFill>
        <p:spPr>
          <a:xfrm>
            <a:off x="0" y="10"/>
            <a:ext cx="13715999" cy="857249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574" name="Google Shape;574;p27"/>
          <p:cNvSpPr txBox="1"/>
          <p:nvPr/>
        </p:nvSpPr>
        <p:spPr>
          <a:xfrm>
            <a:off x="4958382" y="7733954"/>
            <a:ext cx="1067400" cy="3633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l" rtl="0">
              <a:lnSpc>
                <a:spcPct val="100000"/>
              </a:lnSpc>
              <a:spcBef>
                <a:spcPts val="0"/>
              </a:spcBef>
              <a:spcAft>
                <a:spcPts val="0"/>
              </a:spcAft>
              <a:buNone/>
            </a:pPr>
            <a:r>
              <a:rPr lang="ja" sz="1400" b="0" i="0" u="none" strike="noStrike" cap="none" dirty="0">
                <a:solidFill>
                  <a:srgbClr val="000000"/>
                </a:solidFill>
                <a:latin typeface="Arial"/>
                <a:ea typeface="Arial"/>
                <a:cs typeface="Arial"/>
                <a:sym typeface="Arial"/>
              </a:rPr>
              <a:t>カネの流れ</a:t>
            </a:r>
            <a:endParaRPr sz="1400" b="0" i="0" u="none" strike="noStrike" cap="none" dirty="0">
              <a:solidFill>
                <a:srgbClr val="000000"/>
              </a:solidFill>
              <a:latin typeface="Arial"/>
              <a:ea typeface="Arial"/>
              <a:cs typeface="Arial"/>
              <a:sym typeface="Arial"/>
            </a:endParaRPr>
          </a:p>
        </p:txBody>
      </p:sp>
      <p:cxnSp>
        <p:nvCxnSpPr>
          <p:cNvPr id="484" name="Google Shape;484;p27"/>
          <p:cNvCxnSpPr/>
          <p:nvPr/>
        </p:nvCxnSpPr>
        <p:spPr>
          <a:xfrm>
            <a:off x="-17325" y="3336180"/>
            <a:ext cx="13750800" cy="0"/>
          </a:xfrm>
          <a:prstGeom prst="straightConnector1">
            <a:avLst/>
          </a:prstGeom>
          <a:noFill/>
          <a:ln w="9525" cap="flat" cmpd="sng">
            <a:solidFill>
              <a:srgbClr val="666666"/>
            </a:solidFill>
            <a:prstDash val="dash"/>
            <a:miter lim="400000"/>
            <a:headEnd type="none" w="sm" len="sm"/>
            <a:tailEnd type="none" w="sm" len="sm"/>
          </a:ln>
        </p:spPr>
      </p:cxnSp>
      <p:cxnSp>
        <p:nvCxnSpPr>
          <p:cNvPr id="485" name="Google Shape;485;p27"/>
          <p:cNvCxnSpPr/>
          <p:nvPr/>
        </p:nvCxnSpPr>
        <p:spPr>
          <a:xfrm>
            <a:off x="-28575" y="6052355"/>
            <a:ext cx="13750800" cy="0"/>
          </a:xfrm>
          <a:prstGeom prst="straightConnector1">
            <a:avLst/>
          </a:prstGeom>
          <a:noFill/>
          <a:ln w="9525" cap="flat" cmpd="sng">
            <a:solidFill>
              <a:srgbClr val="666666"/>
            </a:solidFill>
            <a:prstDash val="dash"/>
            <a:miter lim="400000"/>
            <a:headEnd type="none" w="sm" len="sm"/>
            <a:tailEnd type="none" w="sm" len="sm"/>
          </a:ln>
        </p:spPr>
      </p:cxnSp>
      <p:grpSp>
        <p:nvGrpSpPr>
          <p:cNvPr id="486" name="Google Shape;486;p27"/>
          <p:cNvGrpSpPr/>
          <p:nvPr/>
        </p:nvGrpSpPr>
        <p:grpSpPr>
          <a:xfrm>
            <a:off x="6507784" y="6569991"/>
            <a:ext cx="690300" cy="1270005"/>
            <a:chOff x="2956672" y="1384595"/>
            <a:chExt cx="690300" cy="1270005"/>
          </a:xfrm>
        </p:grpSpPr>
        <p:sp>
          <p:nvSpPr>
            <p:cNvPr id="487" name="Google Shape;487;p27"/>
            <p:cNvSpPr/>
            <p:nvPr/>
          </p:nvSpPr>
          <p:spPr>
            <a:xfrm>
              <a:off x="2956672" y="1384595"/>
              <a:ext cx="690300" cy="1264500"/>
            </a:xfrm>
            <a:prstGeom prst="rect">
              <a:avLst/>
            </a:prstGeom>
            <a:solidFill>
              <a:srgbClr val="FFFFFF"/>
            </a:solid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488" name="Google Shape;488;p27"/>
            <p:cNvSpPr/>
            <p:nvPr/>
          </p:nvSpPr>
          <p:spPr>
            <a:xfrm>
              <a:off x="3074025" y="1509800"/>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489" name="Google Shape;489;p27"/>
            <p:cNvSpPr/>
            <p:nvPr/>
          </p:nvSpPr>
          <p:spPr>
            <a:xfrm>
              <a:off x="3347800" y="1509800"/>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490" name="Google Shape;490;p27"/>
            <p:cNvSpPr/>
            <p:nvPr/>
          </p:nvSpPr>
          <p:spPr>
            <a:xfrm>
              <a:off x="3074025" y="1796002"/>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491" name="Google Shape;491;p27"/>
            <p:cNvSpPr/>
            <p:nvPr/>
          </p:nvSpPr>
          <p:spPr>
            <a:xfrm>
              <a:off x="3347800" y="1796002"/>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492" name="Google Shape;492;p27"/>
            <p:cNvSpPr/>
            <p:nvPr/>
          </p:nvSpPr>
          <p:spPr>
            <a:xfrm>
              <a:off x="3074025" y="2082204"/>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493" name="Google Shape;493;p27"/>
            <p:cNvSpPr/>
            <p:nvPr/>
          </p:nvSpPr>
          <p:spPr>
            <a:xfrm>
              <a:off x="3347800" y="2082204"/>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494" name="Google Shape;494;p27"/>
            <p:cNvSpPr/>
            <p:nvPr/>
          </p:nvSpPr>
          <p:spPr>
            <a:xfrm>
              <a:off x="3130500" y="2419100"/>
              <a:ext cx="345300" cy="235500"/>
            </a:xfrm>
            <a:prstGeom prst="rect">
              <a:avLst/>
            </a:prstGeom>
            <a:no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grpSp>
      <p:cxnSp>
        <p:nvCxnSpPr>
          <p:cNvPr id="495" name="Google Shape;495;p27"/>
          <p:cNvCxnSpPr/>
          <p:nvPr/>
        </p:nvCxnSpPr>
        <p:spPr>
          <a:xfrm>
            <a:off x="7441625" y="4579499"/>
            <a:ext cx="1200000" cy="0"/>
          </a:xfrm>
          <a:prstGeom prst="straightConnector1">
            <a:avLst/>
          </a:prstGeom>
          <a:noFill/>
          <a:ln w="28575" cap="flat" cmpd="sng">
            <a:solidFill>
              <a:srgbClr val="000000"/>
            </a:solidFill>
            <a:prstDash val="solid"/>
            <a:miter lim="400000"/>
            <a:headEnd type="none" w="sm" len="sm"/>
            <a:tailEnd type="stealth" w="lg" len="lg"/>
          </a:ln>
        </p:spPr>
      </p:cxnSp>
      <p:sp>
        <p:nvSpPr>
          <p:cNvPr id="496" name="Google Shape;496;p27"/>
          <p:cNvSpPr txBox="1"/>
          <p:nvPr/>
        </p:nvSpPr>
        <p:spPr>
          <a:xfrm>
            <a:off x="344475" y="1342159"/>
            <a:ext cx="2188800" cy="649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ja" sz="3600" b="0" i="0" u="none" strike="noStrike" cap="none" dirty="0">
                <a:solidFill>
                  <a:srgbClr val="FFFFFF"/>
                </a:solidFill>
                <a:latin typeface="Arial"/>
                <a:ea typeface="Arial"/>
                <a:cs typeface="Arial"/>
                <a:sym typeface="Arial"/>
              </a:rPr>
              <a:t>図解の例</a:t>
            </a:r>
            <a:endParaRPr sz="1400" b="0" i="0" u="none" strike="noStrike" cap="none" dirty="0">
              <a:solidFill>
                <a:srgbClr val="FFFFFF"/>
              </a:solidFill>
              <a:latin typeface="Arial"/>
              <a:ea typeface="Arial"/>
              <a:cs typeface="Arial"/>
              <a:sym typeface="Arial"/>
            </a:endParaRPr>
          </a:p>
        </p:txBody>
      </p:sp>
      <p:sp>
        <p:nvSpPr>
          <p:cNvPr id="497" name="Google Shape;497;p27"/>
          <p:cNvSpPr/>
          <p:nvPr/>
        </p:nvSpPr>
        <p:spPr>
          <a:xfrm>
            <a:off x="9898907" y="6881033"/>
            <a:ext cx="1787400" cy="718200"/>
          </a:xfrm>
          <a:prstGeom prst="wedgeRoundRectCallout">
            <a:avLst>
              <a:gd name="adj1" fmla="val -55980"/>
              <a:gd name="adj2" fmla="val 23791"/>
              <a:gd name="adj3" fmla="val 0"/>
            </a:avLst>
          </a:pr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98" name="Google Shape;498;p27"/>
          <p:cNvGrpSpPr/>
          <p:nvPr/>
        </p:nvGrpSpPr>
        <p:grpSpPr>
          <a:xfrm>
            <a:off x="6497604" y="1285323"/>
            <a:ext cx="690361" cy="1278111"/>
            <a:chOff x="-1" y="0"/>
            <a:chExt cx="946737" cy="1704148"/>
          </a:xfrm>
        </p:grpSpPr>
        <p:sp>
          <p:nvSpPr>
            <p:cNvPr id="499" name="Google Shape;499;p27"/>
            <p:cNvSpPr/>
            <p:nvPr/>
          </p:nvSpPr>
          <p:spPr>
            <a:xfrm>
              <a:off x="-1" y="707200"/>
              <a:ext cx="946737" cy="996948"/>
            </a:xfrm>
            <a:custGeom>
              <a:avLst/>
              <a:gdLst/>
              <a:ahLst/>
              <a:cxnLst/>
              <a:rect l="l" t="t" r="r" b="b"/>
              <a:pathLst>
                <a:path w="19735" h="21600" extrusionOk="0">
                  <a:moveTo>
                    <a:pt x="41" y="21600"/>
                  </a:moveTo>
                  <a:lnTo>
                    <a:pt x="19726" y="21600"/>
                  </a:lnTo>
                  <a:cubicBezTo>
                    <a:pt x="19726" y="21600"/>
                    <a:pt x="20425" y="0"/>
                    <a:pt x="9625" y="0"/>
                  </a:cubicBezTo>
                  <a:cubicBezTo>
                    <a:pt x="-1175" y="0"/>
                    <a:pt x="41" y="21600"/>
                    <a:pt x="41" y="21600"/>
                  </a:cubicBezTo>
                  <a:close/>
                </a:path>
              </a:pathLst>
            </a:custGeom>
            <a:solidFill>
              <a:srgbClr val="FFFFFF"/>
            </a:solid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Gill Sans"/>
                <a:buNone/>
              </a:pPr>
              <a:endParaRPr sz="3400" b="0" i="0" u="none" strike="noStrike" cap="none">
                <a:solidFill>
                  <a:srgbClr val="000000"/>
                </a:solidFill>
                <a:latin typeface="Arial"/>
                <a:ea typeface="Arial"/>
                <a:cs typeface="Arial"/>
                <a:sym typeface="Arial"/>
              </a:endParaRPr>
            </a:p>
          </p:txBody>
        </p:sp>
        <p:sp>
          <p:nvSpPr>
            <p:cNvPr id="500" name="Google Shape;500;p27"/>
            <p:cNvSpPr/>
            <p:nvPr/>
          </p:nvSpPr>
          <p:spPr>
            <a:xfrm>
              <a:off x="38013" y="0"/>
              <a:ext cx="855900" cy="854700"/>
            </a:xfrm>
            <a:prstGeom prst="ellipse">
              <a:avLst/>
            </a:prstGeom>
            <a:solidFill>
              <a:srgbClr val="FFFFFF"/>
            </a:solid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grpSp>
      <p:sp>
        <p:nvSpPr>
          <p:cNvPr id="501" name="Google Shape;501;p27"/>
          <p:cNvSpPr txBox="1"/>
          <p:nvPr/>
        </p:nvSpPr>
        <p:spPr>
          <a:xfrm>
            <a:off x="5809297" y="2634386"/>
            <a:ext cx="2044500" cy="3048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ja" sz="1800" b="1" i="0" u="none" strike="noStrike" cap="none">
                <a:solidFill>
                  <a:srgbClr val="000000"/>
                </a:solidFill>
                <a:latin typeface="Arial"/>
                <a:ea typeface="Arial"/>
                <a:cs typeface="Arial"/>
                <a:sym typeface="Arial"/>
              </a:rPr>
              <a:t>利用者</a:t>
            </a:r>
            <a:endParaRPr sz="1000" b="1" i="0" u="none" strike="noStrike" cap="none">
              <a:solidFill>
                <a:srgbClr val="000000"/>
              </a:solidFill>
              <a:latin typeface="Arial"/>
              <a:ea typeface="Arial"/>
              <a:cs typeface="Arial"/>
              <a:sym typeface="Arial"/>
            </a:endParaRPr>
          </a:p>
        </p:txBody>
      </p:sp>
      <p:sp>
        <p:nvSpPr>
          <p:cNvPr id="502" name="Google Shape;502;p27"/>
          <p:cNvSpPr txBox="1"/>
          <p:nvPr/>
        </p:nvSpPr>
        <p:spPr>
          <a:xfrm>
            <a:off x="5693504" y="7921109"/>
            <a:ext cx="2321400" cy="304800"/>
          </a:xfrm>
          <a:prstGeom prst="rect">
            <a:avLst/>
          </a:prstGeom>
          <a:no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ja-JP" altLang="en-US" sz="1800" b="1" dirty="0"/>
              <a:t>イベマップ株式会社</a:t>
            </a:r>
            <a:endParaRPr sz="1000" b="1" i="0" u="none" strike="noStrike" cap="none" dirty="0">
              <a:solidFill>
                <a:srgbClr val="000000"/>
              </a:solidFill>
              <a:latin typeface="Arial"/>
              <a:ea typeface="Arial"/>
              <a:cs typeface="Arial"/>
              <a:sym typeface="Arial"/>
            </a:endParaRPr>
          </a:p>
        </p:txBody>
      </p:sp>
      <p:sp>
        <p:nvSpPr>
          <p:cNvPr id="503" name="Google Shape;503;p27"/>
          <p:cNvSpPr txBox="1"/>
          <p:nvPr/>
        </p:nvSpPr>
        <p:spPr>
          <a:xfrm>
            <a:off x="6049484" y="5932950"/>
            <a:ext cx="503400" cy="2097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ja" sz="1400" b="0" i="0" u="none" strike="noStrike" cap="none">
                <a:solidFill>
                  <a:srgbClr val="000000"/>
                </a:solidFill>
                <a:latin typeface="Arial"/>
                <a:ea typeface="Arial"/>
                <a:cs typeface="Arial"/>
                <a:sym typeface="Arial"/>
              </a:rPr>
              <a:t>運営</a:t>
            </a:r>
            <a:endParaRPr sz="1400" b="0" i="0" u="none" strike="noStrike" cap="none">
              <a:solidFill>
                <a:srgbClr val="000000"/>
              </a:solidFill>
              <a:latin typeface="Arial"/>
              <a:ea typeface="Arial"/>
              <a:cs typeface="Arial"/>
              <a:sym typeface="Arial"/>
            </a:endParaRPr>
          </a:p>
        </p:txBody>
      </p:sp>
      <p:sp>
        <p:nvSpPr>
          <p:cNvPr id="505" name="Google Shape;505;p27"/>
          <p:cNvSpPr txBox="1"/>
          <p:nvPr/>
        </p:nvSpPr>
        <p:spPr>
          <a:xfrm>
            <a:off x="6020235" y="5269247"/>
            <a:ext cx="1709475" cy="321691"/>
          </a:xfrm>
          <a:prstGeom prst="rect">
            <a:avLst/>
          </a:prstGeom>
          <a:no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ja-JP" altLang="en-US" sz="1800" b="1" dirty="0"/>
              <a:t>イベマップ</a:t>
            </a:r>
            <a:endParaRPr sz="1000" b="1" i="0" u="none" strike="noStrike" cap="none" dirty="0">
              <a:solidFill>
                <a:srgbClr val="000000"/>
              </a:solidFill>
              <a:latin typeface="Arial"/>
              <a:ea typeface="Arial"/>
              <a:cs typeface="Arial"/>
              <a:sym typeface="Arial"/>
            </a:endParaRPr>
          </a:p>
        </p:txBody>
      </p:sp>
      <p:sp>
        <p:nvSpPr>
          <p:cNvPr id="506" name="Google Shape;506;p27"/>
          <p:cNvSpPr txBox="1"/>
          <p:nvPr/>
        </p:nvSpPr>
        <p:spPr>
          <a:xfrm>
            <a:off x="3332848" y="5185303"/>
            <a:ext cx="2282984" cy="345255"/>
          </a:xfrm>
          <a:prstGeom prst="rect">
            <a:avLst/>
          </a:prstGeom>
          <a:no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ja-JP" altLang="en-US" sz="1800" b="1" i="0" u="none" strike="noStrike" cap="none" dirty="0">
                <a:solidFill>
                  <a:srgbClr val="000000"/>
                </a:solidFill>
                <a:latin typeface="Arial"/>
                <a:ea typeface="Arial"/>
                <a:cs typeface="Arial"/>
                <a:sym typeface="Arial"/>
              </a:rPr>
              <a:t>顧客</a:t>
            </a:r>
            <a:r>
              <a:rPr lang="ja" sz="1800" b="1" i="0" u="none" strike="noStrike" cap="none" dirty="0">
                <a:solidFill>
                  <a:srgbClr val="000000"/>
                </a:solidFill>
                <a:latin typeface="Arial"/>
                <a:ea typeface="Arial"/>
                <a:cs typeface="Arial"/>
                <a:sym typeface="Arial"/>
              </a:rPr>
              <a:t>価値</a:t>
            </a:r>
            <a:r>
              <a:rPr lang="ja-JP" altLang="en-US" sz="1800" b="1" i="0" u="none" strike="noStrike" cap="none" dirty="0">
                <a:solidFill>
                  <a:srgbClr val="000000"/>
                </a:solidFill>
                <a:latin typeface="Arial"/>
                <a:ea typeface="Arial"/>
                <a:cs typeface="Arial"/>
                <a:sym typeface="Arial"/>
              </a:rPr>
              <a:t>＝イベント</a:t>
            </a:r>
            <a:endParaRPr sz="1000" b="1" i="0" u="none" strike="noStrike" cap="none" dirty="0">
              <a:solidFill>
                <a:srgbClr val="000000"/>
              </a:solidFill>
              <a:latin typeface="Arial"/>
              <a:ea typeface="Arial"/>
              <a:cs typeface="Arial"/>
              <a:sym typeface="Arial"/>
            </a:endParaRPr>
          </a:p>
        </p:txBody>
      </p:sp>
      <p:sp>
        <p:nvSpPr>
          <p:cNvPr id="507" name="Google Shape;507;p27"/>
          <p:cNvSpPr txBox="1"/>
          <p:nvPr/>
        </p:nvSpPr>
        <p:spPr>
          <a:xfrm>
            <a:off x="8554971" y="5204547"/>
            <a:ext cx="4358102" cy="373886"/>
          </a:xfrm>
          <a:prstGeom prst="rect">
            <a:avLst/>
          </a:prstGeom>
          <a:no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ja" sz="1800" b="1" i="0" u="none" strike="noStrike" cap="none" dirty="0">
                <a:solidFill>
                  <a:srgbClr val="000000"/>
                </a:solidFill>
                <a:latin typeface="Arial"/>
                <a:ea typeface="Arial"/>
                <a:cs typeface="Arial"/>
                <a:sym typeface="Arial"/>
              </a:rPr>
              <a:t>事業価値</a:t>
            </a:r>
            <a:r>
              <a:rPr lang="ja-JP" altLang="en-US" sz="1800" b="1" i="0" u="none" strike="noStrike" cap="none" dirty="0">
                <a:solidFill>
                  <a:srgbClr val="000000"/>
                </a:solidFill>
                <a:latin typeface="Arial"/>
                <a:ea typeface="Arial"/>
                <a:cs typeface="Arial"/>
                <a:sym typeface="Arial"/>
              </a:rPr>
              <a:t>＝イベント・ユーザーデータ</a:t>
            </a:r>
            <a:endParaRPr sz="1000" b="1" i="0" u="none" strike="noStrike" cap="none" dirty="0">
              <a:solidFill>
                <a:srgbClr val="000000"/>
              </a:solidFill>
              <a:latin typeface="Arial"/>
              <a:ea typeface="Arial"/>
              <a:cs typeface="Arial"/>
              <a:sym typeface="Arial"/>
            </a:endParaRPr>
          </a:p>
        </p:txBody>
      </p:sp>
      <p:sp>
        <p:nvSpPr>
          <p:cNvPr id="508" name="Google Shape;508;p27"/>
          <p:cNvSpPr txBox="1"/>
          <p:nvPr/>
        </p:nvSpPr>
        <p:spPr>
          <a:xfrm>
            <a:off x="9982804" y="6917952"/>
            <a:ext cx="1654200" cy="609900"/>
          </a:xfrm>
          <a:prstGeom prst="rect">
            <a:avLst/>
          </a:prstGeom>
          <a:noFill/>
          <a:ln>
            <a:noFill/>
          </a:ln>
        </p:spPr>
        <p:txBody>
          <a:bodyPr spcFirstLastPara="1" wrap="square" lIns="36150" tIns="36150" rIns="36150" bIns="36150" anchor="ctr" anchorCtr="0">
            <a:noAutofit/>
          </a:bodyPr>
          <a:lstStyle/>
          <a:p>
            <a:pPr marL="0" marR="0" lvl="0" indent="0" algn="l" rtl="0">
              <a:lnSpc>
                <a:spcPct val="100000"/>
              </a:lnSpc>
              <a:spcBef>
                <a:spcPts val="0"/>
              </a:spcBef>
              <a:spcAft>
                <a:spcPts val="0"/>
              </a:spcAft>
              <a:buNone/>
            </a:pPr>
            <a:r>
              <a:rPr lang="ja" sz="1200" b="0" i="0" u="none" strike="noStrike" cap="none">
                <a:solidFill>
                  <a:srgbClr val="000000"/>
                </a:solidFill>
                <a:latin typeface="Arial"/>
                <a:ea typeface="Arial"/>
                <a:cs typeface="Arial"/>
                <a:sym typeface="Arial"/>
              </a:rPr>
              <a:t>ビジネスモデルで重要な情報を補足コメントとして入れる</a:t>
            </a:r>
            <a:endParaRPr sz="1200" b="0" i="0" u="none" strike="noStrike" cap="none">
              <a:solidFill>
                <a:srgbClr val="000000"/>
              </a:solidFill>
              <a:latin typeface="Arial"/>
              <a:ea typeface="Arial"/>
              <a:cs typeface="Arial"/>
              <a:sym typeface="Arial"/>
            </a:endParaRPr>
          </a:p>
        </p:txBody>
      </p:sp>
      <p:sp>
        <p:nvSpPr>
          <p:cNvPr id="509" name="Google Shape;509;p27"/>
          <p:cNvSpPr txBox="1"/>
          <p:nvPr/>
        </p:nvSpPr>
        <p:spPr>
          <a:xfrm>
            <a:off x="12385410" y="2035889"/>
            <a:ext cx="1158600" cy="274500"/>
          </a:xfrm>
          <a:prstGeom prst="rect">
            <a:avLst/>
          </a:prstGeom>
          <a:noFill/>
          <a:ln>
            <a:noFill/>
          </a:ln>
        </p:spPr>
        <p:txBody>
          <a:bodyPr spcFirstLastPara="1" wrap="square" lIns="36150" tIns="36150" rIns="36150" bIns="3615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ja" sz="1900" b="0" i="0" u="none" strike="noStrike" cap="none">
                <a:solidFill>
                  <a:srgbClr val="999999"/>
                </a:solidFill>
                <a:latin typeface="Arial"/>
                <a:ea typeface="Arial"/>
                <a:cs typeface="Arial"/>
                <a:sym typeface="Arial"/>
              </a:rPr>
              <a:t>利用者</a:t>
            </a:r>
            <a:endParaRPr sz="1900" b="0" i="0" u="none" strike="noStrike" cap="none">
              <a:solidFill>
                <a:srgbClr val="999999"/>
              </a:solidFill>
              <a:latin typeface="Arial"/>
              <a:ea typeface="Arial"/>
              <a:cs typeface="Arial"/>
              <a:sym typeface="Arial"/>
            </a:endParaRPr>
          </a:p>
        </p:txBody>
      </p:sp>
      <p:sp>
        <p:nvSpPr>
          <p:cNvPr id="510" name="Google Shape;510;p27"/>
          <p:cNvSpPr txBox="1"/>
          <p:nvPr/>
        </p:nvSpPr>
        <p:spPr>
          <a:xfrm>
            <a:off x="12385410" y="4545011"/>
            <a:ext cx="1158600" cy="274500"/>
          </a:xfrm>
          <a:prstGeom prst="rect">
            <a:avLst/>
          </a:prstGeom>
          <a:noFill/>
          <a:ln>
            <a:noFill/>
          </a:ln>
        </p:spPr>
        <p:txBody>
          <a:bodyPr spcFirstLastPara="1" wrap="square" lIns="36150" tIns="36150" rIns="36150" bIns="3615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ja" sz="1900" b="0" i="0" u="none" strike="noStrike" cap="none">
                <a:solidFill>
                  <a:srgbClr val="999999"/>
                </a:solidFill>
                <a:latin typeface="Arial"/>
                <a:ea typeface="Arial"/>
                <a:cs typeface="Arial"/>
                <a:sym typeface="Arial"/>
              </a:rPr>
              <a:t>事業</a:t>
            </a:r>
            <a:endParaRPr sz="1900" b="0" i="0" u="none" strike="noStrike" cap="none">
              <a:solidFill>
                <a:srgbClr val="999999"/>
              </a:solidFill>
              <a:latin typeface="Arial"/>
              <a:ea typeface="Arial"/>
              <a:cs typeface="Arial"/>
              <a:sym typeface="Arial"/>
            </a:endParaRPr>
          </a:p>
        </p:txBody>
      </p:sp>
      <p:sp>
        <p:nvSpPr>
          <p:cNvPr id="511" name="Google Shape;511;p27"/>
          <p:cNvSpPr txBox="1"/>
          <p:nvPr/>
        </p:nvSpPr>
        <p:spPr>
          <a:xfrm>
            <a:off x="12385410" y="7203642"/>
            <a:ext cx="1158600" cy="274500"/>
          </a:xfrm>
          <a:prstGeom prst="rect">
            <a:avLst/>
          </a:prstGeom>
          <a:noFill/>
          <a:ln>
            <a:noFill/>
          </a:ln>
        </p:spPr>
        <p:txBody>
          <a:bodyPr spcFirstLastPara="1" wrap="square" lIns="36150" tIns="36150" rIns="36150" bIns="3615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ja" sz="1900" b="0" i="0" u="none" strike="noStrike" cap="none">
                <a:solidFill>
                  <a:srgbClr val="999999"/>
                </a:solidFill>
                <a:latin typeface="Arial"/>
                <a:ea typeface="Arial"/>
                <a:cs typeface="Arial"/>
                <a:sym typeface="Arial"/>
              </a:rPr>
              <a:t>事業者</a:t>
            </a:r>
            <a:endParaRPr sz="1900" b="0" i="0" u="none" strike="noStrike" cap="none">
              <a:solidFill>
                <a:srgbClr val="999999"/>
              </a:solidFill>
              <a:latin typeface="Arial"/>
              <a:ea typeface="Arial"/>
              <a:cs typeface="Arial"/>
              <a:sym typeface="Arial"/>
            </a:endParaRPr>
          </a:p>
        </p:txBody>
      </p:sp>
      <p:cxnSp>
        <p:nvCxnSpPr>
          <p:cNvPr id="512" name="Google Shape;512;p27"/>
          <p:cNvCxnSpPr/>
          <p:nvPr/>
        </p:nvCxnSpPr>
        <p:spPr>
          <a:xfrm>
            <a:off x="4992341" y="4613684"/>
            <a:ext cx="1261500" cy="0"/>
          </a:xfrm>
          <a:prstGeom prst="straightConnector1">
            <a:avLst/>
          </a:prstGeom>
          <a:noFill/>
          <a:ln w="28575" cap="flat" cmpd="sng">
            <a:solidFill>
              <a:srgbClr val="000000"/>
            </a:solidFill>
            <a:prstDash val="solid"/>
            <a:miter lim="400000"/>
            <a:headEnd type="oval" w="lg" len="lg"/>
            <a:tailEnd type="none" w="sm" len="sm"/>
          </a:ln>
        </p:spPr>
      </p:cxnSp>
      <p:sp>
        <p:nvSpPr>
          <p:cNvPr id="514" name="Google Shape;514;p27"/>
          <p:cNvSpPr txBox="1"/>
          <p:nvPr/>
        </p:nvSpPr>
        <p:spPr>
          <a:xfrm>
            <a:off x="0" y="0"/>
            <a:ext cx="13716000" cy="956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0"/>
              <a:buFont typeface="Arial"/>
              <a:buNone/>
            </a:pPr>
            <a:r>
              <a:rPr lang="ja" sz="3000" b="0" i="0" u="none" strike="noStrike" cap="none" dirty="0">
                <a:solidFill>
                  <a:srgbClr val="434343"/>
                </a:solidFill>
                <a:latin typeface="Arial"/>
                <a:ea typeface="Arial"/>
                <a:cs typeface="Arial"/>
                <a:sym typeface="Arial"/>
              </a:rPr>
              <a:t>事業名：</a:t>
            </a:r>
            <a:r>
              <a:rPr lang="ja-JP" altLang="en-US" sz="3000" dirty="0">
                <a:solidFill>
                  <a:srgbClr val="434343"/>
                </a:solidFill>
              </a:rPr>
              <a:t>イベマップ</a:t>
            </a:r>
            <a:endParaRPr sz="3000" b="0" i="0" u="none" strike="noStrike" cap="none" dirty="0">
              <a:solidFill>
                <a:srgbClr val="434343"/>
              </a:solidFill>
              <a:latin typeface="Arial"/>
              <a:ea typeface="Arial"/>
              <a:cs typeface="Arial"/>
              <a:sym typeface="Arial"/>
            </a:endParaRPr>
          </a:p>
        </p:txBody>
      </p:sp>
      <p:cxnSp>
        <p:nvCxnSpPr>
          <p:cNvPr id="515" name="Google Shape;515;p27"/>
          <p:cNvCxnSpPr>
            <a:cxnSpLocks/>
          </p:cNvCxnSpPr>
          <p:nvPr/>
        </p:nvCxnSpPr>
        <p:spPr>
          <a:xfrm flipH="1" flipV="1">
            <a:off x="6693093" y="5632365"/>
            <a:ext cx="8769" cy="856536"/>
          </a:xfrm>
          <a:prstGeom prst="straightConnector1">
            <a:avLst/>
          </a:prstGeom>
          <a:noFill/>
          <a:ln w="28575" cap="flat" cmpd="sng">
            <a:solidFill>
              <a:srgbClr val="000000"/>
            </a:solidFill>
            <a:prstDash val="solid"/>
            <a:miter lim="400000"/>
            <a:headEnd type="none" w="sm" len="sm"/>
            <a:tailEnd type="stealth" w="med" len="med"/>
          </a:ln>
        </p:spPr>
      </p:cxnSp>
      <p:sp>
        <p:nvSpPr>
          <p:cNvPr id="516" name="Google Shape;516;p27"/>
          <p:cNvSpPr/>
          <p:nvPr/>
        </p:nvSpPr>
        <p:spPr>
          <a:xfrm>
            <a:off x="6572122" y="5934040"/>
            <a:ext cx="267000" cy="274500"/>
          </a:xfrm>
          <a:prstGeom prst="roundRect">
            <a:avLst>
              <a:gd name="adj" fmla="val 22790"/>
            </a:avLst>
          </a:prstGeom>
          <a:solidFill>
            <a:srgbClr val="FFFC41"/>
          </a:solidFill>
          <a:ln w="28575"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ja" sz="1500" b="0" i="0" u="none" strike="noStrike" cap="none" dirty="0">
                <a:solidFill>
                  <a:srgbClr val="000000"/>
                </a:solidFill>
                <a:latin typeface="Arial"/>
                <a:ea typeface="Arial"/>
                <a:cs typeface="Arial"/>
                <a:sym typeface="Arial"/>
              </a:rPr>
              <a:t>¥</a:t>
            </a:r>
            <a:endParaRPr sz="1200" b="0" i="0" u="none" strike="noStrike" cap="none" dirty="0">
              <a:solidFill>
                <a:srgbClr val="000000"/>
              </a:solidFill>
              <a:latin typeface="Arial"/>
              <a:ea typeface="Arial"/>
              <a:cs typeface="Arial"/>
              <a:sym typeface="Arial"/>
            </a:endParaRPr>
          </a:p>
        </p:txBody>
      </p:sp>
      <p:sp>
        <p:nvSpPr>
          <p:cNvPr id="526" name="Google Shape;526;p27"/>
          <p:cNvSpPr txBox="1"/>
          <p:nvPr/>
        </p:nvSpPr>
        <p:spPr>
          <a:xfrm>
            <a:off x="8111240" y="7921109"/>
            <a:ext cx="2321400" cy="304800"/>
          </a:xfrm>
          <a:prstGeom prst="rect">
            <a:avLst/>
          </a:prstGeom>
          <a:no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ja" sz="1800" b="1" i="0" u="none" strike="noStrike" cap="none">
                <a:solidFill>
                  <a:srgbClr val="000000"/>
                </a:solidFill>
                <a:latin typeface="Arial"/>
                <a:ea typeface="Arial"/>
                <a:cs typeface="Arial"/>
                <a:sym typeface="Arial"/>
              </a:rPr>
              <a:t>関係会社など</a:t>
            </a:r>
            <a:endParaRPr sz="1000" b="1" i="0" u="none" strike="noStrike" cap="none">
              <a:solidFill>
                <a:srgbClr val="000000"/>
              </a:solidFill>
              <a:latin typeface="Arial"/>
              <a:ea typeface="Arial"/>
              <a:cs typeface="Arial"/>
              <a:sym typeface="Arial"/>
            </a:endParaRPr>
          </a:p>
        </p:txBody>
      </p:sp>
      <p:grpSp>
        <p:nvGrpSpPr>
          <p:cNvPr id="529" name="Google Shape;529;p27"/>
          <p:cNvGrpSpPr/>
          <p:nvPr/>
        </p:nvGrpSpPr>
        <p:grpSpPr>
          <a:xfrm>
            <a:off x="4059052" y="6569991"/>
            <a:ext cx="690300" cy="1270005"/>
            <a:chOff x="2956672" y="1384595"/>
            <a:chExt cx="690300" cy="1270005"/>
          </a:xfrm>
        </p:grpSpPr>
        <p:sp>
          <p:nvSpPr>
            <p:cNvPr id="530" name="Google Shape;530;p27"/>
            <p:cNvSpPr/>
            <p:nvPr/>
          </p:nvSpPr>
          <p:spPr>
            <a:xfrm>
              <a:off x="2956672" y="1384595"/>
              <a:ext cx="690300" cy="1264500"/>
            </a:xfrm>
            <a:prstGeom prst="rect">
              <a:avLst/>
            </a:prstGeom>
            <a:solidFill>
              <a:srgbClr val="FFFFFF"/>
            </a:solid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531" name="Google Shape;531;p27"/>
            <p:cNvSpPr/>
            <p:nvPr/>
          </p:nvSpPr>
          <p:spPr>
            <a:xfrm>
              <a:off x="3074025" y="1509800"/>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532" name="Google Shape;532;p27"/>
            <p:cNvSpPr/>
            <p:nvPr/>
          </p:nvSpPr>
          <p:spPr>
            <a:xfrm>
              <a:off x="3347800" y="1509800"/>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533" name="Google Shape;533;p27"/>
            <p:cNvSpPr/>
            <p:nvPr/>
          </p:nvSpPr>
          <p:spPr>
            <a:xfrm>
              <a:off x="3074025" y="1796002"/>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534" name="Google Shape;534;p27"/>
            <p:cNvSpPr/>
            <p:nvPr/>
          </p:nvSpPr>
          <p:spPr>
            <a:xfrm>
              <a:off x="3347800" y="1796002"/>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535" name="Google Shape;535;p27"/>
            <p:cNvSpPr/>
            <p:nvPr/>
          </p:nvSpPr>
          <p:spPr>
            <a:xfrm>
              <a:off x="3074025" y="2082204"/>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536" name="Google Shape;536;p27"/>
            <p:cNvSpPr/>
            <p:nvPr/>
          </p:nvSpPr>
          <p:spPr>
            <a:xfrm>
              <a:off x="3347800" y="2082204"/>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537" name="Google Shape;537;p27"/>
            <p:cNvSpPr/>
            <p:nvPr/>
          </p:nvSpPr>
          <p:spPr>
            <a:xfrm>
              <a:off x="3130500" y="2419100"/>
              <a:ext cx="345300" cy="235500"/>
            </a:xfrm>
            <a:prstGeom prst="rect">
              <a:avLst/>
            </a:prstGeom>
            <a:no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grpSp>
      <p:sp>
        <p:nvSpPr>
          <p:cNvPr id="538" name="Google Shape;538;p27"/>
          <p:cNvSpPr txBox="1"/>
          <p:nvPr/>
        </p:nvSpPr>
        <p:spPr>
          <a:xfrm>
            <a:off x="3244772" y="7921109"/>
            <a:ext cx="2321400" cy="304800"/>
          </a:xfrm>
          <a:prstGeom prst="rect">
            <a:avLst/>
          </a:prstGeom>
          <a:no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ja" sz="1800" b="1" i="0" u="none" strike="noStrike" cap="none">
                <a:solidFill>
                  <a:srgbClr val="000000"/>
                </a:solidFill>
                <a:latin typeface="Arial"/>
                <a:ea typeface="Arial"/>
                <a:cs typeface="Arial"/>
                <a:sym typeface="Arial"/>
              </a:rPr>
              <a:t>関係会社など</a:t>
            </a:r>
            <a:endParaRPr sz="1000" b="1" i="0" u="none" strike="noStrike" cap="none">
              <a:solidFill>
                <a:srgbClr val="000000"/>
              </a:solidFill>
              <a:latin typeface="Arial"/>
              <a:ea typeface="Arial"/>
              <a:cs typeface="Arial"/>
              <a:sym typeface="Arial"/>
            </a:endParaRPr>
          </a:p>
        </p:txBody>
      </p:sp>
      <p:cxnSp>
        <p:nvCxnSpPr>
          <p:cNvPr id="539" name="Google Shape;539;p27"/>
          <p:cNvCxnSpPr>
            <a:cxnSpLocks/>
          </p:cNvCxnSpPr>
          <p:nvPr/>
        </p:nvCxnSpPr>
        <p:spPr>
          <a:xfrm flipH="1">
            <a:off x="4822104" y="7656139"/>
            <a:ext cx="1422853" cy="13221"/>
          </a:xfrm>
          <a:prstGeom prst="straightConnector1">
            <a:avLst/>
          </a:prstGeom>
          <a:noFill/>
          <a:ln w="28575" cap="flat" cmpd="sng">
            <a:solidFill>
              <a:srgbClr val="000000"/>
            </a:solidFill>
            <a:prstDash val="solid"/>
            <a:miter lim="400000"/>
            <a:headEnd type="stealth" w="med" len="med"/>
            <a:tailEnd type="none" w="sm" len="sm"/>
          </a:ln>
        </p:spPr>
      </p:cxnSp>
      <p:sp>
        <p:nvSpPr>
          <p:cNvPr id="540" name="Google Shape;540;p27"/>
          <p:cNvSpPr/>
          <p:nvPr/>
        </p:nvSpPr>
        <p:spPr>
          <a:xfrm>
            <a:off x="5400030" y="7498221"/>
            <a:ext cx="267000" cy="274500"/>
          </a:xfrm>
          <a:prstGeom prst="roundRect">
            <a:avLst>
              <a:gd name="adj" fmla="val 22790"/>
            </a:avLst>
          </a:prstGeom>
          <a:solidFill>
            <a:srgbClr val="FFFC41"/>
          </a:solidFill>
          <a:ln w="28575"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ja" sz="1500" b="0" i="0" u="none" strike="noStrike" cap="none" dirty="0">
                <a:solidFill>
                  <a:srgbClr val="000000"/>
                </a:solidFill>
                <a:latin typeface="Arial"/>
                <a:ea typeface="Arial"/>
                <a:cs typeface="Arial"/>
                <a:sym typeface="Arial"/>
              </a:rPr>
              <a:t>¥</a:t>
            </a:r>
            <a:endParaRPr sz="1200" b="0" i="0" u="none" strike="noStrike" cap="none" dirty="0">
              <a:solidFill>
                <a:srgbClr val="000000"/>
              </a:solidFill>
              <a:latin typeface="Arial"/>
              <a:ea typeface="Arial"/>
              <a:cs typeface="Arial"/>
              <a:sym typeface="Arial"/>
            </a:endParaRPr>
          </a:p>
        </p:txBody>
      </p:sp>
      <p:cxnSp>
        <p:nvCxnSpPr>
          <p:cNvPr id="541" name="Google Shape;541;p27"/>
          <p:cNvCxnSpPr/>
          <p:nvPr/>
        </p:nvCxnSpPr>
        <p:spPr>
          <a:xfrm rot="10800000">
            <a:off x="4248269" y="5576901"/>
            <a:ext cx="0" cy="912000"/>
          </a:xfrm>
          <a:prstGeom prst="straightConnector1">
            <a:avLst/>
          </a:prstGeom>
          <a:noFill/>
          <a:ln w="28575" cap="flat" cmpd="sng">
            <a:solidFill>
              <a:srgbClr val="000000"/>
            </a:solidFill>
            <a:prstDash val="solid"/>
            <a:miter lim="400000"/>
            <a:headEnd type="none" w="sm" len="sm"/>
            <a:tailEnd type="stealth" w="med" len="med"/>
          </a:ln>
        </p:spPr>
      </p:cxnSp>
      <p:sp>
        <p:nvSpPr>
          <p:cNvPr id="542" name="Google Shape;542;p27"/>
          <p:cNvSpPr/>
          <p:nvPr/>
        </p:nvSpPr>
        <p:spPr>
          <a:xfrm>
            <a:off x="4105003" y="5901644"/>
            <a:ext cx="267000" cy="274500"/>
          </a:xfrm>
          <a:prstGeom prst="roundRect">
            <a:avLst>
              <a:gd name="adj" fmla="val 22790"/>
            </a:avLst>
          </a:prstGeom>
          <a:solidFill>
            <a:srgbClr val="FFFC41"/>
          </a:solidFill>
          <a:ln w="28575"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ja" sz="1500" b="0" i="0" u="none" strike="noStrike" cap="none" dirty="0">
                <a:solidFill>
                  <a:srgbClr val="000000"/>
                </a:solidFill>
                <a:latin typeface="Arial"/>
                <a:ea typeface="Arial"/>
                <a:cs typeface="Arial"/>
                <a:sym typeface="Arial"/>
              </a:rPr>
              <a:t>¥</a:t>
            </a:r>
            <a:endParaRPr sz="1200" b="0" i="0" u="none" strike="noStrike" cap="none" dirty="0">
              <a:solidFill>
                <a:srgbClr val="000000"/>
              </a:solidFill>
              <a:latin typeface="Arial"/>
              <a:ea typeface="Arial"/>
              <a:cs typeface="Arial"/>
              <a:sym typeface="Arial"/>
            </a:endParaRPr>
          </a:p>
        </p:txBody>
      </p:sp>
      <p:sp>
        <p:nvSpPr>
          <p:cNvPr id="543" name="Google Shape;543;p27"/>
          <p:cNvSpPr txBox="1"/>
          <p:nvPr/>
        </p:nvSpPr>
        <p:spPr>
          <a:xfrm>
            <a:off x="2745863" y="5807339"/>
            <a:ext cx="1067400" cy="3633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l" rtl="0">
              <a:lnSpc>
                <a:spcPct val="100000"/>
              </a:lnSpc>
              <a:spcBef>
                <a:spcPts val="0"/>
              </a:spcBef>
              <a:spcAft>
                <a:spcPts val="0"/>
              </a:spcAft>
              <a:buNone/>
            </a:pPr>
            <a:r>
              <a:rPr lang="ja" sz="1400" b="0" i="0" u="none" strike="noStrike" cap="none" dirty="0">
                <a:solidFill>
                  <a:srgbClr val="000000"/>
                </a:solidFill>
                <a:latin typeface="Arial"/>
                <a:ea typeface="Arial"/>
                <a:cs typeface="Arial"/>
                <a:sym typeface="Arial"/>
              </a:rPr>
              <a:t>カネの流れ</a:t>
            </a:r>
            <a:endParaRPr sz="1400" b="0" i="0" u="none" strike="noStrike" cap="none" dirty="0">
              <a:solidFill>
                <a:srgbClr val="000000"/>
              </a:solidFill>
              <a:latin typeface="Arial"/>
              <a:ea typeface="Arial"/>
              <a:cs typeface="Arial"/>
              <a:sym typeface="Arial"/>
            </a:endParaRPr>
          </a:p>
        </p:txBody>
      </p:sp>
      <p:cxnSp>
        <p:nvCxnSpPr>
          <p:cNvPr id="544" name="Google Shape;544;p27"/>
          <p:cNvCxnSpPr>
            <a:cxnSpLocks/>
          </p:cNvCxnSpPr>
          <p:nvPr/>
        </p:nvCxnSpPr>
        <p:spPr>
          <a:xfrm flipV="1">
            <a:off x="7582923" y="5857204"/>
            <a:ext cx="1833980" cy="1676454"/>
          </a:xfrm>
          <a:prstGeom prst="straightConnector1">
            <a:avLst/>
          </a:prstGeom>
          <a:noFill/>
          <a:ln w="28575" cap="flat" cmpd="sng">
            <a:solidFill>
              <a:srgbClr val="000000"/>
            </a:solidFill>
            <a:prstDash val="solid"/>
            <a:miter lim="400000"/>
            <a:headEnd type="none" w="sm" len="sm"/>
            <a:tailEnd type="stealth" w="med" len="med"/>
          </a:ln>
        </p:spPr>
      </p:cxnSp>
      <p:cxnSp>
        <p:nvCxnSpPr>
          <p:cNvPr id="547" name="Google Shape;547;p27"/>
          <p:cNvCxnSpPr/>
          <p:nvPr/>
        </p:nvCxnSpPr>
        <p:spPr>
          <a:xfrm rot="10800000">
            <a:off x="6650034" y="2976622"/>
            <a:ext cx="0" cy="858900"/>
          </a:xfrm>
          <a:prstGeom prst="straightConnector1">
            <a:avLst/>
          </a:prstGeom>
          <a:noFill/>
          <a:ln w="28575" cap="flat" cmpd="sng">
            <a:solidFill>
              <a:srgbClr val="000000"/>
            </a:solidFill>
            <a:prstDash val="solid"/>
            <a:miter lim="400000"/>
            <a:headEnd type="none" w="sm" len="sm"/>
            <a:tailEnd type="stealth" w="med" len="med"/>
          </a:ln>
        </p:spPr>
      </p:cxnSp>
      <p:sp>
        <p:nvSpPr>
          <p:cNvPr id="548" name="Google Shape;548;p27"/>
          <p:cNvSpPr/>
          <p:nvPr/>
        </p:nvSpPr>
        <p:spPr>
          <a:xfrm>
            <a:off x="6526467" y="3251919"/>
            <a:ext cx="247500" cy="247500"/>
          </a:xfrm>
          <a:prstGeom prst="rect">
            <a:avLst/>
          </a:prstGeom>
          <a:solidFill>
            <a:srgbClr val="CBECFA"/>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9" name="Google Shape;549;p27"/>
          <p:cNvSpPr txBox="1"/>
          <p:nvPr/>
        </p:nvSpPr>
        <p:spPr>
          <a:xfrm>
            <a:off x="5229472" y="3266768"/>
            <a:ext cx="1256925" cy="295746"/>
          </a:xfrm>
          <a:prstGeom prst="rect">
            <a:avLst/>
          </a:prstGeom>
          <a:solidFill>
            <a:srgbClr val="FFFFFF"/>
          </a:solidFill>
          <a:ln>
            <a:noFill/>
          </a:ln>
        </p:spPr>
        <p:txBody>
          <a:bodyPr spcFirstLastPara="1" wrap="square" lIns="36150" tIns="36150" rIns="36150" bIns="36150"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ja-JP" altLang="en-US" dirty="0"/>
              <a:t>イベント情報</a:t>
            </a:r>
            <a:endParaRPr sz="1400" b="0" i="0" u="none" strike="noStrike" cap="none" dirty="0">
              <a:solidFill>
                <a:srgbClr val="000000"/>
              </a:solidFill>
              <a:latin typeface="Arial"/>
              <a:ea typeface="Arial"/>
              <a:cs typeface="Arial"/>
              <a:sym typeface="Arial"/>
            </a:endParaRPr>
          </a:p>
        </p:txBody>
      </p:sp>
      <p:sp>
        <p:nvSpPr>
          <p:cNvPr id="550" name="Google Shape;550;p27"/>
          <p:cNvSpPr txBox="1"/>
          <p:nvPr/>
        </p:nvSpPr>
        <p:spPr>
          <a:xfrm>
            <a:off x="4878331" y="5960939"/>
            <a:ext cx="503400" cy="2097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ja" sz="1400" b="0" i="0" u="none" strike="noStrike" cap="none" dirty="0">
                <a:solidFill>
                  <a:srgbClr val="000000"/>
                </a:solidFill>
                <a:latin typeface="Arial"/>
                <a:ea typeface="Arial"/>
                <a:cs typeface="Arial"/>
                <a:sym typeface="Arial"/>
              </a:rPr>
              <a:t>売上</a:t>
            </a:r>
            <a:endParaRPr sz="1400" b="0" i="0" u="none" strike="noStrike" cap="none" dirty="0">
              <a:solidFill>
                <a:srgbClr val="000000"/>
              </a:solidFill>
              <a:latin typeface="Arial"/>
              <a:ea typeface="Arial"/>
              <a:cs typeface="Arial"/>
              <a:sym typeface="Arial"/>
            </a:endParaRPr>
          </a:p>
        </p:txBody>
      </p:sp>
      <p:cxnSp>
        <p:nvCxnSpPr>
          <p:cNvPr id="551" name="Google Shape;551;p27"/>
          <p:cNvCxnSpPr/>
          <p:nvPr/>
        </p:nvCxnSpPr>
        <p:spPr>
          <a:xfrm rot="10800000">
            <a:off x="4569081" y="5596471"/>
            <a:ext cx="0" cy="912000"/>
          </a:xfrm>
          <a:prstGeom prst="straightConnector1">
            <a:avLst/>
          </a:prstGeom>
          <a:noFill/>
          <a:ln w="28575" cap="flat" cmpd="sng">
            <a:solidFill>
              <a:srgbClr val="000000"/>
            </a:solidFill>
            <a:prstDash val="solid"/>
            <a:miter lim="400000"/>
            <a:headEnd type="stealth" w="sm" len="sm"/>
            <a:tailEnd type="none" w="sm" len="sm"/>
          </a:ln>
        </p:spPr>
      </p:cxnSp>
      <p:sp>
        <p:nvSpPr>
          <p:cNvPr id="552" name="Google Shape;552;p27"/>
          <p:cNvSpPr/>
          <p:nvPr/>
        </p:nvSpPr>
        <p:spPr>
          <a:xfrm>
            <a:off x="4445509" y="5901644"/>
            <a:ext cx="267000" cy="274500"/>
          </a:xfrm>
          <a:prstGeom prst="roundRect">
            <a:avLst>
              <a:gd name="adj" fmla="val 22790"/>
            </a:avLst>
          </a:prstGeom>
          <a:solidFill>
            <a:srgbClr val="FFFC41"/>
          </a:solidFill>
          <a:ln w="28575"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ja" sz="1500" b="0" i="0" u="none" strike="noStrike" cap="none" dirty="0">
                <a:solidFill>
                  <a:srgbClr val="000000"/>
                </a:solidFill>
                <a:latin typeface="Arial"/>
                <a:ea typeface="Arial"/>
                <a:cs typeface="Arial"/>
                <a:sym typeface="Arial"/>
              </a:rPr>
              <a:t>¥</a:t>
            </a:r>
            <a:endParaRPr sz="1200" b="0" i="0" u="none" strike="noStrike" cap="none" dirty="0">
              <a:solidFill>
                <a:srgbClr val="000000"/>
              </a:solidFill>
              <a:latin typeface="Arial"/>
              <a:ea typeface="Arial"/>
              <a:cs typeface="Arial"/>
              <a:sym typeface="Arial"/>
            </a:endParaRPr>
          </a:p>
        </p:txBody>
      </p:sp>
      <p:sp>
        <p:nvSpPr>
          <p:cNvPr id="553" name="Google Shape;553;p27"/>
          <p:cNvSpPr/>
          <p:nvPr/>
        </p:nvSpPr>
        <p:spPr>
          <a:xfrm>
            <a:off x="1999730" y="4241151"/>
            <a:ext cx="1787400" cy="700500"/>
          </a:xfrm>
          <a:prstGeom prst="wedgeRoundRectCallout">
            <a:avLst>
              <a:gd name="adj1" fmla="val 59677"/>
              <a:gd name="adj2" fmla="val 23791"/>
              <a:gd name="adj3" fmla="val 0"/>
            </a:avLst>
          </a:pr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4" name="Google Shape;554;p27"/>
          <p:cNvSpPr txBox="1"/>
          <p:nvPr/>
        </p:nvSpPr>
        <p:spPr>
          <a:xfrm>
            <a:off x="2093299" y="4277875"/>
            <a:ext cx="1654200" cy="609900"/>
          </a:xfrm>
          <a:prstGeom prst="rect">
            <a:avLst/>
          </a:prstGeom>
          <a:noFill/>
          <a:ln>
            <a:noFill/>
          </a:ln>
        </p:spPr>
        <p:txBody>
          <a:bodyPr spcFirstLastPara="1" wrap="square" lIns="36150" tIns="36150" rIns="36150" bIns="36150"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ja" sz="1200" b="0" i="0" u="none" strike="noStrike" cap="none" dirty="0">
                <a:solidFill>
                  <a:srgbClr val="000000"/>
                </a:solidFill>
                <a:latin typeface="Arial"/>
                <a:ea typeface="Arial"/>
                <a:cs typeface="Arial"/>
                <a:sym typeface="Arial"/>
              </a:rPr>
              <a:t>ビジネスモデルで重要な情報を補足コメントとして入れる</a:t>
            </a:r>
            <a:endParaRPr sz="1200" b="0" i="0" u="none" strike="noStrike" cap="none" dirty="0">
              <a:solidFill>
                <a:srgbClr val="000000"/>
              </a:solidFill>
              <a:latin typeface="Arial"/>
              <a:ea typeface="Arial"/>
              <a:cs typeface="Arial"/>
              <a:sym typeface="Arial"/>
            </a:endParaRPr>
          </a:p>
        </p:txBody>
      </p:sp>
      <p:sp>
        <p:nvSpPr>
          <p:cNvPr id="555" name="Google Shape;555;p27"/>
          <p:cNvSpPr/>
          <p:nvPr/>
        </p:nvSpPr>
        <p:spPr>
          <a:xfrm>
            <a:off x="10662068" y="2796638"/>
            <a:ext cx="1723200" cy="700500"/>
          </a:xfrm>
          <a:prstGeom prst="wedgeRoundRectCallout">
            <a:avLst>
              <a:gd name="adj1" fmla="val -57180"/>
              <a:gd name="adj2" fmla="val 22589"/>
              <a:gd name="adj3" fmla="val 0"/>
            </a:avLst>
          </a:pr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6" name="Google Shape;556;p27"/>
          <p:cNvSpPr txBox="1"/>
          <p:nvPr/>
        </p:nvSpPr>
        <p:spPr>
          <a:xfrm>
            <a:off x="10728237" y="2847975"/>
            <a:ext cx="1669500" cy="609900"/>
          </a:xfrm>
          <a:prstGeom prst="rect">
            <a:avLst/>
          </a:prstGeom>
          <a:noFill/>
          <a:ln>
            <a:noFill/>
          </a:ln>
        </p:spPr>
        <p:txBody>
          <a:bodyPr spcFirstLastPara="1" wrap="square" lIns="36150" tIns="36150" rIns="36150" bIns="36150" anchor="ctr" anchorCtr="0">
            <a:noAutofit/>
          </a:bodyPr>
          <a:lstStyle/>
          <a:p>
            <a:pPr marL="0" marR="0" lvl="0" indent="0" algn="l" rtl="0">
              <a:lnSpc>
                <a:spcPct val="100000"/>
              </a:lnSpc>
              <a:spcBef>
                <a:spcPts val="0"/>
              </a:spcBef>
              <a:spcAft>
                <a:spcPts val="0"/>
              </a:spcAft>
              <a:buNone/>
            </a:pPr>
            <a:r>
              <a:rPr lang="ja" sz="1200" b="0" i="0" u="none" strike="noStrike" cap="none">
                <a:solidFill>
                  <a:srgbClr val="000000"/>
                </a:solidFill>
                <a:latin typeface="Arial"/>
                <a:ea typeface="Arial"/>
                <a:cs typeface="Arial"/>
                <a:sym typeface="Arial"/>
              </a:rPr>
              <a:t>ビジネスモデルで重要な情報を補足コメントとして入れる</a:t>
            </a:r>
            <a:endParaRPr sz="1200" b="0" i="0" u="none" strike="noStrike" cap="none">
              <a:solidFill>
                <a:srgbClr val="000000"/>
              </a:solidFill>
              <a:latin typeface="Arial"/>
              <a:ea typeface="Arial"/>
              <a:cs typeface="Arial"/>
              <a:sym typeface="Arial"/>
            </a:endParaRPr>
          </a:p>
        </p:txBody>
      </p:sp>
      <p:cxnSp>
        <p:nvCxnSpPr>
          <p:cNvPr id="557" name="Google Shape;557;p27"/>
          <p:cNvCxnSpPr/>
          <p:nvPr/>
        </p:nvCxnSpPr>
        <p:spPr>
          <a:xfrm>
            <a:off x="-17325" y="952500"/>
            <a:ext cx="13750500" cy="0"/>
          </a:xfrm>
          <a:prstGeom prst="straightConnector1">
            <a:avLst/>
          </a:prstGeom>
          <a:noFill/>
          <a:ln w="9525" cap="flat" cmpd="sng">
            <a:solidFill>
              <a:srgbClr val="000000"/>
            </a:solidFill>
            <a:prstDash val="solid"/>
            <a:miter lim="400000"/>
            <a:headEnd type="none" w="sm" len="sm"/>
            <a:tailEnd type="none" w="sm" len="sm"/>
          </a:ln>
        </p:spPr>
      </p:cxnSp>
      <p:grpSp>
        <p:nvGrpSpPr>
          <p:cNvPr id="562" name="Google Shape;562;p27"/>
          <p:cNvGrpSpPr/>
          <p:nvPr/>
        </p:nvGrpSpPr>
        <p:grpSpPr>
          <a:xfrm>
            <a:off x="8921466" y="3927338"/>
            <a:ext cx="714300" cy="1264500"/>
            <a:chOff x="7155962" y="1384607"/>
            <a:chExt cx="714300" cy="1264500"/>
          </a:xfrm>
        </p:grpSpPr>
        <p:sp>
          <p:nvSpPr>
            <p:cNvPr id="563" name="Google Shape;563;p27"/>
            <p:cNvSpPr/>
            <p:nvPr/>
          </p:nvSpPr>
          <p:spPr>
            <a:xfrm>
              <a:off x="7167935" y="1716206"/>
              <a:ext cx="690300" cy="909900"/>
            </a:xfrm>
            <a:prstGeom prst="rect">
              <a:avLst/>
            </a:prstGeom>
            <a:solidFill>
              <a:srgbClr val="CBECFA"/>
            </a:solidFill>
            <a:ln>
              <a:noFill/>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564" name="Google Shape;564;p27"/>
            <p:cNvSpPr/>
            <p:nvPr/>
          </p:nvSpPr>
          <p:spPr>
            <a:xfrm>
              <a:off x="7167935" y="1384607"/>
              <a:ext cx="690300" cy="1264500"/>
            </a:xfrm>
            <a:prstGeom prst="rect">
              <a:avLst/>
            </a:prstGeom>
            <a:no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cxnSp>
          <p:nvCxnSpPr>
            <p:cNvPr id="565" name="Google Shape;565;p27"/>
            <p:cNvCxnSpPr/>
            <p:nvPr/>
          </p:nvCxnSpPr>
          <p:spPr>
            <a:xfrm>
              <a:off x="7155962" y="1725294"/>
              <a:ext cx="714300" cy="0"/>
            </a:xfrm>
            <a:prstGeom prst="straightConnector1">
              <a:avLst/>
            </a:prstGeom>
            <a:noFill/>
            <a:ln w="19050" cap="flat" cmpd="sng">
              <a:solidFill>
                <a:srgbClr val="000000"/>
              </a:solidFill>
              <a:prstDash val="solid"/>
              <a:miter lim="400000"/>
              <a:headEnd type="none" w="sm" len="sm"/>
              <a:tailEnd type="none" w="sm" len="sm"/>
            </a:ln>
          </p:spPr>
        </p:cxnSp>
      </p:grpSp>
      <p:sp>
        <p:nvSpPr>
          <p:cNvPr id="566" name="Google Shape;566;p27"/>
          <p:cNvSpPr/>
          <p:nvPr/>
        </p:nvSpPr>
        <p:spPr>
          <a:xfrm>
            <a:off x="4035104" y="4248831"/>
            <a:ext cx="749400" cy="769800"/>
          </a:xfrm>
          <a:prstGeom prst="ellipse">
            <a:avLst/>
          </a:prstGeom>
          <a:solidFill>
            <a:srgbClr val="D4FCA9"/>
          </a:solid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567" name="Google Shape;567;p27"/>
          <p:cNvSpPr/>
          <p:nvPr/>
        </p:nvSpPr>
        <p:spPr>
          <a:xfrm>
            <a:off x="7895662" y="4458556"/>
            <a:ext cx="247500" cy="247500"/>
          </a:xfrm>
          <a:prstGeom prst="rect">
            <a:avLst/>
          </a:prstGeom>
          <a:solidFill>
            <a:srgbClr val="CBECFA"/>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568" name="Google Shape;568;p27"/>
          <p:cNvCxnSpPr>
            <a:cxnSpLocks/>
          </p:cNvCxnSpPr>
          <p:nvPr/>
        </p:nvCxnSpPr>
        <p:spPr>
          <a:xfrm flipH="1" flipV="1">
            <a:off x="7559070" y="2035889"/>
            <a:ext cx="1717908" cy="1786011"/>
          </a:xfrm>
          <a:prstGeom prst="straightConnector1">
            <a:avLst/>
          </a:prstGeom>
          <a:noFill/>
          <a:ln w="28575" cap="flat" cmpd="sng">
            <a:solidFill>
              <a:srgbClr val="000000"/>
            </a:solidFill>
            <a:prstDash val="solid"/>
            <a:miter lim="400000"/>
            <a:headEnd type="none" w="sm" len="sm"/>
            <a:tailEnd type="stealth" w="med" len="med"/>
          </a:ln>
        </p:spPr>
      </p:cxnSp>
      <p:sp>
        <p:nvSpPr>
          <p:cNvPr id="571" name="Google Shape;571;p27"/>
          <p:cNvSpPr/>
          <p:nvPr/>
        </p:nvSpPr>
        <p:spPr>
          <a:xfrm>
            <a:off x="8301745" y="2786040"/>
            <a:ext cx="247500" cy="247500"/>
          </a:xfrm>
          <a:prstGeom prst="rect">
            <a:avLst/>
          </a:prstGeom>
          <a:solidFill>
            <a:srgbClr val="CBECFA"/>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3" name="Google Shape;573;p27"/>
          <p:cNvSpPr txBox="1"/>
          <p:nvPr/>
        </p:nvSpPr>
        <p:spPr>
          <a:xfrm>
            <a:off x="7780345" y="4139453"/>
            <a:ext cx="1042800" cy="3060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ja" sz="1400" b="0" i="0" u="none" strike="noStrike" cap="none" dirty="0">
                <a:solidFill>
                  <a:srgbClr val="000000"/>
                </a:solidFill>
                <a:latin typeface="Arial"/>
                <a:ea typeface="Arial"/>
                <a:cs typeface="Arial"/>
                <a:sym typeface="Arial"/>
              </a:rPr>
              <a:t>情報</a:t>
            </a:r>
            <a:endParaRPr sz="1400" b="0" i="0" u="none" strike="noStrike" cap="none" dirty="0">
              <a:solidFill>
                <a:srgbClr val="000000"/>
              </a:solidFill>
              <a:latin typeface="Arial"/>
              <a:ea typeface="Arial"/>
              <a:cs typeface="Arial"/>
              <a:sym typeface="Arial"/>
            </a:endParaRPr>
          </a:p>
        </p:txBody>
      </p:sp>
      <p:sp>
        <p:nvSpPr>
          <p:cNvPr id="576" name="Google Shape;576;p27"/>
          <p:cNvSpPr txBox="1"/>
          <p:nvPr/>
        </p:nvSpPr>
        <p:spPr>
          <a:xfrm>
            <a:off x="8783749" y="2653122"/>
            <a:ext cx="1086000" cy="4095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ja-JP" altLang="en-US" dirty="0"/>
              <a:t>体験の記録</a:t>
            </a:r>
            <a:endParaRPr sz="1400" b="0" i="0" u="none" strike="noStrike" cap="none" dirty="0">
              <a:solidFill>
                <a:srgbClr val="000000"/>
              </a:solidFill>
              <a:latin typeface="Arial"/>
              <a:ea typeface="Arial"/>
              <a:cs typeface="Arial"/>
              <a:sym typeface="Arial"/>
            </a:endParaRPr>
          </a:p>
        </p:txBody>
      </p:sp>
      <p:sp>
        <p:nvSpPr>
          <p:cNvPr id="578" name="Google Shape;578;p27"/>
          <p:cNvSpPr/>
          <p:nvPr/>
        </p:nvSpPr>
        <p:spPr>
          <a:xfrm rot="-5400000" flipH="1">
            <a:off x="4050092" y="1900091"/>
            <a:ext cx="2400786" cy="2035206"/>
          </a:xfrm>
          <a:custGeom>
            <a:avLst/>
            <a:gdLst/>
            <a:ahLst/>
            <a:cxnLst/>
            <a:rect l="l" t="t" r="r" b="b"/>
            <a:pathLst>
              <a:path w="21600" h="21600" extrusionOk="0">
                <a:moveTo>
                  <a:pt x="21600" y="0"/>
                </a:moveTo>
                <a:lnTo>
                  <a:pt x="0" y="0"/>
                </a:lnTo>
                <a:lnTo>
                  <a:pt x="0" y="21600"/>
                </a:lnTo>
              </a:path>
            </a:pathLst>
          </a:custGeom>
          <a:noFill/>
          <a:ln w="28575" cap="flat" cmpd="sng">
            <a:solidFill>
              <a:srgbClr val="000000"/>
            </a:solidFill>
            <a:prstDash val="solid"/>
            <a:miter lim="400000"/>
            <a:headEnd type="stealth" w="med" len="med"/>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579" name="Google Shape;579;p27"/>
          <p:cNvSpPr/>
          <p:nvPr/>
        </p:nvSpPr>
        <p:spPr>
          <a:xfrm>
            <a:off x="4114897" y="3223825"/>
            <a:ext cx="256500" cy="263700"/>
          </a:xfrm>
          <a:prstGeom prst="roundRect">
            <a:avLst>
              <a:gd name="adj" fmla="val 22790"/>
            </a:avLst>
          </a:prstGeom>
          <a:solidFill>
            <a:srgbClr val="FFFC41"/>
          </a:solidFill>
          <a:ln w="28575"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ja" sz="1500" b="0" i="0" u="none" strike="noStrike" cap="none">
                <a:solidFill>
                  <a:srgbClr val="000000"/>
                </a:solidFill>
                <a:latin typeface="Arial"/>
                <a:ea typeface="Arial"/>
                <a:cs typeface="Arial"/>
                <a:sym typeface="Arial"/>
              </a:rPr>
              <a:t>¥</a:t>
            </a:r>
            <a:endParaRPr sz="1200" b="0" i="0" u="none" strike="noStrike" cap="none">
              <a:solidFill>
                <a:srgbClr val="000000"/>
              </a:solidFill>
              <a:latin typeface="Arial"/>
              <a:ea typeface="Arial"/>
              <a:cs typeface="Arial"/>
              <a:sym typeface="Arial"/>
            </a:endParaRPr>
          </a:p>
        </p:txBody>
      </p:sp>
      <p:sp>
        <p:nvSpPr>
          <p:cNvPr id="580" name="Google Shape;580;p27"/>
          <p:cNvSpPr txBox="1"/>
          <p:nvPr/>
        </p:nvSpPr>
        <p:spPr>
          <a:xfrm>
            <a:off x="3131697" y="3497301"/>
            <a:ext cx="1067400" cy="3633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ja" sz="1400" b="0" i="0" u="none" strike="noStrike" cap="none">
                <a:solidFill>
                  <a:srgbClr val="000000"/>
                </a:solidFill>
                <a:latin typeface="Arial"/>
                <a:ea typeface="Arial"/>
                <a:cs typeface="Arial"/>
                <a:sym typeface="Arial"/>
              </a:rPr>
              <a:t>カネの流れ</a:t>
            </a:r>
            <a:endParaRPr sz="1400" b="0" i="0" u="none" strike="noStrike" cap="none">
              <a:solidFill>
                <a:srgbClr val="000000"/>
              </a:solidFill>
              <a:latin typeface="Arial"/>
              <a:ea typeface="Arial"/>
              <a:cs typeface="Arial"/>
              <a:sym typeface="Arial"/>
            </a:endParaRPr>
          </a:p>
        </p:txBody>
      </p:sp>
      <p:sp>
        <p:nvSpPr>
          <p:cNvPr id="581" name="Google Shape;581;p27"/>
          <p:cNvSpPr/>
          <p:nvPr/>
        </p:nvSpPr>
        <p:spPr>
          <a:xfrm rot="-5400000" flipH="1">
            <a:off x="4461371" y="2311367"/>
            <a:ext cx="1964736" cy="1648728"/>
          </a:xfrm>
          <a:custGeom>
            <a:avLst/>
            <a:gdLst/>
            <a:ahLst/>
            <a:cxnLst/>
            <a:rect l="l" t="t" r="r" b="b"/>
            <a:pathLst>
              <a:path w="21600" h="21600" extrusionOk="0">
                <a:moveTo>
                  <a:pt x="21600" y="0"/>
                </a:moveTo>
                <a:lnTo>
                  <a:pt x="0" y="0"/>
                </a:lnTo>
                <a:lnTo>
                  <a:pt x="0" y="21600"/>
                </a:lnTo>
              </a:path>
            </a:pathLst>
          </a:custGeom>
          <a:noFill/>
          <a:ln w="28575" cap="flat" cmpd="sng">
            <a:solidFill>
              <a:srgbClr val="000000"/>
            </a:solidFill>
            <a:prstDash val="solid"/>
            <a:miter lim="400000"/>
            <a:headEnd type="none" w="sm" len="sm"/>
            <a:tailEnd type="stealth" w="med" len="med"/>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582" name="Google Shape;582;p27"/>
          <p:cNvSpPr/>
          <p:nvPr/>
        </p:nvSpPr>
        <p:spPr>
          <a:xfrm>
            <a:off x="4488541" y="3224485"/>
            <a:ext cx="256500" cy="263700"/>
          </a:xfrm>
          <a:prstGeom prst="ellipse">
            <a:avLst/>
          </a:prstGeom>
          <a:solidFill>
            <a:srgbClr val="D4FCA9"/>
          </a:solidFill>
          <a:ln w="28575"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583" name="Google Shape;583;p27"/>
          <p:cNvSpPr txBox="1"/>
          <p:nvPr/>
        </p:nvSpPr>
        <p:spPr>
          <a:xfrm>
            <a:off x="4710773" y="3521226"/>
            <a:ext cx="324512" cy="285472"/>
          </a:xfrm>
          <a:prstGeom prst="rect">
            <a:avLst/>
          </a:prstGeom>
          <a:solidFill>
            <a:srgbClr val="FFFFFF"/>
          </a:solidFill>
          <a:ln>
            <a:noFill/>
          </a:ln>
        </p:spPr>
        <p:txBody>
          <a:bodyPr spcFirstLastPara="1" wrap="square" lIns="36150" tIns="36150" rIns="36150" bIns="36150"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US" altLang="ja-JP" sz="1400" b="0" i="0" u="none" strike="noStrike" cap="none" dirty="0">
                <a:solidFill>
                  <a:srgbClr val="000000"/>
                </a:solidFill>
                <a:latin typeface="Arial"/>
                <a:ea typeface="Arial"/>
                <a:cs typeface="Arial"/>
                <a:sym typeface="Arial"/>
              </a:rPr>
              <a:t>UE</a:t>
            </a:r>
            <a:endParaRPr sz="1400" b="0" i="0" u="none" strike="noStrike" cap="none" dirty="0">
              <a:solidFill>
                <a:srgbClr val="000000"/>
              </a:solidFill>
              <a:latin typeface="Arial"/>
              <a:ea typeface="Arial"/>
              <a:cs typeface="Arial"/>
              <a:sym typeface="Arial"/>
            </a:endParaRPr>
          </a:p>
        </p:txBody>
      </p:sp>
      <p:sp>
        <p:nvSpPr>
          <p:cNvPr id="584" name="Google Shape;584;p27"/>
          <p:cNvSpPr/>
          <p:nvPr/>
        </p:nvSpPr>
        <p:spPr>
          <a:xfrm>
            <a:off x="89818" y="227531"/>
            <a:ext cx="2698200" cy="523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ja" sz="1400" b="0" i="0" u="none" strike="noStrike" cap="none">
                <a:solidFill>
                  <a:srgbClr val="000000"/>
                </a:solidFill>
                <a:latin typeface="Arial"/>
                <a:ea typeface="Arial"/>
                <a:cs typeface="Arial"/>
                <a:sym typeface="Arial"/>
              </a:rPr>
              <a:t>※こちらのシートをコピーして</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ja" sz="1400" b="0" i="0" u="none" strike="noStrike" cap="none">
                <a:solidFill>
                  <a:srgbClr val="000000"/>
                </a:solidFill>
                <a:latin typeface="Arial"/>
                <a:ea typeface="Arial"/>
                <a:cs typeface="Arial"/>
                <a:sym typeface="Arial"/>
              </a:rPr>
              <a:t>編集すると便利です</a:t>
            </a:r>
            <a:endParaRPr/>
          </a:p>
        </p:txBody>
      </p:sp>
      <p:sp>
        <p:nvSpPr>
          <p:cNvPr id="585" name="Google Shape;585;p27"/>
          <p:cNvSpPr/>
          <p:nvPr/>
        </p:nvSpPr>
        <p:spPr>
          <a:xfrm>
            <a:off x="6486397" y="3925816"/>
            <a:ext cx="690300" cy="1264500"/>
          </a:xfrm>
          <a:prstGeom prst="rect">
            <a:avLst/>
          </a:prstGeom>
          <a:no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l"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7" name="Google Shape;545;p27">
            <a:extLst>
              <a:ext uri="{FF2B5EF4-FFF2-40B4-BE49-F238E27FC236}">
                <a16:creationId xmlns:a16="http://schemas.microsoft.com/office/drawing/2014/main" id="{0BCB3D67-6980-C4F8-A060-BB79DB3DA7A6}"/>
              </a:ext>
            </a:extLst>
          </p:cNvPr>
          <p:cNvSpPr/>
          <p:nvPr/>
        </p:nvSpPr>
        <p:spPr>
          <a:xfrm>
            <a:off x="8382758" y="6571681"/>
            <a:ext cx="247500" cy="247500"/>
          </a:xfrm>
          <a:prstGeom prst="rect">
            <a:avLst/>
          </a:prstGeom>
          <a:solidFill>
            <a:srgbClr val="CBECFA"/>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 name="Google Shape;576;p27">
            <a:extLst>
              <a:ext uri="{FF2B5EF4-FFF2-40B4-BE49-F238E27FC236}">
                <a16:creationId xmlns:a16="http://schemas.microsoft.com/office/drawing/2014/main" id="{5C868FE1-4935-327E-A830-B2C3DC80DEF3}"/>
              </a:ext>
            </a:extLst>
          </p:cNvPr>
          <p:cNvSpPr txBox="1"/>
          <p:nvPr/>
        </p:nvSpPr>
        <p:spPr>
          <a:xfrm>
            <a:off x="8800126" y="6530637"/>
            <a:ext cx="1086000" cy="4095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ja" sz="1400" b="0" i="0" u="none" strike="noStrike" cap="none" dirty="0">
                <a:solidFill>
                  <a:srgbClr val="000000"/>
                </a:solidFill>
                <a:latin typeface="Arial"/>
                <a:ea typeface="Arial"/>
                <a:cs typeface="Arial"/>
                <a:sym typeface="Arial"/>
              </a:rPr>
              <a:t>情報の流れ</a:t>
            </a:r>
            <a:endParaRPr sz="1400" b="0" i="0" u="none" strike="noStrike" cap="none" dirty="0">
              <a:solidFill>
                <a:srgbClr val="000000"/>
              </a:solidFill>
              <a:latin typeface="Arial"/>
              <a:ea typeface="Arial"/>
              <a:cs typeface="Arial"/>
              <a:sym typeface="Arial"/>
            </a:endParaRPr>
          </a:p>
        </p:txBody>
      </p:sp>
      <p:cxnSp>
        <p:nvCxnSpPr>
          <p:cNvPr id="14" name="Google Shape;515;p27">
            <a:extLst>
              <a:ext uri="{FF2B5EF4-FFF2-40B4-BE49-F238E27FC236}">
                <a16:creationId xmlns:a16="http://schemas.microsoft.com/office/drawing/2014/main" id="{9F2E6E4A-5D37-E88C-154E-7B8A30C044D9}"/>
              </a:ext>
            </a:extLst>
          </p:cNvPr>
          <p:cNvCxnSpPr>
            <a:cxnSpLocks/>
          </p:cNvCxnSpPr>
          <p:nvPr/>
        </p:nvCxnSpPr>
        <p:spPr>
          <a:xfrm flipV="1">
            <a:off x="7004596" y="5590094"/>
            <a:ext cx="4207" cy="898807"/>
          </a:xfrm>
          <a:prstGeom prst="straightConnector1">
            <a:avLst/>
          </a:prstGeom>
          <a:noFill/>
          <a:ln w="28575" cap="flat" cmpd="sng">
            <a:solidFill>
              <a:srgbClr val="000000"/>
            </a:solidFill>
            <a:prstDash val="solid"/>
            <a:miter lim="400000"/>
            <a:headEnd type="none" w="sm" len="sm"/>
            <a:tailEnd type="stealth" w="med" len="med"/>
          </a:ln>
        </p:spPr>
      </p:cxnSp>
      <p:sp>
        <p:nvSpPr>
          <p:cNvPr id="11" name="Google Shape;545;p27">
            <a:extLst>
              <a:ext uri="{FF2B5EF4-FFF2-40B4-BE49-F238E27FC236}">
                <a16:creationId xmlns:a16="http://schemas.microsoft.com/office/drawing/2014/main" id="{A469AA6C-CC45-4F87-739D-2456048D4B49}"/>
              </a:ext>
            </a:extLst>
          </p:cNvPr>
          <p:cNvSpPr/>
          <p:nvPr/>
        </p:nvSpPr>
        <p:spPr>
          <a:xfrm>
            <a:off x="6898954" y="5923139"/>
            <a:ext cx="247500" cy="247500"/>
          </a:xfrm>
          <a:prstGeom prst="rect">
            <a:avLst/>
          </a:prstGeom>
          <a:solidFill>
            <a:srgbClr val="CBECFA"/>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2" name="Google Shape;539;p27">
            <a:extLst>
              <a:ext uri="{FF2B5EF4-FFF2-40B4-BE49-F238E27FC236}">
                <a16:creationId xmlns:a16="http://schemas.microsoft.com/office/drawing/2014/main" id="{EEF8722B-197F-9773-FA3D-108780AD0AD5}"/>
              </a:ext>
            </a:extLst>
          </p:cNvPr>
          <p:cNvCxnSpPr>
            <a:cxnSpLocks/>
          </p:cNvCxnSpPr>
          <p:nvPr/>
        </p:nvCxnSpPr>
        <p:spPr>
          <a:xfrm flipH="1">
            <a:off x="4822104" y="7329859"/>
            <a:ext cx="1422853" cy="13221"/>
          </a:xfrm>
          <a:prstGeom prst="straightConnector1">
            <a:avLst/>
          </a:prstGeom>
          <a:noFill/>
          <a:ln w="28575" cap="flat" cmpd="sng">
            <a:solidFill>
              <a:srgbClr val="000000"/>
            </a:solidFill>
            <a:prstDash val="solid"/>
            <a:miter lim="400000"/>
            <a:headEnd type="stealth" w="med" len="med"/>
            <a:tailEnd type="none" w="sm" len="sm"/>
          </a:ln>
        </p:spPr>
      </p:cxnSp>
      <p:sp>
        <p:nvSpPr>
          <p:cNvPr id="6" name="Google Shape;545;p27">
            <a:extLst>
              <a:ext uri="{FF2B5EF4-FFF2-40B4-BE49-F238E27FC236}">
                <a16:creationId xmlns:a16="http://schemas.microsoft.com/office/drawing/2014/main" id="{FB3D3050-E5E9-A70D-151C-E8C367CA9504}"/>
              </a:ext>
            </a:extLst>
          </p:cNvPr>
          <p:cNvSpPr/>
          <p:nvPr/>
        </p:nvSpPr>
        <p:spPr>
          <a:xfrm>
            <a:off x="5409780" y="7163060"/>
            <a:ext cx="247500" cy="247500"/>
          </a:xfrm>
          <a:prstGeom prst="rect">
            <a:avLst/>
          </a:prstGeom>
          <a:solidFill>
            <a:srgbClr val="CBECFA"/>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3" name="Google Shape;547;p27">
            <a:extLst>
              <a:ext uri="{FF2B5EF4-FFF2-40B4-BE49-F238E27FC236}">
                <a16:creationId xmlns:a16="http://schemas.microsoft.com/office/drawing/2014/main" id="{53472CC9-3AA4-8E93-F414-6E93FEADAA5C}"/>
              </a:ext>
            </a:extLst>
          </p:cNvPr>
          <p:cNvCxnSpPr>
            <a:cxnSpLocks/>
          </p:cNvCxnSpPr>
          <p:nvPr/>
        </p:nvCxnSpPr>
        <p:spPr>
          <a:xfrm>
            <a:off x="6942035" y="2964460"/>
            <a:ext cx="18088" cy="871062"/>
          </a:xfrm>
          <a:prstGeom prst="straightConnector1">
            <a:avLst/>
          </a:prstGeom>
          <a:noFill/>
          <a:ln w="28575" cap="flat" cmpd="sng">
            <a:solidFill>
              <a:srgbClr val="000000"/>
            </a:solidFill>
            <a:prstDash val="solid"/>
            <a:miter lim="400000"/>
            <a:headEnd type="none" w="sm" len="sm"/>
            <a:tailEnd type="stealth" w="med" len="med"/>
          </a:ln>
        </p:spPr>
      </p:cxnSp>
      <p:sp>
        <p:nvSpPr>
          <p:cNvPr id="25" name="Google Shape;548;p27">
            <a:extLst>
              <a:ext uri="{FF2B5EF4-FFF2-40B4-BE49-F238E27FC236}">
                <a16:creationId xmlns:a16="http://schemas.microsoft.com/office/drawing/2014/main" id="{7D79081B-C358-97B8-14E3-C5AE77404D00}"/>
              </a:ext>
            </a:extLst>
          </p:cNvPr>
          <p:cNvSpPr/>
          <p:nvPr/>
        </p:nvSpPr>
        <p:spPr>
          <a:xfrm>
            <a:off x="6842549" y="3260033"/>
            <a:ext cx="247500" cy="247500"/>
          </a:xfrm>
          <a:prstGeom prst="rect">
            <a:avLst/>
          </a:prstGeom>
          <a:solidFill>
            <a:srgbClr val="CBECFA"/>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549;p27">
            <a:extLst>
              <a:ext uri="{FF2B5EF4-FFF2-40B4-BE49-F238E27FC236}">
                <a16:creationId xmlns:a16="http://schemas.microsoft.com/office/drawing/2014/main" id="{DC57B91E-91E7-8AA4-0266-909DFBBD33EF}"/>
              </a:ext>
            </a:extLst>
          </p:cNvPr>
          <p:cNvSpPr txBox="1"/>
          <p:nvPr/>
        </p:nvSpPr>
        <p:spPr>
          <a:xfrm>
            <a:off x="7242988" y="3199970"/>
            <a:ext cx="1256925" cy="295746"/>
          </a:xfrm>
          <a:prstGeom prst="rect">
            <a:avLst/>
          </a:prstGeom>
          <a:solidFill>
            <a:srgbClr val="FFFFFF"/>
          </a:solidFill>
          <a:ln>
            <a:noFill/>
          </a:ln>
        </p:spPr>
        <p:txBody>
          <a:bodyPr spcFirstLastPara="1" wrap="square" lIns="36150" tIns="36150" rIns="36150" bIns="36150"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ja-JP" altLang="en-US" dirty="0"/>
              <a:t>イベント評価</a:t>
            </a:r>
            <a:endParaRPr sz="1400" b="0" i="0" u="none" strike="noStrike" cap="none" dirty="0">
              <a:solidFill>
                <a:srgbClr val="000000"/>
              </a:solidFill>
              <a:latin typeface="Arial"/>
              <a:ea typeface="Arial"/>
              <a:cs typeface="Arial"/>
              <a:sym typeface="Arial"/>
            </a:endParaRPr>
          </a:p>
        </p:txBody>
      </p:sp>
      <p:cxnSp>
        <p:nvCxnSpPr>
          <p:cNvPr id="29" name="Google Shape;547;p27">
            <a:extLst>
              <a:ext uri="{FF2B5EF4-FFF2-40B4-BE49-F238E27FC236}">
                <a16:creationId xmlns:a16="http://schemas.microsoft.com/office/drawing/2014/main" id="{41CE3D68-9986-EFC6-03C1-7061C86E8141}"/>
              </a:ext>
            </a:extLst>
          </p:cNvPr>
          <p:cNvCxnSpPr>
            <a:cxnSpLocks/>
          </p:cNvCxnSpPr>
          <p:nvPr/>
        </p:nvCxnSpPr>
        <p:spPr>
          <a:xfrm flipH="1">
            <a:off x="4878331" y="6811957"/>
            <a:ext cx="1435837" cy="14358"/>
          </a:xfrm>
          <a:prstGeom prst="straightConnector1">
            <a:avLst/>
          </a:prstGeom>
          <a:noFill/>
          <a:ln w="28575" cap="flat" cmpd="sng">
            <a:solidFill>
              <a:srgbClr val="000000"/>
            </a:solidFill>
            <a:prstDash val="solid"/>
            <a:miter lim="400000"/>
            <a:headEnd type="none" w="sm" len="sm"/>
            <a:tailEnd type="stealth" w="med" len="med"/>
          </a:ln>
        </p:spPr>
      </p:cxnSp>
      <p:sp>
        <p:nvSpPr>
          <p:cNvPr id="32" name="Google Shape;545;p27">
            <a:extLst>
              <a:ext uri="{FF2B5EF4-FFF2-40B4-BE49-F238E27FC236}">
                <a16:creationId xmlns:a16="http://schemas.microsoft.com/office/drawing/2014/main" id="{6C7D3BD5-CB5F-DF8B-29AB-41759BE78B6E}"/>
              </a:ext>
            </a:extLst>
          </p:cNvPr>
          <p:cNvSpPr/>
          <p:nvPr/>
        </p:nvSpPr>
        <p:spPr>
          <a:xfrm>
            <a:off x="5409780" y="6710512"/>
            <a:ext cx="247500" cy="247500"/>
          </a:xfrm>
          <a:prstGeom prst="rect">
            <a:avLst/>
          </a:prstGeom>
          <a:solidFill>
            <a:srgbClr val="CBECFA"/>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549;p27">
            <a:extLst>
              <a:ext uri="{FF2B5EF4-FFF2-40B4-BE49-F238E27FC236}">
                <a16:creationId xmlns:a16="http://schemas.microsoft.com/office/drawing/2014/main" id="{424B8A63-C0E7-62B6-B83E-1F0AAF6E0253}"/>
              </a:ext>
            </a:extLst>
          </p:cNvPr>
          <p:cNvSpPr txBox="1"/>
          <p:nvPr/>
        </p:nvSpPr>
        <p:spPr>
          <a:xfrm>
            <a:off x="4988032" y="6325977"/>
            <a:ext cx="1256925" cy="295746"/>
          </a:xfrm>
          <a:prstGeom prst="rect">
            <a:avLst/>
          </a:prstGeom>
          <a:solidFill>
            <a:srgbClr val="FFFFFF"/>
          </a:solidFill>
          <a:ln>
            <a:noFill/>
          </a:ln>
        </p:spPr>
        <p:txBody>
          <a:bodyPr spcFirstLastPara="1" wrap="square" lIns="36150" tIns="36150" rIns="36150" bIns="36150"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ja-JP" altLang="en-US" dirty="0"/>
              <a:t>イベント評価</a:t>
            </a:r>
            <a:endParaRPr sz="1400" b="0" i="0" u="none" strike="noStrike" cap="none" dirty="0">
              <a:solidFill>
                <a:srgbClr val="000000"/>
              </a:solidFill>
              <a:latin typeface="Arial"/>
              <a:ea typeface="Arial"/>
              <a:cs typeface="Arial"/>
              <a:sym typeface="Arial"/>
            </a:endParaRPr>
          </a:p>
        </p:txBody>
      </p:sp>
      <p:cxnSp>
        <p:nvCxnSpPr>
          <p:cNvPr id="34" name="Google Shape;544;p27">
            <a:extLst>
              <a:ext uri="{FF2B5EF4-FFF2-40B4-BE49-F238E27FC236}">
                <a16:creationId xmlns:a16="http://schemas.microsoft.com/office/drawing/2014/main" id="{BF1371C0-D297-AA3D-9FD0-FC6096B31413}"/>
              </a:ext>
            </a:extLst>
          </p:cNvPr>
          <p:cNvCxnSpPr>
            <a:cxnSpLocks/>
          </p:cNvCxnSpPr>
          <p:nvPr/>
        </p:nvCxnSpPr>
        <p:spPr>
          <a:xfrm flipH="1">
            <a:off x="7468836" y="5814783"/>
            <a:ext cx="1719083" cy="1510322"/>
          </a:xfrm>
          <a:prstGeom prst="straightConnector1">
            <a:avLst/>
          </a:prstGeom>
          <a:noFill/>
          <a:ln w="28575" cap="flat" cmpd="sng">
            <a:solidFill>
              <a:srgbClr val="000000"/>
            </a:solidFill>
            <a:prstDash val="solid"/>
            <a:miter lim="400000"/>
            <a:headEnd type="none" w="sm" len="sm"/>
            <a:tailEnd type="stealth" w="med" len="med"/>
          </a:ln>
        </p:spPr>
      </p:cxnSp>
      <p:sp>
        <p:nvSpPr>
          <p:cNvPr id="37" name="Google Shape;545;p27">
            <a:extLst>
              <a:ext uri="{FF2B5EF4-FFF2-40B4-BE49-F238E27FC236}">
                <a16:creationId xmlns:a16="http://schemas.microsoft.com/office/drawing/2014/main" id="{05FF7888-0670-4F11-CB2B-0AFC718577A4}"/>
              </a:ext>
            </a:extLst>
          </p:cNvPr>
          <p:cNvSpPr/>
          <p:nvPr/>
        </p:nvSpPr>
        <p:spPr>
          <a:xfrm>
            <a:off x="8001974" y="6586762"/>
            <a:ext cx="247500" cy="247500"/>
          </a:xfrm>
          <a:prstGeom prst="rect">
            <a:avLst/>
          </a:prstGeom>
          <a:solidFill>
            <a:srgbClr val="CBECFA"/>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pic>
        <p:nvPicPr>
          <p:cNvPr id="82" name="Google Shape;82;p22"/>
          <p:cNvPicPr preferRelativeResize="0"/>
          <p:nvPr/>
        </p:nvPicPr>
        <p:blipFill>
          <a:blip r:embed="rId3">
            <a:alphaModFix/>
          </a:blip>
          <a:stretch>
            <a:fillRect/>
          </a:stretch>
        </p:blipFill>
        <p:spPr>
          <a:xfrm>
            <a:off x="152400" y="152400"/>
            <a:ext cx="13228319" cy="82676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24"/>
          <p:cNvPicPr preferRelativeResize="0"/>
          <p:nvPr/>
        </p:nvPicPr>
        <p:blipFill>
          <a:blip r:embed="rId3">
            <a:alphaModFix/>
          </a:blip>
          <a:stretch>
            <a:fillRect/>
          </a:stretch>
        </p:blipFill>
        <p:spPr>
          <a:xfrm>
            <a:off x="243838" y="152400"/>
            <a:ext cx="13228319" cy="82676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97" name="Google Shape;97;p25"/>
          <p:cNvPicPr preferRelativeResize="0"/>
          <p:nvPr/>
        </p:nvPicPr>
        <p:blipFill>
          <a:blip r:embed="rId3">
            <a:alphaModFix/>
          </a:blip>
          <a:stretch>
            <a:fillRect/>
          </a:stretch>
        </p:blipFill>
        <p:spPr>
          <a:xfrm>
            <a:off x="152400" y="152400"/>
            <a:ext cx="13228319" cy="82676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pic>
        <p:nvPicPr>
          <p:cNvPr id="102" name="Google Shape;102;p26"/>
          <p:cNvPicPr preferRelativeResize="0"/>
          <p:nvPr/>
        </p:nvPicPr>
        <p:blipFill>
          <a:blip r:embed="rId3">
            <a:alphaModFix/>
          </a:blip>
          <a:stretch>
            <a:fillRect/>
          </a:stretch>
        </p:blipFill>
        <p:spPr>
          <a:xfrm>
            <a:off x="152400" y="152400"/>
            <a:ext cx="13228319" cy="82676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pic>
        <p:nvPicPr>
          <p:cNvPr id="107" name="Google Shape;107;p27"/>
          <p:cNvPicPr preferRelativeResize="0"/>
          <p:nvPr/>
        </p:nvPicPr>
        <p:blipFill>
          <a:blip r:embed="rId3">
            <a:alphaModFix/>
          </a:blip>
          <a:stretch>
            <a:fillRect/>
          </a:stretch>
        </p:blipFill>
        <p:spPr>
          <a:xfrm>
            <a:off x="152400" y="152400"/>
            <a:ext cx="13228319" cy="82676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0"/>
          <p:cNvSpPr txBox="1"/>
          <p:nvPr/>
        </p:nvSpPr>
        <p:spPr>
          <a:xfrm>
            <a:off x="3950561" y="191425"/>
            <a:ext cx="5814900" cy="681600"/>
          </a:xfrm>
          <a:prstGeom prst="rect">
            <a:avLst/>
          </a:prstGeom>
          <a:noFill/>
          <a:ln>
            <a:noFill/>
          </a:ln>
        </p:spPr>
        <p:txBody>
          <a:bodyPr spcFirstLastPara="1" wrap="square" lIns="32650" tIns="32650" rIns="32650" bIns="3265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ja" sz="4000" b="0" i="0" u="none" strike="noStrike" cap="none" dirty="0">
                <a:solidFill>
                  <a:srgbClr val="000000"/>
                </a:solidFill>
                <a:latin typeface="Arial"/>
                <a:ea typeface="Arial"/>
                <a:cs typeface="Arial"/>
                <a:sym typeface="Arial"/>
              </a:rPr>
              <a:t>逆説の構造</a:t>
            </a:r>
            <a:endParaRPr sz="500" dirty="0"/>
          </a:p>
        </p:txBody>
      </p:sp>
      <p:sp>
        <p:nvSpPr>
          <p:cNvPr id="287" name="Google Shape;287;p40"/>
          <p:cNvSpPr/>
          <p:nvPr/>
        </p:nvSpPr>
        <p:spPr>
          <a:xfrm>
            <a:off x="7488332" y="7148610"/>
            <a:ext cx="5736600" cy="816900"/>
          </a:xfrm>
          <a:prstGeom prst="rect">
            <a:avLst/>
          </a:prstGeom>
          <a:solidFill>
            <a:srgbClr val="FFFFFF"/>
          </a:solidFill>
          <a:ln w="38100" cap="flat" cmpd="sng">
            <a:solidFill>
              <a:srgbClr val="000000"/>
            </a:solidFill>
            <a:prstDash val="solid"/>
            <a:miter lim="400000"/>
            <a:headEnd type="none" w="sm" len="sm"/>
            <a:tailEnd type="none" w="sm" len="sm"/>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rgbClr val="000000"/>
              </a:solidFill>
              <a:latin typeface="Arial"/>
              <a:ea typeface="Arial"/>
              <a:cs typeface="Arial"/>
              <a:sym typeface="Arial"/>
            </a:endParaRPr>
          </a:p>
        </p:txBody>
      </p:sp>
      <p:sp>
        <p:nvSpPr>
          <p:cNvPr id="288" name="Google Shape;288;p40"/>
          <p:cNvSpPr/>
          <p:nvPr/>
        </p:nvSpPr>
        <p:spPr>
          <a:xfrm>
            <a:off x="776695" y="3229838"/>
            <a:ext cx="4112400" cy="816900"/>
          </a:xfrm>
          <a:prstGeom prst="rect">
            <a:avLst/>
          </a:prstGeom>
          <a:solidFill>
            <a:srgbClr val="FFFFFF"/>
          </a:solidFill>
          <a:ln w="38100" cap="flat" cmpd="sng">
            <a:solidFill>
              <a:srgbClr val="000000"/>
            </a:solidFill>
            <a:prstDash val="solid"/>
            <a:miter lim="400000"/>
            <a:headEnd type="none" w="sm" len="sm"/>
            <a:tailEnd type="none" w="sm" len="sm"/>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rgbClr val="000000"/>
              </a:solidFill>
              <a:latin typeface="Arial"/>
              <a:ea typeface="Arial"/>
              <a:cs typeface="Arial"/>
              <a:sym typeface="Arial"/>
            </a:endParaRPr>
          </a:p>
        </p:txBody>
      </p:sp>
      <p:sp>
        <p:nvSpPr>
          <p:cNvPr id="289" name="Google Shape;289;p40"/>
          <p:cNvSpPr/>
          <p:nvPr/>
        </p:nvSpPr>
        <p:spPr>
          <a:xfrm>
            <a:off x="7488332" y="3222016"/>
            <a:ext cx="5736600" cy="816900"/>
          </a:xfrm>
          <a:prstGeom prst="rect">
            <a:avLst/>
          </a:prstGeom>
          <a:solidFill>
            <a:srgbClr val="FFFFFF"/>
          </a:solidFill>
          <a:ln w="38100" cap="flat" cmpd="sng">
            <a:solidFill>
              <a:srgbClr val="000000"/>
            </a:solidFill>
            <a:prstDash val="solid"/>
            <a:miter lim="400000"/>
            <a:headEnd type="none" w="sm" len="sm"/>
            <a:tailEnd type="none" w="sm" len="sm"/>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rgbClr val="000000"/>
              </a:solidFill>
              <a:latin typeface="Arial"/>
              <a:ea typeface="Arial"/>
              <a:cs typeface="Arial"/>
              <a:sym typeface="Arial"/>
            </a:endParaRPr>
          </a:p>
        </p:txBody>
      </p:sp>
      <p:sp>
        <p:nvSpPr>
          <p:cNvPr id="290" name="Google Shape;290;p40"/>
          <p:cNvSpPr txBox="1"/>
          <p:nvPr/>
        </p:nvSpPr>
        <p:spPr>
          <a:xfrm>
            <a:off x="4443197" y="2572819"/>
            <a:ext cx="3605400" cy="538800"/>
          </a:xfrm>
          <a:prstGeom prst="rect">
            <a:avLst/>
          </a:prstGeom>
          <a:noFill/>
          <a:ln>
            <a:noFill/>
          </a:ln>
        </p:spPr>
        <p:txBody>
          <a:bodyPr spcFirstLastPara="1" wrap="square" lIns="38100" tIns="38100" rIns="38100" bIns="38100" anchor="ctr" anchorCtr="0">
            <a:spAutoFit/>
          </a:bodyPr>
          <a:lstStyle/>
          <a:p>
            <a:pPr marL="0" marR="0" lvl="1" indent="0" algn="ctr" rtl="0">
              <a:lnSpc>
                <a:spcPct val="100000"/>
              </a:lnSpc>
              <a:spcBef>
                <a:spcPts val="0"/>
              </a:spcBef>
              <a:spcAft>
                <a:spcPts val="0"/>
              </a:spcAft>
              <a:buClr>
                <a:srgbClr val="000000"/>
              </a:buClr>
              <a:buSzPts val="3000"/>
              <a:buFont typeface="Arial"/>
              <a:buNone/>
            </a:pPr>
            <a:r>
              <a:rPr lang="ja" sz="3000" b="0" i="0" u="none" strike="noStrike" cap="none">
                <a:solidFill>
                  <a:srgbClr val="000000"/>
                </a:solidFill>
                <a:latin typeface="Arial"/>
                <a:ea typeface="Arial"/>
                <a:cs typeface="Arial"/>
                <a:sym typeface="Arial"/>
              </a:rPr>
              <a:t>定説を捉える</a:t>
            </a:r>
            <a:endParaRPr sz="500"/>
          </a:p>
        </p:txBody>
      </p:sp>
      <p:cxnSp>
        <p:nvCxnSpPr>
          <p:cNvPr id="291" name="Google Shape;291;p40"/>
          <p:cNvCxnSpPr/>
          <p:nvPr/>
        </p:nvCxnSpPr>
        <p:spPr>
          <a:xfrm>
            <a:off x="5229864" y="3624010"/>
            <a:ext cx="1935900" cy="0"/>
          </a:xfrm>
          <a:prstGeom prst="straightConnector1">
            <a:avLst/>
          </a:prstGeom>
          <a:noFill/>
          <a:ln w="38100" cap="flat" cmpd="sng">
            <a:solidFill>
              <a:srgbClr val="000000"/>
            </a:solidFill>
            <a:prstDash val="solid"/>
            <a:miter lim="400000"/>
            <a:headEnd type="none" w="sm" len="sm"/>
            <a:tailEnd type="triangle" w="med" len="med"/>
          </a:ln>
        </p:spPr>
      </p:cxnSp>
      <p:cxnSp>
        <p:nvCxnSpPr>
          <p:cNvPr id="292" name="Google Shape;292;p40"/>
          <p:cNvCxnSpPr/>
          <p:nvPr/>
        </p:nvCxnSpPr>
        <p:spPr>
          <a:xfrm>
            <a:off x="8668824" y="4574722"/>
            <a:ext cx="0" cy="1981800"/>
          </a:xfrm>
          <a:prstGeom prst="straightConnector1">
            <a:avLst/>
          </a:prstGeom>
          <a:noFill/>
          <a:ln w="38100" cap="flat" cmpd="sng">
            <a:solidFill>
              <a:srgbClr val="000000"/>
            </a:solidFill>
            <a:prstDash val="solid"/>
            <a:miter lim="400000"/>
            <a:headEnd type="none" w="sm" len="sm"/>
            <a:tailEnd type="triangle" w="med" len="med"/>
          </a:ln>
        </p:spPr>
      </p:cxnSp>
      <p:cxnSp>
        <p:nvCxnSpPr>
          <p:cNvPr id="293" name="Google Shape;293;p40"/>
          <p:cNvCxnSpPr/>
          <p:nvPr/>
        </p:nvCxnSpPr>
        <p:spPr>
          <a:xfrm>
            <a:off x="5241731" y="4586589"/>
            <a:ext cx="1917000" cy="1917000"/>
          </a:xfrm>
          <a:prstGeom prst="straightConnector1">
            <a:avLst/>
          </a:prstGeom>
          <a:noFill/>
          <a:ln w="38100" cap="flat" cmpd="sng">
            <a:solidFill>
              <a:srgbClr val="000000"/>
            </a:solidFill>
            <a:prstDash val="solid"/>
            <a:miter lim="400000"/>
            <a:headEnd type="triangle" w="med" len="med"/>
            <a:tailEnd type="none" w="sm" len="sm"/>
          </a:ln>
        </p:spPr>
      </p:cxnSp>
      <p:sp>
        <p:nvSpPr>
          <p:cNvPr id="294" name="Google Shape;294;p40"/>
          <p:cNvSpPr txBox="1"/>
          <p:nvPr/>
        </p:nvSpPr>
        <p:spPr>
          <a:xfrm>
            <a:off x="2295601" y="5007150"/>
            <a:ext cx="3125100" cy="538800"/>
          </a:xfrm>
          <a:prstGeom prst="rect">
            <a:avLst/>
          </a:prstGeom>
          <a:noFill/>
          <a:ln>
            <a:noFill/>
          </a:ln>
        </p:spPr>
        <p:txBody>
          <a:bodyPr spcFirstLastPara="1" wrap="square" lIns="38100" tIns="38100" rIns="38100" bIns="38100" anchor="ctr" anchorCtr="0">
            <a:spAutoFit/>
          </a:bodyPr>
          <a:lstStyle/>
          <a:p>
            <a:pPr marL="0" marR="0" lvl="1" indent="0" algn="r" rtl="0">
              <a:lnSpc>
                <a:spcPct val="100000"/>
              </a:lnSpc>
              <a:spcBef>
                <a:spcPts val="0"/>
              </a:spcBef>
              <a:spcAft>
                <a:spcPts val="0"/>
              </a:spcAft>
              <a:buClr>
                <a:srgbClr val="000000"/>
              </a:buClr>
              <a:buSzPts val="3000"/>
              <a:buFont typeface="Arial"/>
              <a:buNone/>
            </a:pPr>
            <a:r>
              <a:rPr lang="ja" sz="3000" b="0" i="0" u="none" strike="noStrike" cap="none">
                <a:solidFill>
                  <a:srgbClr val="000000"/>
                </a:solidFill>
                <a:latin typeface="Arial"/>
                <a:ea typeface="Arial"/>
                <a:cs typeface="Arial"/>
                <a:sym typeface="Arial"/>
              </a:rPr>
              <a:t>組み合わせる</a:t>
            </a:r>
            <a:endParaRPr sz="500"/>
          </a:p>
        </p:txBody>
      </p:sp>
      <p:sp>
        <p:nvSpPr>
          <p:cNvPr id="295" name="Google Shape;295;p40"/>
          <p:cNvSpPr txBox="1"/>
          <p:nvPr/>
        </p:nvSpPr>
        <p:spPr>
          <a:xfrm>
            <a:off x="9103671" y="5056667"/>
            <a:ext cx="2307900" cy="1000500"/>
          </a:xfrm>
          <a:prstGeom prst="rect">
            <a:avLst/>
          </a:prstGeom>
          <a:noFill/>
          <a:ln>
            <a:noFill/>
          </a:ln>
        </p:spPr>
        <p:txBody>
          <a:bodyPr spcFirstLastPara="1" wrap="square" lIns="38100" tIns="38100" rIns="38100" bIns="38100" anchor="ctr" anchorCtr="0">
            <a:spAutoFit/>
          </a:bodyPr>
          <a:lstStyle/>
          <a:p>
            <a:pPr marL="0" marR="0" lvl="1" indent="0" algn="l" rtl="0">
              <a:lnSpc>
                <a:spcPct val="100000"/>
              </a:lnSpc>
              <a:spcBef>
                <a:spcPts val="0"/>
              </a:spcBef>
              <a:spcAft>
                <a:spcPts val="0"/>
              </a:spcAft>
              <a:buClr>
                <a:srgbClr val="000000"/>
              </a:buClr>
              <a:buSzPts val="3000"/>
              <a:buFont typeface="Arial"/>
              <a:buNone/>
            </a:pPr>
            <a:r>
              <a:rPr lang="ja" sz="3000" b="0" i="0" u="none" strike="noStrike" cap="none">
                <a:solidFill>
                  <a:srgbClr val="000000"/>
                </a:solidFill>
                <a:latin typeface="Arial"/>
                <a:ea typeface="Arial"/>
                <a:cs typeface="Arial"/>
                <a:sym typeface="Arial"/>
              </a:rPr>
              <a:t>逆説を</a:t>
            </a:r>
            <a:endParaRPr sz="500"/>
          </a:p>
          <a:p>
            <a:pPr marL="0" marR="0" lvl="1" indent="0" algn="l" rtl="0">
              <a:lnSpc>
                <a:spcPct val="100000"/>
              </a:lnSpc>
              <a:spcBef>
                <a:spcPts val="0"/>
              </a:spcBef>
              <a:spcAft>
                <a:spcPts val="0"/>
              </a:spcAft>
              <a:buClr>
                <a:srgbClr val="000000"/>
              </a:buClr>
              <a:buSzPts val="3000"/>
              <a:buFont typeface="Arial"/>
              <a:buNone/>
            </a:pPr>
            <a:r>
              <a:rPr lang="ja" sz="3000" b="0" i="0" u="none" strike="noStrike" cap="none">
                <a:solidFill>
                  <a:srgbClr val="000000"/>
                </a:solidFill>
                <a:latin typeface="Arial"/>
                <a:ea typeface="Arial"/>
                <a:cs typeface="Arial"/>
                <a:sym typeface="Arial"/>
              </a:rPr>
              <a:t>生み出す</a:t>
            </a:r>
            <a:endParaRPr sz="500"/>
          </a:p>
        </p:txBody>
      </p:sp>
      <p:sp>
        <p:nvSpPr>
          <p:cNvPr id="296" name="Google Shape;296;p40"/>
          <p:cNvSpPr/>
          <p:nvPr/>
        </p:nvSpPr>
        <p:spPr>
          <a:xfrm>
            <a:off x="5860158" y="5209142"/>
            <a:ext cx="695400" cy="695400"/>
          </a:xfrm>
          <a:prstGeom prst="ellipse">
            <a:avLst/>
          </a:prstGeom>
          <a:solidFill>
            <a:srgbClr val="FFFFFF"/>
          </a:solidFill>
          <a:ln w="38100" cap="flat" cmpd="sng">
            <a:solidFill>
              <a:srgbClr val="000000"/>
            </a:solidFill>
            <a:prstDash val="solid"/>
            <a:miter lim="400000"/>
            <a:headEnd type="none" w="sm" len="sm"/>
            <a:tailEnd type="none" w="sm" len="sm"/>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rgbClr val="000000"/>
              </a:solidFill>
              <a:latin typeface="Arial"/>
              <a:ea typeface="Arial"/>
              <a:cs typeface="Arial"/>
              <a:sym typeface="Arial"/>
            </a:endParaRPr>
          </a:p>
        </p:txBody>
      </p:sp>
      <p:sp>
        <p:nvSpPr>
          <p:cNvPr id="297" name="Google Shape;297;p40"/>
          <p:cNvSpPr txBox="1"/>
          <p:nvPr/>
        </p:nvSpPr>
        <p:spPr>
          <a:xfrm>
            <a:off x="5883583" y="5229791"/>
            <a:ext cx="648600" cy="661800"/>
          </a:xfrm>
          <a:prstGeom prst="rect">
            <a:avLst/>
          </a:prstGeom>
          <a:noFill/>
          <a:ln>
            <a:noFill/>
          </a:ln>
        </p:spPr>
        <p:txBody>
          <a:bodyPr spcFirstLastPara="1" wrap="square" lIns="38100" tIns="38100" rIns="38100" bIns="38100" anchor="ctr" anchorCtr="0">
            <a:spAutoFit/>
          </a:bodyPr>
          <a:lstStyle/>
          <a:p>
            <a:pPr marL="0" marR="0" lvl="1" indent="0" algn="ctr" rtl="0">
              <a:lnSpc>
                <a:spcPct val="100000"/>
              </a:lnSpc>
              <a:spcBef>
                <a:spcPts val="0"/>
              </a:spcBef>
              <a:spcAft>
                <a:spcPts val="0"/>
              </a:spcAft>
              <a:buClr>
                <a:srgbClr val="000000"/>
              </a:buClr>
              <a:buSzPts val="3800"/>
              <a:buFont typeface="Arial"/>
              <a:buNone/>
            </a:pPr>
            <a:r>
              <a:rPr lang="ja" sz="3800" b="0" i="0" u="none" strike="noStrike" cap="none">
                <a:solidFill>
                  <a:srgbClr val="000000"/>
                </a:solidFill>
                <a:latin typeface="Arial"/>
                <a:ea typeface="Arial"/>
                <a:cs typeface="Arial"/>
                <a:sym typeface="Arial"/>
              </a:rPr>
              <a:t>３</a:t>
            </a:r>
            <a:endParaRPr sz="500"/>
          </a:p>
        </p:txBody>
      </p:sp>
      <p:sp>
        <p:nvSpPr>
          <p:cNvPr id="298" name="Google Shape;298;p40"/>
          <p:cNvSpPr/>
          <p:nvPr/>
        </p:nvSpPr>
        <p:spPr>
          <a:xfrm>
            <a:off x="5850633" y="3290636"/>
            <a:ext cx="695400" cy="695400"/>
          </a:xfrm>
          <a:prstGeom prst="ellipse">
            <a:avLst/>
          </a:prstGeom>
          <a:solidFill>
            <a:srgbClr val="FFFFFF"/>
          </a:solidFill>
          <a:ln w="38100" cap="flat" cmpd="sng">
            <a:solidFill>
              <a:srgbClr val="000000"/>
            </a:solidFill>
            <a:prstDash val="solid"/>
            <a:miter lim="400000"/>
            <a:headEnd type="none" w="sm" len="sm"/>
            <a:tailEnd type="none" w="sm" len="sm"/>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rgbClr val="000000"/>
              </a:solidFill>
              <a:latin typeface="Arial"/>
              <a:ea typeface="Arial"/>
              <a:cs typeface="Arial"/>
              <a:sym typeface="Arial"/>
            </a:endParaRPr>
          </a:p>
        </p:txBody>
      </p:sp>
      <p:sp>
        <p:nvSpPr>
          <p:cNvPr id="299" name="Google Shape;299;p40"/>
          <p:cNvSpPr txBox="1"/>
          <p:nvPr/>
        </p:nvSpPr>
        <p:spPr>
          <a:xfrm>
            <a:off x="5874058" y="3311286"/>
            <a:ext cx="648600" cy="661800"/>
          </a:xfrm>
          <a:prstGeom prst="rect">
            <a:avLst/>
          </a:prstGeom>
          <a:noFill/>
          <a:ln>
            <a:noFill/>
          </a:ln>
        </p:spPr>
        <p:txBody>
          <a:bodyPr spcFirstLastPara="1" wrap="square" lIns="38100" tIns="38100" rIns="38100" bIns="38100" anchor="ctr" anchorCtr="0">
            <a:spAutoFit/>
          </a:bodyPr>
          <a:lstStyle/>
          <a:p>
            <a:pPr marL="0" marR="0" lvl="1" indent="0" algn="ctr" rtl="0">
              <a:lnSpc>
                <a:spcPct val="100000"/>
              </a:lnSpc>
              <a:spcBef>
                <a:spcPts val="0"/>
              </a:spcBef>
              <a:spcAft>
                <a:spcPts val="0"/>
              </a:spcAft>
              <a:buClr>
                <a:srgbClr val="000000"/>
              </a:buClr>
              <a:buSzPts val="3800"/>
              <a:buFont typeface="Arial"/>
              <a:buNone/>
            </a:pPr>
            <a:r>
              <a:rPr lang="ja" sz="3800" b="0" i="0" u="none" strike="noStrike" cap="none">
                <a:solidFill>
                  <a:srgbClr val="000000"/>
                </a:solidFill>
                <a:latin typeface="Arial"/>
                <a:ea typeface="Arial"/>
                <a:cs typeface="Arial"/>
                <a:sym typeface="Arial"/>
              </a:rPr>
              <a:t>１</a:t>
            </a:r>
            <a:endParaRPr sz="500"/>
          </a:p>
        </p:txBody>
      </p:sp>
      <p:sp>
        <p:nvSpPr>
          <p:cNvPr id="300" name="Google Shape;300;p40"/>
          <p:cNvSpPr/>
          <p:nvPr/>
        </p:nvSpPr>
        <p:spPr>
          <a:xfrm>
            <a:off x="8321161" y="5205017"/>
            <a:ext cx="695400" cy="695400"/>
          </a:xfrm>
          <a:prstGeom prst="ellipse">
            <a:avLst/>
          </a:prstGeom>
          <a:solidFill>
            <a:srgbClr val="FFFFFF"/>
          </a:solidFill>
          <a:ln w="38100" cap="flat" cmpd="sng">
            <a:solidFill>
              <a:srgbClr val="000000"/>
            </a:solidFill>
            <a:prstDash val="solid"/>
            <a:miter lim="400000"/>
            <a:headEnd type="none" w="sm" len="sm"/>
            <a:tailEnd type="none" w="sm" len="sm"/>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rgbClr val="000000"/>
              </a:solidFill>
              <a:latin typeface="Arial"/>
              <a:ea typeface="Arial"/>
              <a:cs typeface="Arial"/>
              <a:sym typeface="Arial"/>
            </a:endParaRPr>
          </a:p>
        </p:txBody>
      </p:sp>
      <p:sp>
        <p:nvSpPr>
          <p:cNvPr id="301" name="Google Shape;301;p40"/>
          <p:cNvSpPr txBox="1"/>
          <p:nvPr/>
        </p:nvSpPr>
        <p:spPr>
          <a:xfrm>
            <a:off x="8339824" y="5225666"/>
            <a:ext cx="648600" cy="661800"/>
          </a:xfrm>
          <a:prstGeom prst="rect">
            <a:avLst/>
          </a:prstGeom>
          <a:noFill/>
          <a:ln>
            <a:noFill/>
          </a:ln>
        </p:spPr>
        <p:txBody>
          <a:bodyPr spcFirstLastPara="1" wrap="square" lIns="38100" tIns="38100" rIns="38100" bIns="38100" anchor="ctr" anchorCtr="0">
            <a:spAutoFit/>
          </a:bodyPr>
          <a:lstStyle/>
          <a:p>
            <a:pPr marL="0" marR="0" lvl="1" indent="0" algn="ctr" rtl="0">
              <a:lnSpc>
                <a:spcPct val="100000"/>
              </a:lnSpc>
              <a:spcBef>
                <a:spcPts val="0"/>
              </a:spcBef>
              <a:spcAft>
                <a:spcPts val="0"/>
              </a:spcAft>
              <a:buClr>
                <a:srgbClr val="000000"/>
              </a:buClr>
              <a:buSzPts val="3800"/>
              <a:buFont typeface="Arial"/>
              <a:buNone/>
            </a:pPr>
            <a:r>
              <a:rPr lang="ja" sz="3800" b="0" i="0" u="none" strike="noStrike" cap="none">
                <a:solidFill>
                  <a:srgbClr val="000000"/>
                </a:solidFill>
                <a:latin typeface="Arial"/>
                <a:ea typeface="Arial"/>
                <a:cs typeface="Arial"/>
                <a:sym typeface="Arial"/>
              </a:rPr>
              <a:t>２</a:t>
            </a:r>
            <a:endParaRPr sz="500"/>
          </a:p>
        </p:txBody>
      </p:sp>
      <p:sp>
        <p:nvSpPr>
          <p:cNvPr id="302" name="Google Shape;302;p40"/>
          <p:cNvSpPr/>
          <p:nvPr/>
        </p:nvSpPr>
        <p:spPr>
          <a:xfrm>
            <a:off x="2420666" y="1318603"/>
            <a:ext cx="7650504" cy="1226502"/>
          </a:xfrm>
          <a:custGeom>
            <a:avLst/>
            <a:gdLst/>
            <a:ahLst/>
            <a:cxnLst/>
            <a:rect l="l" t="t" r="r" b="b"/>
            <a:pathLst>
              <a:path w="21600" h="21600" extrusionOk="0">
                <a:moveTo>
                  <a:pt x="72" y="0"/>
                </a:moveTo>
                <a:cubicBezTo>
                  <a:pt x="32" y="0"/>
                  <a:pt x="0" y="200"/>
                  <a:pt x="0" y="448"/>
                </a:cubicBezTo>
                <a:lnTo>
                  <a:pt x="0" y="18662"/>
                </a:lnTo>
                <a:cubicBezTo>
                  <a:pt x="0" y="18910"/>
                  <a:pt x="32" y="19110"/>
                  <a:pt x="72" y="19110"/>
                </a:cubicBezTo>
                <a:lnTo>
                  <a:pt x="10254" y="19110"/>
                </a:lnTo>
                <a:lnTo>
                  <a:pt x="10616" y="21600"/>
                </a:lnTo>
                <a:lnTo>
                  <a:pt x="10979" y="19110"/>
                </a:lnTo>
                <a:lnTo>
                  <a:pt x="21528" y="19110"/>
                </a:lnTo>
                <a:cubicBezTo>
                  <a:pt x="21568" y="19110"/>
                  <a:pt x="21600" y="18910"/>
                  <a:pt x="21600" y="18662"/>
                </a:cubicBezTo>
                <a:lnTo>
                  <a:pt x="21600" y="448"/>
                </a:lnTo>
                <a:cubicBezTo>
                  <a:pt x="21600" y="200"/>
                  <a:pt x="21568" y="0"/>
                  <a:pt x="21528" y="0"/>
                </a:cubicBezTo>
                <a:lnTo>
                  <a:pt x="72" y="0"/>
                </a:lnTo>
                <a:close/>
              </a:path>
            </a:pathLst>
          </a:custGeom>
          <a:solidFill>
            <a:srgbClr val="EDEFF2"/>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ja" sz="2200"/>
              <a:t>その起点がどのように定説につながるか、</a:t>
            </a:r>
            <a:endParaRPr sz="2200"/>
          </a:p>
          <a:p>
            <a:pPr marL="0" marR="0" lvl="0" indent="0" algn="ctr" rtl="0">
              <a:lnSpc>
                <a:spcPct val="100000"/>
              </a:lnSpc>
              <a:spcBef>
                <a:spcPts val="0"/>
              </a:spcBef>
              <a:spcAft>
                <a:spcPts val="0"/>
              </a:spcAft>
              <a:buClr>
                <a:srgbClr val="000000"/>
              </a:buClr>
              <a:buSzPts val="3600"/>
              <a:buFont typeface="Arial"/>
              <a:buNone/>
            </a:pPr>
            <a:r>
              <a:rPr lang="ja" sz="2200"/>
              <a:t>理由や背景を書いてください</a:t>
            </a:r>
            <a:endParaRPr sz="2200" b="0" i="0" u="none" strike="noStrike" cap="none">
              <a:solidFill>
                <a:srgbClr val="000000"/>
              </a:solidFill>
              <a:latin typeface="Arial"/>
              <a:ea typeface="Arial"/>
              <a:cs typeface="Arial"/>
              <a:sym typeface="Arial"/>
            </a:endParaRPr>
          </a:p>
        </p:txBody>
      </p:sp>
      <p:sp>
        <p:nvSpPr>
          <p:cNvPr id="303" name="Google Shape;303;p40"/>
          <p:cNvSpPr/>
          <p:nvPr/>
        </p:nvSpPr>
        <p:spPr>
          <a:xfrm rot="-5400000">
            <a:off x="11336775" y="4249697"/>
            <a:ext cx="1433808" cy="2670732"/>
          </a:xfrm>
          <a:custGeom>
            <a:avLst/>
            <a:gdLst/>
            <a:ahLst/>
            <a:cxnLst/>
            <a:rect l="l" t="t" r="r" b="b"/>
            <a:pathLst>
              <a:path w="21600" h="21600" extrusionOk="0">
                <a:moveTo>
                  <a:pt x="12959" y="0"/>
                </a:moveTo>
                <a:lnTo>
                  <a:pt x="10069" y="1981"/>
                </a:lnTo>
                <a:lnTo>
                  <a:pt x="574" y="1981"/>
                </a:lnTo>
                <a:cubicBezTo>
                  <a:pt x="257" y="1981"/>
                  <a:pt x="0" y="2119"/>
                  <a:pt x="0" y="2289"/>
                </a:cubicBezTo>
                <a:lnTo>
                  <a:pt x="0" y="21293"/>
                </a:lnTo>
                <a:cubicBezTo>
                  <a:pt x="0" y="21463"/>
                  <a:pt x="257" y="21600"/>
                  <a:pt x="574" y="21600"/>
                </a:cubicBezTo>
                <a:lnTo>
                  <a:pt x="21026" y="21600"/>
                </a:lnTo>
                <a:cubicBezTo>
                  <a:pt x="21343" y="21600"/>
                  <a:pt x="21600" y="21463"/>
                  <a:pt x="21600" y="21293"/>
                </a:cubicBezTo>
                <a:lnTo>
                  <a:pt x="21600" y="2289"/>
                </a:lnTo>
                <a:cubicBezTo>
                  <a:pt x="21600" y="2119"/>
                  <a:pt x="21343" y="1981"/>
                  <a:pt x="21026" y="1981"/>
                </a:cubicBezTo>
                <a:lnTo>
                  <a:pt x="15851" y="1981"/>
                </a:lnTo>
                <a:lnTo>
                  <a:pt x="12959" y="0"/>
                </a:lnTo>
                <a:close/>
              </a:path>
            </a:pathLst>
          </a:custGeom>
          <a:solidFill>
            <a:srgbClr val="EDEFF2"/>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rgbClr val="000000"/>
              </a:solidFill>
              <a:latin typeface="Arial"/>
              <a:ea typeface="Arial"/>
              <a:cs typeface="Arial"/>
              <a:sym typeface="Arial"/>
            </a:endParaRPr>
          </a:p>
        </p:txBody>
      </p:sp>
      <p:sp>
        <p:nvSpPr>
          <p:cNvPr id="304" name="Google Shape;304;p40"/>
          <p:cNvSpPr/>
          <p:nvPr/>
        </p:nvSpPr>
        <p:spPr>
          <a:xfrm rot="-5400000">
            <a:off x="1901750" y="4358791"/>
            <a:ext cx="2620134" cy="5072814"/>
          </a:xfrm>
          <a:custGeom>
            <a:avLst/>
            <a:gdLst/>
            <a:ahLst/>
            <a:cxnLst/>
            <a:rect l="l" t="t" r="r" b="b"/>
            <a:pathLst>
              <a:path w="21600" h="21600" extrusionOk="0">
                <a:moveTo>
                  <a:pt x="340" y="0"/>
                </a:moveTo>
                <a:cubicBezTo>
                  <a:pt x="152" y="0"/>
                  <a:pt x="0" y="79"/>
                  <a:pt x="0" y="176"/>
                </a:cubicBezTo>
                <a:lnTo>
                  <a:pt x="0" y="21424"/>
                </a:lnTo>
                <a:cubicBezTo>
                  <a:pt x="0" y="21521"/>
                  <a:pt x="152" y="21600"/>
                  <a:pt x="340" y="21600"/>
                </a:cubicBezTo>
                <a:lnTo>
                  <a:pt x="19533" y="21600"/>
                </a:lnTo>
                <a:cubicBezTo>
                  <a:pt x="19720" y="21600"/>
                  <a:pt x="19872" y="21521"/>
                  <a:pt x="19872" y="21424"/>
                </a:cubicBezTo>
                <a:lnTo>
                  <a:pt x="19872" y="16781"/>
                </a:lnTo>
                <a:lnTo>
                  <a:pt x="21600" y="15895"/>
                </a:lnTo>
                <a:lnTo>
                  <a:pt x="19872" y="15011"/>
                </a:lnTo>
                <a:lnTo>
                  <a:pt x="19872" y="176"/>
                </a:lnTo>
                <a:cubicBezTo>
                  <a:pt x="19872" y="79"/>
                  <a:pt x="19720" y="0"/>
                  <a:pt x="19533" y="0"/>
                </a:cubicBezTo>
                <a:lnTo>
                  <a:pt x="340" y="0"/>
                </a:lnTo>
                <a:close/>
              </a:path>
            </a:pathLst>
          </a:custGeom>
          <a:solidFill>
            <a:srgbClr val="EDEFF2"/>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rgbClr val="000000"/>
              </a:solidFill>
              <a:latin typeface="Arial"/>
              <a:ea typeface="Arial"/>
              <a:cs typeface="Arial"/>
              <a:sym typeface="Arial"/>
            </a:endParaRPr>
          </a:p>
        </p:txBody>
      </p:sp>
      <p:sp>
        <p:nvSpPr>
          <p:cNvPr id="305" name="Google Shape;305;p40"/>
          <p:cNvSpPr txBox="1"/>
          <p:nvPr/>
        </p:nvSpPr>
        <p:spPr>
          <a:xfrm>
            <a:off x="773465" y="6190608"/>
            <a:ext cx="4895700" cy="153900"/>
          </a:xfrm>
          <a:prstGeom prst="rect">
            <a:avLst/>
          </a:prstGeom>
          <a:noFill/>
          <a:ln>
            <a:noFill/>
          </a:ln>
        </p:spPr>
        <p:txBody>
          <a:bodyPr spcFirstLastPara="1" wrap="square" lIns="38100" tIns="38100" rIns="38100" bIns="38100" anchor="ctr" anchorCtr="0">
            <a:spAutoFit/>
          </a:bodyPr>
          <a:lstStyle/>
          <a:p>
            <a:pPr marL="0" marR="0" lvl="1" indent="0" algn="ctr" rtl="0">
              <a:lnSpc>
                <a:spcPct val="100000"/>
              </a:lnSpc>
              <a:spcBef>
                <a:spcPts val="0"/>
              </a:spcBef>
              <a:spcAft>
                <a:spcPts val="0"/>
              </a:spcAft>
              <a:buClr>
                <a:srgbClr val="000000"/>
              </a:buClr>
              <a:buSzPts val="2500"/>
              <a:buFont typeface="Arial"/>
              <a:buNone/>
            </a:pPr>
            <a:endParaRPr sz="500"/>
          </a:p>
        </p:txBody>
      </p:sp>
      <p:cxnSp>
        <p:nvCxnSpPr>
          <p:cNvPr id="306" name="Google Shape;306;p40"/>
          <p:cNvCxnSpPr/>
          <p:nvPr/>
        </p:nvCxnSpPr>
        <p:spPr>
          <a:xfrm>
            <a:off x="0" y="948220"/>
            <a:ext cx="13753200" cy="0"/>
          </a:xfrm>
          <a:prstGeom prst="straightConnector1">
            <a:avLst/>
          </a:prstGeom>
          <a:noFill/>
          <a:ln w="50800" cap="flat" cmpd="sng">
            <a:solidFill>
              <a:srgbClr val="DCDEE0"/>
            </a:solidFill>
            <a:prstDash val="solid"/>
            <a:miter lim="400000"/>
            <a:headEnd type="none" w="sm" len="sm"/>
            <a:tailEnd type="none" w="sm" len="sm"/>
          </a:ln>
        </p:spPr>
      </p:cxnSp>
      <p:sp>
        <p:nvSpPr>
          <p:cNvPr id="309" name="Google Shape;309;p40"/>
          <p:cNvSpPr txBox="1"/>
          <p:nvPr/>
        </p:nvSpPr>
        <p:spPr>
          <a:xfrm>
            <a:off x="203371" y="1208875"/>
            <a:ext cx="2313300" cy="692700"/>
          </a:xfrm>
          <a:prstGeom prst="rect">
            <a:avLst/>
          </a:prstGeom>
          <a:noFill/>
          <a:ln>
            <a:noFill/>
          </a:ln>
        </p:spPr>
        <p:txBody>
          <a:bodyPr spcFirstLastPara="1" wrap="square" lIns="106650" tIns="53325" rIns="106650" bIns="53325" anchor="t" anchorCtr="0">
            <a:spAutoFit/>
          </a:bodyPr>
          <a:lstStyle/>
          <a:p>
            <a:pPr marL="0" marR="0" lvl="0" indent="0" algn="l" rtl="0">
              <a:lnSpc>
                <a:spcPct val="100000"/>
              </a:lnSpc>
              <a:spcBef>
                <a:spcPts val="0"/>
              </a:spcBef>
              <a:spcAft>
                <a:spcPts val="0"/>
              </a:spcAft>
              <a:buClr>
                <a:srgbClr val="000000"/>
              </a:buClr>
              <a:buSzPts val="1900"/>
              <a:buFont typeface="Arial"/>
              <a:buNone/>
            </a:pPr>
            <a:r>
              <a:rPr lang="ja" sz="1900" b="1">
                <a:solidFill>
                  <a:srgbClr val="03243D"/>
                </a:solidFill>
              </a:rPr>
              <a:t>※コピーして</a:t>
            </a:r>
            <a:endParaRPr sz="1900" b="1">
              <a:solidFill>
                <a:srgbClr val="03243D"/>
              </a:solidFill>
            </a:endParaRPr>
          </a:p>
          <a:p>
            <a:pPr marL="0" marR="0" lvl="0" indent="0" algn="l" rtl="0">
              <a:lnSpc>
                <a:spcPct val="100000"/>
              </a:lnSpc>
              <a:spcBef>
                <a:spcPts val="0"/>
              </a:spcBef>
              <a:spcAft>
                <a:spcPts val="0"/>
              </a:spcAft>
              <a:buClr>
                <a:srgbClr val="000000"/>
              </a:buClr>
              <a:buSzPts val="1900"/>
              <a:buFont typeface="Arial"/>
              <a:buNone/>
            </a:pPr>
            <a:r>
              <a:rPr lang="ja" sz="1900" b="1">
                <a:solidFill>
                  <a:srgbClr val="03243D"/>
                </a:solidFill>
              </a:rPr>
              <a:t>ご使用ください</a:t>
            </a:r>
            <a:endParaRPr sz="1600" b="0" i="0" u="none" strike="noStrike" cap="none">
              <a:solidFill>
                <a:srgbClr val="000000"/>
              </a:solidFill>
              <a:latin typeface="Arial"/>
              <a:ea typeface="Arial"/>
              <a:cs typeface="Arial"/>
              <a:sym typeface="Arial"/>
            </a:endParaRPr>
          </a:p>
        </p:txBody>
      </p:sp>
      <p:sp>
        <p:nvSpPr>
          <p:cNvPr id="310" name="Google Shape;310;p40"/>
          <p:cNvSpPr txBox="1"/>
          <p:nvPr/>
        </p:nvSpPr>
        <p:spPr>
          <a:xfrm>
            <a:off x="1030197" y="2793032"/>
            <a:ext cx="3605400" cy="369300"/>
          </a:xfrm>
          <a:prstGeom prst="rect">
            <a:avLst/>
          </a:prstGeom>
          <a:noFill/>
          <a:ln>
            <a:noFill/>
          </a:ln>
        </p:spPr>
        <p:txBody>
          <a:bodyPr spcFirstLastPara="1" wrap="square" lIns="38100" tIns="38100" rIns="38100" bIns="38100" anchor="ctr" anchorCtr="0">
            <a:spAutoFit/>
          </a:bodyPr>
          <a:lstStyle/>
          <a:p>
            <a:pPr marL="0" marR="0" lvl="1" indent="0" algn="ctr" rtl="0">
              <a:lnSpc>
                <a:spcPct val="100000"/>
              </a:lnSpc>
              <a:spcBef>
                <a:spcPts val="0"/>
              </a:spcBef>
              <a:spcAft>
                <a:spcPts val="0"/>
              </a:spcAft>
              <a:buClr>
                <a:srgbClr val="000000"/>
              </a:buClr>
              <a:buSzPts val="3000"/>
              <a:buFont typeface="Arial"/>
              <a:buNone/>
            </a:pPr>
            <a:r>
              <a:rPr lang="ja" sz="1900"/>
              <a:t>起点</a:t>
            </a:r>
            <a:endParaRPr sz="100"/>
          </a:p>
        </p:txBody>
      </p:sp>
      <p:sp>
        <p:nvSpPr>
          <p:cNvPr id="311" name="Google Shape;311;p40"/>
          <p:cNvSpPr txBox="1"/>
          <p:nvPr/>
        </p:nvSpPr>
        <p:spPr>
          <a:xfrm>
            <a:off x="8454922" y="2793032"/>
            <a:ext cx="3605400" cy="369300"/>
          </a:xfrm>
          <a:prstGeom prst="rect">
            <a:avLst/>
          </a:prstGeom>
          <a:noFill/>
          <a:ln>
            <a:noFill/>
          </a:ln>
        </p:spPr>
        <p:txBody>
          <a:bodyPr spcFirstLastPara="1" wrap="square" lIns="38100" tIns="38100" rIns="38100" bIns="38100" anchor="ctr" anchorCtr="0">
            <a:spAutoFit/>
          </a:bodyPr>
          <a:lstStyle/>
          <a:p>
            <a:pPr marL="0" marR="0" lvl="1" indent="0" algn="ctr" rtl="0">
              <a:lnSpc>
                <a:spcPct val="100000"/>
              </a:lnSpc>
              <a:spcBef>
                <a:spcPts val="0"/>
              </a:spcBef>
              <a:spcAft>
                <a:spcPts val="0"/>
              </a:spcAft>
              <a:buClr>
                <a:srgbClr val="000000"/>
              </a:buClr>
              <a:buSzPts val="3000"/>
              <a:buFont typeface="Arial"/>
              <a:buNone/>
            </a:pPr>
            <a:r>
              <a:rPr lang="ja" sz="1900"/>
              <a:t>定説</a:t>
            </a:r>
            <a:endParaRPr sz="100"/>
          </a:p>
        </p:txBody>
      </p:sp>
      <p:sp>
        <p:nvSpPr>
          <p:cNvPr id="312" name="Google Shape;312;p40"/>
          <p:cNvSpPr txBox="1"/>
          <p:nvPr/>
        </p:nvSpPr>
        <p:spPr>
          <a:xfrm>
            <a:off x="8454922" y="6744119"/>
            <a:ext cx="3605400" cy="369300"/>
          </a:xfrm>
          <a:prstGeom prst="rect">
            <a:avLst/>
          </a:prstGeom>
          <a:noFill/>
          <a:ln>
            <a:noFill/>
          </a:ln>
        </p:spPr>
        <p:txBody>
          <a:bodyPr spcFirstLastPara="1" wrap="square" lIns="38100" tIns="38100" rIns="38100" bIns="38100" anchor="ctr" anchorCtr="0">
            <a:spAutoFit/>
          </a:bodyPr>
          <a:lstStyle/>
          <a:p>
            <a:pPr marL="0" marR="0" lvl="1" indent="0" algn="ctr" rtl="0">
              <a:lnSpc>
                <a:spcPct val="100000"/>
              </a:lnSpc>
              <a:spcBef>
                <a:spcPts val="0"/>
              </a:spcBef>
              <a:spcAft>
                <a:spcPts val="0"/>
              </a:spcAft>
              <a:buClr>
                <a:srgbClr val="000000"/>
              </a:buClr>
              <a:buSzPts val="3000"/>
              <a:buFont typeface="Arial"/>
              <a:buNone/>
            </a:pPr>
            <a:r>
              <a:rPr lang="ja" sz="1900"/>
              <a:t>逆説</a:t>
            </a:r>
            <a:endParaRPr sz="100"/>
          </a:p>
        </p:txBody>
      </p:sp>
      <p:sp>
        <p:nvSpPr>
          <p:cNvPr id="313" name="Google Shape;313;p40"/>
          <p:cNvSpPr/>
          <p:nvPr/>
        </p:nvSpPr>
        <p:spPr>
          <a:xfrm>
            <a:off x="10938376" y="4868050"/>
            <a:ext cx="2450700" cy="1433700"/>
          </a:xfrm>
          <a:prstGeom prst="rect">
            <a:avLst/>
          </a:prstGeom>
          <a:noFill/>
          <a:ln>
            <a:noFill/>
          </a:ln>
        </p:spPr>
        <p:txBody>
          <a:bodyPr spcFirstLastPara="1" wrap="square" lIns="38100" tIns="38100" rIns="38100" bIns="38100" anchor="ctr" anchorCtr="0">
            <a:noAutofit/>
          </a:bodyPr>
          <a:lstStyle/>
          <a:p>
            <a:pPr marL="0" lvl="0" indent="0" algn="ctr" rtl="0">
              <a:spcBef>
                <a:spcPts val="0"/>
              </a:spcBef>
              <a:spcAft>
                <a:spcPts val="0"/>
              </a:spcAft>
              <a:buClr>
                <a:schemeClr val="dk1"/>
              </a:buClr>
              <a:buSzPts val="3600"/>
              <a:buFont typeface="Arial"/>
              <a:buNone/>
            </a:pPr>
            <a:r>
              <a:rPr lang="ja" sz="2000">
                <a:solidFill>
                  <a:schemeClr val="dk1"/>
                </a:solidFill>
              </a:rPr>
              <a:t>定説からどのように逆説につながるか</a:t>
            </a:r>
            <a:endParaRPr sz="2000">
              <a:solidFill>
                <a:schemeClr val="dk1"/>
              </a:solidFill>
            </a:endParaRPr>
          </a:p>
          <a:p>
            <a:pPr marL="0" lvl="0" indent="0" algn="ctr" rtl="0">
              <a:spcBef>
                <a:spcPts val="0"/>
              </a:spcBef>
              <a:spcAft>
                <a:spcPts val="0"/>
              </a:spcAft>
              <a:buClr>
                <a:schemeClr val="dk1"/>
              </a:buClr>
              <a:buSzPts val="3600"/>
              <a:buFont typeface="Arial"/>
              <a:buNone/>
            </a:pPr>
            <a:r>
              <a:rPr lang="ja" sz="2000">
                <a:solidFill>
                  <a:schemeClr val="dk1"/>
                </a:solidFill>
              </a:rPr>
              <a:t>理由や背景を書いてください</a:t>
            </a:r>
            <a:endParaRPr sz="2000">
              <a:solidFill>
                <a:schemeClr val="dk1"/>
              </a:solidFill>
            </a:endParaRPr>
          </a:p>
        </p:txBody>
      </p:sp>
      <p:sp>
        <p:nvSpPr>
          <p:cNvPr id="314" name="Google Shape;314;p40"/>
          <p:cNvSpPr/>
          <p:nvPr/>
        </p:nvSpPr>
        <p:spPr>
          <a:xfrm>
            <a:off x="675400" y="5788750"/>
            <a:ext cx="5072700" cy="2416500"/>
          </a:xfrm>
          <a:prstGeom prst="rect">
            <a:avLst/>
          </a:prstGeom>
          <a:noFill/>
          <a:ln>
            <a:noFill/>
          </a:ln>
        </p:spPr>
        <p:txBody>
          <a:bodyPr spcFirstLastPara="1" wrap="square" lIns="38100" tIns="38100" rIns="38100" bIns="38100" anchor="ctr" anchorCtr="0">
            <a:noAutofit/>
          </a:bodyPr>
          <a:lstStyle/>
          <a:p>
            <a:pPr marL="0" lvl="0" indent="0" algn="ctr" rtl="0">
              <a:spcBef>
                <a:spcPts val="0"/>
              </a:spcBef>
              <a:spcAft>
                <a:spcPts val="0"/>
              </a:spcAft>
              <a:buClr>
                <a:schemeClr val="dk1"/>
              </a:buClr>
              <a:buSzPts val="3600"/>
              <a:buFont typeface="Arial"/>
              <a:buNone/>
            </a:pPr>
            <a:r>
              <a:rPr lang="ja" sz="2000">
                <a:solidFill>
                  <a:schemeClr val="dk1"/>
                </a:solidFill>
              </a:rPr>
              <a:t>本来つながりにくい起点と逆説を</a:t>
            </a:r>
            <a:endParaRPr sz="2000">
              <a:solidFill>
                <a:schemeClr val="dk1"/>
              </a:solidFill>
            </a:endParaRPr>
          </a:p>
          <a:p>
            <a:pPr marL="0" lvl="0" indent="0" algn="ctr" rtl="0">
              <a:spcBef>
                <a:spcPts val="0"/>
              </a:spcBef>
              <a:spcAft>
                <a:spcPts val="0"/>
              </a:spcAft>
              <a:buClr>
                <a:schemeClr val="dk1"/>
              </a:buClr>
              <a:buSzPts val="3600"/>
              <a:buFont typeface="Arial"/>
              <a:buNone/>
            </a:pPr>
            <a:r>
              <a:rPr lang="ja" sz="2000">
                <a:solidFill>
                  <a:schemeClr val="dk1"/>
                </a:solidFill>
              </a:rPr>
              <a:t>どのようにつなげることができるか</a:t>
            </a:r>
            <a:endParaRPr sz="2000">
              <a:solidFill>
                <a:schemeClr val="dk1"/>
              </a:solidFill>
            </a:endParaRPr>
          </a:p>
          <a:p>
            <a:pPr marL="0" lvl="0" indent="0" algn="ctr" rtl="0">
              <a:spcBef>
                <a:spcPts val="0"/>
              </a:spcBef>
              <a:spcAft>
                <a:spcPts val="0"/>
              </a:spcAft>
              <a:buClr>
                <a:schemeClr val="dk1"/>
              </a:buClr>
              <a:buSzPts val="3600"/>
              <a:buFont typeface="Arial"/>
              <a:buNone/>
            </a:pPr>
            <a:r>
              <a:rPr lang="ja" sz="2000">
                <a:solidFill>
                  <a:schemeClr val="dk1"/>
                </a:solidFill>
              </a:rPr>
              <a:t>仕組みや施策や取り組みや理由について</a:t>
            </a:r>
            <a:endParaRPr sz="2000">
              <a:solidFill>
                <a:schemeClr val="dk1"/>
              </a:solidFill>
            </a:endParaRPr>
          </a:p>
          <a:p>
            <a:pPr marL="0" lvl="0" indent="0" algn="ctr" rtl="0">
              <a:spcBef>
                <a:spcPts val="0"/>
              </a:spcBef>
              <a:spcAft>
                <a:spcPts val="0"/>
              </a:spcAft>
              <a:buClr>
                <a:schemeClr val="dk1"/>
              </a:buClr>
              <a:buSzPts val="3600"/>
              <a:buFont typeface="Arial"/>
              <a:buNone/>
            </a:pPr>
            <a:r>
              <a:rPr lang="ja" sz="2000">
                <a:solidFill>
                  <a:schemeClr val="dk1"/>
                </a:solidFill>
              </a:rPr>
              <a:t>書いてください</a:t>
            </a:r>
            <a:endParaRPr sz="2000">
              <a:solidFill>
                <a:schemeClr val="dk1"/>
              </a:solidFill>
            </a:endParaRPr>
          </a:p>
        </p:txBody>
      </p:sp>
      <p:sp>
        <p:nvSpPr>
          <p:cNvPr id="2" name="Google Shape;1038;p36">
            <a:extLst>
              <a:ext uri="{FF2B5EF4-FFF2-40B4-BE49-F238E27FC236}">
                <a16:creationId xmlns:a16="http://schemas.microsoft.com/office/drawing/2014/main" id="{3C7E784D-737A-BA88-BB34-CB4A3C69B25C}"/>
              </a:ext>
            </a:extLst>
          </p:cNvPr>
          <p:cNvSpPr/>
          <p:nvPr/>
        </p:nvSpPr>
        <p:spPr>
          <a:xfrm>
            <a:off x="89818" y="227531"/>
            <a:ext cx="2698200" cy="523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ja" sz="1400" b="0" i="0" u="none" strike="noStrike" cap="none" dirty="0">
                <a:solidFill>
                  <a:srgbClr val="000000"/>
                </a:solidFill>
                <a:latin typeface="Arial"/>
                <a:ea typeface="Arial"/>
                <a:cs typeface="Arial"/>
                <a:sym typeface="Arial"/>
              </a:rPr>
              <a:t>※こちらのシートをコピーして</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ja" sz="1400" b="0" i="0" u="none" strike="noStrike" cap="none" dirty="0">
                <a:solidFill>
                  <a:srgbClr val="000000"/>
                </a:solidFill>
                <a:latin typeface="Arial"/>
                <a:ea typeface="Arial"/>
                <a:cs typeface="Arial"/>
                <a:sym typeface="Arial"/>
              </a:rPr>
              <a:t>編集すると便利です</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95" name="Google Shape;95;p21"/>
          <p:cNvSpPr txBox="1"/>
          <p:nvPr/>
        </p:nvSpPr>
        <p:spPr>
          <a:xfrm>
            <a:off x="0" y="0"/>
            <a:ext cx="13716000" cy="956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0"/>
              <a:buFont typeface="Arial"/>
              <a:buNone/>
            </a:pPr>
            <a:r>
              <a:rPr lang="ja-JP" altLang="en-US" sz="3000" b="0" i="0" u="none" strike="noStrike" cap="none">
                <a:solidFill>
                  <a:srgbClr val="434343"/>
                </a:solidFill>
                <a:latin typeface="Arial"/>
                <a:ea typeface="Arial"/>
                <a:cs typeface="Arial"/>
                <a:sym typeface="Arial"/>
              </a:rPr>
              <a:t>本ファイルにつきまして</a:t>
            </a:r>
            <a:endParaRPr sz="3000" b="0" i="0" u="none" strike="noStrike" cap="none">
              <a:solidFill>
                <a:srgbClr val="434343"/>
              </a:solidFill>
              <a:latin typeface="Arial"/>
              <a:ea typeface="Arial"/>
              <a:cs typeface="Arial"/>
              <a:sym typeface="Arial"/>
            </a:endParaRPr>
          </a:p>
        </p:txBody>
      </p:sp>
      <p:sp>
        <p:nvSpPr>
          <p:cNvPr id="96" name="Google Shape;96;p21"/>
          <p:cNvSpPr txBox="1"/>
          <p:nvPr/>
        </p:nvSpPr>
        <p:spPr>
          <a:xfrm>
            <a:off x="663216" y="2770104"/>
            <a:ext cx="12389418" cy="1540955"/>
          </a:xfrm>
          <a:prstGeom prst="rect">
            <a:avLst/>
          </a:prstGeom>
          <a:noFill/>
          <a:ln>
            <a:noFill/>
          </a:ln>
        </p:spPr>
        <p:txBody>
          <a:bodyPr spcFirstLastPara="1" wrap="square" lIns="72000" tIns="72000" rIns="72000" bIns="72000" anchor="t" anchorCtr="0">
            <a:noAutofit/>
          </a:bodyPr>
          <a:lstStyle/>
          <a:p>
            <a:pPr marL="72000" marR="72000" lvl="0" indent="0" algn="just" rtl="0">
              <a:lnSpc>
                <a:spcPct val="115000"/>
              </a:lnSpc>
              <a:spcBef>
                <a:spcPts val="0"/>
              </a:spcBef>
              <a:spcAft>
                <a:spcPts val="0"/>
              </a:spcAft>
              <a:buClr>
                <a:schemeClr val="dk1"/>
              </a:buClr>
              <a:buSzPts val="1100"/>
              <a:buFont typeface="Arial"/>
              <a:buNone/>
            </a:pPr>
            <a:r>
              <a:rPr lang="ja-JP" altLang="en-US" sz="2400" b="0" i="0" u="none" strike="noStrike" cap="none">
                <a:solidFill>
                  <a:schemeClr val="dk1"/>
                </a:solidFill>
                <a:latin typeface="Arial"/>
                <a:ea typeface="Arial"/>
                <a:cs typeface="Arial"/>
                <a:sym typeface="Arial"/>
              </a:rPr>
              <a:t>「ビジネスモデル図解ツールキット」とは、スライド形式でビジネスモデルを図解するためのツールキットです。図解するために必要なパーツ・アイコンがあり、組み合わせることで簡単にビジネスモデルを図解することができます。</a:t>
            </a:r>
            <a:endParaRPr sz="2400" b="0" i="0" u="none" strike="noStrike" cap="none">
              <a:solidFill>
                <a:schemeClr val="dk1"/>
              </a:solidFill>
              <a:latin typeface="Arial"/>
              <a:ea typeface="Arial"/>
              <a:cs typeface="Arial"/>
              <a:sym typeface="Arial"/>
            </a:endParaRPr>
          </a:p>
        </p:txBody>
      </p:sp>
      <p:cxnSp>
        <p:nvCxnSpPr>
          <p:cNvPr id="99" name="Google Shape;99;p21"/>
          <p:cNvCxnSpPr/>
          <p:nvPr/>
        </p:nvCxnSpPr>
        <p:spPr>
          <a:xfrm>
            <a:off x="-17325" y="952500"/>
            <a:ext cx="13750500" cy="0"/>
          </a:xfrm>
          <a:prstGeom prst="straightConnector1">
            <a:avLst/>
          </a:prstGeom>
          <a:noFill/>
          <a:ln w="9525" cap="flat" cmpd="sng">
            <a:solidFill>
              <a:srgbClr val="000000"/>
            </a:solidFill>
            <a:prstDash val="solid"/>
            <a:miter lim="400000"/>
            <a:headEnd type="none" w="sm" len="sm"/>
            <a:tailEnd type="none" w="sm" len="sm"/>
          </a:ln>
        </p:spPr>
      </p:cxnSp>
      <p:sp>
        <p:nvSpPr>
          <p:cNvPr id="18" name="Google Shape;96;p21">
            <a:extLst>
              <a:ext uri="{FF2B5EF4-FFF2-40B4-BE49-F238E27FC236}">
                <a16:creationId xmlns:a16="http://schemas.microsoft.com/office/drawing/2014/main" id="{65DF08CA-1F45-91A2-E6B2-3932F8794DB3}"/>
              </a:ext>
            </a:extLst>
          </p:cNvPr>
          <p:cNvSpPr txBox="1"/>
          <p:nvPr/>
        </p:nvSpPr>
        <p:spPr>
          <a:xfrm>
            <a:off x="663216" y="4534510"/>
            <a:ext cx="12389418" cy="2030352"/>
          </a:xfrm>
          <a:prstGeom prst="rect">
            <a:avLst/>
          </a:prstGeom>
          <a:noFill/>
          <a:ln>
            <a:noFill/>
          </a:ln>
        </p:spPr>
        <p:txBody>
          <a:bodyPr spcFirstLastPara="1" wrap="square" lIns="72000" tIns="72000" rIns="72000" bIns="72000" anchor="t" anchorCtr="0">
            <a:noAutofit/>
          </a:bodyPr>
          <a:lstStyle/>
          <a:p>
            <a:pPr marL="72000" marR="72000" lvl="0" indent="0" algn="just" rtl="0">
              <a:lnSpc>
                <a:spcPct val="115000"/>
              </a:lnSpc>
              <a:spcBef>
                <a:spcPts val="0"/>
              </a:spcBef>
              <a:spcAft>
                <a:spcPts val="0"/>
              </a:spcAft>
              <a:buClr>
                <a:schemeClr val="dk1"/>
              </a:buClr>
              <a:buSzPts val="1100"/>
              <a:buFont typeface="Arial"/>
              <a:buNone/>
            </a:pPr>
            <a:r>
              <a:rPr lang="ja-JP" altLang="en-US" sz="1600" b="0" i="0" u="none" strike="noStrike" cap="none">
                <a:solidFill>
                  <a:schemeClr val="dk1"/>
                </a:solidFill>
                <a:latin typeface="Arial"/>
                <a:ea typeface="Arial"/>
                <a:cs typeface="Arial"/>
                <a:sym typeface="Arial"/>
              </a:rPr>
              <a:t>重要：こちらは法人用の商品です。中身は通常と変わりませんが、</a:t>
            </a:r>
            <a:r>
              <a:rPr lang="en-US" altLang="ja-JP" sz="1600" b="0" i="0" u="none" strike="noStrike" cap="none">
                <a:solidFill>
                  <a:schemeClr val="dk1"/>
                </a:solidFill>
                <a:latin typeface="Arial"/>
                <a:ea typeface="Arial"/>
                <a:cs typeface="Arial"/>
                <a:sym typeface="Arial"/>
              </a:rPr>
              <a:t>1</a:t>
            </a:r>
            <a:r>
              <a:rPr lang="ja-JP" altLang="en-US" sz="1600" b="0" i="0" u="none" strike="noStrike" cap="none">
                <a:solidFill>
                  <a:schemeClr val="dk1"/>
                </a:solidFill>
                <a:latin typeface="Arial"/>
                <a:ea typeface="Arial"/>
                <a:cs typeface="Arial"/>
                <a:sym typeface="Arial"/>
              </a:rPr>
              <a:t>つ購入するだけで、その企業内でシェアすることができます。ひとりひとり個人で購入するよりも、一度にまとめて購入したいという法人の方におすすめです。たとえば、社内の方のみがアクセスできる社内イントラにビジネスモデル図解ツールキットのファイルを掲載して社員がいつでも活用できるようにしたいといった活用を想定されます。</a:t>
            </a:r>
          </a:p>
        </p:txBody>
      </p:sp>
    </p:spTree>
    <p:extLst>
      <p:ext uri="{BB962C8B-B14F-4D97-AF65-F5344CB8AC3E}">
        <p14:creationId xmlns:p14="http://schemas.microsoft.com/office/powerpoint/2010/main" val="771633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pic>
        <p:nvPicPr>
          <p:cNvPr id="74" name="Google Shape;74;p18"/>
          <p:cNvPicPr preferRelativeResize="0"/>
          <p:nvPr/>
        </p:nvPicPr>
        <p:blipFill>
          <a:blip r:embed="rId3">
            <a:alphaModFix/>
          </a:blip>
          <a:stretch>
            <a:fillRect/>
          </a:stretch>
        </p:blipFill>
        <p:spPr>
          <a:xfrm>
            <a:off x="152400" y="152400"/>
            <a:ext cx="13228319" cy="82676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pic>
        <p:nvPicPr>
          <p:cNvPr id="79" name="Google Shape;79;p19"/>
          <p:cNvPicPr preferRelativeResize="0"/>
          <p:nvPr/>
        </p:nvPicPr>
        <p:blipFill>
          <a:blip r:embed="rId3">
            <a:alphaModFix/>
          </a:blip>
          <a:stretch>
            <a:fillRect/>
          </a:stretch>
        </p:blipFill>
        <p:spPr>
          <a:xfrm>
            <a:off x="152400" y="152400"/>
            <a:ext cx="13228319" cy="82676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20"/>
          <p:cNvPicPr preferRelativeResize="0"/>
          <p:nvPr/>
        </p:nvPicPr>
        <p:blipFill>
          <a:blip r:embed="rId3">
            <a:alphaModFix/>
          </a:blip>
          <a:stretch>
            <a:fillRect/>
          </a:stretch>
        </p:blipFill>
        <p:spPr>
          <a:xfrm>
            <a:off x="152400" y="152400"/>
            <a:ext cx="13228319" cy="82676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21"/>
          <p:cNvSpPr txBox="1"/>
          <p:nvPr/>
        </p:nvSpPr>
        <p:spPr>
          <a:xfrm>
            <a:off x="4856775" y="6433451"/>
            <a:ext cx="3992400" cy="1530600"/>
          </a:xfrm>
          <a:prstGeom prst="rect">
            <a:avLst/>
          </a:prstGeom>
          <a:noFill/>
          <a:ln>
            <a:noFill/>
          </a:ln>
        </p:spPr>
        <p:txBody>
          <a:bodyPr spcFirstLastPara="1" wrap="square" lIns="72000" tIns="72000" rIns="72000" bIns="72000" anchor="t" anchorCtr="0">
            <a:noAutofit/>
          </a:bodyPr>
          <a:lstStyle/>
          <a:p>
            <a:pPr marL="72000" marR="72000" lvl="0" indent="0" algn="just" rtl="0">
              <a:lnSpc>
                <a:spcPct val="115000"/>
              </a:lnSpc>
              <a:spcBef>
                <a:spcPts val="0"/>
              </a:spcBef>
              <a:spcAft>
                <a:spcPts val="0"/>
              </a:spcAft>
              <a:buClr>
                <a:srgbClr val="000000"/>
              </a:buClr>
              <a:buSzPts val="1800"/>
              <a:buFont typeface="Arial"/>
              <a:buNone/>
            </a:pPr>
            <a:r>
              <a:rPr lang="ja" sz="1800" b="0" i="0" u="none" strike="noStrike" cap="none">
                <a:solidFill>
                  <a:srgbClr val="434343"/>
                </a:solidFill>
                <a:latin typeface="Arial"/>
                <a:ea typeface="Arial"/>
                <a:cs typeface="Arial"/>
                <a:sym typeface="Arial"/>
              </a:rPr>
              <a:t>モノ・カネ・情報はそれぞれマークがつく。入れ子の場合は包含されるほうに●がつく。必ず存在するわけではない流れには点線を使う。</a:t>
            </a:r>
            <a:endParaRPr sz="1800" b="0" i="0" u="none" strike="noStrike" cap="none">
              <a:solidFill>
                <a:srgbClr val="434343"/>
              </a:solidFill>
              <a:latin typeface="Arial"/>
              <a:ea typeface="Arial"/>
              <a:cs typeface="Arial"/>
              <a:sym typeface="Arial"/>
            </a:endParaRPr>
          </a:p>
        </p:txBody>
      </p:sp>
      <p:sp>
        <p:nvSpPr>
          <p:cNvPr id="90" name="Google Shape;90;p21"/>
          <p:cNvSpPr txBox="1">
            <a:spLocks noGrp="1"/>
          </p:cNvSpPr>
          <p:nvPr>
            <p:ph type="title" idx="4294967295"/>
          </p:nvPr>
        </p:nvSpPr>
        <p:spPr>
          <a:xfrm>
            <a:off x="433700" y="1192925"/>
            <a:ext cx="4291800" cy="7191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lvl="0" indent="0" algn="ctr" rtl="0">
              <a:lnSpc>
                <a:spcPct val="100000"/>
              </a:lnSpc>
              <a:spcBef>
                <a:spcPts val="0"/>
              </a:spcBef>
              <a:spcAft>
                <a:spcPts val="0"/>
              </a:spcAft>
              <a:buSzPts val="3600"/>
              <a:buNone/>
            </a:pPr>
            <a:r>
              <a:rPr lang="ja" sz="3700" b="1">
                <a:latin typeface="Arial"/>
                <a:ea typeface="Arial"/>
                <a:cs typeface="Arial"/>
                <a:sym typeface="Arial"/>
              </a:rPr>
              <a:t>主体</a:t>
            </a:r>
            <a:r>
              <a:rPr lang="ja" sz="3100">
                <a:solidFill>
                  <a:srgbClr val="434343"/>
                </a:solidFill>
                <a:latin typeface="Arial"/>
                <a:ea typeface="Arial"/>
                <a:cs typeface="Arial"/>
                <a:sym typeface="Arial"/>
              </a:rPr>
              <a:t>とは？</a:t>
            </a:r>
            <a:endParaRPr sz="3500">
              <a:solidFill>
                <a:srgbClr val="434343"/>
              </a:solidFill>
              <a:latin typeface="Arial"/>
              <a:ea typeface="Arial"/>
              <a:cs typeface="Arial"/>
              <a:sym typeface="Arial"/>
            </a:endParaRPr>
          </a:p>
        </p:txBody>
      </p:sp>
      <p:sp>
        <p:nvSpPr>
          <p:cNvPr id="91" name="Google Shape;91;p21"/>
          <p:cNvSpPr txBox="1">
            <a:spLocks noGrp="1"/>
          </p:cNvSpPr>
          <p:nvPr>
            <p:ph type="title" idx="4294967295"/>
          </p:nvPr>
        </p:nvSpPr>
        <p:spPr>
          <a:xfrm>
            <a:off x="4981950" y="1314129"/>
            <a:ext cx="3752100" cy="4767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lvl="0" indent="0" algn="ctr" rtl="0">
              <a:lnSpc>
                <a:spcPct val="100000"/>
              </a:lnSpc>
              <a:spcBef>
                <a:spcPts val="0"/>
              </a:spcBef>
              <a:spcAft>
                <a:spcPts val="0"/>
              </a:spcAft>
              <a:buSzPts val="3600"/>
              <a:buNone/>
            </a:pPr>
            <a:r>
              <a:rPr lang="ja" sz="3700" b="1">
                <a:latin typeface="Arial"/>
                <a:ea typeface="Arial"/>
                <a:cs typeface="Arial"/>
                <a:sym typeface="Arial"/>
              </a:rPr>
              <a:t>矢印</a:t>
            </a:r>
            <a:r>
              <a:rPr lang="ja" sz="3100">
                <a:solidFill>
                  <a:srgbClr val="434343"/>
                </a:solidFill>
                <a:latin typeface="Arial"/>
                <a:ea typeface="Arial"/>
                <a:cs typeface="Arial"/>
                <a:sym typeface="Arial"/>
              </a:rPr>
              <a:t>とは？</a:t>
            </a:r>
            <a:endParaRPr sz="3100">
              <a:solidFill>
                <a:srgbClr val="434343"/>
              </a:solidFill>
              <a:latin typeface="Arial"/>
              <a:ea typeface="Arial"/>
              <a:cs typeface="Arial"/>
              <a:sym typeface="Arial"/>
            </a:endParaRPr>
          </a:p>
        </p:txBody>
      </p:sp>
      <p:sp>
        <p:nvSpPr>
          <p:cNvPr id="92" name="Google Shape;92;p21"/>
          <p:cNvSpPr txBox="1">
            <a:spLocks noGrp="1"/>
          </p:cNvSpPr>
          <p:nvPr>
            <p:ph type="title" idx="4294967295"/>
          </p:nvPr>
        </p:nvSpPr>
        <p:spPr>
          <a:xfrm>
            <a:off x="9687250" y="1314129"/>
            <a:ext cx="3258300" cy="4767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lvl="0" indent="0" algn="ctr" rtl="0">
              <a:lnSpc>
                <a:spcPct val="100000"/>
              </a:lnSpc>
              <a:spcBef>
                <a:spcPts val="0"/>
              </a:spcBef>
              <a:spcAft>
                <a:spcPts val="0"/>
              </a:spcAft>
              <a:buSzPts val="3600"/>
              <a:buNone/>
            </a:pPr>
            <a:r>
              <a:rPr lang="ja" sz="3700" b="1">
                <a:latin typeface="Arial"/>
                <a:ea typeface="Arial"/>
                <a:cs typeface="Arial"/>
                <a:sym typeface="Arial"/>
              </a:rPr>
              <a:t>補足</a:t>
            </a:r>
            <a:r>
              <a:rPr lang="ja" sz="3300">
                <a:solidFill>
                  <a:srgbClr val="434343"/>
                </a:solidFill>
                <a:latin typeface="Arial"/>
                <a:ea typeface="Arial"/>
                <a:cs typeface="Arial"/>
                <a:sym typeface="Arial"/>
              </a:rPr>
              <a:t>とは？</a:t>
            </a:r>
            <a:endParaRPr sz="3300">
              <a:solidFill>
                <a:srgbClr val="434343"/>
              </a:solidFill>
              <a:latin typeface="Arial"/>
              <a:ea typeface="Arial"/>
              <a:cs typeface="Arial"/>
              <a:sym typeface="Arial"/>
            </a:endParaRPr>
          </a:p>
        </p:txBody>
      </p:sp>
      <p:sp>
        <p:nvSpPr>
          <p:cNvPr id="93" name="Google Shape;93;p21"/>
          <p:cNvSpPr txBox="1"/>
          <p:nvPr/>
        </p:nvSpPr>
        <p:spPr>
          <a:xfrm>
            <a:off x="433700" y="6433454"/>
            <a:ext cx="3992400" cy="2026800"/>
          </a:xfrm>
          <a:prstGeom prst="rect">
            <a:avLst/>
          </a:prstGeom>
          <a:noFill/>
          <a:ln>
            <a:noFill/>
          </a:ln>
        </p:spPr>
        <p:txBody>
          <a:bodyPr spcFirstLastPara="1" wrap="square" lIns="72000" tIns="72000" rIns="72000" bIns="72000" anchor="t" anchorCtr="0">
            <a:noAutofit/>
          </a:bodyPr>
          <a:lstStyle/>
          <a:p>
            <a:pPr marL="72000" marR="72000" lvl="0" indent="0" algn="just" rtl="0">
              <a:lnSpc>
                <a:spcPct val="115000"/>
              </a:lnSpc>
              <a:spcBef>
                <a:spcPts val="0"/>
              </a:spcBef>
              <a:spcAft>
                <a:spcPts val="0"/>
              </a:spcAft>
              <a:buClr>
                <a:srgbClr val="000000"/>
              </a:buClr>
              <a:buSzPts val="1800"/>
              <a:buFont typeface="Arial"/>
              <a:buNone/>
            </a:pPr>
            <a:r>
              <a:rPr lang="ja" sz="1800" b="0" i="0" u="none" strike="noStrike" cap="none">
                <a:solidFill>
                  <a:srgbClr val="434343"/>
                </a:solidFill>
                <a:latin typeface="Arial"/>
                <a:ea typeface="Arial"/>
                <a:cs typeface="Arial"/>
                <a:sym typeface="Arial"/>
              </a:rPr>
              <a:t>主体は</a:t>
            </a:r>
            <a:r>
              <a:rPr lang="ja" sz="1800" b="0" i="0" u="none" strike="noStrike" cap="none">
                <a:solidFill>
                  <a:srgbClr val="000000"/>
                </a:solidFill>
                <a:latin typeface="Arial"/>
                <a:ea typeface="Arial"/>
                <a:cs typeface="Arial"/>
                <a:sym typeface="Arial"/>
              </a:rPr>
              <a:t>3×3の9マスにおさめるルール</a:t>
            </a:r>
            <a:r>
              <a:rPr lang="ja" sz="1800" b="0" i="0" u="none" strike="noStrike" cap="none">
                <a:solidFill>
                  <a:srgbClr val="434343"/>
                </a:solidFill>
                <a:latin typeface="Arial"/>
                <a:ea typeface="Arial"/>
                <a:cs typeface="Arial"/>
                <a:sym typeface="Arial"/>
              </a:rPr>
              <a:t>。上から3段の構造で、上段は利用者、中段は事業、下段は事業者を置く共通の形式になっている。</a:t>
            </a:r>
            <a:endParaRPr sz="1800" b="0" i="0" u="none" strike="noStrike" cap="none">
              <a:solidFill>
                <a:schemeClr val="dk1"/>
              </a:solidFill>
              <a:latin typeface="Arial"/>
              <a:ea typeface="Arial"/>
              <a:cs typeface="Arial"/>
              <a:sym typeface="Arial"/>
            </a:endParaRPr>
          </a:p>
        </p:txBody>
      </p:sp>
      <p:sp>
        <p:nvSpPr>
          <p:cNvPr id="94" name="Google Shape;94;p21"/>
          <p:cNvSpPr txBox="1"/>
          <p:nvPr/>
        </p:nvSpPr>
        <p:spPr>
          <a:xfrm>
            <a:off x="9299950" y="6433454"/>
            <a:ext cx="3992400" cy="2026800"/>
          </a:xfrm>
          <a:prstGeom prst="rect">
            <a:avLst/>
          </a:prstGeom>
          <a:noFill/>
          <a:ln>
            <a:noFill/>
          </a:ln>
        </p:spPr>
        <p:txBody>
          <a:bodyPr spcFirstLastPara="1" wrap="square" lIns="72000" tIns="72000" rIns="72000" bIns="72000" anchor="t" anchorCtr="0">
            <a:noAutofit/>
          </a:bodyPr>
          <a:lstStyle/>
          <a:p>
            <a:pPr marL="72000" marR="72000" lvl="0" indent="0" algn="just" rtl="0">
              <a:lnSpc>
                <a:spcPct val="115000"/>
              </a:lnSpc>
              <a:spcBef>
                <a:spcPts val="0"/>
              </a:spcBef>
              <a:spcAft>
                <a:spcPts val="0"/>
              </a:spcAft>
              <a:buClr>
                <a:srgbClr val="000000"/>
              </a:buClr>
              <a:buSzPts val="1800"/>
              <a:buFont typeface="Arial"/>
              <a:buNone/>
            </a:pPr>
            <a:r>
              <a:rPr lang="ja" sz="1800" b="0" i="0" u="none" strike="noStrike" cap="none">
                <a:solidFill>
                  <a:srgbClr val="434343"/>
                </a:solidFill>
                <a:latin typeface="Arial"/>
                <a:ea typeface="Arial"/>
                <a:cs typeface="Arial"/>
                <a:sym typeface="Arial"/>
              </a:rPr>
              <a:t>なぜこの主体があるのか？なぜこの矢印があるのか？この固有名詞はどんな意味か？など、初めて見た人にもわかりやすいように書く。</a:t>
            </a:r>
            <a:endParaRPr sz="1800" b="0" i="0" u="none" strike="noStrike" cap="none">
              <a:solidFill>
                <a:schemeClr val="dk1"/>
              </a:solidFill>
              <a:latin typeface="Arial"/>
              <a:ea typeface="Arial"/>
              <a:cs typeface="Arial"/>
              <a:sym typeface="Arial"/>
            </a:endParaRPr>
          </a:p>
        </p:txBody>
      </p:sp>
      <p:sp>
        <p:nvSpPr>
          <p:cNvPr id="95" name="Google Shape;95;p21"/>
          <p:cNvSpPr txBox="1"/>
          <p:nvPr/>
        </p:nvSpPr>
        <p:spPr>
          <a:xfrm>
            <a:off x="0" y="0"/>
            <a:ext cx="13716000" cy="956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0"/>
              <a:buFont typeface="Arial"/>
              <a:buNone/>
            </a:pPr>
            <a:r>
              <a:rPr lang="ja" sz="3000" b="0" i="0" u="none" strike="noStrike" cap="none">
                <a:solidFill>
                  <a:srgbClr val="434343"/>
                </a:solidFill>
                <a:latin typeface="Arial"/>
                <a:ea typeface="Arial"/>
                <a:cs typeface="Arial"/>
                <a:sym typeface="Arial"/>
              </a:rPr>
              <a:t>図解はこの３つの要素でつくられている</a:t>
            </a:r>
            <a:endParaRPr sz="3000" b="0" i="0" u="none" strike="noStrike" cap="none">
              <a:solidFill>
                <a:srgbClr val="434343"/>
              </a:solidFill>
              <a:latin typeface="Arial"/>
              <a:ea typeface="Arial"/>
              <a:cs typeface="Arial"/>
              <a:sym typeface="Arial"/>
            </a:endParaRPr>
          </a:p>
        </p:txBody>
      </p:sp>
      <p:sp>
        <p:nvSpPr>
          <p:cNvPr id="96" name="Google Shape;96;p21"/>
          <p:cNvSpPr txBox="1"/>
          <p:nvPr/>
        </p:nvSpPr>
        <p:spPr>
          <a:xfrm>
            <a:off x="553850" y="1952475"/>
            <a:ext cx="3752100" cy="864600"/>
          </a:xfrm>
          <a:prstGeom prst="rect">
            <a:avLst/>
          </a:prstGeom>
          <a:noFill/>
          <a:ln>
            <a:noFill/>
          </a:ln>
        </p:spPr>
        <p:txBody>
          <a:bodyPr spcFirstLastPara="1" wrap="square" lIns="72000" tIns="72000" rIns="72000" bIns="72000" anchor="t" anchorCtr="0">
            <a:noAutofit/>
          </a:bodyPr>
          <a:lstStyle/>
          <a:p>
            <a:pPr marL="72000" marR="72000" lvl="0" indent="0" algn="just" rtl="0">
              <a:lnSpc>
                <a:spcPct val="115000"/>
              </a:lnSpc>
              <a:spcBef>
                <a:spcPts val="0"/>
              </a:spcBef>
              <a:spcAft>
                <a:spcPts val="0"/>
              </a:spcAft>
              <a:buClr>
                <a:schemeClr val="dk1"/>
              </a:buClr>
              <a:buSzPts val="1100"/>
              <a:buFont typeface="Arial"/>
              <a:buNone/>
            </a:pPr>
            <a:r>
              <a:rPr lang="ja" sz="2400" b="0" i="0" u="none" strike="noStrike" cap="none">
                <a:solidFill>
                  <a:schemeClr val="dk1"/>
                </a:solidFill>
                <a:latin typeface="Arial"/>
                <a:ea typeface="Arial"/>
                <a:cs typeface="Arial"/>
                <a:sym typeface="Arial"/>
              </a:rPr>
              <a:t>ビジネスにおける重要な関係者・物のこと</a:t>
            </a:r>
            <a:endParaRPr sz="2400" b="0" i="0" u="none" strike="noStrike" cap="none">
              <a:solidFill>
                <a:schemeClr val="dk1"/>
              </a:solidFill>
              <a:latin typeface="Arial"/>
              <a:ea typeface="Arial"/>
              <a:cs typeface="Arial"/>
              <a:sym typeface="Arial"/>
            </a:endParaRPr>
          </a:p>
        </p:txBody>
      </p:sp>
      <p:sp>
        <p:nvSpPr>
          <p:cNvPr id="97" name="Google Shape;97;p21"/>
          <p:cNvSpPr txBox="1"/>
          <p:nvPr/>
        </p:nvSpPr>
        <p:spPr>
          <a:xfrm>
            <a:off x="4981950" y="1952475"/>
            <a:ext cx="3752100" cy="864600"/>
          </a:xfrm>
          <a:prstGeom prst="rect">
            <a:avLst/>
          </a:prstGeom>
          <a:noFill/>
          <a:ln>
            <a:noFill/>
          </a:ln>
        </p:spPr>
        <p:txBody>
          <a:bodyPr spcFirstLastPara="1" wrap="square" lIns="72000" tIns="72000" rIns="72000" bIns="72000" anchor="t" anchorCtr="0">
            <a:noAutofit/>
          </a:bodyPr>
          <a:lstStyle/>
          <a:p>
            <a:pPr marL="72000" marR="72000" lvl="0" indent="0" algn="just" rtl="0">
              <a:lnSpc>
                <a:spcPct val="115000"/>
              </a:lnSpc>
              <a:spcBef>
                <a:spcPts val="0"/>
              </a:spcBef>
              <a:spcAft>
                <a:spcPts val="0"/>
              </a:spcAft>
              <a:buClr>
                <a:srgbClr val="000000"/>
              </a:buClr>
              <a:buSzPts val="2400"/>
              <a:buFont typeface="Arial"/>
              <a:buNone/>
            </a:pPr>
            <a:r>
              <a:rPr lang="ja" sz="2400" b="0" i="0" u="none" strike="noStrike" cap="none">
                <a:solidFill>
                  <a:schemeClr val="dk1"/>
                </a:solidFill>
                <a:latin typeface="Arial"/>
                <a:ea typeface="Arial"/>
                <a:cs typeface="Arial"/>
                <a:sym typeface="Arial"/>
              </a:rPr>
              <a:t>主体の間を流れる重要な関係性のこと</a:t>
            </a:r>
            <a:endParaRPr sz="2400" b="0" i="0" u="none" strike="noStrike" cap="none">
              <a:solidFill>
                <a:schemeClr val="dk1"/>
              </a:solidFill>
              <a:latin typeface="Arial"/>
              <a:ea typeface="Arial"/>
              <a:cs typeface="Arial"/>
              <a:sym typeface="Arial"/>
            </a:endParaRPr>
          </a:p>
        </p:txBody>
      </p:sp>
      <p:sp>
        <p:nvSpPr>
          <p:cNvPr id="98" name="Google Shape;98;p21"/>
          <p:cNvSpPr txBox="1"/>
          <p:nvPr/>
        </p:nvSpPr>
        <p:spPr>
          <a:xfrm>
            <a:off x="9320200" y="1952479"/>
            <a:ext cx="3992400" cy="864600"/>
          </a:xfrm>
          <a:prstGeom prst="rect">
            <a:avLst/>
          </a:prstGeom>
          <a:noFill/>
          <a:ln>
            <a:noFill/>
          </a:ln>
        </p:spPr>
        <p:txBody>
          <a:bodyPr spcFirstLastPara="1" wrap="square" lIns="72000" tIns="72000" rIns="72000" bIns="72000" anchor="t" anchorCtr="0">
            <a:noAutofit/>
          </a:bodyPr>
          <a:lstStyle/>
          <a:p>
            <a:pPr marL="72000" marR="72000" lvl="0" indent="0" algn="just" rtl="0">
              <a:lnSpc>
                <a:spcPct val="115000"/>
              </a:lnSpc>
              <a:spcBef>
                <a:spcPts val="0"/>
              </a:spcBef>
              <a:spcAft>
                <a:spcPts val="0"/>
              </a:spcAft>
              <a:buClr>
                <a:srgbClr val="000000"/>
              </a:buClr>
              <a:buSzPts val="2400"/>
              <a:buFont typeface="Arial"/>
              <a:buNone/>
            </a:pPr>
            <a:r>
              <a:rPr lang="ja" sz="2400" b="0" i="0" u="none" strike="noStrike" cap="none">
                <a:solidFill>
                  <a:schemeClr val="dk1"/>
                </a:solidFill>
                <a:latin typeface="Arial"/>
                <a:ea typeface="Arial"/>
                <a:cs typeface="Arial"/>
                <a:sym typeface="Arial"/>
              </a:rPr>
              <a:t>主体や矢印だけでは描ききれない重要な情報のこと</a:t>
            </a:r>
            <a:endParaRPr sz="2400" b="0" i="0" u="none" strike="noStrike" cap="none">
              <a:solidFill>
                <a:schemeClr val="dk1"/>
              </a:solidFill>
              <a:latin typeface="Arial"/>
              <a:ea typeface="Arial"/>
              <a:cs typeface="Arial"/>
              <a:sym typeface="Arial"/>
            </a:endParaRPr>
          </a:p>
        </p:txBody>
      </p:sp>
      <p:cxnSp>
        <p:nvCxnSpPr>
          <p:cNvPr id="99" name="Google Shape;99;p21"/>
          <p:cNvCxnSpPr/>
          <p:nvPr/>
        </p:nvCxnSpPr>
        <p:spPr>
          <a:xfrm>
            <a:off x="-17325" y="952500"/>
            <a:ext cx="13750500" cy="0"/>
          </a:xfrm>
          <a:prstGeom prst="straightConnector1">
            <a:avLst/>
          </a:prstGeom>
          <a:noFill/>
          <a:ln w="9525" cap="flat" cmpd="sng">
            <a:solidFill>
              <a:srgbClr val="000000"/>
            </a:solidFill>
            <a:prstDash val="solid"/>
            <a:miter lim="400000"/>
            <a:headEnd type="none" w="sm" len="sm"/>
            <a:tailEnd type="none" w="sm" len="sm"/>
          </a:ln>
        </p:spPr>
      </p:cxnSp>
      <p:sp>
        <p:nvSpPr>
          <p:cNvPr id="100" name="Google Shape;100;p21"/>
          <p:cNvSpPr/>
          <p:nvPr/>
        </p:nvSpPr>
        <p:spPr>
          <a:xfrm>
            <a:off x="10090551" y="3989088"/>
            <a:ext cx="2528100" cy="1369200"/>
          </a:xfrm>
          <a:prstGeom prst="wedgeRoundRectCallout">
            <a:avLst>
              <a:gd name="adj1" fmla="val -60324"/>
              <a:gd name="adj2" fmla="val 19865"/>
              <a:gd name="adj3" fmla="val 0"/>
            </a:avLst>
          </a:pr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21"/>
          <p:cNvSpPr txBox="1"/>
          <p:nvPr/>
        </p:nvSpPr>
        <p:spPr>
          <a:xfrm>
            <a:off x="10156721" y="4073675"/>
            <a:ext cx="2545200" cy="1191900"/>
          </a:xfrm>
          <a:prstGeom prst="rect">
            <a:avLst/>
          </a:prstGeom>
          <a:noFill/>
          <a:ln>
            <a:noFill/>
          </a:ln>
        </p:spPr>
        <p:txBody>
          <a:bodyPr spcFirstLastPara="1" wrap="square" lIns="36150" tIns="36150" rIns="36150" bIns="36150" anchor="ctr" anchorCtr="0">
            <a:noAutofit/>
          </a:bodyPr>
          <a:lstStyle/>
          <a:p>
            <a:pPr marL="0" marR="0" lvl="0" indent="0" algn="l" rtl="0">
              <a:lnSpc>
                <a:spcPct val="100000"/>
              </a:lnSpc>
              <a:spcBef>
                <a:spcPts val="0"/>
              </a:spcBef>
              <a:spcAft>
                <a:spcPts val="0"/>
              </a:spcAft>
              <a:buNone/>
            </a:pPr>
            <a:r>
              <a:rPr lang="ja" sz="1800" b="0" i="0" u="none" strike="noStrike" cap="none">
                <a:solidFill>
                  <a:srgbClr val="000000"/>
                </a:solidFill>
                <a:latin typeface="Arial"/>
                <a:ea typeface="Arial"/>
                <a:cs typeface="Arial"/>
                <a:sym typeface="Arial"/>
              </a:rPr>
              <a:t>ビジネスモデルで重要な情報を補足コメントとして入れる</a:t>
            </a:r>
            <a:endParaRPr sz="1800" b="0" i="0" u="none" strike="noStrike" cap="none">
              <a:solidFill>
                <a:srgbClr val="000000"/>
              </a:solidFill>
              <a:latin typeface="Arial"/>
              <a:ea typeface="Arial"/>
              <a:cs typeface="Arial"/>
              <a:sym typeface="Arial"/>
            </a:endParaRPr>
          </a:p>
        </p:txBody>
      </p:sp>
      <p:cxnSp>
        <p:nvCxnSpPr>
          <p:cNvPr id="102" name="Google Shape;102;p21"/>
          <p:cNvCxnSpPr/>
          <p:nvPr/>
        </p:nvCxnSpPr>
        <p:spPr>
          <a:xfrm rot="10800000">
            <a:off x="5878744" y="4525193"/>
            <a:ext cx="1992000" cy="0"/>
          </a:xfrm>
          <a:prstGeom prst="straightConnector1">
            <a:avLst/>
          </a:prstGeom>
          <a:noFill/>
          <a:ln w="28575" cap="flat" cmpd="sng">
            <a:solidFill>
              <a:srgbClr val="000000"/>
            </a:solidFill>
            <a:prstDash val="solid"/>
            <a:miter lim="400000"/>
            <a:headEnd type="stealth" w="med" len="med"/>
            <a:tailEnd type="none" w="sm" len="sm"/>
          </a:ln>
        </p:spPr>
      </p:cxnSp>
      <p:cxnSp>
        <p:nvCxnSpPr>
          <p:cNvPr id="103" name="Google Shape;103;p21"/>
          <p:cNvCxnSpPr/>
          <p:nvPr/>
        </p:nvCxnSpPr>
        <p:spPr>
          <a:xfrm rot="10800000">
            <a:off x="5878744" y="5353667"/>
            <a:ext cx="1992000" cy="0"/>
          </a:xfrm>
          <a:prstGeom prst="straightConnector1">
            <a:avLst/>
          </a:prstGeom>
          <a:noFill/>
          <a:ln w="28575" cap="flat" cmpd="sng">
            <a:solidFill>
              <a:srgbClr val="000000"/>
            </a:solidFill>
            <a:prstDash val="solid"/>
            <a:miter lim="400000"/>
            <a:headEnd type="stealth" w="med" len="med"/>
            <a:tailEnd type="none" w="sm" len="sm"/>
          </a:ln>
        </p:spPr>
      </p:cxnSp>
      <p:cxnSp>
        <p:nvCxnSpPr>
          <p:cNvPr id="104" name="Google Shape;104;p21"/>
          <p:cNvCxnSpPr/>
          <p:nvPr/>
        </p:nvCxnSpPr>
        <p:spPr>
          <a:xfrm rot="10800000">
            <a:off x="5878744" y="3694042"/>
            <a:ext cx="1992000" cy="0"/>
          </a:xfrm>
          <a:prstGeom prst="straightConnector1">
            <a:avLst/>
          </a:prstGeom>
          <a:noFill/>
          <a:ln w="28575" cap="flat" cmpd="sng">
            <a:solidFill>
              <a:srgbClr val="000000"/>
            </a:solidFill>
            <a:prstDash val="solid"/>
            <a:miter lim="400000"/>
            <a:headEnd type="stealth" w="med" len="med"/>
            <a:tailEnd type="none" w="sm" len="sm"/>
          </a:ln>
        </p:spPr>
      </p:cxnSp>
      <p:sp>
        <p:nvSpPr>
          <p:cNvPr id="105" name="Google Shape;105;p21"/>
          <p:cNvSpPr/>
          <p:nvPr/>
        </p:nvSpPr>
        <p:spPr>
          <a:xfrm>
            <a:off x="6664504" y="4318862"/>
            <a:ext cx="420300" cy="432000"/>
          </a:xfrm>
          <a:prstGeom prst="roundRect">
            <a:avLst>
              <a:gd name="adj" fmla="val 22790"/>
            </a:avLst>
          </a:prstGeom>
          <a:solidFill>
            <a:srgbClr val="FFFC41"/>
          </a:solidFill>
          <a:ln w="28575"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ja" sz="1500" b="0" i="0" u="none" strike="noStrike" cap="none">
                <a:solidFill>
                  <a:srgbClr val="000000"/>
                </a:solidFill>
                <a:latin typeface="Arial"/>
                <a:ea typeface="Arial"/>
                <a:cs typeface="Arial"/>
                <a:sym typeface="Arial"/>
              </a:rPr>
              <a:t>¥</a:t>
            </a:r>
            <a:endParaRPr sz="1200" b="0" i="0" u="none" strike="noStrike" cap="none">
              <a:solidFill>
                <a:srgbClr val="000000"/>
              </a:solidFill>
              <a:latin typeface="Arial"/>
              <a:ea typeface="Arial"/>
              <a:cs typeface="Arial"/>
              <a:sym typeface="Arial"/>
            </a:endParaRPr>
          </a:p>
        </p:txBody>
      </p:sp>
      <p:sp>
        <p:nvSpPr>
          <p:cNvPr id="106" name="Google Shape;106;p21"/>
          <p:cNvSpPr txBox="1"/>
          <p:nvPr/>
        </p:nvSpPr>
        <p:spPr>
          <a:xfrm>
            <a:off x="5962662" y="3081273"/>
            <a:ext cx="1824000" cy="432000"/>
          </a:xfrm>
          <a:prstGeom prst="rect">
            <a:avLst/>
          </a:prstGeom>
          <a:no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ja" sz="1400" b="1" i="0" u="none" strike="noStrike" cap="none">
                <a:solidFill>
                  <a:srgbClr val="000000"/>
                </a:solidFill>
                <a:latin typeface="Arial"/>
                <a:ea typeface="Arial"/>
                <a:cs typeface="Arial"/>
                <a:sym typeface="Arial"/>
              </a:rPr>
              <a:t>モノの流れ</a:t>
            </a:r>
            <a:endParaRPr sz="1400" b="1" i="0" u="none" strike="noStrike" cap="none">
              <a:solidFill>
                <a:srgbClr val="000000"/>
              </a:solidFill>
              <a:latin typeface="Arial"/>
              <a:ea typeface="Arial"/>
              <a:cs typeface="Arial"/>
              <a:sym typeface="Arial"/>
            </a:endParaRPr>
          </a:p>
        </p:txBody>
      </p:sp>
      <p:sp>
        <p:nvSpPr>
          <p:cNvPr id="107" name="Google Shape;107;p21"/>
          <p:cNvSpPr txBox="1"/>
          <p:nvPr/>
        </p:nvSpPr>
        <p:spPr>
          <a:xfrm>
            <a:off x="5962662" y="3930064"/>
            <a:ext cx="1824000" cy="432000"/>
          </a:xfrm>
          <a:prstGeom prst="rect">
            <a:avLst/>
          </a:prstGeom>
          <a:no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ja" sz="1400" b="1" i="0" u="none" strike="noStrike" cap="none">
                <a:solidFill>
                  <a:srgbClr val="000000"/>
                </a:solidFill>
                <a:latin typeface="Arial"/>
                <a:ea typeface="Arial"/>
                <a:cs typeface="Arial"/>
                <a:sym typeface="Arial"/>
              </a:rPr>
              <a:t>カネの流れ</a:t>
            </a:r>
            <a:endParaRPr sz="1400" b="1" i="0" u="none" strike="noStrike" cap="none">
              <a:solidFill>
                <a:srgbClr val="000000"/>
              </a:solidFill>
              <a:latin typeface="Arial"/>
              <a:ea typeface="Arial"/>
              <a:cs typeface="Arial"/>
              <a:sym typeface="Arial"/>
            </a:endParaRPr>
          </a:p>
        </p:txBody>
      </p:sp>
      <p:sp>
        <p:nvSpPr>
          <p:cNvPr id="108" name="Google Shape;108;p21"/>
          <p:cNvSpPr txBox="1"/>
          <p:nvPr/>
        </p:nvSpPr>
        <p:spPr>
          <a:xfrm>
            <a:off x="5962662" y="4771853"/>
            <a:ext cx="1824000" cy="432000"/>
          </a:xfrm>
          <a:prstGeom prst="rect">
            <a:avLst/>
          </a:prstGeom>
          <a:no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ja" sz="1400" b="1" i="0" u="none" strike="noStrike" cap="none">
                <a:solidFill>
                  <a:srgbClr val="000000"/>
                </a:solidFill>
                <a:latin typeface="Arial"/>
                <a:ea typeface="Arial"/>
                <a:cs typeface="Arial"/>
                <a:sym typeface="Arial"/>
              </a:rPr>
              <a:t>情報の流れ</a:t>
            </a:r>
            <a:endParaRPr sz="1400" b="1" i="0" u="none" strike="noStrike" cap="none">
              <a:solidFill>
                <a:srgbClr val="000000"/>
              </a:solidFill>
              <a:latin typeface="Arial"/>
              <a:ea typeface="Arial"/>
              <a:cs typeface="Arial"/>
              <a:sym typeface="Arial"/>
            </a:endParaRPr>
          </a:p>
        </p:txBody>
      </p:sp>
      <p:sp>
        <p:nvSpPr>
          <p:cNvPr id="109" name="Google Shape;109;p21"/>
          <p:cNvSpPr/>
          <p:nvPr/>
        </p:nvSpPr>
        <p:spPr>
          <a:xfrm>
            <a:off x="6679853" y="5155589"/>
            <a:ext cx="389700" cy="389700"/>
          </a:xfrm>
          <a:prstGeom prst="rect">
            <a:avLst/>
          </a:prstGeom>
          <a:solidFill>
            <a:srgbClr val="CBECFA"/>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21"/>
          <p:cNvSpPr/>
          <p:nvPr/>
        </p:nvSpPr>
        <p:spPr>
          <a:xfrm>
            <a:off x="6664485" y="3482122"/>
            <a:ext cx="420300" cy="432000"/>
          </a:xfrm>
          <a:prstGeom prst="ellipse">
            <a:avLst/>
          </a:prstGeom>
          <a:solidFill>
            <a:srgbClr val="D4FCA9"/>
          </a:solidFill>
          <a:ln w="28575"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cxnSp>
        <p:nvCxnSpPr>
          <p:cNvPr id="111" name="Google Shape;111;p21"/>
          <p:cNvCxnSpPr/>
          <p:nvPr/>
        </p:nvCxnSpPr>
        <p:spPr>
          <a:xfrm>
            <a:off x="5855369" y="6100358"/>
            <a:ext cx="1908900" cy="0"/>
          </a:xfrm>
          <a:prstGeom prst="straightConnector1">
            <a:avLst/>
          </a:prstGeom>
          <a:noFill/>
          <a:ln w="28575" cap="flat" cmpd="sng">
            <a:solidFill>
              <a:srgbClr val="000000"/>
            </a:solidFill>
            <a:prstDash val="solid"/>
            <a:miter lim="400000"/>
            <a:headEnd type="none" w="sm" len="sm"/>
            <a:tailEnd type="oval" w="lg" len="lg"/>
          </a:ln>
        </p:spPr>
      </p:cxnSp>
      <p:sp>
        <p:nvSpPr>
          <p:cNvPr id="112" name="Google Shape;112;p21"/>
          <p:cNvSpPr txBox="1"/>
          <p:nvPr/>
        </p:nvSpPr>
        <p:spPr>
          <a:xfrm>
            <a:off x="5962662" y="5655438"/>
            <a:ext cx="1824000" cy="432000"/>
          </a:xfrm>
          <a:prstGeom prst="rect">
            <a:avLst/>
          </a:prstGeom>
          <a:no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ja" sz="1400" b="1" i="0" u="none" strike="noStrike" cap="none">
                <a:solidFill>
                  <a:srgbClr val="000000"/>
                </a:solidFill>
                <a:latin typeface="Arial"/>
                <a:ea typeface="Arial"/>
                <a:cs typeface="Arial"/>
                <a:sym typeface="Arial"/>
              </a:rPr>
              <a:t>入れ子</a:t>
            </a:r>
            <a:endParaRPr sz="1400" b="1" i="0" u="none" strike="noStrike" cap="none">
              <a:solidFill>
                <a:srgbClr val="000000"/>
              </a:solidFill>
              <a:latin typeface="Arial"/>
              <a:ea typeface="Arial"/>
              <a:cs typeface="Arial"/>
              <a:sym typeface="Arial"/>
            </a:endParaRPr>
          </a:p>
        </p:txBody>
      </p:sp>
      <p:sp>
        <p:nvSpPr>
          <p:cNvPr id="113" name="Google Shape;113;p21"/>
          <p:cNvSpPr/>
          <p:nvPr/>
        </p:nvSpPr>
        <p:spPr>
          <a:xfrm>
            <a:off x="2314250" y="5455797"/>
            <a:ext cx="223800" cy="398700"/>
          </a:xfrm>
          <a:prstGeom prst="rect">
            <a:avLst/>
          </a:prstGeom>
          <a:solidFill>
            <a:srgbClr val="FFFFFF"/>
          </a:solidFill>
          <a:ln w="31750" cap="flat" cmpd="sng">
            <a:solidFill>
              <a:srgbClr val="000000"/>
            </a:solidFill>
            <a:prstDash val="solid"/>
            <a:miter lim="400000"/>
            <a:headEnd type="none" w="sm" len="sm"/>
            <a:tailEnd type="none" w="sm" len="sm"/>
          </a:ln>
        </p:spPr>
        <p:txBody>
          <a:bodyPr spcFirstLastPara="1" wrap="square" lIns="101600" tIns="101600" rIns="101600" bIns="101600" anchor="ctr" anchorCtr="0">
            <a:noAutofit/>
          </a:bodyPr>
          <a:lstStyle/>
          <a:p>
            <a:pPr marL="0" marR="0" lvl="0" indent="0" algn="l" rtl="0">
              <a:lnSpc>
                <a:spcPct val="50000"/>
              </a:lnSpc>
              <a:spcBef>
                <a:spcPts val="0"/>
              </a:spcBef>
              <a:spcAft>
                <a:spcPts val="0"/>
              </a:spcAft>
              <a:buNone/>
            </a:pPr>
            <a:endParaRPr sz="4000" b="0" i="0" u="none" strike="noStrike" cap="none">
              <a:solidFill>
                <a:srgbClr val="000000"/>
              </a:solidFill>
              <a:latin typeface="Arial"/>
              <a:ea typeface="Arial"/>
              <a:cs typeface="Arial"/>
              <a:sym typeface="Arial"/>
            </a:endParaRPr>
          </a:p>
        </p:txBody>
      </p:sp>
      <p:grpSp>
        <p:nvGrpSpPr>
          <p:cNvPr id="114" name="Google Shape;114;p21"/>
          <p:cNvGrpSpPr/>
          <p:nvPr/>
        </p:nvGrpSpPr>
        <p:grpSpPr>
          <a:xfrm>
            <a:off x="2314269" y="3647852"/>
            <a:ext cx="223825" cy="402892"/>
            <a:chOff x="-1" y="0"/>
            <a:chExt cx="1361468" cy="2450682"/>
          </a:xfrm>
        </p:grpSpPr>
        <p:sp>
          <p:nvSpPr>
            <p:cNvPr id="115" name="Google Shape;115;p21"/>
            <p:cNvSpPr/>
            <p:nvPr/>
          </p:nvSpPr>
          <p:spPr>
            <a:xfrm>
              <a:off x="-1" y="1016982"/>
              <a:ext cx="1361468" cy="1433700"/>
            </a:xfrm>
            <a:custGeom>
              <a:avLst/>
              <a:gdLst/>
              <a:ahLst/>
              <a:cxnLst/>
              <a:rect l="l" t="t" r="r" b="b"/>
              <a:pathLst>
                <a:path w="19735" h="21600" extrusionOk="0">
                  <a:moveTo>
                    <a:pt x="41" y="21600"/>
                  </a:moveTo>
                  <a:lnTo>
                    <a:pt x="19726" y="21600"/>
                  </a:lnTo>
                  <a:cubicBezTo>
                    <a:pt x="19726" y="21600"/>
                    <a:pt x="20425" y="0"/>
                    <a:pt x="9625" y="0"/>
                  </a:cubicBezTo>
                  <a:cubicBezTo>
                    <a:pt x="-1175" y="0"/>
                    <a:pt x="41" y="21600"/>
                    <a:pt x="41" y="21600"/>
                  </a:cubicBezTo>
                  <a:close/>
                </a:path>
              </a:pathLst>
            </a:custGeom>
            <a:solidFill>
              <a:srgbClr val="FFFFFF"/>
            </a:solidFill>
            <a:ln w="31750" cap="flat" cmpd="sng">
              <a:solidFill>
                <a:srgbClr val="000000"/>
              </a:solidFill>
              <a:prstDash val="solid"/>
              <a:miter lim="400000"/>
              <a:headEnd type="none" w="sm" len="sm"/>
              <a:tailEnd type="none" w="sm" len="sm"/>
            </a:ln>
          </p:spPr>
          <p:txBody>
            <a:bodyPr spcFirstLastPara="1" wrap="square" lIns="101600" tIns="101600" rIns="101600" bIns="101600" anchor="ctr" anchorCtr="0">
              <a:noAutofit/>
            </a:bodyPr>
            <a:lstStyle/>
            <a:p>
              <a:pPr marL="0" marR="0" lvl="0" indent="0" algn="l" rtl="0">
                <a:lnSpc>
                  <a:spcPct val="100000"/>
                </a:lnSpc>
                <a:spcBef>
                  <a:spcPts val="0"/>
                </a:spcBef>
                <a:spcAft>
                  <a:spcPts val="0"/>
                </a:spcAft>
                <a:buNone/>
              </a:pPr>
              <a:endParaRPr sz="600" b="0" i="0" u="none" strike="noStrike" cap="none">
                <a:solidFill>
                  <a:srgbClr val="000000"/>
                </a:solidFill>
                <a:latin typeface="Arial"/>
                <a:ea typeface="Arial"/>
                <a:cs typeface="Arial"/>
                <a:sym typeface="Arial"/>
              </a:endParaRPr>
            </a:p>
          </p:txBody>
        </p:sp>
        <p:sp>
          <p:nvSpPr>
            <p:cNvPr id="116" name="Google Shape;116;p21"/>
            <p:cNvSpPr/>
            <p:nvPr/>
          </p:nvSpPr>
          <p:spPr>
            <a:xfrm>
              <a:off x="54664" y="0"/>
              <a:ext cx="1230900" cy="1229400"/>
            </a:xfrm>
            <a:prstGeom prst="ellipse">
              <a:avLst/>
            </a:prstGeom>
            <a:solidFill>
              <a:srgbClr val="FFFFFF"/>
            </a:solidFill>
            <a:ln w="31750" cap="flat" cmpd="sng">
              <a:solidFill>
                <a:srgbClr val="000000"/>
              </a:solidFill>
              <a:prstDash val="solid"/>
              <a:miter lim="400000"/>
              <a:headEnd type="none" w="sm" len="sm"/>
              <a:tailEnd type="none" w="sm" len="sm"/>
            </a:ln>
          </p:spPr>
          <p:txBody>
            <a:bodyPr spcFirstLastPara="1" wrap="square" lIns="101600" tIns="101600" rIns="101600" bIns="101600" anchor="ctr" anchorCtr="0">
              <a:noAutofit/>
            </a:bodyPr>
            <a:lstStyle/>
            <a:p>
              <a:pPr marL="0" marR="0" lvl="0" indent="0" algn="l" rtl="0">
                <a:lnSpc>
                  <a:spcPct val="100000"/>
                </a:lnSpc>
                <a:spcBef>
                  <a:spcPts val="0"/>
                </a:spcBef>
                <a:spcAft>
                  <a:spcPts val="0"/>
                </a:spcAft>
                <a:buNone/>
              </a:pPr>
              <a:endParaRPr sz="2400" b="0" i="0" u="none" strike="noStrike" cap="none">
                <a:solidFill>
                  <a:srgbClr val="000000"/>
                </a:solidFill>
                <a:latin typeface="Arial"/>
                <a:ea typeface="Arial"/>
                <a:cs typeface="Arial"/>
                <a:sym typeface="Arial"/>
              </a:endParaRPr>
            </a:p>
          </p:txBody>
        </p:sp>
      </p:grpSp>
      <p:cxnSp>
        <p:nvCxnSpPr>
          <p:cNvPr id="117" name="Google Shape;117;p21"/>
          <p:cNvCxnSpPr/>
          <p:nvPr/>
        </p:nvCxnSpPr>
        <p:spPr>
          <a:xfrm>
            <a:off x="1771859" y="4785427"/>
            <a:ext cx="396000" cy="0"/>
          </a:xfrm>
          <a:prstGeom prst="straightConnector1">
            <a:avLst/>
          </a:prstGeom>
          <a:noFill/>
          <a:ln w="31750" cap="flat" cmpd="sng">
            <a:solidFill>
              <a:srgbClr val="000000"/>
            </a:solidFill>
            <a:prstDash val="solid"/>
            <a:miter lim="400000"/>
            <a:headEnd type="none" w="sm" len="sm"/>
            <a:tailEnd type="stealth" w="med" len="med"/>
          </a:ln>
        </p:spPr>
      </p:cxnSp>
      <p:sp>
        <p:nvSpPr>
          <p:cNvPr id="118" name="Google Shape;118;p21"/>
          <p:cNvSpPr/>
          <p:nvPr/>
        </p:nvSpPr>
        <p:spPr>
          <a:xfrm>
            <a:off x="3234054" y="4587020"/>
            <a:ext cx="223800" cy="399900"/>
          </a:xfrm>
          <a:prstGeom prst="rect">
            <a:avLst/>
          </a:prstGeom>
          <a:solidFill>
            <a:srgbClr val="FFFFFF"/>
          </a:solidFill>
          <a:ln w="31750" cap="flat" cmpd="sng">
            <a:solidFill>
              <a:srgbClr val="000000"/>
            </a:solidFill>
            <a:prstDash val="solid"/>
            <a:miter lim="400000"/>
            <a:headEnd type="none" w="sm" len="sm"/>
            <a:tailEnd type="none" w="sm" len="sm"/>
          </a:ln>
        </p:spPr>
        <p:txBody>
          <a:bodyPr spcFirstLastPara="1" wrap="square" lIns="101600" tIns="101600" rIns="101600" bIns="101600" anchor="ctr" anchorCtr="0">
            <a:noAutofit/>
          </a:bodyPr>
          <a:lstStyle/>
          <a:p>
            <a:pPr marL="0" marR="0" lvl="0" indent="0" algn="l" rtl="0">
              <a:lnSpc>
                <a:spcPct val="50000"/>
              </a:lnSpc>
              <a:spcBef>
                <a:spcPts val="0"/>
              </a:spcBef>
              <a:spcAft>
                <a:spcPts val="0"/>
              </a:spcAft>
              <a:buNone/>
            </a:pPr>
            <a:endParaRPr sz="4000" b="0" i="0" u="none" strike="noStrike" cap="none">
              <a:solidFill>
                <a:srgbClr val="000000"/>
              </a:solidFill>
              <a:latin typeface="Arial"/>
              <a:ea typeface="Arial"/>
              <a:cs typeface="Arial"/>
              <a:sym typeface="Arial"/>
            </a:endParaRPr>
          </a:p>
        </p:txBody>
      </p:sp>
      <p:sp>
        <p:nvSpPr>
          <p:cNvPr id="119" name="Google Shape;119;p21"/>
          <p:cNvSpPr/>
          <p:nvPr/>
        </p:nvSpPr>
        <p:spPr>
          <a:xfrm rot="10800000">
            <a:off x="1529625" y="5092163"/>
            <a:ext cx="595836" cy="570672"/>
          </a:xfrm>
          <a:custGeom>
            <a:avLst/>
            <a:gdLst/>
            <a:ahLst/>
            <a:cxnLst/>
            <a:rect l="l" t="t" r="r" b="b"/>
            <a:pathLst>
              <a:path w="21600" h="21600" extrusionOk="0">
                <a:moveTo>
                  <a:pt x="21600" y="21600"/>
                </a:moveTo>
                <a:lnTo>
                  <a:pt x="21560" y="3"/>
                </a:lnTo>
                <a:lnTo>
                  <a:pt x="0" y="0"/>
                </a:lnTo>
              </a:path>
            </a:pathLst>
          </a:custGeom>
          <a:noFill/>
          <a:ln w="31750" cap="flat" cmpd="sng">
            <a:solidFill>
              <a:srgbClr val="000000"/>
            </a:solidFill>
            <a:prstDash val="solid"/>
            <a:miter lim="400000"/>
            <a:headEnd type="stealth" w="med" len="med"/>
            <a:tailEnd type="none" w="sm" len="sm"/>
          </a:ln>
        </p:spPr>
        <p:txBody>
          <a:bodyPr spcFirstLastPara="1" wrap="square" lIns="101600" tIns="101600" rIns="101600" bIns="101600" anchor="ctr" anchorCtr="0">
            <a:noAutofit/>
          </a:bodyPr>
          <a:lstStyle/>
          <a:p>
            <a:pPr marL="0" marR="0" lvl="0" indent="0" algn="l" rtl="0">
              <a:lnSpc>
                <a:spcPct val="100000"/>
              </a:lnSpc>
              <a:spcBef>
                <a:spcPts val="0"/>
              </a:spcBef>
              <a:spcAft>
                <a:spcPts val="0"/>
              </a:spcAft>
              <a:buNone/>
            </a:pPr>
            <a:endParaRPr sz="2400" b="0" i="0" u="none" strike="noStrike" cap="none">
              <a:solidFill>
                <a:srgbClr val="000000"/>
              </a:solidFill>
              <a:latin typeface="Arial"/>
              <a:ea typeface="Arial"/>
              <a:cs typeface="Arial"/>
              <a:sym typeface="Arial"/>
            </a:endParaRPr>
          </a:p>
        </p:txBody>
      </p:sp>
      <p:sp>
        <p:nvSpPr>
          <p:cNvPr id="120" name="Google Shape;120;p21"/>
          <p:cNvSpPr/>
          <p:nvPr/>
        </p:nvSpPr>
        <p:spPr>
          <a:xfrm>
            <a:off x="2314250" y="4583936"/>
            <a:ext cx="223800" cy="399900"/>
          </a:xfrm>
          <a:prstGeom prst="rect">
            <a:avLst/>
          </a:prstGeom>
          <a:solidFill>
            <a:srgbClr val="FFFFFF"/>
          </a:solidFill>
          <a:ln w="31750" cap="flat" cmpd="sng">
            <a:solidFill>
              <a:srgbClr val="000000"/>
            </a:solidFill>
            <a:prstDash val="solid"/>
            <a:miter lim="400000"/>
            <a:headEnd type="none" w="sm" len="sm"/>
            <a:tailEnd type="none" w="sm" len="sm"/>
          </a:ln>
        </p:spPr>
        <p:txBody>
          <a:bodyPr spcFirstLastPara="1" wrap="square" lIns="101600" tIns="101600" rIns="101600" bIns="101600" anchor="ctr" anchorCtr="0">
            <a:noAutofit/>
          </a:bodyPr>
          <a:lstStyle/>
          <a:p>
            <a:pPr marL="0" marR="0" lvl="0" indent="0" algn="l" rtl="0">
              <a:lnSpc>
                <a:spcPct val="50000"/>
              </a:lnSpc>
              <a:spcBef>
                <a:spcPts val="0"/>
              </a:spcBef>
              <a:spcAft>
                <a:spcPts val="0"/>
              </a:spcAft>
              <a:buNone/>
            </a:pPr>
            <a:endParaRPr sz="4000" b="0" i="0" u="none" strike="noStrike" cap="none">
              <a:solidFill>
                <a:srgbClr val="000000"/>
              </a:solidFill>
              <a:latin typeface="Arial"/>
              <a:ea typeface="Arial"/>
              <a:cs typeface="Arial"/>
              <a:sym typeface="Arial"/>
            </a:endParaRPr>
          </a:p>
        </p:txBody>
      </p:sp>
      <p:sp>
        <p:nvSpPr>
          <p:cNvPr id="121" name="Google Shape;121;p21"/>
          <p:cNvSpPr/>
          <p:nvPr/>
        </p:nvSpPr>
        <p:spPr>
          <a:xfrm>
            <a:off x="1410571" y="4583936"/>
            <a:ext cx="223800" cy="399900"/>
          </a:xfrm>
          <a:prstGeom prst="rect">
            <a:avLst/>
          </a:prstGeom>
          <a:solidFill>
            <a:srgbClr val="FFFFFF"/>
          </a:solidFill>
          <a:ln w="31750" cap="flat" cmpd="sng">
            <a:solidFill>
              <a:srgbClr val="000000"/>
            </a:solidFill>
            <a:prstDash val="solid"/>
            <a:miter lim="400000"/>
            <a:headEnd type="none" w="sm" len="sm"/>
            <a:tailEnd type="none" w="sm" len="sm"/>
          </a:ln>
        </p:spPr>
        <p:txBody>
          <a:bodyPr spcFirstLastPara="1" wrap="square" lIns="101600" tIns="101600" rIns="101600" bIns="101600" anchor="ctr" anchorCtr="0">
            <a:noAutofit/>
          </a:bodyPr>
          <a:lstStyle/>
          <a:p>
            <a:pPr marL="0" marR="0" lvl="0" indent="0" algn="l" rtl="0">
              <a:lnSpc>
                <a:spcPct val="50000"/>
              </a:lnSpc>
              <a:spcBef>
                <a:spcPts val="0"/>
              </a:spcBef>
              <a:spcAft>
                <a:spcPts val="0"/>
              </a:spcAft>
              <a:buNone/>
            </a:pPr>
            <a:endParaRPr sz="4000" b="0" i="0" u="none" strike="noStrike" cap="none">
              <a:solidFill>
                <a:srgbClr val="000000"/>
              </a:solidFill>
              <a:latin typeface="Arial"/>
              <a:ea typeface="Arial"/>
              <a:cs typeface="Arial"/>
              <a:sym typeface="Arial"/>
            </a:endParaRPr>
          </a:p>
        </p:txBody>
      </p:sp>
      <p:cxnSp>
        <p:nvCxnSpPr>
          <p:cNvPr id="122" name="Google Shape;122;p21"/>
          <p:cNvCxnSpPr/>
          <p:nvPr/>
        </p:nvCxnSpPr>
        <p:spPr>
          <a:xfrm>
            <a:off x="2426256" y="4149380"/>
            <a:ext cx="0" cy="279600"/>
          </a:xfrm>
          <a:prstGeom prst="straightConnector1">
            <a:avLst/>
          </a:prstGeom>
          <a:noFill/>
          <a:ln w="31750" cap="flat" cmpd="sng">
            <a:solidFill>
              <a:srgbClr val="000000"/>
            </a:solidFill>
            <a:prstDash val="solid"/>
            <a:miter lim="400000"/>
            <a:headEnd type="none" w="sm" len="sm"/>
            <a:tailEnd type="stealth" w="med" len="med"/>
          </a:ln>
        </p:spPr>
      </p:cxnSp>
      <p:cxnSp>
        <p:nvCxnSpPr>
          <p:cNvPr id="123" name="Google Shape;123;p21"/>
          <p:cNvCxnSpPr/>
          <p:nvPr/>
        </p:nvCxnSpPr>
        <p:spPr>
          <a:xfrm>
            <a:off x="2688077" y="4785427"/>
            <a:ext cx="396000" cy="0"/>
          </a:xfrm>
          <a:prstGeom prst="straightConnector1">
            <a:avLst/>
          </a:prstGeom>
          <a:noFill/>
          <a:ln w="31750" cap="flat" cmpd="sng">
            <a:solidFill>
              <a:srgbClr val="000000"/>
            </a:solidFill>
            <a:prstDash val="solid"/>
            <a:miter lim="400000"/>
            <a:headEnd type="none" w="sm" len="sm"/>
            <a:tailEnd type="stealth" w="med" len="med"/>
          </a:ln>
        </p:spPr>
      </p:cxnSp>
      <p:sp>
        <p:nvSpPr>
          <p:cNvPr id="124" name="Google Shape;124;p21"/>
          <p:cNvSpPr/>
          <p:nvPr/>
        </p:nvSpPr>
        <p:spPr>
          <a:xfrm>
            <a:off x="2742282" y="3859559"/>
            <a:ext cx="602424" cy="569430"/>
          </a:xfrm>
          <a:custGeom>
            <a:avLst/>
            <a:gdLst/>
            <a:ahLst/>
            <a:cxnLst/>
            <a:rect l="l" t="t" r="r" b="b"/>
            <a:pathLst>
              <a:path w="21600" h="21600" extrusionOk="0">
                <a:moveTo>
                  <a:pt x="21364" y="21600"/>
                </a:moveTo>
                <a:lnTo>
                  <a:pt x="21600" y="3"/>
                </a:lnTo>
                <a:lnTo>
                  <a:pt x="0" y="0"/>
                </a:lnTo>
              </a:path>
            </a:pathLst>
          </a:custGeom>
          <a:noFill/>
          <a:ln w="31750" cap="flat" cmpd="sng">
            <a:solidFill>
              <a:srgbClr val="000000"/>
            </a:solidFill>
            <a:prstDash val="solid"/>
            <a:miter lim="400000"/>
            <a:headEnd type="none" w="sm" len="sm"/>
            <a:tailEnd type="stealth" w="med" len="med"/>
          </a:ln>
        </p:spPr>
        <p:txBody>
          <a:bodyPr spcFirstLastPara="1" wrap="square" lIns="101600" tIns="101600" rIns="101600" bIns="101600" anchor="ctr" anchorCtr="0">
            <a:noAutofit/>
          </a:bodyPr>
          <a:lstStyle/>
          <a:p>
            <a:pPr marL="0" marR="0" lvl="0" indent="0" algn="l" rtl="0">
              <a:lnSpc>
                <a:spcPct val="100000"/>
              </a:lnSpc>
              <a:spcBef>
                <a:spcPts val="0"/>
              </a:spcBef>
              <a:spcAft>
                <a:spcPts val="0"/>
              </a:spcAft>
              <a:buNone/>
            </a:pPr>
            <a:endParaRPr sz="2400" b="0" i="0" u="none" strike="noStrike" cap="none">
              <a:solidFill>
                <a:srgbClr val="000000"/>
              </a:solidFill>
              <a:latin typeface="Arial"/>
              <a:ea typeface="Arial"/>
              <a:cs typeface="Arial"/>
              <a:sym typeface="Arial"/>
            </a:endParaRPr>
          </a:p>
        </p:txBody>
      </p:sp>
      <p:sp>
        <p:nvSpPr>
          <p:cNvPr id="125" name="Google Shape;125;p21"/>
          <p:cNvSpPr/>
          <p:nvPr/>
        </p:nvSpPr>
        <p:spPr>
          <a:xfrm flipH="1">
            <a:off x="1529625" y="3859491"/>
            <a:ext cx="595836" cy="569322"/>
          </a:xfrm>
          <a:custGeom>
            <a:avLst/>
            <a:gdLst/>
            <a:ahLst/>
            <a:cxnLst/>
            <a:rect l="l" t="t" r="r" b="b"/>
            <a:pathLst>
              <a:path w="21600" h="21600" extrusionOk="0">
                <a:moveTo>
                  <a:pt x="21600" y="21600"/>
                </a:moveTo>
                <a:lnTo>
                  <a:pt x="21560" y="3"/>
                </a:lnTo>
                <a:lnTo>
                  <a:pt x="0" y="0"/>
                </a:lnTo>
              </a:path>
            </a:pathLst>
          </a:custGeom>
          <a:noFill/>
          <a:ln w="31750" cap="flat" cmpd="sng">
            <a:solidFill>
              <a:srgbClr val="000000"/>
            </a:solidFill>
            <a:prstDash val="solid"/>
            <a:miter lim="400000"/>
            <a:headEnd type="stealth" w="med" len="med"/>
            <a:tailEnd type="none" w="sm" len="sm"/>
          </a:ln>
        </p:spPr>
        <p:txBody>
          <a:bodyPr spcFirstLastPara="1" wrap="square" lIns="101600" tIns="101600" rIns="101600" bIns="101600" anchor="ctr" anchorCtr="0">
            <a:noAutofit/>
          </a:bodyPr>
          <a:lstStyle/>
          <a:p>
            <a:pPr marL="0" marR="0" lvl="0" indent="0" algn="l" rtl="0">
              <a:lnSpc>
                <a:spcPct val="100000"/>
              </a:lnSpc>
              <a:spcBef>
                <a:spcPts val="0"/>
              </a:spcBef>
              <a:spcAft>
                <a:spcPts val="0"/>
              </a:spcAft>
              <a:buNone/>
            </a:pPr>
            <a:endParaRPr sz="2400" b="0" i="0" u="none" strike="noStrike" cap="none">
              <a:solidFill>
                <a:srgbClr val="000000"/>
              </a:solidFill>
              <a:latin typeface="Arial"/>
              <a:ea typeface="Arial"/>
              <a:cs typeface="Arial"/>
              <a:sym typeface="Arial"/>
            </a:endParaRPr>
          </a:p>
        </p:txBody>
      </p:sp>
      <p:cxnSp>
        <p:nvCxnSpPr>
          <p:cNvPr id="126" name="Google Shape;126;p21"/>
          <p:cNvCxnSpPr/>
          <p:nvPr/>
        </p:nvCxnSpPr>
        <p:spPr>
          <a:xfrm>
            <a:off x="1965798" y="3449745"/>
            <a:ext cx="0" cy="2622900"/>
          </a:xfrm>
          <a:prstGeom prst="straightConnector1">
            <a:avLst/>
          </a:prstGeom>
          <a:noFill/>
          <a:ln w="19050" cap="flat" cmpd="sng">
            <a:solidFill>
              <a:srgbClr val="000000"/>
            </a:solidFill>
            <a:prstDash val="dashDot"/>
            <a:miter lim="400000"/>
            <a:headEnd type="none" w="sm" len="sm"/>
            <a:tailEnd type="none" w="sm" len="sm"/>
          </a:ln>
        </p:spPr>
      </p:cxnSp>
      <p:cxnSp>
        <p:nvCxnSpPr>
          <p:cNvPr id="127" name="Google Shape;127;p21"/>
          <p:cNvCxnSpPr/>
          <p:nvPr/>
        </p:nvCxnSpPr>
        <p:spPr>
          <a:xfrm>
            <a:off x="1079215" y="3449745"/>
            <a:ext cx="0" cy="2622900"/>
          </a:xfrm>
          <a:prstGeom prst="straightConnector1">
            <a:avLst/>
          </a:prstGeom>
          <a:noFill/>
          <a:ln w="19050" cap="flat" cmpd="sng">
            <a:solidFill>
              <a:srgbClr val="000000"/>
            </a:solidFill>
            <a:prstDash val="dashDot"/>
            <a:miter lim="400000"/>
            <a:headEnd type="none" w="sm" len="sm"/>
            <a:tailEnd type="none" w="sm" len="sm"/>
          </a:ln>
        </p:spPr>
      </p:cxnSp>
      <p:cxnSp>
        <p:nvCxnSpPr>
          <p:cNvPr id="128" name="Google Shape;128;p21"/>
          <p:cNvCxnSpPr/>
          <p:nvPr/>
        </p:nvCxnSpPr>
        <p:spPr>
          <a:xfrm>
            <a:off x="2890368" y="3449745"/>
            <a:ext cx="0" cy="2622900"/>
          </a:xfrm>
          <a:prstGeom prst="straightConnector1">
            <a:avLst/>
          </a:prstGeom>
          <a:noFill/>
          <a:ln w="19050" cap="flat" cmpd="sng">
            <a:solidFill>
              <a:srgbClr val="000000"/>
            </a:solidFill>
            <a:prstDash val="dashDot"/>
            <a:miter lim="400000"/>
            <a:headEnd type="none" w="sm" len="sm"/>
            <a:tailEnd type="none" w="sm" len="sm"/>
          </a:ln>
        </p:spPr>
      </p:cxnSp>
      <p:cxnSp>
        <p:nvCxnSpPr>
          <p:cNvPr id="129" name="Google Shape;129;p21"/>
          <p:cNvCxnSpPr/>
          <p:nvPr/>
        </p:nvCxnSpPr>
        <p:spPr>
          <a:xfrm>
            <a:off x="3773297" y="3449745"/>
            <a:ext cx="0" cy="2622900"/>
          </a:xfrm>
          <a:prstGeom prst="straightConnector1">
            <a:avLst/>
          </a:prstGeom>
          <a:noFill/>
          <a:ln w="19050" cap="flat" cmpd="sng">
            <a:solidFill>
              <a:srgbClr val="000000"/>
            </a:solidFill>
            <a:prstDash val="dashDot"/>
            <a:miter lim="400000"/>
            <a:headEnd type="none" w="sm" len="sm"/>
            <a:tailEnd type="none" w="sm" len="sm"/>
          </a:ln>
        </p:spPr>
      </p:cxnSp>
      <p:sp>
        <p:nvSpPr>
          <p:cNvPr id="130" name="Google Shape;130;p21"/>
          <p:cNvSpPr txBox="1"/>
          <p:nvPr/>
        </p:nvSpPr>
        <p:spPr>
          <a:xfrm>
            <a:off x="1039178" y="3229364"/>
            <a:ext cx="382500" cy="831300"/>
          </a:xfrm>
          <a:prstGeom prst="rect">
            <a:avLst/>
          </a:prstGeom>
          <a:noFill/>
          <a:ln>
            <a:noFill/>
          </a:ln>
        </p:spPr>
        <p:txBody>
          <a:bodyPr spcFirstLastPara="1" wrap="square" lIns="228600" tIns="228600" rIns="228600" bIns="228600" anchor="t" anchorCtr="0">
            <a:spAutoFit/>
          </a:bodyPr>
          <a:lstStyle/>
          <a:p>
            <a:pPr marL="0" marR="0" lvl="0" indent="0" algn="ctr" rtl="0">
              <a:lnSpc>
                <a:spcPct val="100000"/>
              </a:lnSpc>
              <a:spcBef>
                <a:spcPts val="0"/>
              </a:spcBef>
              <a:spcAft>
                <a:spcPts val="0"/>
              </a:spcAft>
              <a:buNone/>
            </a:pPr>
            <a:r>
              <a:rPr lang="ja" sz="2400" b="0" i="0" u="none" strike="noStrike" cap="none">
                <a:solidFill>
                  <a:srgbClr val="9299AA"/>
                </a:solidFill>
                <a:latin typeface="Arial"/>
                <a:ea typeface="Arial"/>
                <a:cs typeface="Arial"/>
                <a:sym typeface="Arial"/>
              </a:rPr>
              <a:t>1</a:t>
            </a:r>
            <a:endParaRPr/>
          </a:p>
        </p:txBody>
      </p:sp>
      <p:sp>
        <p:nvSpPr>
          <p:cNvPr id="131" name="Google Shape;131;p21"/>
          <p:cNvSpPr txBox="1"/>
          <p:nvPr/>
        </p:nvSpPr>
        <p:spPr>
          <a:xfrm>
            <a:off x="1039178" y="4056134"/>
            <a:ext cx="382500" cy="831300"/>
          </a:xfrm>
          <a:prstGeom prst="rect">
            <a:avLst/>
          </a:prstGeom>
          <a:noFill/>
          <a:ln>
            <a:noFill/>
          </a:ln>
        </p:spPr>
        <p:txBody>
          <a:bodyPr spcFirstLastPara="1" wrap="square" lIns="228600" tIns="228600" rIns="228600" bIns="228600" anchor="t" anchorCtr="0">
            <a:spAutoFit/>
          </a:bodyPr>
          <a:lstStyle/>
          <a:p>
            <a:pPr marL="0" marR="0" lvl="0" indent="0" algn="ctr" rtl="0">
              <a:lnSpc>
                <a:spcPct val="100000"/>
              </a:lnSpc>
              <a:spcBef>
                <a:spcPts val="0"/>
              </a:spcBef>
              <a:spcAft>
                <a:spcPts val="0"/>
              </a:spcAft>
              <a:buNone/>
            </a:pPr>
            <a:r>
              <a:rPr lang="ja" sz="2400" b="0" i="0" u="none" strike="noStrike" cap="none">
                <a:solidFill>
                  <a:srgbClr val="9299AA"/>
                </a:solidFill>
                <a:latin typeface="Arial"/>
                <a:ea typeface="Arial"/>
                <a:cs typeface="Arial"/>
                <a:sym typeface="Arial"/>
              </a:rPr>
              <a:t>4</a:t>
            </a:r>
            <a:endParaRPr/>
          </a:p>
        </p:txBody>
      </p:sp>
      <p:sp>
        <p:nvSpPr>
          <p:cNvPr id="132" name="Google Shape;132;p21"/>
          <p:cNvSpPr txBox="1"/>
          <p:nvPr/>
        </p:nvSpPr>
        <p:spPr>
          <a:xfrm>
            <a:off x="1039178" y="4989081"/>
            <a:ext cx="382500" cy="831300"/>
          </a:xfrm>
          <a:prstGeom prst="rect">
            <a:avLst/>
          </a:prstGeom>
          <a:noFill/>
          <a:ln>
            <a:noFill/>
          </a:ln>
        </p:spPr>
        <p:txBody>
          <a:bodyPr spcFirstLastPara="1" wrap="square" lIns="228600" tIns="228600" rIns="228600" bIns="228600" anchor="t" anchorCtr="0">
            <a:spAutoFit/>
          </a:bodyPr>
          <a:lstStyle/>
          <a:p>
            <a:pPr marL="0" marR="0" lvl="0" indent="0" algn="ctr" rtl="0">
              <a:lnSpc>
                <a:spcPct val="100000"/>
              </a:lnSpc>
              <a:spcBef>
                <a:spcPts val="0"/>
              </a:spcBef>
              <a:spcAft>
                <a:spcPts val="0"/>
              </a:spcAft>
              <a:buNone/>
            </a:pPr>
            <a:r>
              <a:rPr lang="ja" sz="2400" b="0" i="0" u="none" strike="noStrike" cap="none">
                <a:solidFill>
                  <a:srgbClr val="9299AA"/>
                </a:solidFill>
                <a:latin typeface="Arial"/>
                <a:ea typeface="Arial"/>
                <a:cs typeface="Arial"/>
                <a:sym typeface="Arial"/>
              </a:rPr>
              <a:t>7</a:t>
            </a:r>
            <a:endParaRPr/>
          </a:p>
        </p:txBody>
      </p:sp>
      <p:sp>
        <p:nvSpPr>
          <p:cNvPr id="133" name="Google Shape;133;p21"/>
          <p:cNvSpPr txBox="1"/>
          <p:nvPr/>
        </p:nvSpPr>
        <p:spPr>
          <a:xfrm>
            <a:off x="1929938" y="3229364"/>
            <a:ext cx="382500" cy="831300"/>
          </a:xfrm>
          <a:prstGeom prst="rect">
            <a:avLst/>
          </a:prstGeom>
          <a:noFill/>
          <a:ln>
            <a:noFill/>
          </a:ln>
        </p:spPr>
        <p:txBody>
          <a:bodyPr spcFirstLastPara="1" wrap="square" lIns="228600" tIns="228600" rIns="228600" bIns="228600" anchor="t" anchorCtr="0">
            <a:spAutoFit/>
          </a:bodyPr>
          <a:lstStyle/>
          <a:p>
            <a:pPr marL="0" marR="0" lvl="0" indent="0" algn="ctr" rtl="0">
              <a:lnSpc>
                <a:spcPct val="100000"/>
              </a:lnSpc>
              <a:spcBef>
                <a:spcPts val="0"/>
              </a:spcBef>
              <a:spcAft>
                <a:spcPts val="0"/>
              </a:spcAft>
              <a:buNone/>
            </a:pPr>
            <a:r>
              <a:rPr lang="ja" sz="2400" b="0" i="0" u="none" strike="noStrike" cap="none">
                <a:solidFill>
                  <a:srgbClr val="9299AA"/>
                </a:solidFill>
                <a:latin typeface="Arial"/>
                <a:ea typeface="Arial"/>
                <a:cs typeface="Arial"/>
                <a:sym typeface="Arial"/>
              </a:rPr>
              <a:t>2</a:t>
            </a:r>
            <a:endParaRPr/>
          </a:p>
        </p:txBody>
      </p:sp>
      <p:sp>
        <p:nvSpPr>
          <p:cNvPr id="134" name="Google Shape;134;p21"/>
          <p:cNvSpPr txBox="1"/>
          <p:nvPr/>
        </p:nvSpPr>
        <p:spPr>
          <a:xfrm>
            <a:off x="1929938" y="4056134"/>
            <a:ext cx="382500" cy="831300"/>
          </a:xfrm>
          <a:prstGeom prst="rect">
            <a:avLst/>
          </a:prstGeom>
          <a:noFill/>
          <a:ln>
            <a:noFill/>
          </a:ln>
        </p:spPr>
        <p:txBody>
          <a:bodyPr spcFirstLastPara="1" wrap="square" lIns="228600" tIns="228600" rIns="228600" bIns="228600" anchor="t" anchorCtr="0">
            <a:spAutoFit/>
          </a:bodyPr>
          <a:lstStyle/>
          <a:p>
            <a:pPr marL="0" marR="0" lvl="0" indent="0" algn="ctr" rtl="0">
              <a:lnSpc>
                <a:spcPct val="100000"/>
              </a:lnSpc>
              <a:spcBef>
                <a:spcPts val="0"/>
              </a:spcBef>
              <a:spcAft>
                <a:spcPts val="0"/>
              </a:spcAft>
              <a:buNone/>
            </a:pPr>
            <a:r>
              <a:rPr lang="ja" sz="2400" b="0" i="0" u="none" strike="noStrike" cap="none">
                <a:solidFill>
                  <a:srgbClr val="9299AA"/>
                </a:solidFill>
                <a:latin typeface="Arial"/>
                <a:ea typeface="Arial"/>
                <a:cs typeface="Arial"/>
                <a:sym typeface="Arial"/>
              </a:rPr>
              <a:t>5</a:t>
            </a:r>
            <a:endParaRPr/>
          </a:p>
        </p:txBody>
      </p:sp>
      <p:sp>
        <p:nvSpPr>
          <p:cNvPr id="135" name="Google Shape;135;p21"/>
          <p:cNvSpPr txBox="1"/>
          <p:nvPr/>
        </p:nvSpPr>
        <p:spPr>
          <a:xfrm>
            <a:off x="1929938" y="4989081"/>
            <a:ext cx="382500" cy="831300"/>
          </a:xfrm>
          <a:prstGeom prst="rect">
            <a:avLst/>
          </a:prstGeom>
          <a:noFill/>
          <a:ln>
            <a:noFill/>
          </a:ln>
        </p:spPr>
        <p:txBody>
          <a:bodyPr spcFirstLastPara="1" wrap="square" lIns="228600" tIns="228600" rIns="228600" bIns="228600" anchor="t" anchorCtr="0">
            <a:spAutoFit/>
          </a:bodyPr>
          <a:lstStyle/>
          <a:p>
            <a:pPr marL="0" marR="0" lvl="0" indent="0" algn="ctr" rtl="0">
              <a:lnSpc>
                <a:spcPct val="100000"/>
              </a:lnSpc>
              <a:spcBef>
                <a:spcPts val="0"/>
              </a:spcBef>
              <a:spcAft>
                <a:spcPts val="0"/>
              </a:spcAft>
              <a:buNone/>
            </a:pPr>
            <a:r>
              <a:rPr lang="ja" sz="2400" b="0" i="0" u="none" strike="noStrike" cap="none">
                <a:solidFill>
                  <a:srgbClr val="9299AA"/>
                </a:solidFill>
                <a:latin typeface="Arial"/>
                <a:ea typeface="Arial"/>
                <a:cs typeface="Arial"/>
                <a:sym typeface="Arial"/>
              </a:rPr>
              <a:t>8</a:t>
            </a:r>
            <a:endParaRPr/>
          </a:p>
        </p:txBody>
      </p:sp>
      <p:sp>
        <p:nvSpPr>
          <p:cNvPr id="136" name="Google Shape;136;p21"/>
          <p:cNvSpPr txBox="1"/>
          <p:nvPr/>
        </p:nvSpPr>
        <p:spPr>
          <a:xfrm>
            <a:off x="2850332" y="3229364"/>
            <a:ext cx="382500" cy="831300"/>
          </a:xfrm>
          <a:prstGeom prst="rect">
            <a:avLst/>
          </a:prstGeom>
          <a:noFill/>
          <a:ln>
            <a:noFill/>
          </a:ln>
        </p:spPr>
        <p:txBody>
          <a:bodyPr spcFirstLastPara="1" wrap="square" lIns="228600" tIns="228600" rIns="228600" bIns="228600" anchor="t" anchorCtr="0">
            <a:spAutoFit/>
          </a:bodyPr>
          <a:lstStyle/>
          <a:p>
            <a:pPr marL="0" marR="0" lvl="0" indent="0" algn="ctr" rtl="0">
              <a:lnSpc>
                <a:spcPct val="100000"/>
              </a:lnSpc>
              <a:spcBef>
                <a:spcPts val="0"/>
              </a:spcBef>
              <a:spcAft>
                <a:spcPts val="0"/>
              </a:spcAft>
              <a:buNone/>
            </a:pPr>
            <a:r>
              <a:rPr lang="ja" sz="2400" b="0" i="0" u="none" strike="noStrike" cap="none">
                <a:solidFill>
                  <a:srgbClr val="9299AA"/>
                </a:solidFill>
                <a:latin typeface="Arial"/>
                <a:ea typeface="Arial"/>
                <a:cs typeface="Arial"/>
                <a:sym typeface="Arial"/>
              </a:rPr>
              <a:t>3</a:t>
            </a:r>
            <a:endParaRPr/>
          </a:p>
        </p:txBody>
      </p:sp>
      <p:sp>
        <p:nvSpPr>
          <p:cNvPr id="137" name="Google Shape;137;p21"/>
          <p:cNvSpPr txBox="1"/>
          <p:nvPr/>
        </p:nvSpPr>
        <p:spPr>
          <a:xfrm>
            <a:off x="2850332" y="4056134"/>
            <a:ext cx="382500" cy="831300"/>
          </a:xfrm>
          <a:prstGeom prst="rect">
            <a:avLst/>
          </a:prstGeom>
          <a:noFill/>
          <a:ln>
            <a:noFill/>
          </a:ln>
        </p:spPr>
        <p:txBody>
          <a:bodyPr spcFirstLastPara="1" wrap="square" lIns="228600" tIns="228600" rIns="228600" bIns="228600" anchor="t" anchorCtr="0">
            <a:spAutoFit/>
          </a:bodyPr>
          <a:lstStyle/>
          <a:p>
            <a:pPr marL="0" marR="0" lvl="0" indent="0" algn="ctr" rtl="0">
              <a:lnSpc>
                <a:spcPct val="100000"/>
              </a:lnSpc>
              <a:spcBef>
                <a:spcPts val="0"/>
              </a:spcBef>
              <a:spcAft>
                <a:spcPts val="0"/>
              </a:spcAft>
              <a:buNone/>
            </a:pPr>
            <a:r>
              <a:rPr lang="ja" sz="2400" b="0" i="0" u="none" strike="noStrike" cap="none">
                <a:solidFill>
                  <a:srgbClr val="9299AA"/>
                </a:solidFill>
                <a:latin typeface="Arial"/>
                <a:ea typeface="Arial"/>
                <a:cs typeface="Arial"/>
                <a:sym typeface="Arial"/>
              </a:rPr>
              <a:t>6</a:t>
            </a:r>
            <a:endParaRPr/>
          </a:p>
        </p:txBody>
      </p:sp>
      <p:sp>
        <p:nvSpPr>
          <p:cNvPr id="138" name="Google Shape;138;p21"/>
          <p:cNvSpPr txBox="1"/>
          <p:nvPr/>
        </p:nvSpPr>
        <p:spPr>
          <a:xfrm>
            <a:off x="2850332" y="4989081"/>
            <a:ext cx="382500" cy="831300"/>
          </a:xfrm>
          <a:prstGeom prst="rect">
            <a:avLst/>
          </a:prstGeom>
          <a:noFill/>
          <a:ln>
            <a:noFill/>
          </a:ln>
        </p:spPr>
        <p:txBody>
          <a:bodyPr spcFirstLastPara="1" wrap="square" lIns="228600" tIns="228600" rIns="228600" bIns="228600" anchor="t" anchorCtr="0">
            <a:spAutoFit/>
          </a:bodyPr>
          <a:lstStyle/>
          <a:p>
            <a:pPr marL="0" marR="0" lvl="0" indent="0" algn="ctr" rtl="0">
              <a:lnSpc>
                <a:spcPct val="100000"/>
              </a:lnSpc>
              <a:spcBef>
                <a:spcPts val="0"/>
              </a:spcBef>
              <a:spcAft>
                <a:spcPts val="0"/>
              </a:spcAft>
              <a:buNone/>
            </a:pPr>
            <a:r>
              <a:rPr lang="ja" sz="2400" b="0" i="0" u="none" strike="noStrike" cap="none">
                <a:solidFill>
                  <a:srgbClr val="9299AA"/>
                </a:solidFill>
                <a:latin typeface="Arial"/>
                <a:ea typeface="Arial"/>
                <a:cs typeface="Arial"/>
                <a:sym typeface="Arial"/>
              </a:rPr>
              <a:t>9</a:t>
            </a:r>
            <a:endParaRPr/>
          </a:p>
        </p:txBody>
      </p:sp>
      <p:cxnSp>
        <p:nvCxnSpPr>
          <p:cNvPr id="139" name="Google Shape;139;p21"/>
          <p:cNvCxnSpPr/>
          <p:nvPr/>
        </p:nvCxnSpPr>
        <p:spPr>
          <a:xfrm rot="10800000">
            <a:off x="1075097" y="6093461"/>
            <a:ext cx="2698200" cy="0"/>
          </a:xfrm>
          <a:prstGeom prst="straightConnector1">
            <a:avLst/>
          </a:prstGeom>
          <a:noFill/>
          <a:ln w="19050" cap="flat" cmpd="sng">
            <a:solidFill>
              <a:srgbClr val="000000"/>
            </a:solidFill>
            <a:prstDash val="dashDot"/>
            <a:miter lim="400000"/>
            <a:headEnd type="none" w="sm" len="sm"/>
            <a:tailEnd type="none" w="sm" len="sm"/>
          </a:ln>
        </p:spPr>
      </p:cxnSp>
      <p:cxnSp>
        <p:nvCxnSpPr>
          <p:cNvPr id="140" name="Google Shape;140;p21"/>
          <p:cNvCxnSpPr/>
          <p:nvPr/>
        </p:nvCxnSpPr>
        <p:spPr>
          <a:xfrm rot="10800000">
            <a:off x="1075097" y="3449745"/>
            <a:ext cx="2698200" cy="0"/>
          </a:xfrm>
          <a:prstGeom prst="straightConnector1">
            <a:avLst/>
          </a:prstGeom>
          <a:noFill/>
          <a:ln w="19050" cap="flat" cmpd="sng">
            <a:solidFill>
              <a:srgbClr val="000000"/>
            </a:solidFill>
            <a:prstDash val="dashDot"/>
            <a:miter lim="400000"/>
            <a:headEnd type="none" w="sm" len="sm"/>
            <a:tailEnd type="none" w="sm" len="sm"/>
          </a:ln>
        </p:spPr>
      </p:cxnSp>
      <p:cxnSp>
        <p:nvCxnSpPr>
          <p:cNvPr id="141" name="Google Shape;141;p21"/>
          <p:cNvCxnSpPr/>
          <p:nvPr/>
        </p:nvCxnSpPr>
        <p:spPr>
          <a:xfrm rot="10800000">
            <a:off x="1075097" y="4289225"/>
            <a:ext cx="2698200" cy="0"/>
          </a:xfrm>
          <a:prstGeom prst="straightConnector1">
            <a:avLst/>
          </a:prstGeom>
          <a:noFill/>
          <a:ln w="19050" cap="flat" cmpd="sng">
            <a:solidFill>
              <a:srgbClr val="000000"/>
            </a:solidFill>
            <a:prstDash val="dashDot"/>
            <a:miter lim="400000"/>
            <a:headEnd type="none" w="sm" len="sm"/>
            <a:tailEnd type="none" w="sm" len="sm"/>
          </a:ln>
        </p:spPr>
      </p:cxnSp>
      <p:cxnSp>
        <p:nvCxnSpPr>
          <p:cNvPr id="142" name="Google Shape;142;p21"/>
          <p:cNvCxnSpPr/>
          <p:nvPr/>
        </p:nvCxnSpPr>
        <p:spPr>
          <a:xfrm rot="10800000">
            <a:off x="1075097" y="5233102"/>
            <a:ext cx="2698200" cy="0"/>
          </a:xfrm>
          <a:prstGeom prst="straightConnector1">
            <a:avLst/>
          </a:prstGeom>
          <a:noFill/>
          <a:ln w="19050" cap="flat" cmpd="sng">
            <a:solidFill>
              <a:srgbClr val="000000"/>
            </a:solidFill>
            <a:prstDash val="dashDot"/>
            <a:miter lim="400000"/>
            <a:headEnd type="none" w="sm" len="sm"/>
            <a:tailEnd type="none" w="sm" len="sm"/>
          </a:ln>
        </p:spPr>
      </p:cxnSp>
      <p:sp>
        <p:nvSpPr>
          <p:cNvPr id="143" name="Google Shape;143;p21"/>
          <p:cNvSpPr/>
          <p:nvPr/>
        </p:nvSpPr>
        <p:spPr>
          <a:xfrm>
            <a:off x="3865994" y="3733762"/>
            <a:ext cx="7233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ja" sz="1400" b="0" i="0" u="none" strike="noStrike" cap="none">
                <a:solidFill>
                  <a:srgbClr val="434343"/>
                </a:solidFill>
                <a:latin typeface="Arial"/>
                <a:ea typeface="Arial"/>
                <a:cs typeface="Arial"/>
                <a:sym typeface="Arial"/>
              </a:rPr>
              <a:t>利用者</a:t>
            </a:r>
            <a:endParaRPr sz="1400" b="0" i="0" u="none" strike="noStrike" cap="none">
              <a:solidFill>
                <a:srgbClr val="000000"/>
              </a:solidFill>
              <a:latin typeface="Arial"/>
              <a:ea typeface="Arial"/>
              <a:cs typeface="Arial"/>
              <a:sym typeface="Arial"/>
            </a:endParaRPr>
          </a:p>
        </p:txBody>
      </p:sp>
      <p:sp>
        <p:nvSpPr>
          <p:cNvPr id="144" name="Google Shape;144;p21"/>
          <p:cNvSpPr/>
          <p:nvPr/>
        </p:nvSpPr>
        <p:spPr>
          <a:xfrm>
            <a:off x="3865994" y="4610062"/>
            <a:ext cx="5436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ja" sz="1400" b="0" i="0" u="none" strike="noStrike" cap="none">
                <a:solidFill>
                  <a:srgbClr val="434343"/>
                </a:solidFill>
                <a:latin typeface="Arial"/>
                <a:ea typeface="Arial"/>
                <a:cs typeface="Arial"/>
                <a:sym typeface="Arial"/>
              </a:rPr>
              <a:t>事業</a:t>
            </a:r>
            <a:endParaRPr sz="1400" b="0" i="0" u="none" strike="noStrike" cap="none">
              <a:solidFill>
                <a:srgbClr val="000000"/>
              </a:solidFill>
              <a:latin typeface="Arial"/>
              <a:ea typeface="Arial"/>
              <a:cs typeface="Arial"/>
              <a:sym typeface="Arial"/>
            </a:endParaRPr>
          </a:p>
        </p:txBody>
      </p:sp>
      <p:sp>
        <p:nvSpPr>
          <p:cNvPr id="145" name="Google Shape;145;p21"/>
          <p:cNvSpPr/>
          <p:nvPr/>
        </p:nvSpPr>
        <p:spPr>
          <a:xfrm>
            <a:off x="3865994" y="5524462"/>
            <a:ext cx="7233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ja" sz="1400" b="0" i="0" u="none" strike="noStrike" cap="none">
                <a:solidFill>
                  <a:srgbClr val="434343"/>
                </a:solidFill>
                <a:latin typeface="Arial"/>
                <a:ea typeface="Arial"/>
                <a:cs typeface="Arial"/>
                <a:sym typeface="Arial"/>
              </a:rPr>
              <a:t>事業者</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2"/>
          <p:cNvSpPr/>
          <p:nvPr/>
        </p:nvSpPr>
        <p:spPr>
          <a:xfrm>
            <a:off x="1683588" y="5484274"/>
            <a:ext cx="1905336" cy="1758942"/>
          </a:xfrm>
          <a:custGeom>
            <a:avLst/>
            <a:gdLst/>
            <a:ahLst/>
            <a:cxnLst/>
            <a:rect l="l" t="t" r="r" b="b"/>
            <a:pathLst>
              <a:path w="21600" h="21600" extrusionOk="0">
                <a:moveTo>
                  <a:pt x="21600" y="0"/>
                </a:moveTo>
                <a:lnTo>
                  <a:pt x="0" y="0"/>
                </a:lnTo>
                <a:lnTo>
                  <a:pt x="0" y="21600"/>
                </a:lnTo>
              </a:path>
            </a:pathLst>
          </a:custGeom>
          <a:noFill/>
          <a:ln w="28575" cap="flat" cmpd="sng">
            <a:solidFill>
              <a:srgbClr val="000000"/>
            </a:solidFill>
            <a:prstDash val="solid"/>
            <a:miter lim="400000"/>
            <a:headEnd type="stealth" w="med" len="med"/>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151" name="Google Shape;151;p22"/>
          <p:cNvSpPr/>
          <p:nvPr/>
        </p:nvSpPr>
        <p:spPr>
          <a:xfrm>
            <a:off x="11078485" y="1384607"/>
            <a:ext cx="690300" cy="1264500"/>
          </a:xfrm>
          <a:prstGeom prst="rect">
            <a:avLst/>
          </a:prstGeom>
          <a:no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l"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152" name="Google Shape;152;p22"/>
          <p:cNvSpPr txBox="1"/>
          <p:nvPr/>
        </p:nvSpPr>
        <p:spPr>
          <a:xfrm>
            <a:off x="4253898" y="3440216"/>
            <a:ext cx="1158600" cy="274500"/>
          </a:xfrm>
          <a:prstGeom prst="rect">
            <a:avLst/>
          </a:prstGeom>
          <a:no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chemeClr val="dk1"/>
              </a:buClr>
              <a:buSzPts val="1000"/>
              <a:buFont typeface="Arial"/>
              <a:buNone/>
            </a:pPr>
            <a:r>
              <a:rPr lang="ja" sz="1400" b="1" i="0" u="none" strike="noStrike" cap="none">
                <a:solidFill>
                  <a:schemeClr val="dk1"/>
                </a:solidFill>
                <a:latin typeface="Arial"/>
                <a:ea typeface="Arial"/>
                <a:cs typeface="Arial"/>
                <a:sym typeface="Arial"/>
              </a:rPr>
              <a:t>カネの流れ</a:t>
            </a:r>
            <a:endParaRPr sz="1400" b="1" i="0" u="none" strike="noStrike" cap="none">
              <a:solidFill>
                <a:srgbClr val="000000"/>
              </a:solidFill>
              <a:latin typeface="Arial"/>
              <a:ea typeface="Arial"/>
              <a:cs typeface="Arial"/>
              <a:sym typeface="Arial"/>
            </a:endParaRPr>
          </a:p>
        </p:txBody>
      </p:sp>
      <p:cxnSp>
        <p:nvCxnSpPr>
          <p:cNvPr id="153" name="Google Shape;153;p22"/>
          <p:cNvCxnSpPr/>
          <p:nvPr/>
        </p:nvCxnSpPr>
        <p:spPr>
          <a:xfrm>
            <a:off x="7302426" y="4011125"/>
            <a:ext cx="0" cy="897600"/>
          </a:xfrm>
          <a:prstGeom prst="straightConnector1">
            <a:avLst/>
          </a:prstGeom>
          <a:noFill/>
          <a:ln w="28575" cap="flat" cmpd="sng">
            <a:solidFill>
              <a:srgbClr val="000000"/>
            </a:solidFill>
            <a:prstDash val="solid"/>
            <a:miter lim="400000"/>
            <a:headEnd type="stealth" w="med" len="med"/>
            <a:tailEnd type="none" w="sm" len="sm"/>
          </a:ln>
        </p:spPr>
      </p:cxnSp>
      <p:cxnSp>
        <p:nvCxnSpPr>
          <p:cNvPr id="154" name="Google Shape;154;p22"/>
          <p:cNvCxnSpPr/>
          <p:nvPr/>
        </p:nvCxnSpPr>
        <p:spPr>
          <a:xfrm rot="10800000">
            <a:off x="7695751" y="4018750"/>
            <a:ext cx="0" cy="912000"/>
          </a:xfrm>
          <a:prstGeom prst="straightConnector1">
            <a:avLst/>
          </a:prstGeom>
          <a:noFill/>
          <a:ln w="28575" cap="flat" cmpd="sng">
            <a:solidFill>
              <a:srgbClr val="000000"/>
            </a:solidFill>
            <a:prstDash val="solid"/>
            <a:miter lim="400000"/>
            <a:headEnd type="stealth" w="med" len="med"/>
            <a:tailEnd type="none" w="sm" len="sm"/>
          </a:ln>
        </p:spPr>
      </p:cxnSp>
      <p:sp>
        <p:nvSpPr>
          <p:cNvPr id="155" name="Google Shape;155;p22"/>
          <p:cNvSpPr txBox="1"/>
          <p:nvPr/>
        </p:nvSpPr>
        <p:spPr>
          <a:xfrm>
            <a:off x="6728196" y="6671663"/>
            <a:ext cx="1532400" cy="1412400"/>
          </a:xfrm>
          <a:prstGeom prst="rect">
            <a:avLst/>
          </a:prstGeom>
          <a:solidFill>
            <a:srgbClr val="FFFFFF"/>
          </a:solidFill>
          <a:ln w="9525" cap="flat" cmpd="sng">
            <a:solidFill>
              <a:srgbClr val="000000"/>
            </a:solidFill>
            <a:prstDash val="dash"/>
            <a:round/>
            <a:headEnd type="none" w="sm" len="sm"/>
            <a:tailEnd type="none" w="sm" len="sm"/>
          </a:ln>
        </p:spPr>
        <p:txBody>
          <a:bodyPr spcFirstLastPara="1" wrap="square" lIns="36150" tIns="36150" rIns="36150" bIns="36150" anchor="ctr" anchorCtr="0">
            <a:noAutofit/>
          </a:bodyPr>
          <a:lstStyle/>
          <a:p>
            <a:pPr marL="0" marR="0" lvl="0" indent="0" algn="ctr" rtl="0">
              <a:lnSpc>
                <a:spcPct val="120000"/>
              </a:lnSpc>
              <a:spcBef>
                <a:spcPts val="0"/>
              </a:spcBef>
              <a:spcAft>
                <a:spcPts val="0"/>
              </a:spcAft>
              <a:buClr>
                <a:srgbClr val="000000"/>
              </a:buClr>
              <a:buSzPts val="1800"/>
              <a:buFont typeface="Arial"/>
              <a:buNone/>
            </a:pPr>
            <a:endParaRPr sz="1000" b="1" i="0" u="none" strike="noStrike" cap="none">
              <a:solidFill>
                <a:srgbClr val="000000"/>
              </a:solidFill>
              <a:latin typeface="Arial"/>
              <a:ea typeface="Arial"/>
              <a:cs typeface="Arial"/>
              <a:sym typeface="Arial"/>
            </a:endParaRPr>
          </a:p>
        </p:txBody>
      </p:sp>
      <p:cxnSp>
        <p:nvCxnSpPr>
          <p:cNvPr id="156" name="Google Shape;156;p22"/>
          <p:cNvCxnSpPr/>
          <p:nvPr/>
        </p:nvCxnSpPr>
        <p:spPr>
          <a:xfrm rot="10800000">
            <a:off x="2746433" y="4385516"/>
            <a:ext cx="1265400" cy="0"/>
          </a:xfrm>
          <a:prstGeom prst="straightConnector1">
            <a:avLst/>
          </a:prstGeom>
          <a:noFill/>
          <a:ln w="28575" cap="flat" cmpd="sng">
            <a:solidFill>
              <a:srgbClr val="000000"/>
            </a:solidFill>
            <a:prstDash val="solid"/>
            <a:miter lim="400000"/>
            <a:headEnd type="stealth" w="med" len="med"/>
            <a:tailEnd type="none" w="sm" len="sm"/>
          </a:ln>
        </p:spPr>
      </p:cxnSp>
      <p:cxnSp>
        <p:nvCxnSpPr>
          <p:cNvPr id="157" name="Google Shape;157;p22"/>
          <p:cNvCxnSpPr/>
          <p:nvPr/>
        </p:nvCxnSpPr>
        <p:spPr>
          <a:xfrm rot="10800000">
            <a:off x="2746433" y="4911766"/>
            <a:ext cx="1265400" cy="0"/>
          </a:xfrm>
          <a:prstGeom prst="straightConnector1">
            <a:avLst/>
          </a:prstGeom>
          <a:noFill/>
          <a:ln w="28575" cap="flat" cmpd="sng">
            <a:solidFill>
              <a:srgbClr val="000000"/>
            </a:solidFill>
            <a:prstDash val="solid"/>
            <a:miter lim="400000"/>
            <a:headEnd type="stealth" w="med" len="med"/>
            <a:tailEnd type="none" w="sm" len="sm"/>
          </a:ln>
        </p:spPr>
      </p:cxnSp>
      <p:cxnSp>
        <p:nvCxnSpPr>
          <p:cNvPr id="158" name="Google Shape;158;p22"/>
          <p:cNvCxnSpPr/>
          <p:nvPr/>
        </p:nvCxnSpPr>
        <p:spPr>
          <a:xfrm>
            <a:off x="1240366" y="4909866"/>
            <a:ext cx="1261500" cy="0"/>
          </a:xfrm>
          <a:prstGeom prst="straightConnector1">
            <a:avLst/>
          </a:prstGeom>
          <a:noFill/>
          <a:ln w="28575" cap="flat" cmpd="sng">
            <a:solidFill>
              <a:srgbClr val="000000"/>
            </a:solidFill>
            <a:prstDash val="solid"/>
            <a:miter lim="400000"/>
            <a:headEnd type="stealth" w="med" len="med"/>
            <a:tailEnd type="none" w="sm" len="sm"/>
          </a:ln>
        </p:spPr>
      </p:cxnSp>
      <p:cxnSp>
        <p:nvCxnSpPr>
          <p:cNvPr id="159" name="Google Shape;159;p22"/>
          <p:cNvCxnSpPr/>
          <p:nvPr/>
        </p:nvCxnSpPr>
        <p:spPr>
          <a:xfrm>
            <a:off x="1240366" y="4384692"/>
            <a:ext cx="1261500" cy="0"/>
          </a:xfrm>
          <a:prstGeom prst="straightConnector1">
            <a:avLst/>
          </a:prstGeom>
          <a:noFill/>
          <a:ln w="28575" cap="flat" cmpd="sng">
            <a:solidFill>
              <a:srgbClr val="000000"/>
            </a:solidFill>
            <a:prstDash val="solid"/>
            <a:miter lim="400000"/>
            <a:headEnd type="stealth" w="med" len="med"/>
            <a:tailEnd type="none" w="sm" len="sm"/>
          </a:ln>
        </p:spPr>
      </p:cxnSp>
      <p:sp>
        <p:nvSpPr>
          <p:cNvPr id="160" name="Google Shape;160;p22"/>
          <p:cNvSpPr/>
          <p:nvPr/>
        </p:nvSpPr>
        <p:spPr>
          <a:xfrm>
            <a:off x="11580501" y="3628804"/>
            <a:ext cx="1787700" cy="801000"/>
          </a:xfrm>
          <a:prstGeom prst="wedgeRoundRectCallout">
            <a:avLst>
              <a:gd name="adj1" fmla="val -59452"/>
              <a:gd name="adj2" fmla="val -22239"/>
              <a:gd name="adj3" fmla="val 0"/>
            </a:avLst>
          </a:pr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1" name="Google Shape;161;p22"/>
          <p:cNvGrpSpPr/>
          <p:nvPr/>
        </p:nvGrpSpPr>
        <p:grpSpPr>
          <a:xfrm>
            <a:off x="1602157" y="1377792"/>
            <a:ext cx="690361" cy="1278111"/>
            <a:chOff x="-1" y="0"/>
            <a:chExt cx="946737" cy="1704148"/>
          </a:xfrm>
        </p:grpSpPr>
        <p:sp>
          <p:nvSpPr>
            <p:cNvPr id="162" name="Google Shape;162;p22"/>
            <p:cNvSpPr/>
            <p:nvPr/>
          </p:nvSpPr>
          <p:spPr>
            <a:xfrm>
              <a:off x="-1" y="707200"/>
              <a:ext cx="946737" cy="996948"/>
            </a:xfrm>
            <a:custGeom>
              <a:avLst/>
              <a:gdLst/>
              <a:ahLst/>
              <a:cxnLst/>
              <a:rect l="l" t="t" r="r" b="b"/>
              <a:pathLst>
                <a:path w="19735" h="21600" extrusionOk="0">
                  <a:moveTo>
                    <a:pt x="41" y="21600"/>
                  </a:moveTo>
                  <a:lnTo>
                    <a:pt x="19726" y="21600"/>
                  </a:lnTo>
                  <a:cubicBezTo>
                    <a:pt x="19726" y="21600"/>
                    <a:pt x="20425" y="0"/>
                    <a:pt x="9625" y="0"/>
                  </a:cubicBezTo>
                  <a:cubicBezTo>
                    <a:pt x="-1175" y="0"/>
                    <a:pt x="41" y="21600"/>
                    <a:pt x="41" y="21600"/>
                  </a:cubicBezTo>
                  <a:close/>
                </a:path>
              </a:pathLst>
            </a:custGeom>
            <a:solidFill>
              <a:srgbClr val="FFFFFF"/>
            </a:solid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Gill Sans"/>
                <a:buNone/>
              </a:pPr>
              <a:endParaRPr sz="3400" b="0" i="0" u="none" strike="noStrike" cap="none">
                <a:solidFill>
                  <a:srgbClr val="000000"/>
                </a:solidFill>
                <a:latin typeface="Arial"/>
                <a:ea typeface="Arial"/>
                <a:cs typeface="Arial"/>
                <a:sym typeface="Arial"/>
              </a:endParaRPr>
            </a:p>
          </p:txBody>
        </p:sp>
        <p:sp>
          <p:nvSpPr>
            <p:cNvPr id="163" name="Google Shape;163;p22"/>
            <p:cNvSpPr/>
            <p:nvPr/>
          </p:nvSpPr>
          <p:spPr>
            <a:xfrm>
              <a:off x="38013" y="0"/>
              <a:ext cx="855900" cy="854700"/>
            </a:xfrm>
            <a:prstGeom prst="ellipse">
              <a:avLst/>
            </a:prstGeom>
            <a:solidFill>
              <a:srgbClr val="FFFFFF"/>
            </a:solid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grpSp>
      <p:grpSp>
        <p:nvGrpSpPr>
          <p:cNvPr id="164" name="Google Shape;164;p22"/>
          <p:cNvGrpSpPr/>
          <p:nvPr/>
        </p:nvGrpSpPr>
        <p:grpSpPr>
          <a:xfrm>
            <a:off x="8572108" y="1384865"/>
            <a:ext cx="678028" cy="1264960"/>
            <a:chOff x="6491001" y="3918898"/>
            <a:chExt cx="685500" cy="1278900"/>
          </a:xfrm>
        </p:grpSpPr>
        <p:sp>
          <p:nvSpPr>
            <p:cNvPr id="165" name="Google Shape;165;p22"/>
            <p:cNvSpPr/>
            <p:nvPr/>
          </p:nvSpPr>
          <p:spPr>
            <a:xfrm>
              <a:off x="6491001" y="3918898"/>
              <a:ext cx="685500" cy="1278900"/>
            </a:xfrm>
            <a:prstGeom prst="roundRect">
              <a:avLst>
                <a:gd name="adj" fmla="val 8467"/>
              </a:avLst>
            </a:prstGeom>
            <a:solidFill>
              <a:srgbClr val="FFFFFF"/>
            </a:solid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166" name="Google Shape;166;p22"/>
            <p:cNvSpPr/>
            <p:nvPr/>
          </p:nvSpPr>
          <p:spPr>
            <a:xfrm>
              <a:off x="6569453" y="4014344"/>
              <a:ext cx="539100" cy="9240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167" name="Google Shape;167;p22"/>
            <p:cNvSpPr/>
            <p:nvPr/>
          </p:nvSpPr>
          <p:spPr>
            <a:xfrm>
              <a:off x="6771922" y="4993039"/>
              <a:ext cx="135300" cy="139200"/>
            </a:xfrm>
            <a:prstGeom prst="ellipse">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grpSp>
      <p:sp>
        <p:nvSpPr>
          <p:cNvPr id="168" name="Google Shape;168;p22"/>
          <p:cNvSpPr txBox="1"/>
          <p:nvPr/>
        </p:nvSpPr>
        <p:spPr>
          <a:xfrm>
            <a:off x="1290640" y="2782761"/>
            <a:ext cx="1313400" cy="3048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ja" sz="1800" b="1" i="0" u="none" strike="noStrike" cap="none">
                <a:solidFill>
                  <a:srgbClr val="000000"/>
                </a:solidFill>
                <a:latin typeface="Arial"/>
                <a:ea typeface="Arial"/>
                <a:cs typeface="Arial"/>
                <a:sym typeface="Arial"/>
              </a:rPr>
              <a:t>ヒト</a:t>
            </a:r>
            <a:endParaRPr sz="1800" b="1" i="0" u="none" strike="noStrike" cap="none">
              <a:solidFill>
                <a:srgbClr val="000000"/>
              </a:solidFill>
              <a:latin typeface="Arial"/>
              <a:ea typeface="Arial"/>
              <a:cs typeface="Arial"/>
              <a:sym typeface="Arial"/>
            </a:endParaRPr>
          </a:p>
        </p:txBody>
      </p:sp>
      <p:grpSp>
        <p:nvGrpSpPr>
          <p:cNvPr id="169" name="Google Shape;169;p22"/>
          <p:cNvGrpSpPr/>
          <p:nvPr/>
        </p:nvGrpSpPr>
        <p:grpSpPr>
          <a:xfrm>
            <a:off x="4479362" y="1384607"/>
            <a:ext cx="714300" cy="1264500"/>
            <a:chOff x="5806537" y="1384607"/>
            <a:chExt cx="714300" cy="1264500"/>
          </a:xfrm>
        </p:grpSpPr>
        <p:sp>
          <p:nvSpPr>
            <p:cNvPr id="170" name="Google Shape;170;p22"/>
            <p:cNvSpPr/>
            <p:nvPr/>
          </p:nvSpPr>
          <p:spPr>
            <a:xfrm>
              <a:off x="5818510" y="1716206"/>
              <a:ext cx="690300" cy="909900"/>
            </a:xfrm>
            <a:prstGeom prst="rect">
              <a:avLst/>
            </a:prstGeom>
            <a:solidFill>
              <a:srgbClr val="FEFC41"/>
            </a:solidFill>
            <a:ln>
              <a:noFill/>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171" name="Google Shape;171;p22"/>
            <p:cNvSpPr/>
            <p:nvPr/>
          </p:nvSpPr>
          <p:spPr>
            <a:xfrm>
              <a:off x="5818510" y="1384607"/>
              <a:ext cx="690300" cy="1264500"/>
            </a:xfrm>
            <a:prstGeom prst="rect">
              <a:avLst/>
            </a:prstGeom>
            <a:no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172" name="Google Shape;172;p22"/>
            <p:cNvSpPr txBox="1"/>
            <p:nvPr/>
          </p:nvSpPr>
          <p:spPr>
            <a:xfrm>
              <a:off x="5813700" y="2047225"/>
              <a:ext cx="695100" cy="247500"/>
            </a:xfrm>
            <a:prstGeom prst="rect">
              <a:avLst/>
            </a:prstGeom>
            <a:no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ja" sz="2500" b="0" i="0" u="none" strike="noStrike" cap="none">
                  <a:solidFill>
                    <a:srgbClr val="000000"/>
                  </a:solidFill>
                  <a:latin typeface="Arial"/>
                  <a:ea typeface="Arial"/>
                  <a:cs typeface="Arial"/>
                  <a:sym typeface="Arial"/>
                </a:rPr>
                <a:t>¥</a:t>
              </a:r>
              <a:endParaRPr sz="2500" b="0" i="0" u="none" strike="noStrike" cap="none">
                <a:solidFill>
                  <a:srgbClr val="000000"/>
                </a:solidFill>
                <a:latin typeface="Arial"/>
                <a:ea typeface="Arial"/>
                <a:cs typeface="Arial"/>
                <a:sym typeface="Arial"/>
              </a:endParaRPr>
            </a:p>
          </p:txBody>
        </p:sp>
        <p:cxnSp>
          <p:nvCxnSpPr>
            <p:cNvPr id="173" name="Google Shape;173;p22"/>
            <p:cNvCxnSpPr/>
            <p:nvPr/>
          </p:nvCxnSpPr>
          <p:spPr>
            <a:xfrm>
              <a:off x="5806537" y="1725294"/>
              <a:ext cx="714300" cy="0"/>
            </a:xfrm>
            <a:prstGeom prst="straightConnector1">
              <a:avLst/>
            </a:prstGeom>
            <a:noFill/>
            <a:ln w="19050" cap="flat" cmpd="sng">
              <a:solidFill>
                <a:srgbClr val="000000"/>
              </a:solidFill>
              <a:prstDash val="solid"/>
              <a:miter lim="400000"/>
              <a:headEnd type="none" w="sm" len="sm"/>
              <a:tailEnd type="none" w="sm" len="sm"/>
            </a:ln>
          </p:spPr>
        </p:cxnSp>
      </p:grpSp>
      <p:sp>
        <p:nvSpPr>
          <p:cNvPr id="174" name="Google Shape;174;p22"/>
          <p:cNvSpPr txBox="1"/>
          <p:nvPr/>
        </p:nvSpPr>
        <p:spPr>
          <a:xfrm>
            <a:off x="9595295" y="4676741"/>
            <a:ext cx="1677000" cy="6099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ja" sz="1400" b="0" i="0" u="none" strike="noStrike" cap="none">
                <a:solidFill>
                  <a:srgbClr val="000000"/>
                </a:solidFill>
                <a:latin typeface="Arial"/>
                <a:ea typeface="Arial"/>
                <a:cs typeface="Arial"/>
                <a:sym typeface="Arial"/>
              </a:rPr>
              <a:t>コメントは</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000"/>
              <a:buFont typeface="Arial"/>
              <a:buNone/>
            </a:pPr>
            <a:r>
              <a:rPr lang="ja" sz="1400" b="0" i="0" u="none" strike="noStrike" cap="none">
                <a:solidFill>
                  <a:srgbClr val="000000"/>
                </a:solidFill>
                <a:latin typeface="Arial"/>
                <a:ea typeface="Arial"/>
                <a:cs typeface="Arial"/>
                <a:sym typeface="Arial"/>
              </a:rPr>
              <a:t>14px以上で</a:t>
            </a:r>
            <a:endParaRPr sz="1400" b="0" i="0" u="none" strike="noStrike" cap="none">
              <a:solidFill>
                <a:srgbClr val="000000"/>
              </a:solidFill>
              <a:latin typeface="Arial"/>
              <a:ea typeface="Arial"/>
              <a:cs typeface="Arial"/>
              <a:sym typeface="Arial"/>
            </a:endParaRPr>
          </a:p>
        </p:txBody>
      </p:sp>
      <p:sp>
        <p:nvSpPr>
          <p:cNvPr id="175" name="Google Shape;175;p22"/>
          <p:cNvSpPr txBox="1"/>
          <p:nvPr/>
        </p:nvSpPr>
        <p:spPr>
          <a:xfrm>
            <a:off x="11651449" y="3820090"/>
            <a:ext cx="1677000" cy="409500"/>
          </a:xfrm>
          <a:prstGeom prst="rect">
            <a:avLst/>
          </a:prstGeom>
          <a:no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ja" sz="1400" b="0" i="0" u="none" strike="noStrike" cap="none">
                <a:solidFill>
                  <a:srgbClr val="000000"/>
                </a:solidFill>
                <a:latin typeface="Arial"/>
                <a:ea typeface="Arial"/>
                <a:cs typeface="Arial"/>
                <a:sym typeface="Arial"/>
              </a:rPr>
              <a:t>説明がないと理解が成り立たない</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000"/>
              <a:buFont typeface="Arial"/>
              <a:buNone/>
            </a:pPr>
            <a:r>
              <a:rPr lang="ja" sz="1400" b="0" i="0" u="none" strike="noStrike" cap="none">
                <a:solidFill>
                  <a:srgbClr val="000000"/>
                </a:solidFill>
                <a:latin typeface="Arial"/>
                <a:ea typeface="Arial"/>
                <a:cs typeface="Arial"/>
                <a:sym typeface="Arial"/>
              </a:rPr>
              <a:t>コメントを入れる</a:t>
            </a:r>
            <a:endParaRPr sz="1400" b="0" i="0" u="none" strike="noStrike" cap="none">
              <a:solidFill>
                <a:srgbClr val="000000"/>
              </a:solidFill>
              <a:latin typeface="Arial"/>
              <a:ea typeface="Arial"/>
              <a:cs typeface="Arial"/>
              <a:sym typeface="Arial"/>
            </a:endParaRPr>
          </a:p>
        </p:txBody>
      </p:sp>
      <p:cxnSp>
        <p:nvCxnSpPr>
          <p:cNvPr id="176" name="Google Shape;176;p22"/>
          <p:cNvCxnSpPr/>
          <p:nvPr/>
        </p:nvCxnSpPr>
        <p:spPr>
          <a:xfrm>
            <a:off x="1231016" y="3857583"/>
            <a:ext cx="1261500" cy="0"/>
          </a:xfrm>
          <a:prstGeom prst="straightConnector1">
            <a:avLst/>
          </a:prstGeom>
          <a:noFill/>
          <a:ln w="28575" cap="flat" cmpd="sng">
            <a:solidFill>
              <a:srgbClr val="000000"/>
            </a:solidFill>
            <a:prstDash val="solid"/>
            <a:miter lim="400000"/>
            <a:headEnd type="stealth" w="med" len="med"/>
            <a:tailEnd type="none" w="sm" len="sm"/>
          </a:ln>
        </p:spPr>
      </p:cxnSp>
      <p:sp>
        <p:nvSpPr>
          <p:cNvPr id="177" name="Google Shape;177;p22"/>
          <p:cNvSpPr/>
          <p:nvPr/>
        </p:nvSpPr>
        <p:spPr>
          <a:xfrm rot="10800000">
            <a:off x="1255172" y="6329670"/>
            <a:ext cx="1914678" cy="1754406"/>
          </a:xfrm>
          <a:custGeom>
            <a:avLst/>
            <a:gdLst/>
            <a:ahLst/>
            <a:cxnLst/>
            <a:rect l="l" t="t" r="r" b="b"/>
            <a:pathLst>
              <a:path w="21600" h="21600" extrusionOk="0">
                <a:moveTo>
                  <a:pt x="21600" y="21600"/>
                </a:moveTo>
                <a:lnTo>
                  <a:pt x="21560" y="3"/>
                </a:lnTo>
                <a:lnTo>
                  <a:pt x="0" y="0"/>
                </a:lnTo>
              </a:path>
            </a:pathLst>
          </a:custGeom>
          <a:noFill/>
          <a:ln w="28575" cap="flat" cmpd="sng">
            <a:solidFill>
              <a:srgbClr val="000000"/>
            </a:solidFill>
            <a:prstDash val="solid"/>
            <a:miter lim="400000"/>
            <a:headEnd type="stealth" w="med" len="med"/>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178" name="Google Shape;178;p22"/>
          <p:cNvSpPr/>
          <p:nvPr/>
        </p:nvSpPr>
        <p:spPr>
          <a:xfrm>
            <a:off x="5783659" y="1616327"/>
            <a:ext cx="779700" cy="801000"/>
          </a:xfrm>
          <a:prstGeom prst="ellipse">
            <a:avLst/>
          </a:prstGeom>
          <a:solidFill>
            <a:srgbClr val="D4FCA9"/>
          </a:solid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179" name="Google Shape;179;p22"/>
          <p:cNvSpPr/>
          <p:nvPr/>
        </p:nvSpPr>
        <p:spPr>
          <a:xfrm rot="10800000" flipH="1">
            <a:off x="4495725" y="6342530"/>
            <a:ext cx="1874880" cy="1752246"/>
          </a:xfrm>
          <a:custGeom>
            <a:avLst/>
            <a:gdLst/>
            <a:ahLst/>
            <a:cxnLst/>
            <a:rect l="l" t="t" r="r" b="b"/>
            <a:pathLst>
              <a:path w="21600" h="21600" extrusionOk="0">
                <a:moveTo>
                  <a:pt x="21600" y="21600"/>
                </a:moveTo>
                <a:lnTo>
                  <a:pt x="21560" y="3"/>
                </a:lnTo>
                <a:lnTo>
                  <a:pt x="0" y="0"/>
                </a:lnTo>
              </a:path>
            </a:pathLst>
          </a:custGeom>
          <a:noFill/>
          <a:ln w="28575" cap="flat" cmpd="sng">
            <a:solidFill>
              <a:srgbClr val="000000"/>
            </a:solidFill>
            <a:prstDash val="solid"/>
            <a:miter lim="400000"/>
            <a:headEnd type="stealth" w="med" len="med"/>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180" name="Google Shape;180;p22"/>
          <p:cNvSpPr/>
          <p:nvPr/>
        </p:nvSpPr>
        <p:spPr>
          <a:xfrm flipH="1">
            <a:off x="4068914" y="5486900"/>
            <a:ext cx="1905336" cy="1758942"/>
          </a:xfrm>
          <a:custGeom>
            <a:avLst/>
            <a:gdLst/>
            <a:ahLst/>
            <a:cxnLst/>
            <a:rect l="l" t="t" r="r" b="b"/>
            <a:pathLst>
              <a:path w="21600" h="21600" extrusionOk="0">
                <a:moveTo>
                  <a:pt x="21600" y="0"/>
                </a:moveTo>
                <a:lnTo>
                  <a:pt x="0" y="0"/>
                </a:lnTo>
                <a:lnTo>
                  <a:pt x="0" y="21600"/>
                </a:lnTo>
              </a:path>
            </a:pathLst>
          </a:custGeom>
          <a:noFill/>
          <a:ln w="28575" cap="flat" cmpd="sng">
            <a:solidFill>
              <a:srgbClr val="000000"/>
            </a:solidFill>
            <a:prstDash val="solid"/>
            <a:miter lim="400000"/>
            <a:headEnd type="stealth" w="med" len="med"/>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181" name="Google Shape;181;p22"/>
          <p:cNvSpPr txBox="1"/>
          <p:nvPr/>
        </p:nvSpPr>
        <p:spPr>
          <a:xfrm>
            <a:off x="2645138" y="2782761"/>
            <a:ext cx="1313400" cy="3048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ja" sz="1800" b="1" i="0" u="none" strike="noStrike" cap="none">
                <a:solidFill>
                  <a:srgbClr val="000000"/>
                </a:solidFill>
                <a:latin typeface="Arial"/>
                <a:ea typeface="Arial"/>
                <a:cs typeface="Arial"/>
                <a:sym typeface="Arial"/>
              </a:rPr>
              <a:t>会社</a:t>
            </a:r>
            <a:endParaRPr sz="1000" b="1" i="0" u="none" strike="noStrike" cap="none">
              <a:solidFill>
                <a:srgbClr val="000000"/>
              </a:solidFill>
              <a:latin typeface="Arial"/>
              <a:ea typeface="Arial"/>
              <a:cs typeface="Arial"/>
              <a:sym typeface="Arial"/>
            </a:endParaRPr>
          </a:p>
        </p:txBody>
      </p:sp>
      <p:sp>
        <p:nvSpPr>
          <p:cNvPr id="182" name="Google Shape;182;p22"/>
          <p:cNvSpPr txBox="1"/>
          <p:nvPr/>
        </p:nvSpPr>
        <p:spPr>
          <a:xfrm>
            <a:off x="4176498" y="2782761"/>
            <a:ext cx="1313400" cy="3048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ja" sz="1800" b="1" i="0" u="none" strike="noStrike" cap="none">
                <a:solidFill>
                  <a:srgbClr val="000000"/>
                </a:solidFill>
                <a:latin typeface="Arial"/>
                <a:ea typeface="Arial"/>
                <a:cs typeface="Arial"/>
                <a:sym typeface="Arial"/>
              </a:rPr>
              <a:t>カネ</a:t>
            </a:r>
            <a:endParaRPr sz="1800" b="1" i="0" u="none" strike="noStrike" cap="none">
              <a:solidFill>
                <a:srgbClr val="000000"/>
              </a:solidFill>
              <a:latin typeface="Arial"/>
              <a:ea typeface="Arial"/>
              <a:cs typeface="Arial"/>
              <a:sym typeface="Arial"/>
            </a:endParaRPr>
          </a:p>
        </p:txBody>
      </p:sp>
      <p:sp>
        <p:nvSpPr>
          <p:cNvPr id="183" name="Google Shape;183;p22"/>
          <p:cNvSpPr txBox="1"/>
          <p:nvPr/>
        </p:nvSpPr>
        <p:spPr>
          <a:xfrm>
            <a:off x="8254408" y="2782761"/>
            <a:ext cx="1313400" cy="3048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ja" sz="1800" b="1" i="0" u="none" strike="noStrike" cap="none">
                <a:solidFill>
                  <a:srgbClr val="000000"/>
                </a:solidFill>
                <a:latin typeface="Arial"/>
                <a:ea typeface="Arial"/>
                <a:cs typeface="Arial"/>
                <a:sym typeface="Arial"/>
              </a:rPr>
              <a:t>スマホ</a:t>
            </a:r>
            <a:endParaRPr sz="1800" b="1" i="0" u="none" strike="noStrike" cap="none">
              <a:solidFill>
                <a:srgbClr val="000000"/>
              </a:solidFill>
              <a:latin typeface="Arial"/>
              <a:ea typeface="Arial"/>
              <a:cs typeface="Arial"/>
              <a:sym typeface="Arial"/>
            </a:endParaRPr>
          </a:p>
        </p:txBody>
      </p:sp>
      <p:sp>
        <p:nvSpPr>
          <p:cNvPr id="184" name="Google Shape;184;p22"/>
          <p:cNvSpPr txBox="1"/>
          <p:nvPr/>
        </p:nvSpPr>
        <p:spPr>
          <a:xfrm>
            <a:off x="5526889" y="2782761"/>
            <a:ext cx="1313400" cy="3048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ja" sz="1800" b="1" i="0" u="none" strike="noStrike" cap="none">
                <a:solidFill>
                  <a:srgbClr val="000000"/>
                </a:solidFill>
                <a:latin typeface="Arial"/>
                <a:ea typeface="Arial"/>
                <a:cs typeface="Arial"/>
                <a:sym typeface="Arial"/>
              </a:rPr>
              <a:t>モノ</a:t>
            </a:r>
            <a:endParaRPr sz="1800" b="1" i="0" u="none" strike="noStrike" cap="none">
              <a:solidFill>
                <a:srgbClr val="000000"/>
              </a:solidFill>
              <a:latin typeface="Arial"/>
              <a:ea typeface="Arial"/>
              <a:cs typeface="Arial"/>
              <a:sym typeface="Arial"/>
            </a:endParaRPr>
          </a:p>
        </p:txBody>
      </p:sp>
      <p:sp>
        <p:nvSpPr>
          <p:cNvPr id="185" name="Google Shape;185;p22"/>
          <p:cNvSpPr txBox="1"/>
          <p:nvPr/>
        </p:nvSpPr>
        <p:spPr>
          <a:xfrm>
            <a:off x="291625" y="1227566"/>
            <a:ext cx="685500" cy="1908600"/>
          </a:xfrm>
          <a:prstGeom prst="rect">
            <a:avLst/>
          </a:prstGeom>
          <a:solidFill>
            <a:srgbClr val="EFEFEF"/>
          </a:solidFill>
          <a:ln>
            <a:noFill/>
          </a:ln>
        </p:spPr>
        <p:txBody>
          <a:bodyPr spcFirstLastPara="1" wrap="square" lIns="36150" tIns="36150" rIns="36150" bIns="36150" anchor="ctr" anchorCtr="0">
            <a:noAutofit/>
          </a:bodyPr>
          <a:lstStyle/>
          <a:p>
            <a:pPr marL="0" marR="0" lvl="0" indent="0" algn="ctr" rtl="0">
              <a:lnSpc>
                <a:spcPct val="115000"/>
              </a:lnSpc>
              <a:spcBef>
                <a:spcPts val="0"/>
              </a:spcBef>
              <a:spcAft>
                <a:spcPts val="0"/>
              </a:spcAft>
              <a:buClr>
                <a:srgbClr val="000000"/>
              </a:buClr>
              <a:buSzPts val="1800"/>
              <a:buFont typeface="Arial"/>
              <a:buNone/>
            </a:pPr>
            <a:r>
              <a:rPr lang="ja" sz="1800" b="1" i="0" u="none" strike="noStrike" cap="none">
                <a:solidFill>
                  <a:srgbClr val="000000"/>
                </a:solidFill>
                <a:latin typeface="Arial"/>
                <a:ea typeface="Arial"/>
                <a:cs typeface="Arial"/>
                <a:sym typeface="Arial"/>
              </a:rPr>
              <a:t>主</a:t>
            </a:r>
            <a:endParaRPr sz="1800" b="1" i="0" u="none" strike="noStrike" cap="none">
              <a:solidFill>
                <a:srgbClr val="000000"/>
              </a:solidFill>
              <a:latin typeface="Arial"/>
              <a:ea typeface="Arial"/>
              <a:cs typeface="Arial"/>
              <a:sym typeface="Arial"/>
            </a:endParaRPr>
          </a:p>
          <a:p>
            <a:pPr marL="0" marR="0" lvl="0" indent="0" algn="ctr" rtl="0">
              <a:lnSpc>
                <a:spcPct val="115000"/>
              </a:lnSpc>
              <a:spcBef>
                <a:spcPts val="0"/>
              </a:spcBef>
              <a:spcAft>
                <a:spcPts val="0"/>
              </a:spcAft>
              <a:buClr>
                <a:srgbClr val="000000"/>
              </a:buClr>
              <a:buSzPts val="1800"/>
              <a:buFont typeface="Arial"/>
              <a:buNone/>
            </a:pPr>
            <a:r>
              <a:rPr lang="ja" sz="1800" b="1" i="0" u="none" strike="noStrike" cap="none">
                <a:solidFill>
                  <a:srgbClr val="000000"/>
                </a:solidFill>
                <a:latin typeface="Arial"/>
                <a:ea typeface="Arial"/>
                <a:cs typeface="Arial"/>
                <a:sym typeface="Arial"/>
              </a:rPr>
              <a:t>体</a:t>
            </a:r>
            <a:endParaRPr sz="1000" b="1" i="0" u="none" strike="noStrike" cap="none">
              <a:solidFill>
                <a:srgbClr val="000000"/>
              </a:solidFill>
              <a:latin typeface="Arial"/>
              <a:ea typeface="Arial"/>
              <a:cs typeface="Arial"/>
              <a:sym typeface="Arial"/>
            </a:endParaRPr>
          </a:p>
        </p:txBody>
      </p:sp>
      <p:sp>
        <p:nvSpPr>
          <p:cNvPr id="186" name="Google Shape;186;p22"/>
          <p:cNvSpPr txBox="1"/>
          <p:nvPr/>
        </p:nvSpPr>
        <p:spPr>
          <a:xfrm>
            <a:off x="291625" y="3598600"/>
            <a:ext cx="685500" cy="4753500"/>
          </a:xfrm>
          <a:prstGeom prst="rect">
            <a:avLst/>
          </a:prstGeom>
          <a:solidFill>
            <a:srgbClr val="EFEFEF"/>
          </a:solidFill>
          <a:ln>
            <a:noFill/>
          </a:ln>
        </p:spPr>
        <p:txBody>
          <a:bodyPr spcFirstLastPara="1" wrap="square" lIns="36150" tIns="36150" rIns="36150" bIns="36150" anchor="ctr" anchorCtr="0">
            <a:noAutofit/>
          </a:bodyPr>
          <a:lstStyle/>
          <a:p>
            <a:pPr marL="0" marR="0" lvl="0" indent="0" algn="ctr" rtl="0">
              <a:lnSpc>
                <a:spcPct val="115000"/>
              </a:lnSpc>
              <a:spcBef>
                <a:spcPts val="0"/>
              </a:spcBef>
              <a:spcAft>
                <a:spcPts val="0"/>
              </a:spcAft>
              <a:buClr>
                <a:srgbClr val="000000"/>
              </a:buClr>
              <a:buSzPts val="1800"/>
              <a:buFont typeface="Arial"/>
              <a:buNone/>
            </a:pPr>
            <a:r>
              <a:rPr lang="ja" sz="1800" b="1" i="0" u="none" strike="noStrike" cap="none">
                <a:solidFill>
                  <a:srgbClr val="000000"/>
                </a:solidFill>
                <a:latin typeface="Arial"/>
                <a:ea typeface="Arial"/>
                <a:cs typeface="Arial"/>
                <a:sym typeface="Arial"/>
              </a:rPr>
              <a:t>矢</a:t>
            </a:r>
            <a:endParaRPr sz="1800" b="1" i="0" u="none" strike="noStrike" cap="none">
              <a:solidFill>
                <a:srgbClr val="000000"/>
              </a:solidFill>
              <a:latin typeface="Arial"/>
              <a:ea typeface="Arial"/>
              <a:cs typeface="Arial"/>
              <a:sym typeface="Arial"/>
            </a:endParaRPr>
          </a:p>
          <a:p>
            <a:pPr marL="0" marR="0" lvl="0" indent="0" algn="ctr" rtl="0">
              <a:lnSpc>
                <a:spcPct val="115000"/>
              </a:lnSpc>
              <a:spcBef>
                <a:spcPts val="0"/>
              </a:spcBef>
              <a:spcAft>
                <a:spcPts val="0"/>
              </a:spcAft>
              <a:buClr>
                <a:srgbClr val="000000"/>
              </a:buClr>
              <a:buSzPts val="1800"/>
              <a:buFont typeface="Arial"/>
              <a:buNone/>
            </a:pPr>
            <a:r>
              <a:rPr lang="ja" sz="1800" b="1" i="0" u="none" strike="noStrike" cap="none">
                <a:solidFill>
                  <a:srgbClr val="000000"/>
                </a:solidFill>
                <a:latin typeface="Arial"/>
                <a:ea typeface="Arial"/>
                <a:cs typeface="Arial"/>
                <a:sym typeface="Arial"/>
              </a:rPr>
              <a:t>印</a:t>
            </a:r>
            <a:endParaRPr sz="1000" b="1" i="0" u="none" strike="noStrike" cap="none">
              <a:solidFill>
                <a:srgbClr val="000000"/>
              </a:solidFill>
              <a:latin typeface="Arial"/>
              <a:ea typeface="Arial"/>
              <a:cs typeface="Arial"/>
              <a:sym typeface="Arial"/>
            </a:endParaRPr>
          </a:p>
        </p:txBody>
      </p:sp>
      <p:sp>
        <p:nvSpPr>
          <p:cNvPr id="187" name="Google Shape;187;p22"/>
          <p:cNvSpPr txBox="1"/>
          <p:nvPr/>
        </p:nvSpPr>
        <p:spPr>
          <a:xfrm>
            <a:off x="8585200" y="3598700"/>
            <a:ext cx="685500" cy="3670200"/>
          </a:xfrm>
          <a:prstGeom prst="rect">
            <a:avLst/>
          </a:prstGeom>
          <a:solidFill>
            <a:srgbClr val="EFEFEF"/>
          </a:solidFill>
          <a:ln>
            <a:noFill/>
          </a:ln>
        </p:spPr>
        <p:txBody>
          <a:bodyPr spcFirstLastPara="1" wrap="square" lIns="36150" tIns="36150" rIns="36150" bIns="36150" anchor="ctr" anchorCtr="0">
            <a:noAutofit/>
          </a:bodyPr>
          <a:lstStyle/>
          <a:p>
            <a:pPr marL="0" marR="0" lvl="0" indent="0" algn="ctr" rtl="0">
              <a:lnSpc>
                <a:spcPct val="115000"/>
              </a:lnSpc>
              <a:spcBef>
                <a:spcPts val="0"/>
              </a:spcBef>
              <a:spcAft>
                <a:spcPts val="0"/>
              </a:spcAft>
              <a:buClr>
                <a:srgbClr val="000000"/>
              </a:buClr>
              <a:buSzPts val="1800"/>
              <a:buFont typeface="Arial"/>
              <a:buNone/>
            </a:pPr>
            <a:r>
              <a:rPr lang="ja" sz="1800" b="1" i="0" u="none" strike="noStrike" cap="none">
                <a:solidFill>
                  <a:srgbClr val="000000"/>
                </a:solidFill>
                <a:latin typeface="Arial"/>
                <a:ea typeface="Arial"/>
                <a:cs typeface="Arial"/>
                <a:sym typeface="Arial"/>
              </a:rPr>
              <a:t>補</a:t>
            </a:r>
            <a:endParaRPr sz="1800" b="1" i="0" u="none" strike="noStrike" cap="none">
              <a:solidFill>
                <a:srgbClr val="000000"/>
              </a:solidFill>
              <a:latin typeface="Arial"/>
              <a:ea typeface="Arial"/>
              <a:cs typeface="Arial"/>
              <a:sym typeface="Arial"/>
            </a:endParaRPr>
          </a:p>
          <a:p>
            <a:pPr marL="0" marR="0" lvl="0" indent="0" algn="ctr" rtl="0">
              <a:lnSpc>
                <a:spcPct val="115000"/>
              </a:lnSpc>
              <a:spcBef>
                <a:spcPts val="0"/>
              </a:spcBef>
              <a:spcAft>
                <a:spcPts val="0"/>
              </a:spcAft>
              <a:buClr>
                <a:srgbClr val="000000"/>
              </a:buClr>
              <a:buSzPts val="1800"/>
              <a:buFont typeface="Arial"/>
              <a:buNone/>
            </a:pPr>
            <a:r>
              <a:rPr lang="ja" sz="1800" b="1" i="0" u="none" strike="noStrike" cap="none">
                <a:solidFill>
                  <a:srgbClr val="000000"/>
                </a:solidFill>
                <a:latin typeface="Arial"/>
                <a:ea typeface="Arial"/>
                <a:cs typeface="Arial"/>
                <a:sym typeface="Arial"/>
              </a:rPr>
              <a:t>足</a:t>
            </a:r>
            <a:endParaRPr sz="1000" b="1" i="0" u="none" strike="noStrike" cap="none">
              <a:solidFill>
                <a:srgbClr val="000000"/>
              </a:solidFill>
              <a:latin typeface="Arial"/>
              <a:ea typeface="Arial"/>
              <a:cs typeface="Arial"/>
              <a:sym typeface="Arial"/>
            </a:endParaRPr>
          </a:p>
        </p:txBody>
      </p:sp>
      <p:cxnSp>
        <p:nvCxnSpPr>
          <p:cNvPr id="188" name="Google Shape;188;p22"/>
          <p:cNvCxnSpPr/>
          <p:nvPr/>
        </p:nvCxnSpPr>
        <p:spPr>
          <a:xfrm rot="10800000">
            <a:off x="2746433" y="3857566"/>
            <a:ext cx="1265400" cy="0"/>
          </a:xfrm>
          <a:prstGeom prst="straightConnector1">
            <a:avLst/>
          </a:prstGeom>
          <a:noFill/>
          <a:ln w="28575" cap="flat" cmpd="sng">
            <a:solidFill>
              <a:srgbClr val="000000"/>
            </a:solidFill>
            <a:prstDash val="solid"/>
            <a:miter lim="400000"/>
            <a:headEnd type="stealth" w="med" len="med"/>
            <a:tailEnd type="none" w="sm" len="sm"/>
          </a:ln>
        </p:spPr>
      </p:cxnSp>
      <p:cxnSp>
        <p:nvCxnSpPr>
          <p:cNvPr id="189" name="Google Shape;189;p22"/>
          <p:cNvCxnSpPr/>
          <p:nvPr/>
        </p:nvCxnSpPr>
        <p:spPr>
          <a:xfrm>
            <a:off x="5980950" y="4011125"/>
            <a:ext cx="0" cy="897600"/>
          </a:xfrm>
          <a:prstGeom prst="straightConnector1">
            <a:avLst/>
          </a:prstGeom>
          <a:noFill/>
          <a:ln w="28575" cap="flat" cmpd="sng">
            <a:solidFill>
              <a:srgbClr val="000000"/>
            </a:solidFill>
            <a:prstDash val="solid"/>
            <a:miter lim="400000"/>
            <a:headEnd type="stealth" w="med" len="med"/>
            <a:tailEnd type="none" w="sm" len="sm"/>
          </a:ln>
        </p:spPr>
      </p:cxnSp>
      <p:cxnSp>
        <p:nvCxnSpPr>
          <p:cNvPr id="190" name="Google Shape;190;p22"/>
          <p:cNvCxnSpPr/>
          <p:nvPr/>
        </p:nvCxnSpPr>
        <p:spPr>
          <a:xfrm rot="10800000">
            <a:off x="6374275" y="4018750"/>
            <a:ext cx="0" cy="912000"/>
          </a:xfrm>
          <a:prstGeom prst="straightConnector1">
            <a:avLst/>
          </a:prstGeom>
          <a:noFill/>
          <a:ln w="28575" cap="flat" cmpd="sng">
            <a:solidFill>
              <a:srgbClr val="000000"/>
            </a:solidFill>
            <a:prstDash val="solid"/>
            <a:miter lim="400000"/>
            <a:headEnd type="stealth" w="med" len="med"/>
            <a:tailEnd type="none" w="sm" len="sm"/>
          </a:ln>
        </p:spPr>
      </p:cxnSp>
      <p:sp>
        <p:nvSpPr>
          <p:cNvPr id="191" name="Google Shape;191;p22"/>
          <p:cNvSpPr/>
          <p:nvPr/>
        </p:nvSpPr>
        <p:spPr>
          <a:xfrm>
            <a:off x="3245625" y="4254454"/>
            <a:ext cx="267000" cy="274500"/>
          </a:xfrm>
          <a:prstGeom prst="roundRect">
            <a:avLst>
              <a:gd name="adj" fmla="val 22790"/>
            </a:avLst>
          </a:prstGeom>
          <a:solidFill>
            <a:srgbClr val="FFFC41"/>
          </a:solidFill>
          <a:ln w="28575"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ja" sz="1500" b="0" i="0" u="none" strike="noStrike" cap="none">
                <a:solidFill>
                  <a:srgbClr val="000000"/>
                </a:solidFill>
                <a:latin typeface="Arial"/>
                <a:ea typeface="Arial"/>
                <a:cs typeface="Arial"/>
                <a:sym typeface="Arial"/>
              </a:rPr>
              <a:t>¥</a:t>
            </a:r>
            <a:endParaRPr sz="1200" b="0" i="0" u="none" strike="noStrike" cap="none">
              <a:solidFill>
                <a:srgbClr val="000000"/>
              </a:solidFill>
              <a:latin typeface="Arial"/>
              <a:ea typeface="Arial"/>
              <a:cs typeface="Arial"/>
              <a:sym typeface="Arial"/>
            </a:endParaRPr>
          </a:p>
        </p:txBody>
      </p:sp>
      <p:sp>
        <p:nvSpPr>
          <p:cNvPr id="192" name="Google Shape;192;p22"/>
          <p:cNvSpPr/>
          <p:nvPr/>
        </p:nvSpPr>
        <p:spPr>
          <a:xfrm>
            <a:off x="5844648" y="4305586"/>
            <a:ext cx="267000" cy="274500"/>
          </a:xfrm>
          <a:prstGeom prst="ellipse">
            <a:avLst/>
          </a:prstGeom>
          <a:solidFill>
            <a:srgbClr val="D4FCA9"/>
          </a:solidFill>
          <a:ln w="28575"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193" name="Google Shape;193;p22"/>
          <p:cNvSpPr/>
          <p:nvPr/>
        </p:nvSpPr>
        <p:spPr>
          <a:xfrm>
            <a:off x="6240506" y="4305586"/>
            <a:ext cx="267000" cy="274500"/>
          </a:xfrm>
          <a:prstGeom prst="ellipse">
            <a:avLst/>
          </a:prstGeom>
          <a:solidFill>
            <a:srgbClr val="D4FCA9"/>
          </a:solidFill>
          <a:ln w="28575"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194" name="Google Shape;194;p22"/>
          <p:cNvSpPr txBox="1"/>
          <p:nvPr/>
        </p:nvSpPr>
        <p:spPr>
          <a:xfrm>
            <a:off x="5612073" y="3440216"/>
            <a:ext cx="1158600" cy="274500"/>
          </a:xfrm>
          <a:prstGeom prst="rect">
            <a:avLst/>
          </a:prstGeom>
          <a:no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ja" sz="1400" b="1" i="0" u="none" strike="noStrike" cap="none">
                <a:solidFill>
                  <a:srgbClr val="000000"/>
                </a:solidFill>
                <a:latin typeface="Arial"/>
                <a:ea typeface="Arial"/>
                <a:cs typeface="Arial"/>
                <a:sym typeface="Arial"/>
              </a:rPr>
              <a:t>モノの流れ</a:t>
            </a:r>
            <a:endParaRPr sz="1400" b="1" i="0" u="none" strike="noStrike" cap="none">
              <a:solidFill>
                <a:srgbClr val="000000"/>
              </a:solidFill>
              <a:latin typeface="Arial"/>
              <a:ea typeface="Arial"/>
              <a:cs typeface="Arial"/>
              <a:sym typeface="Arial"/>
            </a:endParaRPr>
          </a:p>
        </p:txBody>
      </p:sp>
      <p:sp>
        <p:nvSpPr>
          <p:cNvPr id="195" name="Google Shape;195;p22"/>
          <p:cNvSpPr txBox="1"/>
          <p:nvPr/>
        </p:nvSpPr>
        <p:spPr>
          <a:xfrm>
            <a:off x="6912423" y="3440216"/>
            <a:ext cx="1158600" cy="274500"/>
          </a:xfrm>
          <a:prstGeom prst="rect">
            <a:avLst/>
          </a:prstGeom>
          <a:no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ja" sz="1400" b="1" i="0" u="none" strike="noStrike" cap="none">
                <a:solidFill>
                  <a:srgbClr val="000000"/>
                </a:solidFill>
                <a:latin typeface="Arial"/>
                <a:ea typeface="Arial"/>
                <a:cs typeface="Arial"/>
                <a:sym typeface="Arial"/>
              </a:rPr>
              <a:t>情報の流れ</a:t>
            </a:r>
            <a:endParaRPr sz="1400" b="1" i="0" u="none" strike="noStrike" cap="none">
              <a:solidFill>
                <a:srgbClr val="000000"/>
              </a:solidFill>
              <a:latin typeface="Arial"/>
              <a:ea typeface="Arial"/>
              <a:cs typeface="Arial"/>
              <a:sym typeface="Arial"/>
            </a:endParaRPr>
          </a:p>
        </p:txBody>
      </p:sp>
      <p:sp>
        <p:nvSpPr>
          <p:cNvPr id="196" name="Google Shape;196;p22"/>
          <p:cNvSpPr txBox="1"/>
          <p:nvPr/>
        </p:nvSpPr>
        <p:spPr>
          <a:xfrm>
            <a:off x="2036210" y="3440216"/>
            <a:ext cx="1158600" cy="274500"/>
          </a:xfrm>
          <a:prstGeom prst="rect">
            <a:avLst/>
          </a:prstGeom>
          <a:no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ja" sz="1400" b="1" i="0" u="none" strike="noStrike" cap="none">
                <a:solidFill>
                  <a:srgbClr val="000000"/>
                </a:solidFill>
                <a:latin typeface="Arial"/>
                <a:ea typeface="Arial"/>
                <a:cs typeface="Arial"/>
                <a:sym typeface="Arial"/>
              </a:rPr>
              <a:t>モノの流れ</a:t>
            </a:r>
            <a:endParaRPr sz="1400" b="1" i="0" u="none" strike="noStrike" cap="none">
              <a:solidFill>
                <a:srgbClr val="000000"/>
              </a:solidFill>
              <a:latin typeface="Arial"/>
              <a:ea typeface="Arial"/>
              <a:cs typeface="Arial"/>
              <a:sym typeface="Arial"/>
            </a:endParaRPr>
          </a:p>
        </p:txBody>
      </p:sp>
      <p:sp>
        <p:nvSpPr>
          <p:cNvPr id="197" name="Google Shape;197;p22"/>
          <p:cNvSpPr txBox="1"/>
          <p:nvPr/>
        </p:nvSpPr>
        <p:spPr>
          <a:xfrm>
            <a:off x="2036210" y="3964605"/>
            <a:ext cx="1158600" cy="274500"/>
          </a:xfrm>
          <a:prstGeom prst="rect">
            <a:avLst/>
          </a:prstGeom>
          <a:no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ja" sz="1400" b="1" i="0" u="none" strike="noStrike" cap="none">
                <a:solidFill>
                  <a:srgbClr val="000000"/>
                </a:solidFill>
                <a:latin typeface="Arial"/>
                <a:ea typeface="Arial"/>
                <a:cs typeface="Arial"/>
                <a:sym typeface="Arial"/>
              </a:rPr>
              <a:t>カネの流れ</a:t>
            </a:r>
            <a:endParaRPr sz="1400" b="1" i="0" u="none" strike="noStrike" cap="none">
              <a:solidFill>
                <a:srgbClr val="000000"/>
              </a:solidFill>
              <a:latin typeface="Arial"/>
              <a:ea typeface="Arial"/>
              <a:cs typeface="Arial"/>
              <a:sym typeface="Arial"/>
            </a:endParaRPr>
          </a:p>
        </p:txBody>
      </p:sp>
      <p:sp>
        <p:nvSpPr>
          <p:cNvPr id="198" name="Google Shape;198;p22"/>
          <p:cNvSpPr txBox="1"/>
          <p:nvPr/>
        </p:nvSpPr>
        <p:spPr>
          <a:xfrm>
            <a:off x="2036210" y="4500362"/>
            <a:ext cx="1158600" cy="274500"/>
          </a:xfrm>
          <a:prstGeom prst="rect">
            <a:avLst/>
          </a:prstGeom>
          <a:no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ja" sz="1400" b="1" i="0" u="none" strike="noStrike" cap="none">
                <a:solidFill>
                  <a:srgbClr val="000000"/>
                </a:solidFill>
                <a:latin typeface="Arial"/>
                <a:ea typeface="Arial"/>
                <a:cs typeface="Arial"/>
                <a:sym typeface="Arial"/>
              </a:rPr>
              <a:t>情報の流れ</a:t>
            </a:r>
            <a:endParaRPr sz="1400" b="1" i="0" u="none" strike="noStrike" cap="none">
              <a:solidFill>
                <a:srgbClr val="000000"/>
              </a:solidFill>
              <a:latin typeface="Arial"/>
              <a:ea typeface="Arial"/>
              <a:cs typeface="Arial"/>
              <a:sym typeface="Arial"/>
            </a:endParaRPr>
          </a:p>
        </p:txBody>
      </p:sp>
      <p:cxnSp>
        <p:nvCxnSpPr>
          <p:cNvPr id="199" name="Google Shape;199;p22"/>
          <p:cNvCxnSpPr/>
          <p:nvPr/>
        </p:nvCxnSpPr>
        <p:spPr>
          <a:xfrm>
            <a:off x="6898925" y="5937178"/>
            <a:ext cx="1185600" cy="0"/>
          </a:xfrm>
          <a:prstGeom prst="straightConnector1">
            <a:avLst/>
          </a:prstGeom>
          <a:noFill/>
          <a:ln w="28575" cap="flat" cmpd="sng">
            <a:solidFill>
              <a:srgbClr val="000000"/>
            </a:solidFill>
            <a:prstDash val="solid"/>
            <a:miter lim="400000"/>
            <a:headEnd type="stealth" w="med" len="med"/>
            <a:tailEnd type="none" w="sm" len="sm"/>
          </a:ln>
        </p:spPr>
      </p:cxnSp>
      <p:cxnSp>
        <p:nvCxnSpPr>
          <p:cNvPr id="200" name="Google Shape;200;p22"/>
          <p:cNvCxnSpPr/>
          <p:nvPr/>
        </p:nvCxnSpPr>
        <p:spPr>
          <a:xfrm>
            <a:off x="6891725" y="5486614"/>
            <a:ext cx="1200000" cy="0"/>
          </a:xfrm>
          <a:prstGeom prst="straightConnector1">
            <a:avLst/>
          </a:prstGeom>
          <a:noFill/>
          <a:ln w="28575" cap="flat" cmpd="sng">
            <a:solidFill>
              <a:srgbClr val="000000"/>
            </a:solidFill>
            <a:prstDash val="solid"/>
            <a:miter lim="400000"/>
            <a:headEnd type="stealth" w="med" len="med"/>
            <a:tailEnd type="none" w="sm" len="sm"/>
          </a:ln>
        </p:spPr>
      </p:cxnSp>
      <p:sp>
        <p:nvSpPr>
          <p:cNvPr id="201" name="Google Shape;201;p22"/>
          <p:cNvSpPr txBox="1"/>
          <p:nvPr/>
        </p:nvSpPr>
        <p:spPr>
          <a:xfrm>
            <a:off x="6914823" y="6114780"/>
            <a:ext cx="1158600" cy="274500"/>
          </a:xfrm>
          <a:prstGeom prst="rect">
            <a:avLst/>
          </a:prstGeom>
          <a:no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ja" sz="1400" b="1" i="0" u="none" strike="noStrike" cap="none">
                <a:solidFill>
                  <a:srgbClr val="000000"/>
                </a:solidFill>
                <a:latin typeface="Arial"/>
                <a:ea typeface="Arial"/>
                <a:cs typeface="Arial"/>
                <a:sym typeface="Arial"/>
              </a:rPr>
              <a:t>従属関係</a:t>
            </a:r>
            <a:endParaRPr sz="1400" b="1" i="0" u="none" strike="noStrike" cap="none">
              <a:solidFill>
                <a:srgbClr val="000000"/>
              </a:solidFill>
              <a:latin typeface="Arial"/>
              <a:ea typeface="Arial"/>
              <a:cs typeface="Arial"/>
              <a:sym typeface="Arial"/>
            </a:endParaRPr>
          </a:p>
        </p:txBody>
      </p:sp>
      <p:cxnSp>
        <p:nvCxnSpPr>
          <p:cNvPr id="202" name="Google Shape;202;p22"/>
          <p:cNvCxnSpPr/>
          <p:nvPr/>
        </p:nvCxnSpPr>
        <p:spPr>
          <a:xfrm>
            <a:off x="7319598" y="7125092"/>
            <a:ext cx="380400" cy="0"/>
          </a:xfrm>
          <a:prstGeom prst="straightConnector1">
            <a:avLst/>
          </a:prstGeom>
          <a:noFill/>
          <a:ln w="19050" cap="flat" cmpd="sng">
            <a:solidFill>
              <a:srgbClr val="000000"/>
            </a:solidFill>
            <a:prstDash val="solid"/>
            <a:miter lim="400000"/>
            <a:headEnd type="none" w="sm" len="sm"/>
            <a:tailEnd type="oval" w="med" len="med"/>
          </a:ln>
        </p:spPr>
      </p:cxnSp>
      <p:sp>
        <p:nvSpPr>
          <p:cNvPr id="203" name="Google Shape;203;p22"/>
          <p:cNvSpPr/>
          <p:nvPr/>
        </p:nvSpPr>
        <p:spPr>
          <a:xfrm>
            <a:off x="6871624" y="6816164"/>
            <a:ext cx="333000" cy="6099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204" name="Google Shape;204;p22"/>
          <p:cNvSpPr/>
          <p:nvPr/>
        </p:nvSpPr>
        <p:spPr>
          <a:xfrm>
            <a:off x="7794237" y="6816164"/>
            <a:ext cx="333000" cy="6099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205" name="Google Shape;205;p22"/>
          <p:cNvSpPr txBox="1"/>
          <p:nvPr/>
        </p:nvSpPr>
        <p:spPr>
          <a:xfrm>
            <a:off x="6873277" y="6994479"/>
            <a:ext cx="333000" cy="274500"/>
          </a:xfrm>
          <a:prstGeom prst="rect">
            <a:avLst/>
          </a:prstGeom>
          <a:no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ja" sz="1400" b="1" i="0" u="none" strike="noStrike" cap="none">
                <a:solidFill>
                  <a:srgbClr val="000000"/>
                </a:solidFill>
                <a:latin typeface="Arial"/>
                <a:ea typeface="Arial"/>
                <a:cs typeface="Arial"/>
                <a:sym typeface="Arial"/>
              </a:rPr>
              <a:t>A</a:t>
            </a:r>
            <a:endParaRPr sz="1400" b="1" i="0" u="none" strike="noStrike" cap="none">
              <a:solidFill>
                <a:srgbClr val="000000"/>
              </a:solidFill>
              <a:latin typeface="Arial"/>
              <a:ea typeface="Arial"/>
              <a:cs typeface="Arial"/>
              <a:sym typeface="Arial"/>
            </a:endParaRPr>
          </a:p>
        </p:txBody>
      </p:sp>
      <p:sp>
        <p:nvSpPr>
          <p:cNvPr id="206" name="Google Shape;206;p22"/>
          <p:cNvSpPr txBox="1"/>
          <p:nvPr/>
        </p:nvSpPr>
        <p:spPr>
          <a:xfrm>
            <a:off x="7813327" y="6994479"/>
            <a:ext cx="333000" cy="274500"/>
          </a:xfrm>
          <a:prstGeom prst="rect">
            <a:avLst/>
          </a:prstGeom>
          <a:no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ja" sz="1400" b="1" i="0" u="none" strike="noStrike" cap="none">
                <a:solidFill>
                  <a:srgbClr val="000000"/>
                </a:solidFill>
                <a:latin typeface="Arial"/>
                <a:ea typeface="Arial"/>
                <a:cs typeface="Arial"/>
                <a:sym typeface="Arial"/>
              </a:rPr>
              <a:t>B</a:t>
            </a:r>
            <a:endParaRPr sz="1400" b="1" i="0" u="none" strike="noStrike" cap="none">
              <a:solidFill>
                <a:srgbClr val="000000"/>
              </a:solidFill>
              <a:latin typeface="Arial"/>
              <a:ea typeface="Arial"/>
              <a:cs typeface="Arial"/>
              <a:sym typeface="Arial"/>
            </a:endParaRPr>
          </a:p>
        </p:txBody>
      </p:sp>
      <p:sp>
        <p:nvSpPr>
          <p:cNvPr id="207" name="Google Shape;207;p22"/>
          <p:cNvSpPr txBox="1"/>
          <p:nvPr/>
        </p:nvSpPr>
        <p:spPr>
          <a:xfrm>
            <a:off x="6727926" y="7624177"/>
            <a:ext cx="1532400" cy="274500"/>
          </a:xfrm>
          <a:prstGeom prst="rect">
            <a:avLst/>
          </a:prstGeom>
          <a:no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ja" sz="1400" b="0" i="0" u="none" strike="noStrike" cap="none">
                <a:solidFill>
                  <a:srgbClr val="000000"/>
                </a:solidFill>
                <a:latin typeface="Arial"/>
                <a:ea typeface="Arial"/>
                <a:cs typeface="Arial"/>
                <a:sym typeface="Arial"/>
              </a:rPr>
              <a:t>BはAに属して</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000"/>
              <a:buFont typeface="Arial"/>
              <a:buNone/>
            </a:pPr>
            <a:r>
              <a:rPr lang="ja" sz="1400" b="0" i="0" u="none" strike="noStrike" cap="none">
                <a:solidFill>
                  <a:srgbClr val="000000"/>
                </a:solidFill>
                <a:latin typeface="Arial"/>
                <a:ea typeface="Arial"/>
                <a:cs typeface="Arial"/>
                <a:sym typeface="Arial"/>
              </a:rPr>
              <a:t>いることを表す</a:t>
            </a:r>
            <a:endParaRPr sz="1400" b="0" i="0" u="none" strike="noStrike" cap="none">
              <a:solidFill>
                <a:srgbClr val="000000"/>
              </a:solidFill>
              <a:latin typeface="Arial"/>
              <a:ea typeface="Arial"/>
              <a:cs typeface="Arial"/>
              <a:sym typeface="Arial"/>
            </a:endParaRPr>
          </a:p>
        </p:txBody>
      </p:sp>
      <p:cxnSp>
        <p:nvCxnSpPr>
          <p:cNvPr id="208" name="Google Shape;208;p22"/>
          <p:cNvCxnSpPr/>
          <p:nvPr/>
        </p:nvCxnSpPr>
        <p:spPr>
          <a:xfrm>
            <a:off x="7467773" y="6415405"/>
            <a:ext cx="0" cy="230100"/>
          </a:xfrm>
          <a:prstGeom prst="straightConnector1">
            <a:avLst/>
          </a:prstGeom>
          <a:noFill/>
          <a:ln w="9525" cap="flat" cmpd="sng">
            <a:solidFill>
              <a:srgbClr val="000000"/>
            </a:solidFill>
            <a:prstDash val="dash"/>
            <a:miter lim="400000"/>
            <a:headEnd type="none" w="sm" len="sm"/>
            <a:tailEnd type="none" w="sm" len="sm"/>
          </a:ln>
        </p:spPr>
      </p:cxnSp>
      <p:cxnSp>
        <p:nvCxnSpPr>
          <p:cNvPr id="209" name="Google Shape;209;p22"/>
          <p:cNvCxnSpPr/>
          <p:nvPr/>
        </p:nvCxnSpPr>
        <p:spPr>
          <a:xfrm rot="10800000">
            <a:off x="9801105" y="5315638"/>
            <a:ext cx="1265400" cy="0"/>
          </a:xfrm>
          <a:prstGeom prst="straightConnector1">
            <a:avLst/>
          </a:prstGeom>
          <a:noFill/>
          <a:ln w="28575" cap="flat" cmpd="sng">
            <a:solidFill>
              <a:srgbClr val="000000"/>
            </a:solidFill>
            <a:prstDash val="solid"/>
            <a:miter lim="400000"/>
            <a:headEnd type="stealth" w="med" len="med"/>
            <a:tailEnd type="none" w="sm" len="sm"/>
          </a:ln>
        </p:spPr>
      </p:cxnSp>
      <p:sp>
        <p:nvSpPr>
          <p:cNvPr id="210" name="Google Shape;210;p22"/>
          <p:cNvSpPr txBox="1"/>
          <p:nvPr/>
        </p:nvSpPr>
        <p:spPr>
          <a:xfrm>
            <a:off x="9570820" y="3621466"/>
            <a:ext cx="1677000" cy="801000"/>
          </a:xfrm>
          <a:prstGeom prst="rect">
            <a:avLst/>
          </a:prstGeom>
          <a:solidFill>
            <a:srgbClr val="FFFFFF"/>
          </a:solidFill>
          <a:ln w="9525" cap="flat" cmpd="sng">
            <a:solidFill>
              <a:srgbClr val="000000"/>
            </a:solidFill>
            <a:prstDash val="dash"/>
            <a:round/>
            <a:headEnd type="none" w="sm" len="sm"/>
            <a:tailEnd type="none" w="sm" len="sm"/>
          </a:ln>
        </p:spPr>
        <p:txBody>
          <a:bodyPr spcFirstLastPara="1" wrap="square" lIns="36150" tIns="36150" rIns="36150" bIns="36150" anchor="ctr" anchorCtr="0">
            <a:noAutofit/>
          </a:bodyPr>
          <a:lstStyle/>
          <a:p>
            <a:pPr marL="0" marR="0" lvl="0" indent="0" algn="ctr" rtl="0">
              <a:lnSpc>
                <a:spcPct val="120000"/>
              </a:lnSpc>
              <a:spcBef>
                <a:spcPts val="0"/>
              </a:spcBef>
              <a:spcAft>
                <a:spcPts val="0"/>
              </a:spcAft>
              <a:buClr>
                <a:srgbClr val="000000"/>
              </a:buClr>
              <a:buSzPts val="1800"/>
              <a:buFont typeface="Arial"/>
              <a:buNone/>
            </a:pPr>
            <a:endParaRPr sz="1000" b="1" i="0" u="none" strike="noStrike" cap="none">
              <a:solidFill>
                <a:srgbClr val="000000"/>
              </a:solidFill>
              <a:latin typeface="Arial"/>
              <a:ea typeface="Arial"/>
              <a:cs typeface="Arial"/>
              <a:sym typeface="Arial"/>
            </a:endParaRPr>
          </a:p>
        </p:txBody>
      </p:sp>
      <p:sp>
        <p:nvSpPr>
          <p:cNvPr id="211" name="Google Shape;211;p22"/>
          <p:cNvSpPr txBox="1"/>
          <p:nvPr/>
        </p:nvSpPr>
        <p:spPr>
          <a:xfrm>
            <a:off x="9657020" y="3628816"/>
            <a:ext cx="1596900" cy="801000"/>
          </a:xfrm>
          <a:prstGeom prst="rect">
            <a:avLst/>
          </a:prstGeom>
          <a:noFill/>
          <a:ln>
            <a:noFill/>
          </a:ln>
        </p:spPr>
        <p:txBody>
          <a:bodyPr spcFirstLastPara="1" wrap="square" lIns="36150" tIns="36150" rIns="36150" bIns="36150"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ja" sz="1400" b="0" i="0" u="none" strike="noStrike" cap="none">
                <a:solidFill>
                  <a:srgbClr val="000000"/>
                </a:solidFill>
                <a:latin typeface="Arial"/>
                <a:ea typeface="Arial"/>
                <a:cs typeface="Arial"/>
                <a:sym typeface="Arial"/>
              </a:rPr>
              <a:t>関係性の矢印の</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ja" sz="1400" b="0" i="0" u="none" strike="noStrike" cap="none">
                <a:solidFill>
                  <a:srgbClr val="000000"/>
                </a:solidFill>
                <a:latin typeface="Arial"/>
                <a:ea typeface="Arial"/>
                <a:cs typeface="Arial"/>
                <a:sym typeface="Arial"/>
              </a:rPr>
              <a:t>意味を説明する</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ja" sz="1400" b="0" i="0" u="none" strike="noStrike" cap="none">
                <a:solidFill>
                  <a:srgbClr val="000000"/>
                </a:solidFill>
                <a:latin typeface="Arial"/>
                <a:ea typeface="Arial"/>
                <a:cs typeface="Arial"/>
                <a:sym typeface="Arial"/>
              </a:rPr>
              <a:t>コメント</a:t>
            </a:r>
            <a:endParaRPr sz="1400" b="0" i="0" u="none" strike="noStrike" cap="none">
              <a:solidFill>
                <a:srgbClr val="000000"/>
              </a:solidFill>
              <a:latin typeface="Arial"/>
              <a:ea typeface="Arial"/>
              <a:cs typeface="Arial"/>
              <a:sym typeface="Arial"/>
            </a:endParaRPr>
          </a:p>
        </p:txBody>
      </p:sp>
      <p:cxnSp>
        <p:nvCxnSpPr>
          <p:cNvPr id="212" name="Google Shape;212;p22"/>
          <p:cNvCxnSpPr/>
          <p:nvPr/>
        </p:nvCxnSpPr>
        <p:spPr>
          <a:xfrm>
            <a:off x="10403762" y="4417644"/>
            <a:ext cx="0" cy="230100"/>
          </a:xfrm>
          <a:prstGeom prst="straightConnector1">
            <a:avLst/>
          </a:prstGeom>
          <a:noFill/>
          <a:ln w="9525" cap="flat" cmpd="sng">
            <a:solidFill>
              <a:srgbClr val="000000"/>
            </a:solidFill>
            <a:prstDash val="dash"/>
            <a:miter lim="400000"/>
            <a:headEnd type="none" w="sm" len="sm"/>
            <a:tailEnd type="none" w="sm" len="sm"/>
          </a:ln>
        </p:spPr>
      </p:cxnSp>
      <p:sp>
        <p:nvSpPr>
          <p:cNvPr id="213" name="Google Shape;213;p22"/>
          <p:cNvSpPr txBox="1"/>
          <p:nvPr/>
        </p:nvSpPr>
        <p:spPr>
          <a:xfrm>
            <a:off x="11620245" y="4744668"/>
            <a:ext cx="1677000" cy="1412400"/>
          </a:xfrm>
          <a:prstGeom prst="rect">
            <a:avLst/>
          </a:prstGeom>
          <a:solidFill>
            <a:srgbClr val="FFFFFF"/>
          </a:solidFill>
          <a:ln w="9525" cap="flat" cmpd="sng">
            <a:solidFill>
              <a:srgbClr val="000000"/>
            </a:solidFill>
            <a:prstDash val="dash"/>
            <a:round/>
            <a:headEnd type="none" w="sm" len="sm"/>
            <a:tailEnd type="none" w="sm" len="sm"/>
          </a:ln>
        </p:spPr>
        <p:txBody>
          <a:bodyPr spcFirstLastPara="1" wrap="square" lIns="36150" tIns="36150" rIns="36150" bIns="36150" anchor="ctr" anchorCtr="0">
            <a:noAutofit/>
          </a:bodyPr>
          <a:lstStyle/>
          <a:p>
            <a:pPr marL="0" marR="0" lvl="0" indent="0" algn="ctr" rtl="0">
              <a:lnSpc>
                <a:spcPct val="120000"/>
              </a:lnSpc>
              <a:spcBef>
                <a:spcPts val="0"/>
              </a:spcBef>
              <a:spcAft>
                <a:spcPts val="0"/>
              </a:spcAft>
              <a:buClr>
                <a:srgbClr val="000000"/>
              </a:buClr>
              <a:buSzPts val="1800"/>
              <a:buFont typeface="Arial"/>
              <a:buNone/>
            </a:pPr>
            <a:endParaRPr sz="1000" b="1" i="0" u="none" strike="noStrike" cap="none">
              <a:solidFill>
                <a:srgbClr val="000000"/>
              </a:solidFill>
              <a:latin typeface="Arial"/>
              <a:ea typeface="Arial"/>
              <a:cs typeface="Arial"/>
              <a:sym typeface="Arial"/>
            </a:endParaRPr>
          </a:p>
        </p:txBody>
      </p:sp>
      <p:sp>
        <p:nvSpPr>
          <p:cNvPr id="214" name="Google Shape;214;p22"/>
          <p:cNvSpPr txBox="1"/>
          <p:nvPr/>
        </p:nvSpPr>
        <p:spPr>
          <a:xfrm>
            <a:off x="11706445" y="4752018"/>
            <a:ext cx="1596900" cy="1412400"/>
          </a:xfrm>
          <a:prstGeom prst="rect">
            <a:avLst/>
          </a:prstGeom>
          <a:noFill/>
          <a:ln>
            <a:noFill/>
          </a:ln>
        </p:spPr>
        <p:txBody>
          <a:bodyPr spcFirstLastPara="1" wrap="square" lIns="36150" tIns="36150" rIns="36150" bIns="36150"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ja" sz="1400" b="0" i="0" u="none" strike="noStrike" cap="none">
                <a:solidFill>
                  <a:srgbClr val="000000"/>
                </a:solidFill>
                <a:latin typeface="Arial"/>
                <a:ea typeface="Arial"/>
                <a:cs typeface="Arial"/>
                <a:sym typeface="Arial"/>
              </a:rPr>
              <a:t>補足的に入れる</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ja" sz="1400" b="0" i="0" u="none" strike="noStrike" cap="none">
                <a:solidFill>
                  <a:srgbClr val="000000"/>
                </a:solidFill>
                <a:latin typeface="Arial"/>
                <a:ea typeface="Arial"/>
                <a:cs typeface="Arial"/>
                <a:sym typeface="Arial"/>
              </a:rPr>
              <a:t>コメントは吹き出しに入れる</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ja" sz="1400" b="0" i="0" u="none" strike="noStrike" cap="none">
                <a:solidFill>
                  <a:srgbClr val="000000"/>
                </a:solidFill>
                <a:latin typeface="Arial"/>
                <a:ea typeface="Arial"/>
                <a:cs typeface="Arial"/>
                <a:sym typeface="Arial"/>
              </a:rPr>
              <a:t>また、感動するポイントもなるべく入れる</a:t>
            </a:r>
            <a:endParaRPr sz="1400" b="0" i="0" u="none" strike="noStrike" cap="none">
              <a:solidFill>
                <a:srgbClr val="000000"/>
              </a:solidFill>
              <a:latin typeface="Arial"/>
              <a:ea typeface="Arial"/>
              <a:cs typeface="Arial"/>
              <a:sym typeface="Arial"/>
            </a:endParaRPr>
          </a:p>
        </p:txBody>
      </p:sp>
      <p:cxnSp>
        <p:nvCxnSpPr>
          <p:cNvPr id="215" name="Google Shape;215;p22"/>
          <p:cNvCxnSpPr/>
          <p:nvPr/>
        </p:nvCxnSpPr>
        <p:spPr>
          <a:xfrm>
            <a:off x="12453187" y="4486042"/>
            <a:ext cx="0" cy="230100"/>
          </a:xfrm>
          <a:prstGeom prst="straightConnector1">
            <a:avLst/>
          </a:prstGeom>
          <a:noFill/>
          <a:ln w="9525" cap="flat" cmpd="sng">
            <a:solidFill>
              <a:srgbClr val="000000"/>
            </a:solidFill>
            <a:prstDash val="dash"/>
            <a:miter lim="400000"/>
            <a:headEnd type="none" w="sm" len="sm"/>
            <a:tailEnd type="none" w="sm" len="sm"/>
          </a:ln>
        </p:spPr>
      </p:cxnSp>
      <p:sp>
        <p:nvSpPr>
          <p:cNvPr id="216" name="Google Shape;216;p22"/>
          <p:cNvSpPr txBox="1"/>
          <p:nvPr/>
        </p:nvSpPr>
        <p:spPr>
          <a:xfrm>
            <a:off x="9671225" y="6733195"/>
            <a:ext cx="1532400" cy="6099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ja" sz="1400" b="0" i="0" u="none" strike="noStrike" cap="none">
                <a:solidFill>
                  <a:srgbClr val="000000"/>
                </a:solidFill>
                <a:latin typeface="Arial"/>
                <a:ea typeface="Arial"/>
                <a:cs typeface="Arial"/>
                <a:sym typeface="Arial"/>
              </a:rPr>
              <a:t>カネやモノの流れの時も同様</a:t>
            </a:r>
            <a:endParaRPr sz="1400" b="0" i="0" u="none" strike="noStrike" cap="none">
              <a:solidFill>
                <a:srgbClr val="000000"/>
              </a:solidFill>
              <a:latin typeface="Arial"/>
              <a:ea typeface="Arial"/>
              <a:cs typeface="Arial"/>
              <a:sym typeface="Arial"/>
            </a:endParaRPr>
          </a:p>
        </p:txBody>
      </p:sp>
      <p:cxnSp>
        <p:nvCxnSpPr>
          <p:cNvPr id="217" name="Google Shape;217;p22"/>
          <p:cNvCxnSpPr/>
          <p:nvPr/>
        </p:nvCxnSpPr>
        <p:spPr>
          <a:xfrm>
            <a:off x="9756238" y="6507245"/>
            <a:ext cx="1261500" cy="0"/>
          </a:xfrm>
          <a:prstGeom prst="straightConnector1">
            <a:avLst/>
          </a:prstGeom>
          <a:noFill/>
          <a:ln w="28575" cap="flat" cmpd="sng">
            <a:solidFill>
              <a:srgbClr val="000000"/>
            </a:solidFill>
            <a:prstDash val="solid"/>
            <a:miter lim="400000"/>
            <a:headEnd type="stealth" w="med" len="med"/>
            <a:tailEnd type="none" w="sm" len="sm"/>
          </a:ln>
        </p:spPr>
      </p:cxnSp>
      <p:sp>
        <p:nvSpPr>
          <p:cNvPr id="218" name="Google Shape;218;p22"/>
          <p:cNvSpPr/>
          <p:nvPr/>
        </p:nvSpPr>
        <p:spPr>
          <a:xfrm>
            <a:off x="11580501" y="6413787"/>
            <a:ext cx="1787700" cy="801000"/>
          </a:xfrm>
          <a:prstGeom prst="wedgeRoundRectCallout">
            <a:avLst>
              <a:gd name="adj1" fmla="val -57903"/>
              <a:gd name="adj2" fmla="val -21493"/>
              <a:gd name="adj3" fmla="val 0"/>
            </a:avLst>
          </a:pr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22"/>
          <p:cNvSpPr txBox="1"/>
          <p:nvPr/>
        </p:nvSpPr>
        <p:spPr>
          <a:xfrm>
            <a:off x="11651449" y="6605073"/>
            <a:ext cx="1677000" cy="409500"/>
          </a:xfrm>
          <a:prstGeom prst="rect">
            <a:avLst/>
          </a:prstGeom>
          <a:no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ja" sz="1400" b="0" i="0" u="none" strike="noStrike" cap="none">
                <a:solidFill>
                  <a:srgbClr val="000000"/>
                </a:solidFill>
                <a:latin typeface="Arial"/>
                <a:ea typeface="Arial"/>
                <a:cs typeface="Arial"/>
                <a:sym typeface="Arial"/>
              </a:rPr>
              <a:t>コメントの位置は</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000"/>
              <a:buFont typeface="Arial"/>
              <a:buNone/>
            </a:pPr>
            <a:r>
              <a:rPr lang="ja" sz="1400" b="0" i="0" u="none" strike="noStrike" cap="none">
                <a:solidFill>
                  <a:srgbClr val="000000"/>
                </a:solidFill>
                <a:latin typeface="Arial"/>
                <a:ea typeface="Arial"/>
                <a:cs typeface="Arial"/>
                <a:sym typeface="Arial"/>
              </a:rPr>
              <a:t>上下どちらでも可</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000"/>
              <a:buFont typeface="Arial"/>
              <a:buNone/>
            </a:pPr>
            <a:r>
              <a:rPr lang="ja" sz="1400" b="0" i="0" u="none" strike="noStrike" cap="none">
                <a:solidFill>
                  <a:srgbClr val="000000"/>
                </a:solidFill>
                <a:latin typeface="Arial"/>
                <a:ea typeface="Arial"/>
                <a:cs typeface="Arial"/>
                <a:sym typeface="Arial"/>
              </a:rPr>
              <a:t>見やすい方で</a:t>
            </a:r>
            <a:endParaRPr sz="1400" b="0" i="0" u="none" strike="noStrike" cap="none">
              <a:solidFill>
                <a:srgbClr val="000000"/>
              </a:solidFill>
              <a:latin typeface="Arial"/>
              <a:ea typeface="Arial"/>
              <a:cs typeface="Arial"/>
              <a:sym typeface="Arial"/>
            </a:endParaRPr>
          </a:p>
        </p:txBody>
      </p:sp>
      <p:cxnSp>
        <p:nvCxnSpPr>
          <p:cNvPr id="220" name="Google Shape;220;p22"/>
          <p:cNvCxnSpPr/>
          <p:nvPr/>
        </p:nvCxnSpPr>
        <p:spPr>
          <a:xfrm>
            <a:off x="4640138" y="4011125"/>
            <a:ext cx="0" cy="897600"/>
          </a:xfrm>
          <a:prstGeom prst="straightConnector1">
            <a:avLst/>
          </a:prstGeom>
          <a:noFill/>
          <a:ln w="28575" cap="flat" cmpd="sng">
            <a:solidFill>
              <a:srgbClr val="000000"/>
            </a:solidFill>
            <a:prstDash val="solid"/>
            <a:miter lim="400000"/>
            <a:headEnd type="stealth" w="med" len="med"/>
            <a:tailEnd type="none" w="sm" len="sm"/>
          </a:ln>
        </p:spPr>
      </p:cxnSp>
      <p:cxnSp>
        <p:nvCxnSpPr>
          <p:cNvPr id="221" name="Google Shape;221;p22"/>
          <p:cNvCxnSpPr/>
          <p:nvPr/>
        </p:nvCxnSpPr>
        <p:spPr>
          <a:xfrm rot="10800000">
            <a:off x="5033463" y="4018750"/>
            <a:ext cx="0" cy="912000"/>
          </a:xfrm>
          <a:prstGeom prst="straightConnector1">
            <a:avLst/>
          </a:prstGeom>
          <a:noFill/>
          <a:ln w="28575" cap="flat" cmpd="sng">
            <a:solidFill>
              <a:srgbClr val="000000"/>
            </a:solidFill>
            <a:prstDash val="solid"/>
            <a:miter lim="400000"/>
            <a:headEnd type="stealth" w="med" len="med"/>
            <a:tailEnd type="none" w="sm" len="sm"/>
          </a:ln>
        </p:spPr>
      </p:cxnSp>
      <p:sp>
        <p:nvSpPr>
          <p:cNvPr id="222" name="Google Shape;222;p22"/>
          <p:cNvSpPr/>
          <p:nvPr/>
        </p:nvSpPr>
        <p:spPr>
          <a:xfrm>
            <a:off x="3255375" y="4785946"/>
            <a:ext cx="247500" cy="247500"/>
          </a:xfrm>
          <a:prstGeom prst="rect">
            <a:avLst/>
          </a:prstGeom>
          <a:solidFill>
            <a:srgbClr val="CBECFA"/>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22"/>
          <p:cNvSpPr/>
          <p:nvPr/>
        </p:nvSpPr>
        <p:spPr>
          <a:xfrm>
            <a:off x="1747375" y="4785946"/>
            <a:ext cx="247500" cy="247500"/>
          </a:xfrm>
          <a:prstGeom prst="rect">
            <a:avLst/>
          </a:prstGeom>
          <a:solidFill>
            <a:srgbClr val="CBECFA"/>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22"/>
          <p:cNvSpPr/>
          <p:nvPr/>
        </p:nvSpPr>
        <p:spPr>
          <a:xfrm>
            <a:off x="1737625" y="4254454"/>
            <a:ext cx="267000" cy="274500"/>
          </a:xfrm>
          <a:prstGeom prst="roundRect">
            <a:avLst>
              <a:gd name="adj" fmla="val 22790"/>
            </a:avLst>
          </a:prstGeom>
          <a:solidFill>
            <a:srgbClr val="FFFC41"/>
          </a:solidFill>
          <a:ln w="28575"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ja" sz="1500" b="0" i="0" u="none" strike="noStrike" cap="none">
                <a:solidFill>
                  <a:srgbClr val="000000"/>
                </a:solidFill>
                <a:latin typeface="Arial"/>
                <a:ea typeface="Arial"/>
                <a:cs typeface="Arial"/>
                <a:sym typeface="Arial"/>
              </a:rPr>
              <a:t>¥</a:t>
            </a:r>
            <a:endParaRPr sz="1200" b="0" i="0" u="none" strike="noStrike" cap="none">
              <a:solidFill>
                <a:srgbClr val="000000"/>
              </a:solidFill>
              <a:latin typeface="Arial"/>
              <a:ea typeface="Arial"/>
              <a:cs typeface="Arial"/>
              <a:sym typeface="Arial"/>
            </a:endParaRPr>
          </a:p>
        </p:txBody>
      </p:sp>
      <p:sp>
        <p:nvSpPr>
          <p:cNvPr id="225" name="Google Shape;225;p22"/>
          <p:cNvSpPr/>
          <p:nvPr/>
        </p:nvSpPr>
        <p:spPr>
          <a:xfrm>
            <a:off x="4506700" y="4303650"/>
            <a:ext cx="267000" cy="274500"/>
          </a:xfrm>
          <a:prstGeom prst="roundRect">
            <a:avLst>
              <a:gd name="adj" fmla="val 22790"/>
            </a:avLst>
          </a:prstGeom>
          <a:solidFill>
            <a:srgbClr val="FFFC41"/>
          </a:solidFill>
          <a:ln w="28575"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ja" sz="1500" b="0" i="0" u="none" strike="noStrike" cap="none">
                <a:solidFill>
                  <a:srgbClr val="000000"/>
                </a:solidFill>
                <a:latin typeface="Arial"/>
                <a:ea typeface="Arial"/>
                <a:cs typeface="Arial"/>
                <a:sym typeface="Arial"/>
              </a:rPr>
              <a:t>¥</a:t>
            </a:r>
            <a:endParaRPr sz="1200" b="0" i="0" u="none" strike="noStrike" cap="none">
              <a:solidFill>
                <a:srgbClr val="000000"/>
              </a:solidFill>
              <a:latin typeface="Arial"/>
              <a:ea typeface="Arial"/>
              <a:cs typeface="Arial"/>
              <a:sym typeface="Arial"/>
            </a:endParaRPr>
          </a:p>
        </p:txBody>
      </p:sp>
      <p:sp>
        <p:nvSpPr>
          <p:cNvPr id="226" name="Google Shape;226;p22"/>
          <p:cNvSpPr/>
          <p:nvPr/>
        </p:nvSpPr>
        <p:spPr>
          <a:xfrm>
            <a:off x="4899892" y="4303650"/>
            <a:ext cx="267000" cy="274500"/>
          </a:xfrm>
          <a:prstGeom prst="roundRect">
            <a:avLst>
              <a:gd name="adj" fmla="val 22790"/>
            </a:avLst>
          </a:prstGeom>
          <a:solidFill>
            <a:srgbClr val="FFFC41"/>
          </a:solidFill>
          <a:ln w="28575"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ja" sz="1500" b="0" i="0" u="none" strike="noStrike" cap="none">
                <a:solidFill>
                  <a:srgbClr val="000000"/>
                </a:solidFill>
                <a:latin typeface="Arial"/>
                <a:ea typeface="Arial"/>
                <a:cs typeface="Arial"/>
                <a:sym typeface="Arial"/>
              </a:rPr>
              <a:t>¥</a:t>
            </a:r>
            <a:endParaRPr sz="1200" b="0" i="0" u="none" strike="noStrike" cap="none">
              <a:solidFill>
                <a:srgbClr val="000000"/>
              </a:solidFill>
              <a:latin typeface="Arial"/>
              <a:ea typeface="Arial"/>
              <a:cs typeface="Arial"/>
              <a:sym typeface="Arial"/>
            </a:endParaRPr>
          </a:p>
        </p:txBody>
      </p:sp>
      <p:grpSp>
        <p:nvGrpSpPr>
          <p:cNvPr id="227" name="Google Shape;227;p22"/>
          <p:cNvGrpSpPr/>
          <p:nvPr/>
        </p:nvGrpSpPr>
        <p:grpSpPr>
          <a:xfrm>
            <a:off x="2956672" y="1384595"/>
            <a:ext cx="690300" cy="1270005"/>
            <a:chOff x="2956672" y="1384595"/>
            <a:chExt cx="690300" cy="1270005"/>
          </a:xfrm>
        </p:grpSpPr>
        <p:sp>
          <p:nvSpPr>
            <p:cNvPr id="228" name="Google Shape;228;p22"/>
            <p:cNvSpPr/>
            <p:nvPr/>
          </p:nvSpPr>
          <p:spPr>
            <a:xfrm>
              <a:off x="2956672" y="1384595"/>
              <a:ext cx="690300" cy="1264500"/>
            </a:xfrm>
            <a:prstGeom prst="rect">
              <a:avLst/>
            </a:prstGeom>
            <a:solidFill>
              <a:srgbClr val="FFFFFF"/>
            </a:solid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229" name="Google Shape;229;p22"/>
            <p:cNvSpPr/>
            <p:nvPr/>
          </p:nvSpPr>
          <p:spPr>
            <a:xfrm>
              <a:off x="3074025" y="1509800"/>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230" name="Google Shape;230;p22"/>
            <p:cNvSpPr/>
            <p:nvPr/>
          </p:nvSpPr>
          <p:spPr>
            <a:xfrm>
              <a:off x="3347800" y="1509800"/>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231" name="Google Shape;231;p22"/>
            <p:cNvSpPr/>
            <p:nvPr/>
          </p:nvSpPr>
          <p:spPr>
            <a:xfrm>
              <a:off x="3074025" y="1796002"/>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232" name="Google Shape;232;p22"/>
            <p:cNvSpPr/>
            <p:nvPr/>
          </p:nvSpPr>
          <p:spPr>
            <a:xfrm>
              <a:off x="3347800" y="1796002"/>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233" name="Google Shape;233;p22"/>
            <p:cNvSpPr/>
            <p:nvPr/>
          </p:nvSpPr>
          <p:spPr>
            <a:xfrm>
              <a:off x="3074025" y="2082204"/>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234" name="Google Shape;234;p22"/>
            <p:cNvSpPr/>
            <p:nvPr/>
          </p:nvSpPr>
          <p:spPr>
            <a:xfrm>
              <a:off x="3347800" y="2082204"/>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235" name="Google Shape;235;p22"/>
            <p:cNvSpPr/>
            <p:nvPr/>
          </p:nvSpPr>
          <p:spPr>
            <a:xfrm>
              <a:off x="3130500" y="2419100"/>
              <a:ext cx="345300" cy="235500"/>
            </a:xfrm>
            <a:prstGeom prst="rect">
              <a:avLst/>
            </a:prstGeom>
            <a:no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grpSp>
      <p:grpSp>
        <p:nvGrpSpPr>
          <p:cNvPr id="236" name="Google Shape;236;p22"/>
          <p:cNvGrpSpPr/>
          <p:nvPr/>
        </p:nvGrpSpPr>
        <p:grpSpPr>
          <a:xfrm>
            <a:off x="7155962" y="1384607"/>
            <a:ext cx="714300" cy="1264500"/>
            <a:chOff x="7155962" y="1384607"/>
            <a:chExt cx="714300" cy="1264500"/>
          </a:xfrm>
        </p:grpSpPr>
        <p:sp>
          <p:nvSpPr>
            <p:cNvPr id="237" name="Google Shape;237;p22"/>
            <p:cNvSpPr/>
            <p:nvPr/>
          </p:nvSpPr>
          <p:spPr>
            <a:xfrm>
              <a:off x="7167935" y="1716206"/>
              <a:ext cx="690300" cy="909900"/>
            </a:xfrm>
            <a:prstGeom prst="rect">
              <a:avLst/>
            </a:prstGeom>
            <a:solidFill>
              <a:srgbClr val="CBECFA"/>
            </a:solidFill>
            <a:ln>
              <a:noFill/>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238" name="Google Shape;238;p22"/>
            <p:cNvSpPr/>
            <p:nvPr/>
          </p:nvSpPr>
          <p:spPr>
            <a:xfrm>
              <a:off x="7167935" y="1384607"/>
              <a:ext cx="690300" cy="1264500"/>
            </a:xfrm>
            <a:prstGeom prst="rect">
              <a:avLst/>
            </a:prstGeom>
            <a:no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cxnSp>
          <p:nvCxnSpPr>
            <p:cNvPr id="239" name="Google Shape;239;p22"/>
            <p:cNvCxnSpPr/>
            <p:nvPr/>
          </p:nvCxnSpPr>
          <p:spPr>
            <a:xfrm>
              <a:off x="7155962" y="1725294"/>
              <a:ext cx="714300" cy="0"/>
            </a:xfrm>
            <a:prstGeom prst="straightConnector1">
              <a:avLst/>
            </a:prstGeom>
            <a:noFill/>
            <a:ln w="19050" cap="flat" cmpd="sng">
              <a:solidFill>
                <a:srgbClr val="000000"/>
              </a:solidFill>
              <a:prstDash val="solid"/>
              <a:miter lim="400000"/>
              <a:headEnd type="none" w="sm" len="sm"/>
              <a:tailEnd type="none" w="sm" len="sm"/>
            </a:ln>
          </p:spPr>
        </p:cxnSp>
      </p:grpSp>
      <p:sp>
        <p:nvSpPr>
          <p:cNvPr id="240" name="Google Shape;240;p22"/>
          <p:cNvSpPr txBox="1"/>
          <p:nvPr/>
        </p:nvSpPr>
        <p:spPr>
          <a:xfrm>
            <a:off x="6853098" y="2782761"/>
            <a:ext cx="1313400" cy="3048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ja" sz="1800" b="1" i="0" u="none" strike="noStrike" cap="none">
                <a:solidFill>
                  <a:srgbClr val="000000"/>
                </a:solidFill>
                <a:latin typeface="Arial"/>
                <a:ea typeface="Arial"/>
                <a:cs typeface="Arial"/>
                <a:sym typeface="Arial"/>
              </a:rPr>
              <a:t>情報</a:t>
            </a:r>
            <a:endParaRPr sz="1800" b="1" i="0" u="none" strike="noStrike" cap="none">
              <a:solidFill>
                <a:srgbClr val="000000"/>
              </a:solidFill>
              <a:latin typeface="Arial"/>
              <a:ea typeface="Arial"/>
              <a:cs typeface="Arial"/>
              <a:sym typeface="Arial"/>
            </a:endParaRPr>
          </a:p>
        </p:txBody>
      </p:sp>
      <p:sp>
        <p:nvSpPr>
          <p:cNvPr id="241" name="Google Shape;241;p22"/>
          <p:cNvSpPr/>
          <p:nvPr/>
        </p:nvSpPr>
        <p:spPr>
          <a:xfrm>
            <a:off x="1737633" y="3722954"/>
            <a:ext cx="267000" cy="274500"/>
          </a:xfrm>
          <a:prstGeom prst="ellipse">
            <a:avLst/>
          </a:prstGeom>
          <a:solidFill>
            <a:srgbClr val="D4FCA9"/>
          </a:solidFill>
          <a:ln w="28575"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242" name="Google Shape;242;p22"/>
          <p:cNvSpPr/>
          <p:nvPr/>
        </p:nvSpPr>
        <p:spPr>
          <a:xfrm>
            <a:off x="3245613" y="3722954"/>
            <a:ext cx="267000" cy="274500"/>
          </a:xfrm>
          <a:prstGeom prst="ellipse">
            <a:avLst/>
          </a:prstGeom>
          <a:solidFill>
            <a:srgbClr val="D4FCA9"/>
          </a:solidFill>
          <a:ln w="28575"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243" name="Google Shape;243;p22"/>
          <p:cNvSpPr/>
          <p:nvPr/>
        </p:nvSpPr>
        <p:spPr>
          <a:xfrm>
            <a:off x="7572225" y="4320558"/>
            <a:ext cx="247500" cy="247500"/>
          </a:xfrm>
          <a:prstGeom prst="rect">
            <a:avLst/>
          </a:prstGeom>
          <a:solidFill>
            <a:srgbClr val="CBECFA"/>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22"/>
          <p:cNvSpPr/>
          <p:nvPr/>
        </p:nvSpPr>
        <p:spPr>
          <a:xfrm>
            <a:off x="7185150" y="4320558"/>
            <a:ext cx="247500" cy="247500"/>
          </a:xfrm>
          <a:prstGeom prst="rect">
            <a:avLst/>
          </a:prstGeom>
          <a:solidFill>
            <a:srgbClr val="CBECFA"/>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22"/>
          <p:cNvSpPr txBox="1"/>
          <p:nvPr/>
        </p:nvSpPr>
        <p:spPr>
          <a:xfrm>
            <a:off x="9548183" y="2782761"/>
            <a:ext cx="1313400" cy="3048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ja" sz="1800" b="1" i="0" u="none" strike="noStrike" cap="none">
                <a:solidFill>
                  <a:srgbClr val="000000"/>
                </a:solidFill>
                <a:latin typeface="Arial"/>
                <a:ea typeface="Arial"/>
                <a:cs typeface="Arial"/>
                <a:sym typeface="Arial"/>
              </a:rPr>
              <a:t>店舗</a:t>
            </a:r>
            <a:endParaRPr sz="1800" b="1" i="0" u="none" strike="noStrike" cap="none">
              <a:solidFill>
                <a:srgbClr val="000000"/>
              </a:solidFill>
              <a:latin typeface="Arial"/>
              <a:ea typeface="Arial"/>
              <a:cs typeface="Arial"/>
              <a:sym typeface="Arial"/>
            </a:endParaRPr>
          </a:p>
        </p:txBody>
      </p:sp>
      <p:sp>
        <p:nvSpPr>
          <p:cNvPr id="246" name="Google Shape;246;p22"/>
          <p:cNvSpPr txBox="1"/>
          <p:nvPr/>
        </p:nvSpPr>
        <p:spPr>
          <a:xfrm>
            <a:off x="10766933" y="2782761"/>
            <a:ext cx="1313400" cy="3048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ja" sz="1800" b="1" i="0" u="none" strike="noStrike" cap="none">
                <a:solidFill>
                  <a:srgbClr val="000000"/>
                </a:solidFill>
                <a:latin typeface="Arial"/>
                <a:ea typeface="Arial"/>
                <a:cs typeface="Arial"/>
                <a:sym typeface="Arial"/>
              </a:rPr>
              <a:t>その他</a:t>
            </a:r>
            <a:endParaRPr sz="1800" b="1" i="0" u="none" strike="noStrike" cap="none">
              <a:solidFill>
                <a:srgbClr val="000000"/>
              </a:solidFill>
              <a:latin typeface="Arial"/>
              <a:ea typeface="Arial"/>
              <a:cs typeface="Arial"/>
              <a:sym typeface="Arial"/>
            </a:endParaRPr>
          </a:p>
        </p:txBody>
      </p:sp>
      <p:sp>
        <p:nvSpPr>
          <p:cNvPr id="247" name="Google Shape;247;p22"/>
          <p:cNvSpPr txBox="1"/>
          <p:nvPr/>
        </p:nvSpPr>
        <p:spPr>
          <a:xfrm>
            <a:off x="12015025" y="1369500"/>
            <a:ext cx="1313400" cy="1300200"/>
          </a:xfrm>
          <a:prstGeom prst="rect">
            <a:avLst/>
          </a:prstGeom>
          <a:solidFill>
            <a:srgbClr val="FFFFFF"/>
          </a:solidFill>
          <a:ln w="9525" cap="flat" cmpd="sng">
            <a:solidFill>
              <a:srgbClr val="000000"/>
            </a:solidFill>
            <a:prstDash val="dash"/>
            <a:round/>
            <a:headEnd type="none" w="sm" len="sm"/>
            <a:tailEnd type="none" w="sm" len="sm"/>
          </a:ln>
        </p:spPr>
        <p:txBody>
          <a:bodyPr spcFirstLastPara="1" wrap="square" lIns="36150" tIns="36150" rIns="36150" bIns="36150" anchor="ctr" anchorCtr="0">
            <a:noAutofit/>
          </a:bodyPr>
          <a:lstStyle/>
          <a:p>
            <a:pPr marL="0" marR="0" lvl="0" indent="0" algn="ctr" rtl="0">
              <a:lnSpc>
                <a:spcPct val="120000"/>
              </a:lnSpc>
              <a:spcBef>
                <a:spcPts val="0"/>
              </a:spcBef>
              <a:spcAft>
                <a:spcPts val="0"/>
              </a:spcAft>
              <a:buClr>
                <a:srgbClr val="000000"/>
              </a:buClr>
              <a:buSzPts val="1800"/>
              <a:buFont typeface="Arial"/>
              <a:buNone/>
            </a:pPr>
            <a:endParaRPr sz="1000" b="1" i="0" u="none" strike="noStrike" cap="none">
              <a:solidFill>
                <a:srgbClr val="000000"/>
              </a:solidFill>
              <a:latin typeface="Arial"/>
              <a:ea typeface="Arial"/>
              <a:cs typeface="Arial"/>
              <a:sym typeface="Arial"/>
            </a:endParaRPr>
          </a:p>
        </p:txBody>
      </p:sp>
      <p:sp>
        <p:nvSpPr>
          <p:cNvPr id="248" name="Google Shape;248;p22"/>
          <p:cNvSpPr txBox="1"/>
          <p:nvPr/>
        </p:nvSpPr>
        <p:spPr>
          <a:xfrm>
            <a:off x="12076026" y="1382200"/>
            <a:ext cx="1265400" cy="1264500"/>
          </a:xfrm>
          <a:prstGeom prst="rect">
            <a:avLst/>
          </a:prstGeom>
          <a:noFill/>
          <a:ln>
            <a:noFill/>
          </a:ln>
        </p:spPr>
        <p:txBody>
          <a:bodyPr spcFirstLastPara="1" wrap="square" lIns="36150" tIns="36150" rIns="36150" bIns="36150"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ja" sz="1400" b="0" i="0" u="none" strike="noStrike" cap="none">
                <a:solidFill>
                  <a:srgbClr val="000000"/>
                </a:solidFill>
                <a:latin typeface="Arial"/>
                <a:ea typeface="Arial"/>
                <a:cs typeface="Arial"/>
                <a:sym typeface="Arial"/>
              </a:rPr>
              <a:t>←イメージに近いものを配置すればOK　正解があるわけではない</a:t>
            </a:r>
            <a:endParaRPr sz="1400" b="0" i="0" u="none" strike="noStrike" cap="none">
              <a:solidFill>
                <a:srgbClr val="000000"/>
              </a:solidFill>
              <a:latin typeface="Arial"/>
              <a:ea typeface="Arial"/>
              <a:cs typeface="Arial"/>
              <a:sym typeface="Arial"/>
            </a:endParaRPr>
          </a:p>
        </p:txBody>
      </p:sp>
      <p:sp>
        <p:nvSpPr>
          <p:cNvPr id="249" name="Google Shape;249;p22"/>
          <p:cNvSpPr/>
          <p:nvPr/>
        </p:nvSpPr>
        <p:spPr>
          <a:xfrm>
            <a:off x="10275579" y="6369991"/>
            <a:ext cx="267000" cy="274500"/>
          </a:xfrm>
          <a:prstGeom prst="roundRect">
            <a:avLst>
              <a:gd name="adj" fmla="val 22790"/>
            </a:avLst>
          </a:prstGeom>
          <a:solidFill>
            <a:srgbClr val="FFFC41"/>
          </a:solidFill>
          <a:ln w="28575"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ja" sz="1500" b="0" i="0" u="none" strike="noStrike" cap="none">
                <a:solidFill>
                  <a:srgbClr val="000000"/>
                </a:solidFill>
                <a:latin typeface="Arial"/>
                <a:ea typeface="Arial"/>
                <a:cs typeface="Arial"/>
                <a:sym typeface="Arial"/>
              </a:rPr>
              <a:t>¥</a:t>
            </a:r>
            <a:endParaRPr sz="1200" b="0" i="0" u="none" strike="noStrike" cap="none">
              <a:solidFill>
                <a:srgbClr val="000000"/>
              </a:solidFill>
              <a:latin typeface="Arial"/>
              <a:ea typeface="Arial"/>
              <a:cs typeface="Arial"/>
              <a:sym typeface="Arial"/>
            </a:endParaRPr>
          </a:p>
        </p:txBody>
      </p:sp>
      <p:sp>
        <p:nvSpPr>
          <p:cNvPr id="250" name="Google Shape;250;p22"/>
          <p:cNvSpPr/>
          <p:nvPr/>
        </p:nvSpPr>
        <p:spPr>
          <a:xfrm>
            <a:off x="4882809" y="5772715"/>
            <a:ext cx="1261457" cy="2021425"/>
          </a:xfrm>
          <a:custGeom>
            <a:avLst/>
            <a:gdLst/>
            <a:ahLst/>
            <a:cxnLst/>
            <a:rect l="l" t="t" r="r" b="b"/>
            <a:pathLst>
              <a:path w="45417" h="80857" extrusionOk="0">
                <a:moveTo>
                  <a:pt x="0" y="58"/>
                </a:moveTo>
                <a:lnTo>
                  <a:pt x="22793" y="0"/>
                </a:lnTo>
                <a:lnTo>
                  <a:pt x="22628" y="80857"/>
                </a:lnTo>
                <a:lnTo>
                  <a:pt x="45417" y="80818"/>
                </a:lnTo>
              </a:path>
            </a:pathLst>
          </a:custGeom>
          <a:noFill/>
          <a:ln w="28575" cap="flat" cmpd="sng">
            <a:solidFill>
              <a:srgbClr val="000000"/>
            </a:solidFill>
            <a:prstDash val="solid"/>
            <a:miter lim="400000"/>
            <a:headEnd type="stealth" w="med" len="med"/>
            <a:tailEnd type="none" w="sm" len="sm"/>
          </a:ln>
        </p:spPr>
        <p:txBody>
          <a:bodyPr spcFirstLastPara="1" wrap="square" lIns="36250" tIns="36250" rIns="36250" bIns="36250" anchor="ctr" anchorCtr="0">
            <a:noAutofit/>
          </a:bodyPr>
          <a:lstStyle/>
          <a:p>
            <a:pPr marL="0" marR="0" lvl="0" indent="0" algn="ctr" rtl="0">
              <a:lnSpc>
                <a:spcPct val="100000"/>
              </a:lnSpc>
              <a:spcBef>
                <a:spcPts val="0"/>
              </a:spcBef>
              <a:spcAft>
                <a:spcPts val="0"/>
              </a:spcAft>
              <a:buClr>
                <a:srgbClr val="000000"/>
              </a:buClr>
              <a:buSzPts val="3400"/>
              <a:buFont typeface="Arial"/>
              <a:buNone/>
            </a:pPr>
            <a:endParaRPr sz="3800" b="0" i="0" u="none" strike="noStrike" cap="none">
              <a:solidFill>
                <a:srgbClr val="000000"/>
              </a:solidFill>
              <a:latin typeface="Arial"/>
              <a:ea typeface="Arial"/>
              <a:cs typeface="Arial"/>
              <a:sym typeface="Arial"/>
            </a:endParaRPr>
          </a:p>
        </p:txBody>
      </p:sp>
      <p:sp>
        <p:nvSpPr>
          <p:cNvPr id="251" name="Google Shape;251;p22"/>
          <p:cNvSpPr/>
          <p:nvPr/>
        </p:nvSpPr>
        <p:spPr>
          <a:xfrm rot="10800000">
            <a:off x="4048722" y="5772715"/>
            <a:ext cx="1261457" cy="2021425"/>
          </a:xfrm>
          <a:custGeom>
            <a:avLst/>
            <a:gdLst/>
            <a:ahLst/>
            <a:cxnLst/>
            <a:rect l="l" t="t" r="r" b="b"/>
            <a:pathLst>
              <a:path w="45417" h="80857" extrusionOk="0">
                <a:moveTo>
                  <a:pt x="0" y="58"/>
                </a:moveTo>
                <a:lnTo>
                  <a:pt x="22793" y="0"/>
                </a:lnTo>
                <a:lnTo>
                  <a:pt x="22628" y="80857"/>
                </a:lnTo>
                <a:lnTo>
                  <a:pt x="45417" y="80818"/>
                </a:lnTo>
              </a:path>
            </a:pathLst>
          </a:custGeom>
          <a:noFill/>
          <a:ln w="28575" cap="flat" cmpd="sng">
            <a:solidFill>
              <a:srgbClr val="000000"/>
            </a:solidFill>
            <a:prstDash val="solid"/>
            <a:miter lim="400000"/>
            <a:headEnd type="stealth" w="med" len="med"/>
            <a:tailEnd type="none" w="sm" len="sm"/>
          </a:ln>
        </p:spPr>
        <p:txBody>
          <a:bodyPr spcFirstLastPara="1" wrap="square" lIns="36250" tIns="36250" rIns="36250" bIns="36250" anchor="ctr" anchorCtr="0">
            <a:noAutofit/>
          </a:bodyPr>
          <a:lstStyle/>
          <a:p>
            <a:pPr marL="0" marR="0" lvl="0" indent="0" algn="ctr" rtl="0">
              <a:lnSpc>
                <a:spcPct val="100000"/>
              </a:lnSpc>
              <a:spcBef>
                <a:spcPts val="0"/>
              </a:spcBef>
              <a:spcAft>
                <a:spcPts val="0"/>
              </a:spcAft>
              <a:buClr>
                <a:srgbClr val="000000"/>
              </a:buClr>
              <a:buSzPts val="3400"/>
              <a:buFont typeface="Arial"/>
              <a:buNone/>
            </a:pPr>
            <a:endParaRPr sz="3800" b="0" i="0" u="none" strike="noStrike" cap="none">
              <a:solidFill>
                <a:srgbClr val="000000"/>
              </a:solidFill>
              <a:latin typeface="Arial"/>
              <a:ea typeface="Arial"/>
              <a:cs typeface="Arial"/>
              <a:sym typeface="Arial"/>
            </a:endParaRPr>
          </a:p>
        </p:txBody>
      </p:sp>
      <p:sp>
        <p:nvSpPr>
          <p:cNvPr id="252" name="Google Shape;252;p22"/>
          <p:cNvSpPr/>
          <p:nvPr/>
        </p:nvSpPr>
        <p:spPr>
          <a:xfrm flipH="1">
            <a:off x="1499788" y="5772717"/>
            <a:ext cx="1261457" cy="2021425"/>
          </a:xfrm>
          <a:custGeom>
            <a:avLst/>
            <a:gdLst/>
            <a:ahLst/>
            <a:cxnLst/>
            <a:rect l="l" t="t" r="r" b="b"/>
            <a:pathLst>
              <a:path w="45417" h="80857" extrusionOk="0">
                <a:moveTo>
                  <a:pt x="0" y="58"/>
                </a:moveTo>
                <a:lnTo>
                  <a:pt x="22793" y="0"/>
                </a:lnTo>
                <a:lnTo>
                  <a:pt x="22628" y="80857"/>
                </a:lnTo>
                <a:lnTo>
                  <a:pt x="45417" y="80818"/>
                </a:lnTo>
              </a:path>
            </a:pathLst>
          </a:custGeom>
          <a:noFill/>
          <a:ln w="28575" cap="flat" cmpd="sng">
            <a:solidFill>
              <a:srgbClr val="000000"/>
            </a:solidFill>
            <a:prstDash val="solid"/>
            <a:miter lim="400000"/>
            <a:headEnd type="stealth" w="med" len="med"/>
            <a:tailEnd type="none" w="sm" len="sm"/>
          </a:ln>
        </p:spPr>
        <p:txBody>
          <a:bodyPr spcFirstLastPara="1" wrap="square" lIns="36250" tIns="36250" rIns="36250" bIns="36250" anchor="ctr" anchorCtr="0">
            <a:noAutofit/>
          </a:bodyPr>
          <a:lstStyle/>
          <a:p>
            <a:pPr marL="0" marR="0" lvl="0" indent="0" algn="ctr" rtl="0">
              <a:lnSpc>
                <a:spcPct val="100000"/>
              </a:lnSpc>
              <a:spcBef>
                <a:spcPts val="0"/>
              </a:spcBef>
              <a:spcAft>
                <a:spcPts val="0"/>
              </a:spcAft>
              <a:buClr>
                <a:srgbClr val="000000"/>
              </a:buClr>
              <a:buSzPts val="3400"/>
              <a:buFont typeface="Arial"/>
              <a:buNone/>
            </a:pPr>
            <a:endParaRPr sz="3800" b="0" i="0" u="none" strike="noStrike" cap="none">
              <a:solidFill>
                <a:srgbClr val="000000"/>
              </a:solidFill>
              <a:latin typeface="Arial"/>
              <a:ea typeface="Arial"/>
              <a:cs typeface="Arial"/>
              <a:sym typeface="Arial"/>
            </a:endParaRPr>
          </a:p>
        </p:txBody>
      </p:sp>
      <p:sp>
        <p:nvSpPr>
          <p:cNvPr id="253" name="Google Shape;253;p22"/>
          <p:cNvSpPr/>
          <p:nvPr/>
        </p:nvSpPr>
        <p:spPr>
          <a:xfrm rot="10800000" flipH="1">
            <a:off x="2327446" y="5772715"/>
            <a:ext cx="1261457" cy="2021425"/>
          </a:xfrm>
          <a:custGeom>
            <a:avLst/>
            <a:gdLst/>
            <a:ahLst/>
            <a:cxnLst/>
            <a:rect l="l" t="t" r="r" b="b"/>
            <a:pathLst>
              <a:path w="45417" h="80857" extrusionOk="0">
                <a:moveTo>
                  <a:pt x="0" y="58"/>
                </a:moveTo>
                <a:lnTo>
                  <a:pt x="22793" y="0"/>
                </a:lnTo>
                <a:lnTo>
                  <a:pt x="22628" y="80857"/>
                </a:lnTo>
                <a:lnTo>
                  <a:pt x="45417" y="80818"/>
                </a:lnTo>
              </a:path>
            </a:pathLst>
          </a:custGeom>
          <a:noFill/>
          <a:ln w="28575" cap="flat" cmpd="sng">
            <a:solidFill>
              <a:srgbClr val="000000"/>
            </a:solidFill>
            <a:prstDash val="solid"/>
            <a:miter lim="400000"/>
            <a:headEnd type="stealth" w="med" len="med"/>
            <a:tailEnd type="none" w="sm" len="sm"/>
          </a:ln>
        </p:spPr>
        <p:txBody>
          <a:bodyPr spcFirstLastPara="1" wrap="square" lIns="36250" tIns="36250" rIns="36250" bIns="36250" anchor="ctr" anchorCtr="0">
            <a:noAutofit/>
          </a:bodyPr>
          <a:lstStyle/>
          <a:p>
            <a:pPr marL="0" marR="0" lvl="0" indent="0" algn="ctr" rtl="0">
              <a:lnSpc>
                <a:spcPct val="100000"/>
              </a:lnSpc>
              <a:spcBef>
                <a:spcPts val="0"/>
              </a:spcBef>
              <a:spcAft>
                <a:spcPts val="0"/>
              </a:spcAft>
              <a:buClr>
                <a:srgbClr val="000000"/>
              </a:buClr>
              <a:buSzPts val="3400"/>
              <a:buFont typeface="Arial"/>
              <a:buNone/>
            </a:pPr>
            <a:endParaRPr sz="3800" b="0" i="0" u="none" strike="noStrike" cap="none">
              <a:solidFill>
                <a:srgbClr val="000000"/>
              </a:solidFill>
              <a:latin typeface="Arial"/>
              <a:ea typeface="Arial"/>
              <a:cs typeface="Arial"/>
              <a:sym typeface="Arial"/>
            </a:endParaRPr>
          </a:p>
        </p:txBody>
      </p:sp>
      <p:sp>
        <p:nvSpPr>
          <p:cNvPr id="254" name="Google Shape;254;p22"/>
          <p:cNvSpPr txBox="1"/>
          <p:nvPr/>
        </p:nvSpPr>
        <p:spPr>
          <a:xfrm>
            <a:off x="8585200" y="7543775"/>
            <a:ext cx="685500" cy="801000"/>
          </a:xfrm>
          <a:prstGeom prst="rect">
            <a:avLst/>
          </a:prstGeom>
          <a:solidFill>
            <a:srgbClr val="EFEFEF"/>
          </a:solidFill>
          <a:ln>
            <a:noFill/>
          </a:ln>
        </p:spPr>
        <p:txBody>
          <a:bodyPr spcFirstLastPara="1" wrap="square" lIns="36150" tIns="36150" rIns="36150" bIns="36150" anchor="ctr" anchorCtr="0">
            <a:noAutofit/>
          </a:bodyPr>
          <a:lstStyle/>
          <a:p>
            <a:pPr marL="0" marR="0" lvl="0" indent="0" algn="ctr" rtl="0">
              <a:lnSpc>
                <a:spcPct val="115000"/>
              </a:lnSpc>
              <a:spcBef>
                <a:spcPts val="0"/>
              </a:spcBef>
              <a:spcAft>
                <a:spcPts val="0"/>
              </a:spcAft>
              <a:buClr>
                <a:srgbClr val="000000"/>
              </a:buClr>
              <a:buSzPts val="1800"/>
              <a:buFont typeface="Arial"/>
              <a:buNone/>
            </a:pPr>
            <a:r>
              <a:rPr lang="ja" sz="1800" b="1" i="0" u="none" strike="noStrike" cap="none">
                <a:solidFill>
                  <a:srgbClr val="000000"/>
                </a:solidFill>
                <a:latin typeface="Arial"/>
                <a:ea typeface="Arial"/>
                <a:cs typeface="Arial"/>
                <a:sym typeface="Arial"/>
              </a:rPr>
              <a:t>全</a:t>
            </a:r>
            <a:endParaRPr sz="1800" b="1" i="0" u="none" strike="noStrike" cap="none">
              <a:solidFill>
                <a:srgbClr val="000000"/>
              </a:solidFill>
              <a:latin typeface="Arial"/>
              <a:ea typeface="Arial"/>
              <a:cs typeface="Arial"/>
              <a:sym typeface="Arial"/>
            </a:endParaRPr>
          </a:p>
          <a:p>
            <a:pPr marL="0" marR="0" lvl="0" indent="0" algn="ctr" rtl="0">
              <a:lnSpc>
                <a:spcPct val="115000"/>
              </a:lnSpc>
              <a:spcBef>
                <a:spcPts val="0"/>
              </a:spcBef>
              <a:spcAft>
                <a:spcPts val="0"/>
              </a:spcAft>
              <a:buClr>
                <a:srgbClr val="000000"/>
              </a:buClr>
              <a:buSzPts val="1800"/>
              <a:buFont typeface="Arial"/>
              <a:buNone/>
            </a:pPr>
            <a:r>
              <a:rPr lang="ja" sz="1800" b="1" i="0" u="none" strike="noStrike" cap="none">
                <a:solidFill>
                  <a:srgbClr val="000000"/>
                </a:solidFill>
                <a:latin typeface="Arial"/>
                <a:ea typeface="Arial"/>
                <a:cs typeface="Arial"/>
                <a:sym typeface="Arial"/>
              </a:rPr>
              <a:t>体</a:t>
            </a:r>
            <a:endParaRPr sz="1000" b="1" i="0" u="none" strike="noStrike" cap="none">
              <a:solidFill>
                <a:srgbClr val="000000"/>
              </a:solidFill>
              <a:latin typeface="Arial"/>
              <a:ea typeface="Arial"/>
              <a:cs typeface="Arial"/>
              <a:sym typeface="Arial"/>
            </a:endParaRPr>
          </a:p>
        </p:txBody>
      </p:sp>
      <p:sp>
        <p:nvSpPr>
          <p:cNvPr id="255" name="Google Shape;255;p22"/>
          <p:cNvSpPr txBox="1"/>
          <p:nvPr/>
        </p:nvSpPr>
        <p:spPr>
          <a:xfrm>
            <a:off x="9570825" y="7543775"/>
            <a:ext cx="3770700" cy="801000"/>
          </a:xfrm>
          <a:prstGeom prst="rect">
            <a:avLst/>
          </a:prstGeom>
          <a:solidFill>
            <a:srgbClr val="FFFFFF"/>
          </a:solidFill>
          <a:ln w="9525" cap="flat" cmpd="sng">
            <a:solidFill>
              <a:srgbClr val="000000"/>
            </a:solidFill>
            <a:prstDash val="dash"/>
            <a:round/>
            <a:headEnd type="none" w="sm" len="sm"/>
            <a:tailEnd type="none" w="sm" len="sm"/>
          </a:ln>
        </p:spPr>
        <p:txBody>
          <a:bodyPr spcFirstLastPara="1" wrap="square" lIns="36150" tIns="36150" rIns="36150" bIns="36150" anchor="ctr" anchorCtr="0">
            <a:noAutofit/>
          </a:bodyPr>
          <a:lstStyle/>
          <a:p>
            <a:pPr marL="0" marR="0" lvl="0" indent="0" algn="ctr" rtl="0">
              <a:lnSpc>
                <a:spcPct val="120000"/>
              </a:lnSpc>
              <a:spcBef>
                <a:spcPts val="0"/>
              </a:spcBef>
              <a:spcAft>
                <a:spcPts val="0"/>
              </a:spcAft>
              <a:buClr>
                <a:srgbClr val="000000"/>
              </a:buClr>
              <a:buSzPts val="1800"/>
              <a:buFont typeface="Arial"/>
              <a:buNone/>
            </a:pPr>
            <a:endParaRPr sz="1000" b="1" i="0" u="none" strike="noStrike" cap="none">
              <a:solidFill>
                <a:srgbClr val="000000"/>
              </a:solidFill>
              <a:latin typeface="Arial"/>
              <a:ea typeface="Arial"/>
              <a:cs typeface="Arial"/>
              <a:sym typeface="Arial"/>
            </a:endParaRPr>
          </a:p>
        </p:txBody>
      </p:sp>
      <p:sp>
        <p:nvSpPr>
          <p:cNvPr id="256" name="Google Shape;256;p22"/>
          <p:cNvSpPr txBox="1"/>
          <p:nvPr/>
        </p:nvSpPr>
        <p:spPr>
          <a:xfrm>
            <a:off x="9586050" y="7551100"/>
            <a:ext cx="3782100" cy="801000"/>
          </a:xfrm>
          <a:prstGeom prst="rect">
            <a:avLst/>
          </a:prstGeom>
          <a:noFill/>
          <a:ln>
            <a:noFill/>
          </a:ln>
        </p:spPr>
        <p:txBody>
          <a:bodyPr spcFirstLastPara="1" wrap="square" lIns="36150" tIns="36150" rIns="36150" bIns="36150"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ja" sz="1400" b="0" i="0" u="none" strike="noStrike" cap="none">
                <a:solidFill>
                  <a:srgbClr val="000000"/>
                </a:solidFill>
                <a:latin typeface="Arial"/>
                <a:ea typeface="Arial"/>
                <a:cs typeface="Arial"/>
                <a:sym typeface="Arial"/>
              </a:rPr>
              <a:t>ビジネスモデル図解は、そのビジネスにおいて最も重要な経営資源や価値の流れを可視化するためのツール（3×3におさめるルール）</a:t>
            </a:r>
            <a:endParaRPr sz="1400" b="0" i="0" u="none" strike="noStrike" cap="none">
              <a:solidFill>
                <a:srgbClr val="000000"/>
              </a:solidFill>
              <a:latin typeface="Arial"/>
              <a:ea typeface="Arial"/>
              <a:cs typeface="Arial"/>
              <a:sym typeface="Arial"/>
            </a:endParaRPr>
          </a:p>
        </p:txBody>
      </p:sp>
      <p:sp>
        <p:nvSpPr>
          <p:cNvPr id="257" name="Google Shape;257;p22"/>
          <p:cNvSpPr txBox="1"/>
          <p:nvPr/>
        </p:nvSpPr>
        <p:spPr>
          <a:xfrm>
            <a:off x="0" y="0"/>
            <a:ext cx="13716000" cy="956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0"/>
              <a:buFont typeface="Arial"/>
              <a:buNone/>
            </a:pPr>
            <a:r>
              <a:rPr lang="ja" sz="3000" b="0" i="0" u="none" strike="noStrike" cap="none">
                <a:solidFill>
                  <a:srgbClr val="434343"/>
                </a:solidFill>
                <a:latin typeface="Arial"/>
                <a:ea typeface="Arial"/>
                <a:cs typeface="Arial"/>
                <a:sym typeface="Arial"/>
              </a:rPr>
              <a:t>ビジネスモデル図解ツールキット</a:t>
            </a:r>
            <a:endParaRPr sz="3000" b="0" i="0" u="none" strike="noStrike" cap="none">
              <a:solidFill>
                <a:srgbClr val="434343"/>
              </a:solidFill>
              <a:latin typeface="Arial"/>
              <a:ea typeface="Arial"/>
              <a:cs typeface="Arial"/>
              <a:sym typeface="Arial"/>
            </a:endParaRPr>
          </a:p>
        </p:txBody>
      </p:sp>
      <p:grpSp>
        <p:nvGrpSpPr>
          <p:cNvPr id="258" name="Google Shape;258;p22"/>
          <p:cNvGrpSpPr/>
          <p:nvPr/>
        </p:nvGrpSpPr>
        <p:grpSpPr>
          <a:xfrm>
            <a:off x="9856562" y="1371044"/>
            <a:ext cx="706614" cy="1272659"/>
            <a:chOff x="0" y="0"/>
            <a:chExt cx="1893900" cy="3411039"/>
          </a:xfrm>
        </p:grpSpPr>
        <p:sp>
          <p:nvSpPr>
            <p:cNvPr id="259" name="Google Shape;259;p22"/>
            <p:cNvSpPr/>
            <p:nvPr/>
          </p:nvSpPr>
          <p:spPr>
            <a:xfrm>
              <a:off x="0" y="38439"/>
              <a:ext cx="1893900" cy="3372600"/>
            </a:xfrm>
            <a:prstGeom prst="rect">
              <a:avLst/>
            </a:prstGeom>
            <a:solidFill>
              <a:srgbClr val="FFFFFF"/>
            </a:solidFill>
            <a:ln w="38100" cap="flat" cmpd="sng">
              <a:solidFill>
                <a:srgbClr val="000000"/>
              </a:solidFill>
              <a:prstDash val="solid"/>
              <a:miter lim="400000"/>
              <a:headEnd type="none" w="sm" len="sm"/>
              <a:tailEnd type="none" w="sm" len="sm"/>
            </a:ln>
          </p:spPr>
          <p:txBody>
            <a:bodyPr spcFirstLastPara="1" wrap="square" lIns="101600" tIns="101600" rIns="101600" bIns="101600" anchor="ctr" anchorCtr="0">
              <a:noAutofit/>
            </a:bodyPr>
            <a:lstStyle/>
            <a:p>
              <a:pPr marL="0" marR="0" lvl="0" indent="0" algn="l" rtl="0">
                <a:lnSpc>
                  <a:spcPct val="5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60" name="Google Shape;260;p22"/>
            <p:cNvSpPr/>
            <p:nvPr/>
          </p:nvSpPr>
          <p:spPr>
            <a:xfrm>
              <a:off x="0" y="38439"/>
              <a:ext cx="1893900" cy="924000"/>
            </a:xfrm>
            <a:prstGeom prst="rect">
              <a:avLst/>
            </a:prstGeom>
            <a:noFill/>
            <a:ln w="19050" cap="flat" cmpd="sng">
              <a:solidFill>
                <a:srgbClr val="000000"/>
              </a:solidFill>
              <a:prstDash val="solid"/>
              <a:miter lim="400000"/>
              <a:headEnd type="none" w="sm" len="sm"/>
              <a:tailEnd type="none" w="sm" len="sm"/>
            </a:ln>
          </p:spPr>
          <p:txBody>
            <a:bodyPr spcFirstLastPara="1" wrap="square" lIns="101600" tIns="101600" rIns="101600" bIns="101600" anchor="ctr" anchorCtr="0">
              <a:noAutofit/>
            </a:bodyPr>
            <a:lstStyle/>
            <a:p>
              <a:pPr marL="0" marR="0" lvl="0" indent="0" algn="l" rtl="0">
                <a:lnSpc>
                  <a:spcPct val="5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61" name="Google Shape;261;p22"/>
            <p:cNvSpPr/>
            <p:nvPr/>
          </p:nvSpPr>
          <p:spPr>
            <a:xfrm>
              <a:off x="549764" y="2509440"/>
              <a:ext cx="794400" cy="895500"/>
            </a:xfrm>
            <a:prstGeom prst="rect">
              <a:avLst/>
            </a:prstGeom>
            <a:noFill/>
            <a:ln w="19050" cap="flat" cmpd="sng">
              <a:solidFill>
                <a:srgbClr val="000000"/>
              </a:solidFill>
              <a:prstDash val="solid"/>
              <a:miter lim="400000"/>
              <a:headEnd type="none" w="sm" len="sm"/>
              <a:tailEnd type="none" w="sm" len="sm"/>
            </a:ln>
          </p:spPr>
          <p:txBody>
            <a:bodyPr spcFirstLastPara="1" wrap="square" lIns="101600" tIns="101600" rIns="101600" bIns="101600" anchor="ctr" anchorCtr="0">
              <a:noAutofit/>
            </a:bodyPr>
            <a:lstStyle/>
            <a:p>
              <a:pPr marL="0" marR="0" lvl="0" indent="0" algn="l" rtl="0">
                <a:lnSpc>
                  <a:spcPct val="5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cxnSp>
          <p:nvCxnSpPr>
            <p:cNvPr id="262" name="Google Shape;262;p22"/>
            <p:cNvCxnSpPr/>
            <p:nvPr/>
          </p:nvCxnSpPr>
          <p:spPr>
            <a:xfrm>
              <a:off x="495285" y="0"/>
              <a:ext cx="0" cy="984900"/>
            </a:xfrm>
            <a:prstGeom prst="straightConnector1">
              <a:avLst/>
            </a:prstGeom>
            <a:noFill/>
            <a:ln w="19050" cap="flat" cmpd="sng">
              <a:solidFill>
                <a:srgbClr val="000000"/>
              </a:solidFill>
              <a:prstDash val="solid"/>
              <a:miter lim="400000"/>
              <a:headEnd type="none" w="sm" len="sm"/>
              <a:tailEnd type="none" w="sm" len="sm"/>
            </a:ln>
          </p:spPr>
        </p:cxnSp>
        <p:cxnSp>
          <p:nvCxnSpPr>
            <p:cNvPr id="263" name="Google Shape;263;p22"/>
            <p:cNvCxnSpPr/>
            <p:nvPr/>
          </p:nvCxnSpPr>
          <p:spPr>
            <a:xfrm>
              <a:off x="951671" y="0"/>
              <a:ext cx="0" cy="984900"/>
            </a:xfrm>
            <a:prstGeom prst="straightConnector1">
              <a:avLst/>
            </a:prstGeom>
            <a:noFill/>
            <a:ln w="19050" cap="flat" cmpd="sng">
              <a:solidFill>
                <a:srgbClr val="000000"/>
              </a:solidFill>
              <a:prstDash val="solid"/>
              <a:miter lim="400000"/>
              <a:headEnd type="none" w="sm" len="sm"/>
              <a:tailEnd type="none" w="sm" len="sm"/>
            </a:ln>
          </p:spPr>
        </p:cxnSp>
        <p:cxnSp>
          <p:nvCxnSpPr>
            <p:cNvPr id="264" name="Google Shape;264;p22"/>
            <p:cNvCxnSpPr/>
            <p:nvPr/>
          </p:nvCxnSpPr>
          <p:spPr>
            <a:xfrm>
              <a:off x="1396171" y="0"/>
              <a:ext cx="0" cy="984900"/>
            </a:xfrm>
            <a:prstGeom prst="straightConnector1">
              <a:avLst/>
            </a:prstGeom>
            <a:noFill/>
            <a:ln w="19050" cap="flat" cmpd="sng">
              <a:solidFill>
                <a:srgbClr val="000000"/>
              </a:solidFill>
              <a:prstDash val="solid"/>
              <a:miter lim="400000"/>
              <a:headEnd type="none" w="sm" len="sm"/>
              <a:tailEnd type="none" w="sm" len="sm"/>
            </a:ln>
          </p:spPr>
        </p:cxnSp>
      </p:grpSp>
      <p:cxnSp>
        <p:nvCxnSpPr>
          <p:cNvPr id="2" name="Google Shape;463;p24">
            <a:extLst>
              <a:ext uri="{FF2B5EF4-FFF2-40B4-BE49-F238E27FC236}">
                <a16:creationId xmlns:a16="http://schemas.microsoft.com/office/drawing/2014/main" id="{A4905871-0B21-5E60-8F9A-7AD041F73B26}"/>
              </a:ext>
            </a:extLst>
          </p:cNvPr>
          <p:cNvCxnSpPr/>
          <p:nvPr/>
        </p:nvCxnSpPr>
        <p:spPr>
          <a:xfrm>
            <a:off x="-17325" y="952500"/>
            <a:ext cx="13750500" cy="0"/>
          </a:xfrm>
          <a:prstGeom prst="straightConnector1">
            <a:avLst/>
          </a:prstGeom>
          <a:noFill/>
          <a:ln w="9525" cap="flat" cmpd="sng">
            <a:solidFill>
              <a:srgbClr val="000000"/>
            </a:solidFill>
            <a:prstDash val="solid"/>
            <a:miter lim="400000"/>
            <a:headEnd type="none" w="sm" len="sm"/>
            <a:tailEnd type="none" w="sm" len="sm"/>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grpSp>
        <p:nvGrpSpPr>
          <p:cNvPr id="269" name="Google Shape;269;p23"/>
          <p:cNvGrpSpPr/>
          <p:nvPr/>
        </p:nvGrpSpPr>
        <p:grpSpPr>
          <a:xfrm>
            <a:off x="4059052" y="6569991"/>
            <a:ext cx="690300" cy="1270005"/>
            <a:chOff x="2956672" y="1384595"/>
            <a:chExt cx="690300" cy="1270005"/>
          </a:xfrm>
        </p:grpSpPr>
        <p:sp>
          <p:nvSpPr>
            <p:cNvPr id="270" name="Google Shape;270;p23"/>
            <p:cNvSpPr/>
            <p:nvPr/>
          </p:nvSpPr>
          <p:spPr>
            <a:xfrm>
              <a:off x="2956672" y="1384595"/>
              <a:ext cx="690300" cy="1264500"/>
            </a:xfrm>
            <a:prstGeom prst="rect">
              <a:avLst/>
            </a:prstGeom>
            <a:solidFill>
              <a:srgbClr val="FFFFFF"/>
            </a:solid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271" name="Google Shape;271;p23"/>
            <p:cNvSpPr/>
            <p:nvPr/>
          </p:nvSpPr>
          <p:spPr>
            <a:xfrm>
              <a:off x="3074025" y="1509800"/>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272" name="Google Shape;272;p23"/>
            <p:cNvSpPr/>
            <p:nvPr/>
          </p:nvSpPr>
          <p:spPr>
            <a:xfrm>
              <a:off x="3347800" y="1509800"/>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273" name="Google Shape;273;p23"/>
            <p:cNvSpPr/>
            <p:nvPr/>
          </p:nvSpPr>
          <p:spPr>
            <a:xfrm>
              <a:off x="3074025" y="1796002"/>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274" name="Google Shape;274;p23"/>
            <p:cNvSpPr/>
            <p:nvPr/>
          </p:nvSpPr>
          <p:spPr>
            <a:xfrm>
              <a:off x="3347800" y="1796002"/>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275" name="Google Shape;275;p23"/>
            <p:cNvSpPr/>
            <p:nvPr/>
          </p:nvSpPr>
          <p:spPr>
            <a:xfrm>
              <a:off x="3074025" y="2082204"/>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276" name="Google Shape;276;p23"/>
            <p:cNvSpPr/>
            <p:nvPr/>
          </p:nvSpPr>
          <p:spPr>
            <a:xfrm>
              <a:off x="3347800" y="2082204"/>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277" name="Google Shape;277;p23"/>
            <p:cNvSpPr/>
            <p:nvPr/>
          </p:nvSpPr>
          <p:spPr>
            <a:xfrm>
              <a:off x="3130500" y="2419100"/>
              <a:ext cx="345300" cy="235500"/>
            </a:xfrm>
            <a:prstGeom prst="rect">
              <a:avLst/>
            </a:prstGeom>
            <a:no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grpSp>
      <p:grpSp>
        <p:nvGrpSpPr>
          <p:cNvPr id="278" name="Google Shape;278;p23"/>
          <p:cNvGrpSpPr/>
          <p:nvPr/>
        </p:nvGrpSpPr>
        <p:grpSpPr>
          <a:xfrm>
            <a:off x="6507784" y="6569991"/>
            <a:ext cx="690300" cy="1270005"/>
            <a:chOff x="2956672" y="1384595"/>
            <a:chExt cx="690300" cy="1270005"/>
          </a:xfrm>
        </p:grpSpPr>
        <p:sp>
          <p:nvSpPr>
            <p:cNvPr id="279" name="Google Shape;279;p23"/>
            <p:cNvSpPr/>
            <p:nvPr/>
          </p:nvSpPr>
          <p:spPr>
            <a:xfrm>
              <a:off x="2956672" y="1384595"/>
              <a:ext cx="690300" cy="1264500"/>
            </a:xfrm>
            <a:prstGeom prst="rect">
              <a:avLst/>
            </a:prstGeom>
            <a:solidFill>
              <a:srgbClr val="FFFFFF"/>
            </a:solid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280" name="Google Shape;280;p23"/>
            <p:cNvSpPr/>
            <p:nvPr/>
          </p:nvSpPr>
          <p:spPr>
            <a:xfrm>
              <a:off x="3074025" y="1509800"/>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281" name="Google Shape;281;p23"/>
            <p:cNvSpPr/>
            <p:nvPr/>
          </p:nvSpPr>
          <p:spPr>
            <a:xfrm>
              <a:off x="3347800" y="1509800"/>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282" name="Google Shape;282;p23"/>
            <p:cNvSpPr/>
            <p:nvPr/>
          </p:nvSpPr>
          <p:spPr>
            <a:xfrm>
              <a:off x="3074025" y="1796002"/>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283" name="Google Shape;283;p23"/>
            <p:cNvSpPr/>
            <p:nvPr/>
          </p:nvSpPr>
          <p:spPr>
            <a:xfrm>
              <a:off x="3347800" y="1796002"/>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284" name="Google Shape;284;p23"/>
            <p:cNvSpPr/>
            <p:nvPr/>
          </p:nvSpPr>
          <p:spPr>
            <a:xfrm>
              <a:off x="3074025" y="2082204"/>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285" name="Google Shape;285;p23"/>
            <p:cNvSpPr/>
            <p:nvPr/>
          </p:nvSpPr>
          <p:spPr>
            <a:xfrm>
              <a:off x="3347800" y="2082204"/>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286" name="Google Shape;286;p23"/>
            <p:cNvSpPr/>
            <p:nvPr/>
          </p:nvSpPr>
          <p:spPr>
            <a:xfrm>
              <a:off x="3130500" y="2419100"/>
              <a:ext cx="345300" cy="235500"/>
            </a:xfrm>
            <a:prstGeom prst="rect">
              <a:avLst/>
            </a:prstGeom>
            <a:no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grpSp>
      <p:sp>
        <p:nvSpPr>
          <p:cNvPr id="287" name="Google Shape;287;p23"/>
          <p:cNvSpPr/>
          <p:nvPr/>
        </p:nvSpPr>
        <p:spPr>
          <a:xfrm>
            <a:off x="6486397" y="3925816"/>
            <a:ext cx="690300" cy="1264500"/>
          </a:xfrm>
          <a:prstGeom prst="rect">
            <a:avLst/>
          </a:prstGeom>
          <a:no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l"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grpSp>
        <p:nvGrpSpPr>
          <p:cNvPr id="288" name="Google Shape;288;p23"/>
          <p:cNvGrpSpPr/>
          <p:nvPr/>
        </p:nvGrpSpPr>
        <p:grpSpPr>
          <a:xfrm>
            <a:off x="8955332" y="3927338"/>
            <a:ext cx="714300" cy="1264500"/>
            <a:chOff x="7155962" y="1384607"/>
            <a:chExt cx="714300" cy="1264500"/>
          </a:xfrm>
        </p:grpSpPr>
        <p:sp>
          <p:nvSpPr>
            <p:cNvPr id="289" name="Google Shape;289;p23"/>
            <p:cNvSpPr/>
            <p:nvPr/>
          </p:nvSpPr>
          <p:spPr>
            <a:xfrm>
              <a:off x="7167935" y="1716206"/>
              <a:ext cx="690300" cy="909900"/>
            </a:xfrm>
            <a:prstGeom prst="rect">
              <a:avLst/>
            </a:prstGeom>
            <a:solidFill>
              <a:srgbClr val="CBECFA"/>
            </a:solidFill>
            <a:ln>
              <a:noFill/>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290" name="Google Shape;290;p23"/>
            <p:cNvSpPr/>
            <p:nvPr/>
          </p:nvSpPr>
          <p:spPr>
            <a:xfrm>
              <a:off x="7167935" y="1384607"/>
              <a:ext cx="690300" cy="1264500"/>
            </a:xfrm>
            <a:prstGeom prst="rect">
              <a:avLst/>
            </a:prstGeom>
            <a:no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cxnSp>
          <p:nvCxnSpPr>
            <p:cNvPr id="291" name="Google Shape;291;p23"/>
            <p:cNvCxnSpPr/>
            <p:nvPr/>
          </p:nvCxnSpPr>
          <p:spPr>
            <a:xfrm>
              <a:off x="7155962" y="1725294"/>
              <a:ext cx="714300" cy="0"/>
            </a:xfrm>
            <a:prstGeom prst="straightConnector1">
              <a:avLst/>
            </a:prstGeom>
            <a:noFill/>
            <a:ln w="19050" cap="flat" cmpd="sng">
              <a:solidFill>
                <a:srgbClr val="000000"/>
              </a:solidFill>
              <a:prstDash val="solid"/>
              <a:miter lim="400000"/>
              <a:headEnd type="none" w="sm" len="sm"/>
              <a:tailEnd type="none" w="sm" len="sm"/>
            </a:ln>
          </p:spPr>
        </p:cxnSp>
      </p:grpSp>
      <p:grpSp>
        <p:nvGrpSpPr>
          <p:cNvPr id="292" name="Google Shape;292;p23"/>
          <p:cNvGrpSpPr/>
          <p:nvPr/>
        </p:nvGrpSpPr>
        <p:grpSpPr>
          <a:xfrm>
            <a:off x="8952936" y="1285323"/>
            <a:ext cx="690361" cy="1278111"/>
            <a:chOff x="-1" y="0"/>
            <a:chExt cx="946737" cy="1704148"/>
          </a:xfrm>
        </p:grpSpPr>
        <p:sp>
          <p:nvSpPr>
            <p:cNvPr id="293" name="Google Shape;293;p23"/>
            <p:cNvSpPr/>
            <p:nvPr/>
          </p:nvSpPr>
          <p:spPr>
            <a:xfrm>
              <a:off x="-1" y="707200"/>
              <a:ext cx="946737" cy="996948"/>
            </a:xfrm>
            <a:custGeom>
              <a:avLst/>
              <a:gdLst/>
              <a:ahLst/>
              <a:cxnLst/>
              <a:rect l="l" t="t" r="r" b="b"/>
              <a:pathLst>
                <a:path w="19735" h="21600" extrusionOk="0">
                  <a:moveTo>
                    <a:pt x="41" y="21600"/>
                  </a:moveTo>
                  <a:lnTo>
                    <a:pt x="19726" y="21600"/>
                  </a:lnTo>
                  <a:cubicBezTo>
                    <a:pt x="19726" y="21600"/>
                    <a:pt x="20425" y="0"/>
                    <a:pt x="9625" y="0"/>
                  </a:cubicBezTo>
                  <a:cubicBezTo>
                    <a:pt x="-1175" y="0"/>
                    <a:pt x="41" y="21600"/>
                    <a:pt x="41" y="21600"/>
                  </a:cubicBezTo>
                  <a:close/>
                </a:path>
              </a:pathLst>
            </a:custGeom>
            <a:solidFill>
              <a:srgbClr val="FFFFFF"/>
            </a:solid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Gill Sans"/>
                <a:buNone/>
              </a:pPr>
              <a:endParaRPr sz="3400" b="0" i="0" u="none" strike="noStrike" cap="none">
                <a:solidFill>
                  <a:srgbClr val="000000"/>
                </a:solidFill>
                <a:latin typeface="Arial"/>
                <a:ea typeface="Arial"/>
                <a:cs typeface="Arial"/>
                <a:sym typeface="Arial"/>
              </a:endParaRPr>
            </a:p>
          </p:txBody>
        </p:sp>
        <p:sp>
          <p:nvSpPr>
            <p:cNvPr id="294" name="Google Shape;294;p23"/>
            <p:cNvSpPr/>
            <p:nvPr/>
          </p:nvSpPr>
          <p:spPr>
            <a:xfrm>
              <a:off x="38013" y="0"/>
              <a:ext cx="855900" cy="854700"/>
            </a:xfrm>
            <a:prstGeom prst="ellipse">
              <a:avLst/>
            </a:prstGeom>
            <a:solidFill>
              <a:srgbClr val="FFFFFF"/>
            </a:solid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grpSp>
      <p:grpSp>
        <p:nvGrpSpPr>
          <p:cNvPr id="295" name="Google Shape;295;p23"/>
          <p:cNvGrpSpPr/>
          <p:nvPr/>
        </p:nvGrpSpPr>
        <p:grpSpPr>
          <a:xfrm>
            <a:off x="6497604" y="1285323"/>
            <a:ext cx="690361" cy="1278111"/>
            <a:chOff x="-1" y="0"/>
            <a:chExt cx="946737" cy="1704148"/>
          </a:xfrm>
        </p:grpSpPr>
        <p:sp>
          <p:nvSpPr>
            <p:cNvPr id="296" name="Google Shape;296;p23"/>
            <p:cNvSpPr/>
            <p:nvPr/>
          </p:nvSpPr>
          <p:spPr>
            <a:xfrm>
              <a:off x="-1" y="707200"/>
              <a:ext cx="946737" cy="996948"/>
            </a:xfrm>
            <a:custGeom>
              <a:avLst/>
              <a:gdLst/>
              <a:ahLst/>
              <a:cxnLst/>
              <a:rect l="l" t="t" r="r" b="b"/>
              <a:pathLst>
                <a:path w="19735" h="21600" extrusionOk="0">
                  <a:moveTo>
                    <a:pt x="41" y="21600"/>
                  </a:moveTo>
                  <a:lnTo>
                    <a:pt x="19726" y="21600"/>
                  </a:lnTo>
                  <a:cubicBezTo>
                    <a:pt x="19726" y="21600"/>
                    <a:pt x="20425" y="0"/>
                    <a:pt x="9625" y="0"/>
                  </a:cubicBezTo>
                  <a:cubicBezTo>
                    <a:pt x="-1175" y="0"/>
                    <a:pt x="41" y="21600"/>
                    <a:pt x="41" y="21600"/>
                  </a:cubicBezTo>
                  <a:close/>
                </a:path>
              </a:pathLst>
            </a:custGeom>
            <a:solidFill>
              <a:srgbClr val="FFFFFF"/>
            </a:solid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Gill Sans"/>
                <a:buNone/>
              </a:pPr>
              <a:endParaRPr sz="3400" b="0" i="0" u="none" strike="noStrike" cap="none">
                <a:solidFill>
                  <a:srgbClr val="000000"/>
                </a:solidFill>
                <a:latin typeface="Arial"/>
                <a:ea typeface="Arial"/>
                <a:cs typeface="Arial"/>
                <a:sym typeface="Arial"/>
              </a:endParaRPr>
            </a:p>
          </p:txBody>
        </p:sp>
        <p:sp>
          <p:nvSpPr>
            <p:cNvPr id="297" name="Google Shape;297;p23"/>
            <p:cNvSpPr/>
            <p:nvPr/>
          </p:nvSpPr>
          <p:spPr>
            <a:xfrm>
              <a:off x="38013" y="0"/>
              <a:ext cx="855900" cy="854700"/>
            </a:xfrm>
            <a:prstGeom prst="ellipse">
              <a:avLst/>
            </a:prstGeom>
            <a:solidFill>
              <a:srgbClr val="FFFFFF"/>
            </a:solid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grpSp>
      <p:sp>
        <p:nvSpPr>
          <p:cNvPr id="298" name="Google Shape;298;p23"/>
          <p:cNvSpPr/>
          <p:nvPr/>
        </p:nvSpPr>
        <p:spPr>
          <a:xfrm rot="-5400000" flipH="1">
            <a:off x="4115399" y="1880251"/>
            <a:ext cx="2190240" cy="2041038"/>
          </a:xfrm>
          <a:custGeom>
            <a:avLst/>
            <a:gdLst/>
            <a:ahLst/>
            <a:cxnLst/>
            <a:rect l="l" t="t" r="r" b="b"/>
            <a:pathLst>
              <a:path w="21600" h="21600" extrusionOk="0">
                <a:moveTo>
                  <a:pt x="21600" y="0"/>
                </a:moveTo>
                <a:lnTo>
                  <a:pt x="0" y="0"/>
                </a:lnTo>
                <a:lnTo>
                  <a:pt x="0" y="21600"/>
                </a:lnTo>
              </a:path>
            </a:pathLst>
          </a:custGeom>
          <a:noFill/>
          <a:ln w="28575" cap="flat" cmpd="sng">
            <a:solidFill>
              <a:srgbClr val="000000"/>
            </a:solidFill>
            <a:prstDash val="solid"/>
            <a:miter lim="400000"/>
            <a:headEnd type="stealth" w="med" len="med"/>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299" name="Google Shape;299;p23"/>
          <p:cNvSpPr/>
          <p:nvPr/>
        </p:nvSpPr>
        <p:spPr>
          <a:xfrm>
            <a:off x="5974375" y="1150226"/>
            <a:ext cx="1701300" cy="7122300"/>
          </a:xfrm>
          <a:prstGeom prst="rect">
            <a:avLst/>
          </a:prstGeom>
          <a:noFill/>
          <a:ln w="19050" cap="flat" cmpd="sng">
            <a:solidFill>
              <a:srgbClr val="999999"/>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999999"/>
              </a:solidFill>
              <a:latin typeface="Arial"/>
              <a:ea typeface="Arial"/>
              <a:cs typeface="Arial"/>
              <a:sym typeface="Arial"/>
            </a:endParaRPr>
          </a:p>
        </p:txBody>
      </p:sp>
      <p:cxnSp>
        <p:nvCxnSpPr>
          <p:cNvPr id="300" name="Google Shape;300;p23"/>
          <p:cNvCxnSpPr/>
          <p:nvPr/>
        </p:nvCxnSpPr>
        <p:spPr>
          <a:xfrm>
            <a:off x="6845825" y="2960761"/>
            <a:ext cx="0" cy="871500"/>
          </a:xfrm>
          <a:prstGeom prst="straightConnector1">
            <a:avLst/>
          </a:prstGeom>
          <a:noFill/>
          <a:ln w="28575" cap="flat" cmpd="sng">
            <a:solidFill>
              <a:srgbClr val="000000"/>
            </a:solidFill>
            <a:prstDash val="solid"/>
            <a:miter lim="400000"/>
            <a:headEnd type="none" w="sm" len="sm"/>
            <a:tailEnd type="stealth" w="med" len="med"/>
          </a:ln>
        </p:spPr>
      </p:cxnSp>
      <p:cxnSp>
        <p:nvCxnSpPr>
          <p:cNvPr id="301" name="Google Shape;301;p23"/>
          <p:cNvCxnSpPr/>
          <p:nvPr/>
        </p:nvCxnSpPr>
        <p:spPr>
          <a:xfrm rot="10800000">
            <a:off x="7017263" y="5575825"/>
            <a:ext cx="0" cy="912000"/>
          </a:xfrm>
          <a:prstGeom prst="straightConnector1">
            <a:avLst/>
          </a:prstGeom>
          <a:noFill/>
          <a:ln w="28575" cap="flat" cmpd="sng">
            <a:solidFill>
              <a:srgbClr val="000000"/>
            </a:solidFill>
            <a:prstDash val="solid"/>
            <a:miter lim="400000"/>
            <a:headEnd type="none" w="sm" len="sm"/>
            <a:tailEnd type="stealth" w="med" len="med"/>
          </a:ln>
        </p:spPr>
      </p:cxnSp>
      <p:cxnSp>
        <p:nvCxnSpPr>
          <p:cNvPr id="302" name="Google Shape;302;p23"/>
          <p:cNvCxnSpPr/>
          <p:nvPr/>
        </p:nvCxnSpPr>
        <p:spPr>
          <a:xfrm>
            <a:off x="6674225" y="5626670"/>
            <a:ext cx="0" cy="871500"/>
          </a:xfrm>
          <a:prstGeom prst="straightConnector1">
            <a:avLst/>
          </a:prstGeom>
          <a:noFill/>
          <a:ln w="28575" cap="flat" cmpd="sng">
            <a:solidFill>
              <a:srgbClr val="000000"/>
            </a:solidFill>
            <a:prstDash val="solid"/>
            <a:miter lim="400000"/>
            <a:headEnd type="none" w="sm" len="sm"/>
            <a:tailEnd type="stealth" w="med" len="med"/>
          </a:ln>
        </p:spPr>
      </p:cxnSp>
      <p:sp>
        <p:nvSpPr>
          <p:cNvPr id="303" name="Google Shape;303;p23"/>
          <p:cNvSpPr/>
          <p:nvPr/>
        </p:nvSpPr>
        <p:spPr>
          <a:xfrm rot="5400000">
            <a:off x="5888150" y="1499450"/>
            <a:ext cx="1919100" cy="6529200"/>
          </a:xfrm>
          <a:prstGeom prst="rect">
            <a:avLst/>
          </a:prstGeom>
          <a:noFill/>
          <a:ln w="19050" cap="flat" cmpd="sng">
            <a:solidFill>
              <a:srgbClr val="999999"/>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999999"/>
              </a:solidFill>
              <a:latin typeface="Arial"/>
              <a:ea typeface="Arial"/>
              <a:cs typeface="Arial"/>
              <a:sym typeface="Arial"/>
            </a:endParaRPr>
          </a:p>
        </p:txBody>
      </p:sp>
      <p:sp>
        <p:nvSpPr>
          <p:cNvPr id="304" name="Google Shape;304;p23"/>
          <p:cNvSpPr/>
          <p:nvPr/>
        </p:nvSpPr>
        <p:spPr>
          <a:xfrm rot="-5400000" flipH="1">
            <a:off x="4561730" y="2325997"/>
            <a:ext cx="1730052" cy="1614762"/>
          </a:xfrm>
          <a:custGeom>
            <a:avLst/>
            <a:gdLst/>
            <a:ahLst/>
            <a:cxnLst/>
            <a:rect l="l" t="t" r="r" b="b"/>
            <a:pathLst>
              <a:path w="21600" h="21600" extrusionOk="0">
                <a:moveTo>
                  <a:pt x="21600" y="0"/>
                </a:moveTo>
                <a:lnTo>
                  <a:pt x="0" y="0"/>
                </a:lnTo>
                <a:lnTo>
                  <a:pt x="0" y="21600"/>
                </a:lnTo>
              </a:path>
            </a:pathLst>
          </a:custGeom>
          <a:noFill/>
          <a:ln w="28575" cap="flat" cmpd="sng">
            <a:solidFill>
              <a:srgbClr val="000000"/>
            </a:solidFill>
            <a:prstDash val="solid"/>
            <a:miter lim="400000"/>
            <a:headEnd type="none" w="sm" len="sm"/>
            <a:tailEnd type="stealth" w="med" len="med"/>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305" name="Google Shape;305;p23"/>
          <p:cNvSpPr txBox="1"/>
          <p:nvPr/>
        </p:nvSpPr>
        <p:spPr>
          <a:xfrm>
            <a:off x="8312602" y="2639576"/>
            <a:ext cx="1965300" cy="2769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ja" sz="1800" b="1" i="0" u="none" strike="noStrike" cap="none">
                <a:solidFill>
                  <a:srgbClr val="000000"/>
                </a:solidFill>
                <a:latin typeface="Arial"/>
                <a:ea typeface="Arial"/>
                <a:cs typeface="Arial"/>
                <a:sym typeface="Arial"/>
              </a:rPr>
              <a:t>関係者など</a:t>
            </a:r>
            <a:endParaRPr sz="1800" b="1" i="0" u="none" strike="noStrike" cap="none">
              <a:solidFill>
                <a:srgbClr val="000000"/>
              </a:solidFill>
              <a:latin typeface="Arial"/>
              <a:ea typeface="Arial"/>
              <a:cs typeface="Arial"/>
              <a:sym typeface="Arial"/>
            </a:endParaRPr>
          </a:p>
        </p:txBody>
      </p:sp>
      <p:sp>
        <p:nvSpPr>
          <p:cNvPr id="306" name="Google Shape;306;p23"/>
          <p:cNvSpPr txBox="1"/>
          <p:nvPr/>
        </p:nvSpPr>
        <p:spPr>
          <a:xfrm>
            <a:off x="6100837" y="2639579"/>
            <a:ext cx="1490100" cy="2769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ja" sz="1800" b="1" i="0" u="none" strike="noStrike" cap="none">
                <a:solidFill>
                  <a:srgbClr val="000000"/>
                </a:solidFill>
                <a:latin typeface="Arial"/>
                <a:ea typeface="Arial"/>
                <a:cs typeface="Arial"/>
                <a:sym typeface="Arial"/>
              </a:rPr>
              <a:t>利用者</a:t>
            </a:r>
            <a:endParaRPr sz="1800" b="1" i="0" u="none" strike="noStrike" cap="none">
              <a:solidFill>
                <a:srgbClr val="000000"/>
              </a:solidFill>
              <a:latin typeface="Arial"/>
              <a:ea typeface="Arial"/>
              <a:cs typeface="Arial"/>
              <a:sym typeface="Arial"/>
            </a:endParaRPr>
          </a:p>
        </p:txBody>
      </p:sp>
      <p:sp>
        <p:nvSpPr>
          <p:cNvPr id="307" name="Google Shape;307;p23"/>
          <p:cNvSpPr txBox="1"/>
          <p:nvPr/>
        </p:nvSpPr>
        <p:spPr>
          <a:xfrm>
            <a:off x="3605565" y="5271563"/>
            <a:ext cx="1614900" cy="2769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ja-JP" altLang="en-US" sz="1800" b="1" i="0" u="none" strike="noStrike" cap="none">
                <a:solidFill>
                  <a:srgbClr val="000000"/>
                </a:solidFill>
                <a:latin typeface="Arial"/>
                <a:ea typeface="Arial"/>
                <a:cs typeface="Arial"/>
                <a:sym typeface="Arial"/>
              </a:rPr>
              <a:t>顧客</a:t>
            </a:r>
            <a:r>
              <a:rPr lang="ja" sz="1800" b="1" i="0" u="none" strike="noStrike" cap="none">
                <a:solidFill>
                  <a:srgbClr val="000000"/>
                </a:solidFill>
                <a:latin typeface="Arial"/>
                <a:ea typeface="Arial"/>
                <a:cs typeface="Arial"/>
                <a:sym typeface="Arial"/>
              </a:rPr>
              <a:t>価値</a:t>
            </a:r>
            <a:endParaRPr sz="1800" b="1" i="0" u="none" strike="noStrike" cap="none">
              <a:solidFill>
                <a:srgbClr val="000000"/>
              </a:solidFill>
              <a:latin typeface="Arial"/>
              <a:ea typeface="Arial"/>
              <a:cs typeface="Arial"/>
              <a:sym typeface="Arial"/>
            </a:endParaRPr>
          </a:p>
        </p:txBody>
      </p:sp>
      <p:sp>
        <p:nvSpPr>
          <p:cNvPr id="308" name="Google Shape;308;p23"/>
          <p:cNvSpPr txBox="1"/>
          <p:nvPr/>
        </p:nvSpPr>
        <p:spPr>
          <a:xfrm>
            <a:off x="8547650" y="5271550"/>
            <a:ext cx="1490100" cy="2769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ja" sz="1800" b="1" i="0" u="none" strike="noStrike" cap="none">
                <a:solidFill>
                  <a:srgbClr val="000000"/>
                </a:solidFill>
                <a:latin typeface="Arial"/>
                <a:ea typeface="Arial"/>
                <a:cs typeface="Arial"/>
                <a:sym typeface="Arial"/>
              </a:rPr>
              <a:t>事業価値</a:t>
            </a:r>
            <a:endParaRPr sz="1800" b="1" i="0" u="none" strike="noStrike" cap="none">
              <a:solidFill>
                <a:srgbClr val="000000"/>
              </a:solidFill>
              <a:latin typeface="Arial"/>
              <a:ea typeface="Arial"/>
              <a:cs typeface="Arial"/>
              <a:sym typeface="Arial"/>
            </a:endParaRPr>
          </a:p>
        </p:txBody>
      </p:sp>
      <p:sp>
        <p:nvSpPr>
          <p:cNvPr id="309" name="Google Shape;309;p23"/>
          <p:cNvSpPr txBox="1"/>
          <p:nvPr/>
        </p:nvSpPr>
        <p:spPr>
          <a:xfrm>
            <a:off x="6100827" y="5271550"/>
            <a:ext cx="1490100" cy="2769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ja" sz="1800" b="1" i="0" u="none" strike="noStrike" cap="none">
                <a:solidFill>
                  <a:srgbClr val="000000"/>
                </a:solidFill>
                <a:latin typeface="Arial"/>
                <a:ea typeface="Arial"/>
                <a:cs typeface="Arial"/>
                <a:sym typeface="Arial"/>
              </a:rPr>
              <a:t>事業名</a:t>
            </a:r>
            <a:endParaRPr sz="1800" b="1" i="0" u="none" strike="noStrike" cap="none">
              <a:solidFill>
                <a:srgbClr val="000000"/>
              </a:solidFill>
              <a:latin typeface="Arial"/>
              <a:ea typeface="Arial"/>
              <a:cs typeface="Arial"/>
              <a:sym typeface="Arial"/>
            </a:endParaRPr>
          </a:p>
        </p:txBody>
      </p:sp>
      <p:sp>
        <p:nvSpPr>
          <p:cNvPr id="310" name="Google Shape;310;p23"/>
          <p:cNvSpPr txBox="1"/>
          <p:nvPr/>
        </p:nvSpPr>
        <p:spPr>
          <a:xfrm>
            <a:off x="3429115" y="7906274"/>
            <a:ext cx="1965300" cy="2769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ja" sz="1800" b="1" i="0" u="none" strike="noStrike" cap="none">
                <a:solidFill>
                  <a:srgbClr val="000000"/>
                </a:solidFill>
                <a:latin typeface="Arial"/>
                <a:ea typeface="Arial"/>
                <a:cs typeface="Arial"/>
                <a:sym typeface="Arial"/>
              </a:rPr>
              <a:t>関係会社など</a:t>
            </a:r>
            <a:endParaRPr sz="1800" b="1" i="0" u="none" strike="noStrike" cap="none">
              <a:solidFill>
                <a:srgbClr val="000000"/>
              </a:solidFill>
              <a:latin typeface="Arial"/>
              <a:ea typeface="Arial"/>
              <a:cs typeface="Arial"/>
              <a:sym typeface="Arial"/>
            </a:endParaRPr>
          </a:p>
        </p:txBody>
      </p:sp>
      <p:sp>
        <p:nvSpPr>
          <p:cNvPr id="311" name="Google Shape;311;p23"/>
          <p:cNvSpPr txBox="1"/>
          <p:nvPr/>
        </p:nvSpPr>
        <p:spPr>
          <a:xfrm>
            <a:off x="6038512" y="7906274"/>
            <a:ext cx="1614900" cy="2769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ja" sz="1800" b="1" i="0" u="none" strike="noStrike" cap="none">
                <a:solidFill>
                  <a:srgbClr val="000000"/>
                </a:solidFill>
                <a:latin typeface="Arial"/>
                <a:ea typeface="Arial"/>
                <a:cs typeface="Arial"/>
                <a:sym typeface="Arial"/>
              </a:rPr>
              <a:t>●●株式会社</a:t>
            </a:r>
            <a:endParaRPr sz="1800" b="1" i="0" u="none" strike="noStrike" cap="none">
              <a:solidFill>
                <a:srgbClr val="000000"/>
              </a:solidFill>
              <a:latin typeface="Arial"/>
              <a:ea typeface="Arial"/>
              <a:cs typeface="Arial"/>
              <a:sym typeface="Arial"/>
            </a:endParaRPr>
          </a:p>
        </p:txBody>
      </p:sp>
      <p:cxnSp>
        <p:nvCxnSpPr>
          <p:cNvPr id="312" name="Google Shape;312;p23"/>
          <p:cNvCxnSpPr/>
          <p:nvPr/>
        </p:nvCxnSpPr>
        <p:spPr>
          <a:xfrm rot="10800000">
            <a:off x="7467940" y="4638313"/>
            <a:ext cx="1237800" cy="0"/>
          </a:xfrm>
          <a:prstGeom prst="straightConnector1">
            <a:avLst/>
          </a:prstGeom>
          <a:noFill/>
          <a:ln w="28575" cap="flat" cmpd="sng">
            <a:solidFill>
              <a:srgbClr val="000000"/>
            </a:solidFill>
            <a:prstDash val="solid"/>
            <a:miter lim="400000"/>
            <a:headEnd type="stealth" w="med" len="med"/>
            <a:tailEnd type="none" w="sm" len="sm"/>
          </a:ln>
        </p:spPr>
      </p:cxnSp>
      <p:cxnSp>
        <p:nvCxnSpPr>
          <p:cNvPr id="313" name="Google Shape;313;p23"/>
          <p:cNvCxnSpPr/>
          <p:nvPr/>
        </p:nvCxnSpPr>
        <p:spPr>
          <a:xfrm>
            <a:off x="5122765" y="4635788"/>
            <a:ext cx="1030200" cy="0"/>
          </a:xfrm>
          <a:prstGeom prst="straightConnector1">
            <a:avLst/>
          </a:prstGeom>
          <a:noFill/>
          <a:ln w="28575" cap="flat" cmpd="sng">
            <a:solidFill>
              <a:srgbClr val="000000"/>
            </a:solidFill>
            <a:prstDash val="solid"/>
            <a:miter lim="400000"/>
            <a:headEnd type="oval" w="lg" len="lg"/>
            <a:tailEnd type="none" w="sm" len="sm"/>
          </a:ln>
        </p:spPr>
      </p:cxnSp>
      <p:cxnSp>
        <p:nvCxnSpPr>
          <p:cNvPr id="314" name="Google Shape;314;p23"/>
          <p:cNvCxnSpPr/>
          <p:nvPr/>
        </p:nvCxnSpPr>
        <p:spPr>
          <a:xfrm>
            <a:off x="7452484" y="2069459"/>
            <a:ext cx="1238400" cy="0"/>
          </a:xfrm>
          <a:prstGeom prst="straightConnector1">
            <a:avLst/>
          </a:prstGeom>
          <a:noFill/>
          <a:ln w="28575" cap="flat" cmpd="sng">
            <a:solidFill>
              <a:srgbClr val="000000"/>
            </a:solidFill>
            <a:prstDash val="solid"/>
            <a:miter lim="400000"/>
            <a:headEnd type="stealth" w="med" len="med"/>
            <a:tailEnd type="none" w="sm" len="sm"/>
          </a:ln>
        </p:spPr>
      </p:cxnSp>
      <p:sp>
        <p:nvSpPr>
          <p:cNvPr id="315" name="Google Shape;315;p23"/>
          <p:cNvSpPr/>
          <p:nvPr/>
        </p:nvSpPr>
        <p:spPr>
          <a:xfrm>
            <a:off x="4035104" y="4248831"/>
            <a:ext cx="749400" cy="769800"/>
          </a:xfrm>
          <a:prstGeom prst="ellipse">
            <a:avLst/>
          </a:prstGeom>
          <a:solidFill>
            <a:srgbClr val="D4FCA9"/>
          </a:solid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316" name="Google Shape;316;p23"/>
          <p:cNvSpPr/>
          <p:nvPr/>
        </p:nvSpPr>
        <p:spPr>
          <a:xfrm>
            <a:off x="8982748" y="6535445"/>
            <a:ext cx="663600" cy="1215300"/>
          </a:xfrm>
          <a:prstGeom prst="rect">
            <a:avLst/>
          </a:prstGeom>
          <a:noFill/>
          <a:ln w="9525" cap="flat" cmpd="sng">
            <a:solidFill>
              <a:srgbClr val="B7B7B7"/>
            </a:solidFill>
            <a:prstDash val="dash"/>
            <a:miter lim="400000"/>
            <a:headEnd type="none" w="sm" len="sm"/>
            <a:tailEnd type="none" w="sm" len="sm"/>
          </a:ln>
        </p:spPr>
        <p:txBody>
          <a:bodyPr spcFirstLastPara="1" wrap="square" lIns="36150" tIns="36150" rIns="36150" bIns="36150" anchor="ctr" anchorCtr="0">
            <a:noAutofit/>
          </a:bodyPr>
          <a:lstStyle/>
          <a:p>
            <a:pPr marL="0" marR="0" lvl="0" indent="0" algn="l"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cxnSp>
        <p:nvCxnSpPr>
          <p:cNvPr id="317" name="Google Shape;317;p23"/>
          <p:cNvCxnSpPr/>
          <p:nvPr/>
        </p:nvCxnSpPr>
        <p:spPr>
          <a:xfrm>
            <a:off x="5078340" y="7143095"/>
            <a:ext cx="1152600" cy="0"/>
          </a:xfrm>
          <a:prstGeom prst="straightConnector1">
            <a:avLst/>
          </a:prstGeom>
          <a:noFill/>
          <a:ln w="28575" cap="flat" cmpd="sng">
            <a:solidFill>
              <a:srgbClr val="000000"/>
            </a:solidFill>
            <a:prstDash val="solid"/>
            <a:miter lim="400000"/>
            <a:headEnd type="none" w="sm" len="sm"/>
            <a:tailEnd type="oval" w="lg" len="lg"/>
          </a:ln>
        </p:spPr>
      </p:cxnSp>
      <p:sp>
        <p:nvSpPr>
          <p:cNvPr id="318" name="Google Shape;318;p23"/>
          <p:cNvSpPr/>
          <p:nvPr/>
        </p:nvSpPr>
        <p:spPr>
          <a:xfrm>
            <a:off x="6735646" y="3228760"/>
            <a:ext cx="237900" cy="237900"/>
          </a:xfrm>
          <a:prstGeom prst="rect">
            <a:avLst/>
          </a:prstGeom>
          <a:solidFill>
            <a:srgbClr val="CBECFA"/>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p23"/>
          <p:cNvSpPr/>
          <p:nvPr/>
        </p:nvSpPr>
        <p:spPr>
          <a:xfrm>
            <a:off x="4057773" y="3221184"/>
            <a:ext cx="256500" cy="263700"/>
          </a:xfrm>
          <a:prstGeom prst="roundRect">
            <a:avLst>
              <a:gd name="adj" fmla="val 22790"/>
            </a:avLst>
          </a:prstGeom>
          <a:solidFill>
            <a:srgbClr val="FFFC41"/>
          </a:solidFill>
          <a:ln w="28575"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ja" sz="1500" b="0" i="0" u="none" strike="noStrike" cap="none">
                <a:solidFill>
                  <a:srgbClr val="000000"/>
                </a:solidFill>
                <a:latin typeface="Arial"/>
                <a:ea typeface="Arial"/>
                <a:cs typeface="Arial"/>
                <a:sym typeface="Arial"/>
              </a:rPr>
              <a:t>¥</a:t>
            </a:r>
            <a:endParaRPr sz="1200" b="0" i="0" u="none" strike="noStrike" cap="none">
              <a:solidFill>
                <a:srgbClr val="000000"/>
              </a:solidFill>
              <a:latin typeface="Arial"/>
              <a:ea typeface="Arial"/>
              <a:cs typeface="Arial"/>
              <a:sym typeface="Arial"/>
            </a:endParaRPr>
          </a:p>
        </p:txBody>
      </p:sp>
      <p:sp>
        <p:nvSpPr>
          <p:cNvPr id="320" name="Google Shape;320;p23"/>
          <p:cNvSpPr/>
          <p:nvPr/>
        </p:nvSpPr>
        <p:spPr>
          <a:xfrm>
            <a:off x="4488759" y="3225940"/>
            <a:ext cx="256500" cy="263700"/>
          </a:xfrm>
          <a:prstGeom prst="ellipse">
            <a:avLst/>
          </a:prstGeom>
          <a:solidFill>
            <a:srgbClr val="D4FCA9"/>
          </a:solidFill>
          <a:ln w="28575"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321" name="Google Shape;321;p23"/>
          <p:cNvSpPr/>
          <p:nvPr/>
        </p:nvSpPr>
        <p:spPr>
          <a:xfrm>
            <a:off x="7988800" y="1950519"/>
            <a:ext cx="237900" cy="237900"/>
          </a:xfrm>
          <a:prstGeom prst="rect">
            <a:avLst/>
          </a:prstGeom>
          <a:solidFill>
            <a:srgbClr val="CBECFA"/>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23"/>
          <p:cNvSpPr/>
          <p:nvPr/>
        </p:nvSpPr>
        <p:spPr>
          <a:xfrm>
            <a:off x="6545965" y="5883961"/>
            <a:ext cx="256500" cy="263700"/>
          </a:xfrm>
          <a:prstGeom prst="roundRect">
            <a:avLst>
              <a:gd name="adj" fmla="val 22790"/>
            </a:avLst>
          </a:prstGeom>
          <a:solidFill>
            <a:srgbClr val="FFFC41"/>
          </a:solidFill>
          <a:ln w="28575"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ja" sz="1500" b="0" i="0" u="none" strike="noStrike" cap="none">
                <a:solidFill>
                  <a:srgbClr val="000000"/>
                </a:solidFill>
                <a:latin typeface="Arial"/>
                <a:ea typeface="Arial"/>
                <a:cs typeface="Arial"/>
                <a:sym typeface="Arial"/>
              </a:rPr>
              <a:t>¥</a:t>
            </a:r>
            <a:endParaRPr sz="1200" b="0" i="0" u="none" strike="noStrike" cap="none">
              <a:solidFill>
                <a:srgbClr val="000000"/>
              </a:solidFill>
              <a:latin typeface="Arial"/>
              <a:ea typeface="Arial"/>
              <a:cs typeface="Arial"/>
              <a:sym typeface="Arial"/>
            </a:endParaRPr>
          </a:p>
        </p:txBody>
      </p:sp>
      <p:sp>
        <p:nvSpPr>
          <p:cNvPr id="323" name="Google Shape;323;p23"/>
          <p:cNvSpPr txBox="1"/>
          <p:nvPr/>
        </p:nvSpPr>
        <p:spPr>
          <a:xfrm>
            <a:off x="4761525" y="3206387"/>
            <a:ext cx="1067700" cy="2637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ja" sz="1400" b="1" i="0" u="none" strike="noStrike" cap="none">
                <a:solidFill>
                  <a:srgbClr val="000000"/>
                </a:solidFill>
                <a:latin typeface="Arial"/>
                <a:ea typeface="Arial"/>
                <a:cs typeface="Arial"/>
                <a:sym typeface="Arial"/>
              </a:rPr>
              <a:t>モノの流れ</a:t>
            </a:r>
            <a:endParaRPr sz="1400" b="1" i="0" u="none" strike="noStrike" cap="none">
              <a:solidFill>
                <a:srgbClr val="000000"/>
              </a:solidFill>
              <a:latin typeface="Arial"/>
              <a:ea typeface="Arial"/>
              <a:cs typeface="Arial"/>
              <a:sym typeface="Arial"/>
            </a:endParaRPr>
          </a:p>
        </p:txBody>
      </p:sp>
      <p:sp>
        <p:nvSpPr>
          <p:cNvPr id="324" name="Google Shape;324;p23"/>
          <p:cNvSpPr txBox="1"/>
          <p:nvPr/>
        </p:nvSpPr>
        <p:spPr>
          <a:xfrm>
            <a:off x="2975601" y="3206388"/>
            <a:ext cx="1067700" cy="2637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ja" sz="1400" b="1" i="0" u="none" strike="noStrike" cap="none">
                <a:solidFill>
                  <a:srgbClr val="000000"/>
                </a:solidFill>
                <a:latin typeface="Arial"/>
                <a:ea typeface="Arial"/>
                <a:cs typeface="Arial"/>
                <a:sym typeface="Arial"/>
              </a:rPr>
              <a:t>カネの流れ</a:t>
            </a:r>
            <a:endParaRPr sz="1400" b="1" i="0" u="none" strike="noStrike" cap="none">
              <a:solidFill>
                <a:srgbClr val="000000"/>
              </a:solidFill>
              <a:latin typeface="Arial"/>
              <a:ea typeface="Arial"/>
              <a:cs typeface="Arial"/>
              <a:sym typeface="Arial"/>
            </a:endParaRPr>
          </a:p>
        </p:txBody>
      </p:sp>
      <p:sp>
        <p:nvSpPr>
          <p:cNvPr id="325" name="Google Shape;325;p23"/>
          <p:cNvSpPr txBox="1"/>
          <p:nvPr/>
        </p:nvSpPr>
        <p:spPr>
          <a:xfrm>
            <a:off x="7042970" y="3196622"/>
            <a:ext cx="1181400" cy="2637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ja" sz="1400" b="1" i="0" u="none" strike="noStrike" cap="none">
                <a:solidFill>
                  <a:srgbClr val="000000"/>
                </a:solidFill>
                <a:latin typeface="Arial"/>
                <a:ea typeface="Arial"/>
                <a:cs typeface="Arial"/>
                <a:sym typeface="Arial"/>
              </a:rPr>
              <a:t>情報の流れ</a:t>
            </a:r>
            <a:endParaRPr sz="1400" b="1" i="0" u="none" strike="noStrike" cap="none">
              <a:solidFill>
                <a:srgbClr val="000000"/>
              </a:solidFill>
              <a:latin typeface="Arial"/>
              <a:ea typeface="Arial"/>
              <a:cs typeface="Arial"/>
              <a:sym typeface="Arial"/>
            </a:endParaRPr>
          </a:p>
        </p:txBody>
      </p:sp>
      <p:sp>
        <p:nvSpPr>
          <p:cNvPr id="326" name="Google Shape;326;p23"/>
          <p:cNvSpPr txBox="1"/>
          <p:nvPr/>
        </p:nvSpPr>
        <p:spPr>
          <a:xfrm>
            <a:off x="9498553" y="3540799"/>
            <a:ext cx="967200" cy="2637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ja" sz="1400" b="1" i="0" u="none" strike="noStrike" cap="none">
                <a:solidFill>
                  <a:srgbClr val="000000"/>
                </a:solidFill>
                <a:latin typeface="Arial"/>
                <a:ea typeface="Arial"/>
                <a:cs typeface="Arial"/>
                <a:sym typeface="Arial"/>
              </a:rPr>
              <a:t>情報の流れ</a:t>
            </a:r>
            <a:endParaRPr sz="1400" b="1" i="0" u="none" strike="noStrike" cap="none">
              <a:solidFill>
                <a:srgbClr val="000000"/>
              </a:solidFill>
              <a:latin typeface="Arial"/>
              <a:ea typeface="Arial"/>
              <a:cs typeface="Arial"/>
              <a:sym typeface="Arial"/>
            </a:endParaRPr>
          </a:p>
        </p:txBody>
      </p:sp>
      <p:sp>
        <p:nvSpPr>
          <p:cNvPr id="327" name="Google Shape;327;p23"/>
          <p:cNvSpPr txBox="1"/>
          <p:nvPr/>
        </p:nvSpPr>
        <p:spPr>
          <a:xfrm>
            <a:off x="7484198" y="1642243"/>
            <a:ext cx="1181400" cy="2637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ja" sz="1400" b="1" i="0" u="none" strike="noStrike" cap="none">
                <a:solidFill>
                  <a:srgbClr val="000000"/>
                </a:solidFill>
                <a:latin typeface="Arial"/>
                <a:ea typeface="Arial"/>
                <a:cs typeface="Arial"/>
                <a:sym typeface="Arial"/>
              </a:rPr>
              <a:t>情報の流れ</a:t>
            </a:r>
            <a:endParaRPr sz="1400" b="1" i="0" u="none" strike="noStrike" cap="none">
              <a:solidFill>
                <a:srgbClr val="000000"/>
              </a:solidFill>
              <a:latin typeface="Arial"/>
              <a:ea typeface="Arial"/>
              <a:cs typeface="Arial"/>
              <a:sym typeface="Arial"/>
            </a:endParaRPr>
          </a:p>
        </p:txBody>
      </p:sp>
      <p:sp>
        <p:nvSpPr>
          <p:cNvPr id="328" name="Google Shape;328;p23"/>
          <p:cNvSpPr/>
          <p:nvPr/>
        </p:nvSpPr>
        <p:spPr>
          <a:xfrm>
            <a:off x="7988800" y="4519374"/>
            <a:ext cx="237900" cy="237900"/>
          </a:xfrm>
          <a:prstGeom prst="rect">
            <a:avLst/>
          </a:prstGeom>
          <a:solidFill>
            <a:srgbClr val="CBECFA"/>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23"/>
          <p:cNvSpPr txBox="1"/>
          <p:nvPr/>
        </p:nvSpPr>
        <p:spPr>
          <a:xfrm>
            <a:off x="7573901" y="4225503"/>
            <a:ext cx="1067700" cy="2637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ja" sz="1400" b="1" i="0" u="none" strike="noStrike" cap="none">
                <a:solidFill>
                  <a:srgbClr val="000000"/>
                </a:solidFill>
                <a:latin typeface="Arial"/>
                <a:ea typeface="Arial"/>
                <a:cs typeface="Arial"/>
                <a:sym typeface="Arial"/>
              </a:rPr>
              <a:t>情報の流れ</a:t>
            </a:r>
            <a:endParaRPr sz="1400" b="1" i="0" u="none" strike="noStrike" cap="none">
              <a:solidFill>
                <a:srgbClr val="000000"/>
              </a:solidFill>
              <a:latin typeface="Arial"/>
              <a:ea typeface="Arial"/>
              <a:cs typeface="Arial"/>
              <a:sym typeface="Arial"/>
            </a:endParaRPr>
          </a:p>
        </p:txBody>
      </p:sp>
      <p:sp>
        <p:nvSpPr>
          <p:cNvPr id="330" name="Google Shape;330;p23"/>
          <p:cNvSpPr txBox="1"/>
          <p:nvPr/>
        </p:nvSpPr>
        <p:spPr>
          <a:xfrm>
            <a:off x="5296340" y="5839838"/>
            <a:ext cx="1181400" cy="2637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ja" sz="1400" b="1" i="0" u="none" strike="noStrike" cap="none">
                <a:solidFill>
                  <a:srgbClr val="000000"/>
                </a:solidFill>
                <a:latin typeface="Arial"/>
                <a:ea typeface="Arial"/>
                <a:cs typeface="Arial"/>
                <a:sym typeface="Arial"/>
              </a:rPr>
              <a:t>カネの流れ</a:t>
            </a:r>
            <a:endParaRPr sz="1400" b="1" i="0" u="none" strike="noStrike" cap="none">
              <a:solidFill>
                <a:srgbClr val="000000"/>
              </a:solidFill>
              <a:latin typeface="Arial"/>
              <a:ea typeface="Arial"/>
              <a:cs typeface="Arial"/>
              <a:sym typeface="Arial"/>
            </a:endParaRPr>
          </a:p>
        </p:txBody>
      </p:sp>
      <p:sp>
        <p:nvSpPr>
          <p:cNvPr id="331" name="Google Shape;331;p23"/>
          <p:cNvSpPr txBox="1"/>
          <p:nvPr/>
        </p:nvSpPr>
        <p:spPr>
          <a:xfrm>
            <a:off x="7232091" y="5839838"/>
            <a:ext cx="1181400" cy="2637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ja" sz="1400" b="1" i="0" u="none" strike="noStrike" cap="none">
                <a:solidFill>
                  <a:srgbClr val="000000"/>
                </a:solidFill>
                <a:latin typeface="Arial"/>
                <a:ea typeface="Arial"/>
                <a:cs typeface="Arial"/>
                <a:sym typeface="Arial"/>
              </a:rPr>
              <a:t>カネの流れ</a:t>
            </a:r>
            <a:endParaRPr sz="1400" b="1" i="0" u="none" strike="noStrike" cap="none">
              <a:solidFill>
                <a:srgbClr val="000000"/>
              </a:solidFill>
              <a:latin typeface="Arial"/>
              <a:ea typeface="Arial"/>
              <a:cs typeface="Arial"/>
              <a:sym typeface="Arial"/>
            </a:endParaRPr>
          </a:p>
        </p:txBody>
      </p:sp>
      <p:sp>
        <p:nvSpPr>
          <p:cNvPr id="332" name="Google Shape;332;p23"/>
          <p:cNvSpPr/>
          <p:nvPr/>
        </p:nvSpPr>
        <p:spPr>
          <a:xfrm>
            <a:off x="8432502" y="1085965"/>
            <a:ext cx="1701300" cy="1967400"/>
          </a:xfrm>
          <a:prstGeom prst="rect">
            <a:avLst/>
          </a:prstGeom>
          <a:noFill/>
          <a:ln w="19050" cap="flat" cmpd="sng">
            <a:solidFill>
              <a:srgbClr val="999999"/>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999999"/>
              </a:solidFill>
              <a:latin typeface="Arial"/>
              <a:ea typeface="Arial"/>
              <a:cs typeface="Arial"/>
              <a:sym typeface="Arial"/>
            </a:endParaRPr>
          </a:p>
        </p:txBody>
      </p:sp>
      <p:sp>
        <p:nvSpPr>
          <p:cNvPr id="333" name="Google Shape;333;p23"/>
          <p:cNvSpPr/>
          <p:nvPr/>
        </p:nvSpPr>
        <p:spPr>
          <a:xfrm>
            <a:off x="6047622" y="1251086"/>
            <a:ext cx="582600" cy="582600"/>
          </a:xfrm>
          <a:prstGeom prst="ellipse">
            <a:avLst/>
          </a:prstGeom>
          <a:solidFill>
            <a:srgbClr val="000000"/>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ja" sz="2400" b="0" i="0" u="none" strike="noStrike" cap="none">
                <a:solidFill>
                  <a:srgbClr val="FFFFFF"/>
                </a:solidFill>
                <a:latin typeface="Arial"/>
                <a:ea typeface="Arial"/>
                <a:cs typeface="Arial"/>
                <a:sym typeface="Arial"/>
              </a:rPr>
              <a:t>1</a:t>
            </a:r>
            <a:endParaRPr sz="2400" b="0" i="0" u="none" strike="noStrike" cap="none">
              <a:solidFill>
                <a:srgbClr val="FFFFFF"/>
              </a:solidFill>
              <a:latin typeface="Arial"/>
              <a:ea typeface="Arial"/>
              <a:cs typeface="Arial"/>
              <a:sym typeface="Arial"/>
            </a:endParaRPr>
          </a:p>
        </p:txBody>
      </p:sp>
      <p:sp>
        <p:nvSpPr>
          <p:cNvPr id="334" name="Google Shape;334;p23"/>
          <p:cNvSpPr/>
          <p:nvPr/>
        </p:nvSpPr>
        <p:spPr>
          <a:xfrm>
            <a:off x="6047622" y="4061883"/>
            <a:ext cx="582600" cy="582600"/>
          </a:xfrm>
          <a:prstGeom prst="ellipse">
            <a:avLst/>
          </a:prstGeom>
          <a:solidFill>
            <a:srgbClr val="000000"/>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ja" sz="2400" b="0" i="0" u="none" strike="noStrike" cap="none">
                <a:solidFill>
                  <a:srgbClr val="FFFFFF"/>
                </a:solidFill>
                <a:latin typeface="Arial"/>
                <a:ea typeface="Arial"/>
                <a:cs typeface="Arial"/>
                <a:sym typeface="Arial"/>
              </a:rPr>
              <a:t>2</a:t>
            </a:r>
            <a:endParaRPr sz="2400" b="0" i="0" u="none" strike="noStrike" cap="none">
              <a:solidFill>
                <a:srgbClr val="FFFFFF"/>
              </a:solidFill>
              <a:latin typeface="Arial"/>
              <a:ea typeface="Arial"/>
              <a:cs typeface="Arial"/>
              <a:sym typeface="Arial"/>
            </a:endParaRPr>
          </a:p>
        </p:txBody>
      </p:sp>
      <p:sp>
        <p:nvSpPr>
          <p:cNvPr id="335" name="Google Shape;335;p23"/>
          <p:cNvSpPr/>
          <p:nvPr/>
        </p:nvSpPr>
        <p:spPr>
          <a:xfrm>
            <a:off x="6047622" y="6354384"/>
            <a:ext cx="582600" cy="582600"/>
          </a:xfrm>
          <a:prstGeom prst="ellipse">
            <a:avLst/>
          </a:prstGeom>
          <a:solidFill>
            <a:srgbClr val="000000"/>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ja" sz="2400" b="0" i="0" u="none" strike="noStrike" cap="none">
                <a:solidFill>
                  <a:srgbClr val="FFFFFF"/>
                </a:solidFill>
                <a:latin typeface="Arial"/>
                <a:ea typeface="Arial"/>
                <a:cs typeface="Arial"/>
                <a:sym typeface="Arial"/>
              </a:rPr>
              <a:t>3</a:t>
            </a:r>
            <a:endParaRPr sz="2400" b="0" i="0" u="none" strike="noStrike" cap="none">
              <a:solidFill>
                <a:srgbClr val="FFFFFF"/>
              </a:solidFill>
              <a:latin typeface="Arial"/>
              <a:ea typeface="Arial"/>
              <a:cs typeface="Arial"/>
              <a:sym typeface="Arial"/>
            </a:endParaRPr>
          </a:p>
        </p:txBody>
      </p:sp>
      <p:sp>
        <p:nvSpPr>
          <p:cNvPr id="336" name="Google Shape;336;p23"/>
          <p:cNvSpPr/>
          <p:nvPr/>
        </p:nvSpPr>
        <p:spPr>
          <a:xfrm>
            <a:off x="3673411" y="4024083"/>
            <a:ext cx="582600" cy="582600"/>
          </a:xfrm>
          <a:prstGeom prst="ellipse">
            <a:avLst/>
          </a:prstGeom>
          <a:solidFill>
            <a:srgbClr val="000000"/>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ja" sz="2400" b="0" i="0" u="none" strike="noStrike" cap="none">
                <a:solidFill>
                  <a:srgbClr val="FFFFFF"/>
                </a:solidFill>
                <a:latin typeface="Arial"/>
                <a:ea typeface="Arial"/>
                <a:cs typeface="Arial"/>
                <a:sym typeface="Arial"/>
              </a:rPr>
              <a:t>4</a:t>
            </a:r>
            <a:endParaRPr sz="2400" b="0" i="0" u="none" strike="noStrike" cap="none">
              <a:solidFill>
                <a:srgbClr val="FFFFFF"/>
              </a:solidFill>
              <a:latin typeface="Arial"/>
              <a:ea typeface="Arial"/>
              <a:cs typeface="Arial"/>
              <a:sym typeface="Arial"/>
            </a:endParaRPr>
          </a:p>
        </p:txBody>
      </p:sp>
      <p:sp>
        <p:nvSpPr>
          <p:cNvPr id="337" name="Google Shape;337;p23"/>
          <p:cNvSpPr/>
          <p:nvPr/>
        </p:nvSpPr>
        <p:spPr>
          <a:xfrm>
            <a:off x="3561030" y="6304810"/>
            <a:ext cx="1701300" cy="1967400"/>
          </a:xfrm>
          <a:prstGeom prst="rect">
            <a:avLst/>
          </a:prstGeom>
          <a:noFill/>
          <a:ln w="19050" cap="flat" cmpd="sng">
            <a:solidFill>
              <a:srgbClr val="999999"/>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999999"/>
              </a:solidFill>
              <a:latin typeface="Arial"/>
              <a:ea typeface="Arial"/>
              <a:cs typeface="Arial"/>
              <a:sym typeface="Arial"/>
            </a:endParaRPr>
          </a:p>
        </p:txBody>
      </p:sp>
      <p:sp>
        <p:nvSpPr>
          <p:cNvPr id="338" name="Google Shape;338;p23"/>
          <p:cNvSpPr/>
          <p:nvPr/>
        </p:nvSpPr>
        <p:spPr>
          <a:xfrm>
            <a:off x="3675320" y="6427627"/>
            <a:ext cx="582600" cy="582600"/>
          </a:xfrm>
          <a:prstGeom prst="ellipse">
            <a:avLst/>
          </a:prstGeom>
          <a:solidFill>
            <a:srgbClr val="000000"/>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ja" sz="2400" b="0" i="0" u="none" strike="noStrike" cap="none">
                <a:solidFill>
                  <a:srgbClr val="FFFFFF"/>
                </a:solidFill>
                <a:latin typeface="Arial"/>
                <a:ea typeface="Arial"/>
                <a:cs typeface="Arial"/>
                <a:sym typeface="Arial"/>
              </a:rPr>
              <a:t>6</a:t>
            </a:r>
            <a:endParaRPr sz="2400" b="0" i="0" u="none" strike="noStrike" cap="none">
              <a:solidFill>
                <a:srgbClr val="FFFFFF"/>
              </a:solidFill>
              <a:latin typeface="Arial"/>
              <a:ea typeface="Arial"/>
              <a:cs typeface="Arial"/>
              <a:sym typeface="Arial"/>
            </a:endParaRPr>
          </a:p>
        </p:txBody>
      </p:sp>
      <p:sp>
        <p:nvSpPr>
          <p:cNvPr id="339" name="Google Shape;339;p23"/>
          <p:cNvSpPr/>
          <p:nvPr/>
        </p:nvSpPr>
        <p:spPr>
          <a:xfrm>
            <a:off x="8539849" y="4024083"/>
            <a:ext cx="582600" cy="582600"/>
          </a:xfrm>
          <a:prstGeom prst="ellipse">
            <a:avLst/>
          </a:prstGeom>
          <a:solidFill>
            <a:srgbClr val="000000"/>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ja" sz="2400" b="0" i="0" u="none" strike="noStrike" cap="none">
                <a:solidFill>
                  <a:srgbClr val="FFFFFF"/>
                </a:solidFill>
                <a:latin typeface="Arial"/>
                <a:ea typeface="Arial"/>
                <a:cs typeface="Arial"/>
                <a:sym typeface="Arial"/>
              </a:rPr>
              <a:t>5</a:t>
            </a:r>
            <a:endParaRPr sz="2400" b="0" i="0" u="none" strike="noStrike" cap="none">
              <a:solidFill>
                <a:srgbClr val="FFFFFF"/>
              </a:solidFill>
              <a:latin typeface="Arial"/>
              <a:ea typeface="Arial"/>
              <a:cs typeface="Arial"/>
              <a:sym typeface="Arial"/>
            </a:endParaRPr>
          </a:p>
        </p:txBody>
      </p:sp>
      <p:sp>
        <p:nvSpPr>
          <p:cNvPr id="340" name="Google Shape;340;p23"/>
          <p:cNvSpPr/>
          <p:nvPr/>
        </p:nvSpPr>
        <p:spPr>
          <a:xfrm>
            <a:off x="8474053" y="1159353"/>
            <a:ext cx="582600" cy="582600"/>
          </a:xfrm>
          <a:prstGeom prst="ellipse">
            <a:avLst/>
          </a:prstGeom>
          <a:solidFill>
            <a:srgbClr val="000000"/>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ja" sz="2400" b="0" i="0" u="none" strike="noStrike" cap="none">
                <a:solidFill>
                  <a:srgbClr val="FFFFFF"/>
                </a:solidFill>
                <a:latin typeface="Arial"/>
                <a:ea typeface="Arial"/>
                <a:cs typeface="Arial"/>
                <a:sym typeface="Arial"/>
              </a:rPr>
              <a:t>6</a:t>
            </a:r>
            <a:endParaRPr sz="2400" b="0" i="0" u="none" strike="noStrike" cap="none">
              <a:solidFill>
                <a:srgbClr val="FFFFFF"/>
              </a:solidFill>
              <a:latin typeface="Arial"/>
              <a:ea typeface="Arial"/>
              <a:cs typeface="Arial"/>
              <a:sym typeface="Arial"/>
            </a:endParaRPr>
          </a:p>
        </p:txBody>
      </p:sp>
      <p:sp>
        <p:nvSpPr>
          <p:cNvPr id="341" name="Google Shape;341;p23"/>
          <p:cNvSpPr/>
          <p:nvPr/>
        </p:nvSpPr>
        <p:spPr>
          <a:xfrm>
            <a:off x="10535510" y="3393725"/>
            <a:ext cx="582600" cy="582600"/>
          </a:xfrm>
          <a:prstGeom prst="ellipse">
            <a:avLst/>
          </a:prstGeom>
          <a:solidFill>
            <a:srgbClr val="000000"/>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ja" sz="2400" b="0" i="0" u="none" strike="noStrike" cap="none">
                <a:solidFill>
                  <a:srgbClr val="FFFFFF"/>
                </a:solidFill>
                <a:latin typeface="Arial"/>
                <a:ea typeface="Arial"/>
                <a:cs typeface="Arial"/>
                <a:sym typeface="Arial"/>
              </a:rPr>
              <a:t>7</a:t>
            </a:r>
            <a:endParaRPr sz="2400" b="0" i="0" u="none" strike="noStrike" cap="none">
              <a:solidFill>
                <a:srgbClr val="FFFFFF"/>
              </a:solidFill>
              <a:latin typeface="Arial"/>
              <a:ea typeface="Arial"/>
              <a:cs typeface="Arial"/>
              <a:sym typeface="Arial"/>
            </a:endParaRPr>
          </a:p>
        </p:txBody>
      </p:sp>
      <p:sp>
        <p:nvSpPr>
          <p:cNvPr id="342" name="Google Shape;342;p23"/>
          <p:cNvSpPr txBox="1"/>
          <p:nvPr/>
        </p:nvSpPr>
        <p:spPr>
          <a:xfrm>
            <a:off x="271325" y="1186000"/>
            <a:ext cx="3639600" cy="2880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l" rtl="0">
              <a:lnSpc>
                <a:spcPct val="115000"/>
              </a:lnSpc>
              <a:spcBef>
                <a:spcPts val="0"/>
              </a:spcBef>
              <a:spcAft>
                <a:spcPts val="0"/>
              </a:spcAft>
              <a:buClr>
                <a:schemeClr val="dk1"/>
              </a:buClr>
              <a:buSzPts val="1100"/>
              <a:buFont typeface="Arial"/>
              <a:buNone/>
            </a:pPr>
            <a:r>
              <a:rPr lang="ja" sz="2200" b="0" i="0" u="none" strike="noStrike" cap="none">
                <a:solidFill>
                  <a:srgbClr val="000000"/>
                </a:solidFill>
                <a:latin typeface="Arial"/>
                <a:ea typeface="Arial"/>
                <a:cs typeface="Arial"/>
                <a:sym typeface="Arial"/>
              </a:rPr>
              <a:t>まずは中央の縦列をみる</a:t>
            </a:r>
            <a:endParaRPr sz="2200" b="0" i="0" u="none" strike="noStrike" cap="none">
              <a:solidFill>
                <a:srgbClr val="000000"/>
              </a:solidFill>
              <a:latin typeface="Arial"/>
              <a:ea typeface="Arial"/>
              <a:cs typeface="Arial"/>
              <a:sym typeface="Arial"/>
            </a:endParaRPr>
          </a:p>
        </p:txBody>
      </p:sp>
      <p:grpSp>
        <p:nvGrpSpPr>
          <p:cNvPr id="343" name="Google Shape;343;p23"/>
          <p:cNvGrpSpPr/>
          <p:nvPr/>
        </p:nvGrpSpPr>
        <p:grpSpPr>
          <a:xfrm>
            <a:off x="187700" y="1521475"/>
            <a:ext cx="2716500" cy="2680200"/>
            <a:chOff x="10172700" y="1597675"/>
            <a:chExt cx="2716500" cy="2680200"/>
          </a:xfrm>
        </p:grpSpPr>
        <p:sp>
          <p:nvSpPr>
            <p:cNvPr id="344" name="Google Shape;344;p23"/>
            <p:cNvSpPr/>
            <p:nvPr/>
          </p:nvSpPr>
          <p:spPr>
            <a:xfrm>
              <a:off x="10172700" y="1597675"/>
              <a:ext cx="2716500" cy="2680200"/>
            </a:xfrm>
            <a:prstGeom prst="roundRect">
              <a:avLst>
                <a:gd name="adj" fmla="val 6624"/>
              </a:avLst>
            </a:prstGeom>
            <a:solidFill>
              <a:srgbClr val="F3F3F3"/>
            </a:solidFill>
            <a:ln w="19050" cap="flat" cmpd="sng">
              <a:solidFill>
                <a:srgbClr val="FFFFFF"/>
              </a:solidFill>
              <a:prstDash val="solid"/>
              <a:round/>
              <a:headEnd type="none" w="sm" len="sm"/>
              <a:tailEnd type="none" w="sm" len="sm"/>
            </a:ln>
          </p:spPr>
          <p:txBody>
            <a:bodyPr spcFirstLastPara="1" wrap="square" lIns="0" tIns="0" rIns="0" bIns="72000" anchor="ctr" anchorCtr="0">
              <a:noAutofit/>
            </a:bodyPr>
            <a:lstStyle/>
            <a:p>
              <a:pPr marL="360000" marR="0" lvl="0" indent="0" algn="l" rtl="0">
                <a:lnSpc>
                  <a:spcPct val="115000"/>
                </a:lnSpc>
                <a:spcBef>
                  <a:spcPts val="1000"/>
                </a:spcBef>
                <a:spcAft>
                  <a:spcPts val="0"/>
                </a:spcAft>
                <a:buClr>
                  <a:srgbClr val="000000"/>
                </a:buClr>
                <a:buSzPts val="1600"/>
                <a:buFont typeface="Arial"/>
                <a:buNone/>
              </a:pPr>
              <a:r>
                <a:rPr lang="ja" sz="1600" b="1" i="0" u="none" strike="noStrike" cap="none">
                  <a:solidFill>
                    <a:srgbClr val="000000"/>
                  </a:solidFill>
                  <a:latin typeface="Arial"/>
                  <a:ea typeface="Arial"/>
                  <a:cs typeface="Arial"/>
                  <a:sym typeface="Arial"/>
                </a:rPr>
                <a:t>だれに？</a:t>
              </a:r>
              <a:br>
                <a:rPr lang="ja" sz="1300" b="0" i="0" u="none" strike="noStrike" cap="none">
                  <a:solidFill>
                    <a:srgbClr val="000000"/>
                  </a:solidFill>
                  <a:latin typeface="Arial"/>
                  <a:ea typeface="Arial"/>
                  <a:cs typeface="Arial"/>
                  <a:sym typeface="Arial"/>
                </a:rPr>
              </a:br>
              <a:r>
                <a:rPr lang="ja" sz="1300" b="0" i="0" u="none" strike="noStrike" cap="none">
                  <a:solidFill>
                    <a:srgbClr val="000000"/>
                  </a:solidFill>
                  <a:latin typeface="Arial"/>
                  <a:ea typeface="Arial"/>
                  <a:cs typeface="Arial"/>
                  <a:sym typeface="Arial"/>
                </a:rPr>
                <a:t>その事業はだれのためにおこなわれるのか？</a:t>
              </a:r>
              <a:endParaRPr sz="1300" b="0" i="0" u="none" strike="noStrike" cap="none">
                <a:solidFill>
                  <a:srgbClr val="000000"/>
                </a:solidFill>
                <a:latin typeface="Arial"/>
                <a:ea typeface="Arial"/>
                <a:cs typeface="Arial"/>
                <a:sym typeface="Arial"/>
              </a:endParaRPr>
            </a:p>
            <a:p>
              <a:pPr marL="360000" marR="0" lvl="0" indent="0" algn="l" rtl="0">
                <a:lnSpc>
                  <a:spcPct val="115000"/>
                </a:lnSpc>
                <a:spcBef>
                  <a:spcPts val="1000"/>
                </a:spcBef>
                <a:spcAft>
                  <a:spcPts val="0"/>
                </a:spcAft>
                <a:buClr>
                  <a:srgbClr val="000000"/>
                </a:buClr>
                <a:buSzPts val="1600"/>
                <a:buFont typeface="Arial"/>
                <a:buNone/>
              </a:pPr>
              <a:r>
                <a:rPr lang="ja" sz="1600" b="1" i="0" u="none" strike="noStrike" cap="none">
                  <a:solidFill>
                    <a:srgbClr val="000000"/>
                  </a:solidFill>
                  <a:latin typeface="Arial"/>
                  <a:ea typeface="Arial"/>
                  <a:cs typeface="Arial"/>
                  <a:sym typeface="Arial"/>
                </a:rPr>
                <a:t>なにを？</a:t>
              </a:r>
              <a:br>
                <a:rPr lang="ja" sz="1300" b="0" i="0" u="none" strike="noStrike" cap="none">
                  <a:solidFill>
                    <a:srgbClr val="000000"/>
                  </a:solidFill>
                  <a:latin typeface="Arial"/>
                  <a:ea typeface="Arial"/>
                  <a:cs typeface="Arial"/>
                  <a:sym typeface="Arial"/>
                </a:rPr>
              </a:br>
              <a:r>
                <a:rPr lang="ja" sz="1300" b="0" i="0" u="none" strike="noStrike" cap="none">
                  <a:solidFill>
                    <a:srgbClr val="000000"/>
                  </a:solidFill>
                  <a:latin typeface="Arial"/>
                  <a:ea typeface="Arial"/>
                  <a:cs typeface="Arial"/>
                  <a:sym typeface="Arial"/>
                </a:rPr>
                <a:t>なにが事業としておこなわれるのか？製品が入ることも</a:t>
              </a:r>
              <a:endParaRPr sz="1300" b="0" i="0" u="none" strike="noStrike" cap="none">
                <a:solidFill>
                  <a:srgbClr val="000000"/>
                </a:solidFill>
                <a:latin typeface="Arial"/>
                <a:ea typeface="Arial"/>
                <a:cs typeface="Arial"/>
                <a:sym typeface="Arial"/>
              </a:endParaRPr>
            </a:p>
            <a:p>
              <a:pPr marL="360000" marR="0" lvl="0" indent="0" algn="l" rtl="0">
                <a:lnSpc>
                  <a:spcPct val="115000"/>
                </a:lnSpc>
                <a:spcBef>
                  <a:spcPts val="1000"/>
                </a:spcBef>
                <a:spcAft>
                  <a:spcPts val="0"/>
                </a:spcAft>
                <a:buClr>
                  <a:srgbClr val="000000"/>
                </a:buClr>
                <a:buSzPts val="1600"/>
                <a:buFont typeface="Arial"/>
                <a:buNone/>
              </a:pPr>
              <a:r>
                <a:rPr lang="ja" sz="1600" b="1" i="0" u="none" strike="noStrike" cap="none">
                  <a:solidFill>
                    <a:srgbClr val="000000"/>
                  </a:solidFill>
                  <a:latin typeface="Arial"/>
                  <a:ea typeface="Arial"/>
                  <a:cs typeface="Arial"/>
                  <a:sym typeface="Arial"/>
                </a:rPr>
                <a:t>だれが？</a:t>
              </a:r>
              <a:br>
                <a:rPr lang="ja" sz="1300" b="0" i="0" u="none" strike="noStrike" cap="none">
                  <a:solidFill>
                    <a:srgbClr val="000000"/>
                  </a:solidFill>
                  <a:latin typeface="Arial"/>
                  <a:ea typeface="Arial"/>
                  <a:cs typeface="Arial"/>
                  <a:sym typeface="Arial"/>
                </a:rPr>
              </a:br>
              <a:r>
                <a:rPr lang="ja" sz="1300" b="0" i="0" u="none" strike="noStrike" cap="none">
                  <a:solidFill>
                    <a:srgbClr val="000000"/>
                  </a:solidFill>
                  <a:latin typeface="Arial"/>
                  <a:ea typeface="Arial"/>
                  <a:cs typeface="Arial"/>
                  <a:sym typeface="Arial"/>
                </a:rPr>
                <a:t>だれがその事業をおこなっているのか？</a:t>
              </a:r>
              <a:endParaRPr sz="1300" b="0" i="0" u="none" strike="noStrike" cap="none">
                <a:solidFill>
                  <a:srgbClr val="000000"/>
                </a:solidFill>
                <a:latin typeface="Arial"/>
                <a:ea typeface="Arial"/>
                <a:cs typeface="Arial"/>
                <a:sym typeface="Arial"/>
              </a:endParaRPr>
            </a:p>
          </p:txBody>
        </p:sp>
        <p:sp>
          <p:nvSpPr>
            <p:cNvPr id="345" name="Google Shape;345;p23"/>
            <p:cNvSpPr/>
            <p:nvPr/>
          </p:nvSpPr>
          <p:spPr>
            <a:xfrm>
              <a:off x="10260800" y="1728975"/>
              <a:ext cx="247500" cy="247500"/>
            </a:xfrm>
            <a:prstGeom prst="ellipse">
              <a:avLst/>
            </a:prstGeom>
            <a:solidFill>
              <a:srgbClr val="00000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ja" sz="1200" b="0" i="0" u="none" strike="noStrike" cap="none">
                  <a:solidFill>
                    <a:srgbClr val="FFFFFF"/>
                  </a:solidFill>
                  <a:latin typeface="Arial"/>
                  <a:ea typeface="Arial"/>
                  <a:cs typeface="Arial"/>
                  <a:sym typeface="Arial"/>
                </a:rPr>
                <a:t>1</a:t>
              </a:r>
              <a:endParaRPr sz="1200" b="0" i="0" u="none" strike="noStrike" cap="none">
                <a:solidFill>
                  <a:srgbClr val="FFFFFF"/>
                </a:solidFill>
                <a:latin typeface="Arial"/>
                <a:ea typeface="Arial"/>
                <a:cs typeface="Arial"/>
                <a:sym typeface="Arial"/>
              </a:endParaRPr>
            </a:p>
          </p:txBody>
        </p:sp>
        <p:sp>
          <p:nvSpPr>
            <p:cNvPr id="346" name="Google Shape;346;p23"/>
            <p:cNvSpPr/>
            <p:nvPr/>
          </p:nvSpPr>
          <p:spPr>
            <a:xfrm>
              <a:off x="10260788" y="2598113"/>
              <a:ext cx="247500" cy="247500"/>
            </a:xfrm>
            <a:prstGeom prst="ellipse">
              <a:avLst/>
            </a:prstGeom>
            <a:solidFill>
              <a:srgbClr val="00000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ja" sz="1200" b="0" i="0" u="none" strike="noStrike" cap="none">
                  <a:solidFill>
                    <a:srgbClr val="FFFFFF"/>
                  </a:solidFill>
                  <a:latin typeface="Arial"/>
                  <a:ea typeface="Arial"/>
                  <a:cs typeface="Arial"/>
                  <a:sym typeface="Arial"/>
                </a:rPr>
                <a:t>2</a:t>
              </a:r>
              <a:endParaRPr sz="1200" b="0" i="0" u="none" strike="noStrike" cap="none">
                <a:solidFill>
                  <a:srgbClr val="FFFFFF"/>
                </a:solidFill>
                <a:latin typeface="Arial"/>
                <a:ea typeface="Arial"/>
                <a:cs typeface="Arial"/>
                <a:sym typeface="Arial"/>
              </a:endParaRPr>
            </a:p>
          </p:txBody>
        </p:sp>
        <p:sp>
          <p:nvSpPr>
            <p:cNvPr id="347" name="Google Shape;347;p23"/>
            <p:cNvSpPr/>
            <p:nvPr/>
          </p:nvSpPr>
          <p:spPr>
            <a:xfrm>
              <a:off x="10260788" y="3467258"/>
              <a:ext cx="247500" cy="247500"/>
            </a:xfrm>
            <a:prstGeom prst="ellipse">
              <a:avLst/>
            </a:prstGeom>
            <a:solidFill>
              <a:srgbClr val="00000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ja" sz="1200" b="0" i="0" u="none" strike="noStrike" cap="none">
                  <a:solidFill>
                    <a:srgbClr val="FFFFFF"/>
                  </a:solidFill>
                  <a:latin typeface="Arial"/>
                  <a:ea typeface="Arial"/>
                  <a:cs typeface="Arial"/>
                  <a:sym typeface="Arial"/>
                </a:rPr>
                <a:t>3</a:t>
              </a:r>
              <a:endParaRPr sz="1200" b="0" i="0" u="none" strike="noStrike" cap="none">
                <a:solidFill>
                  <a:srgbClr val="FFFFFF"/>
                </a:solidFill>
                <a:latin typeface="Arial"/>
                <a:ea typeface="Arial"/>
                <a:cs typeface="Arial"/>
                <a:sym typeface="Arial"/>
              </a:endParaRPr>
            </a:p>
          </p:txBody>
        </p:sp>
      </p:grpSp>
      <p:sp>
        <p:nvSpPr>
          <p:cNvPr id="348" name="Google Shape;348;p23"/>
          <p:cNvSpPr txBox="1"/>
          <p:nvPr/>
        </p:nvSpPr>
        <p:spPr>
          <a:xfrm>
            <a:off x="294100" y="4423363"/>
            <a:ext cx="2830200" cy="2880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l" rtl="0">
              <a:lnSpc>
                <a:spcPct val="115000"/>
              </a:lnSpc>
              <a:spcBef>
                <a:spcPts val="0"/>
              </a:spcBef>
              <a:spcAft>
                <a:spcPts val="0"/>
              </a:spcAft>
              <a:buClr>
                <a:schemeClr val="dk1"/>
              </a:buClr>
              <a:buSzPts val="1100"/>
              <a:buFont typeface="Arial"/>
              <a:buNone/>
            </a:pPr>
            <a:r>
              <a:rPr lang="ja" sz="2100" b="0" i="0" u="none" strike="noStrike" cap="none">
                <a:solidFill>
                  <a:srgbClr val="000000"/>
                </a:solidFill>
                <a:latin typeface="Arial"/>
                <a:ea typeface="Arial"/>
                <a:cs typeface="Arial"/>
                <a:sym typeface="Arial"/>
              </a:rPr>
              <a:t>次に中央の横列をみる</a:t>
            </a:r>
            <a:endParaRPr sz="2100" b="0" i="0" u="none" strike="noStrike" cap="none">
              <a:solidFill>
                <a:srgbClr val="000000"/>
              </a:solidFill>
              <a:latin typeface="Arial"/>
              <a:ea typeface="Arial"/>
              <a:cs typeface="Arial"/>
              <a:sym typeface="Arial"/>
            </a:endParaRPr>
          </a:p>
        </p:txBody>
      </p:sp>
      <p:grpSp>
        <p:nvGrpSpPr>
          <p:cNvPr id="349" name="Google Shape;349;p23"/>
          <p:cNvGrpSpPr/>
          <p:nvPr/>
        </p:nvGrpSpPr>
        <p:grpSpPr>
          <a:xfrm>
            <a:off x="210475" y="4712628"/>
            <a:ext cx="2716500" cy="2482800"/>
            <a:chOff x="10172700" y="3784815"/>
            <a:chExt cx="2716500" cy="2482800"/>
          </a:xfrm>
        </p:grpSpPr>
        <p:sp>
          <p:nvSpPr>
            <p:cNvPr id="350" name="Google Shape;350;p23"/>
            <p:cNvSpPr/>
            <p:nvPr/>
          </p:nvSpPr>
          <p:spPr>
            <a:xfrm>
              <a:off x="10172700" y="3784815"/>
              <a:ext cx="2716500" cy="2482800"/>
            </a:xfrm>
            <a:prstGeom prst="roundRect">
              <a:avLst>
                <a:gd name="adj" fmla="val 6624"/>
              </a:avLst>
            </a:prstGeom>
            <a:solidFill>
              <a:srgbClr val="F3F3F3"/>
            </a:solidFill>
            <a:ln w="19050" cap="flat" cmpd="sng">
              <a:solidFill>
                <a:srgbClr val="FFFFFF"/>
              </a:solidFill>
              <a:prstDash val="solid"/>
              <a:round/>
              <a:headEnd type="none" w="sm" len="sm"/>
              <a:tailEnd type="none" w="sm" len="sm"/>
            </a:ln>
          </p:spPr>
          <p:txBody>
            <a:bodyPr spcFirstLastPara="1" wrap="square" lIns="0" tIns="0" rIns="0" bIns="72000" anchor="ctr" anchorCtr="0">
              <a:noAutofit/>
            </a:bodyPr>
            <a:lstStyle/>
            <a:p>
              <a:pPr marL="360000" marR="0" lvl="0" indent="0" algn="l" rtl="0">
                <a:lnSpc>
                  <a:spcPct val="115000"/>
                </a:lnSpc>
                <a:spcBef>
                  <a:spcPts val="1000"/>
                </a:spcBef>
                <a:spcAft>
                  <a:spcPts val="0"/>
                </a:spcAft>
                <a:buNone/>
              </a:pPr>
              <a:r>
                <a:rPr lang="ja" sz="1600" b="1" i="0" u="none" strike="noStrike" cap="none">
                  <a:solidFill>
                    <a:srgbClr val="000000"/>
                  </a:solidFill>
                  <a:latin typeface="Arial"/>
                  <a:ea typeface="Arial"/>
                  <a:cs typeface="Arial"/>
                  <a:sym typeface="Arial"/>
                </a:rPr>
                <a:t>何が価値か？</a:t>
              </a:r>
              <a:br>
                <a:rPr lang="ja" sz="1600" b="1" i="0" u="none" strike="noStrike" cap="none">
                  <a:solidFill>
                    <a:srgbClr val="000000"/>
                  </a:solidFill>
                  <a:latin typeface="Arial"/>
                  <a:ea typeface="Arial"/>
                  <a:cs typeface="Arial"/>
                  <a:sym typeface="Arial"/>
                </a:rPr>
              </a:br>
              <a:r>
                <a:rPr lang="ja" sz="1300" b="0" i="0" u="none" strike="noStrike" cap="none">
                  <a:solidFill>
                    <a:srgbClr val="000000"/>
                  </a:solidFill>
                  <a:latin typeface="Arial"/>
                  <a:ea typeface="Arial"/>
                  <a:cs typeface="Arial"/>
                  <a:sym typeface="Arial"/>
                </a:rPr>
                <a:t>利用者は何を価値と感じ対価を支払っているか？（利用者にとっての経済合理性）</a:t>
              </a:r>
              <a:endParaRPr sz="1300" b="0" i="0" u="none" strike="noStrike" cap="none">
                <a:solidFill>
                  <a:srgbClr val="000000"/>
                </a:solidFill>
                <a:latin typeface="Arial"/>
                <a:ea typeface="Arial"/>
                <a:cs typeface="Arial"/>
                <a:sym typeface="Arial"/>
              </a:endParaRPr>
            </a:p>
            <a:p>
              <a:pPr marL="360000" marR="0" lvl="0" indent="0" algn="l" rtl="0">
                <a:lnSpc>
                  <a:spcPct val="115000"/>
                </a:lnSpc>
                <a:spcBef>
                  <a:spcPts val="1000"/>
                </a:spcBef>
                <a:spcAft>
                  <a:spcPts val="0"/>
                </a:spcAft>
                <a:buNone/>
              </a:pPr>
              <a:r>
                <a:rPr lang="ja" sz="1600" b="1" i="0" u="none" strike="noStrike" cap="none">
                  <a:solidFill>
                    <a:srgbClr val="000000"/>
                  </a:solidFill>
                  <a:latin typeface="Arial"/>
                  <a:ea typeface="Arial"/>
                  <a:cs typeface="Arial"/>
                  <a:sym typeface="Arial"/>
                </a:rPr>
                <a:t>どう稼ぐか？</a:t>
              </a:r>
              <a:br>
                <a:rPr lang="ja" sz="1600" b="1" i="0" u="none" strike="noStrike" cap="none">
                  <a:solidFill>
                    <a:srgbClr val="000000"/>
                  </a:solidFill>
                  <a:latin typeface="Arial"/>
                  <a:ea typeface="Arial"/>
                  <a:cs typeface="Arial"/>
                  <a:sym typeface="Arial"/>
                </a:rPr>
              </a:br>
              <a:r>
                <a:rPr lang="ja" sz="1300" b="0" i="0" u="none" strike="noStrike" cap="none">
                  <a:solidFill>
                    <a:srgbClr val="000000"/>
                  </a:solidFill>
                  <a:latin typeface="Arial"/>
                  <a:ea typeface="Arial"/>
                  <a:cs typeface="Arial"/>
                  <a:sym typeface="Arial"/>
                </a:rPr>
                <a:t>事業者はどういう価値でこの事業の経済合理性を支えるか？（事業者にとっての経済合理性）</a:t>
              </a:r>
              <a:endParaRPr sz="1300" b="0" i="0" u="none" strike="noStrike" cap="none">
                <a:solidFill>
                  <a:srgbClr val="000000"/>
                </a:solidFill>
                <a:latin typeface="Arial"/>
                <a:ea typeface="Arial"/>
                <a:cs typeface="Arial"/>
                <a:sym typeface="Arial"/>
              </a:endParaRPr>
            </a:p>
          </p:txBody>
        </p:sp>
        <p:sp>
          <p:nvSpPr>
            <p:cNvPr id="351" name="Google Shape;351;p23"/>
            <p:cNvSpPr/>
            <p:nvPr/>
          </p:nvSpPr>
          <p:spPr>
            <a:xfrm>
              <a:off x="10260788" y="3918421"/>
              <a:ext cx="247500" cy="247500"/>
            </a:xfrm>
            <a:prstGeom prst="ellipse">
              <a:avLst/>
            </a:prstGeom>
            <a:solidFill>
              <a:srgbClr val="00000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ja" sz="1200" b="0" i="0" u="none" strike="noStrike" cap="none">
                  <a:solidFill>
                    <a:srgbClr val="FFFFFF"/>
                  </a:solidFill>
                  <a:latin typeface="Arial"/>
                  <a:ea typeface="Arial"/>
                  <a:cs typeface="Arial"/>
                  <a:sym typeface="Arial"/>
                </a:rPr>
                <a:t>4</a:t>
              </a:r>
              <a:endParaRPr sz="1200" b="0" i="0" u="none" strike="noStrike" cap="none">
                <a:solidFill>
                  <a:srgbClr val="FFFFFF"/>
                </a:solidFill>
                <a:latin typeface="Arial"/>
                <a:ea typeface="Arial"/>
                <a:cs typeface="Arial"/>
                <a:sym typeface="Arial"/>
              </a:endParaRPr>
            </a:p>
          </p:txBody>
        </p:sp>
        <p:sp>
          <p:nvSpPr>
            <p:cNvPr id="352" name="Google Shape;352;p23"/>
            <p:cNvSpPr/>
            <p:nvPr/>
          </p:nvSpPr>
          <p:spPr>
            <a:xfrm>
              <a:off x="10260788" y="5027692"/>
              <a:ext cx="247500" cy="247500"/>
            </a:xfrm>
            <a:prstGeom prst="ellipse">
              <a:avLst/>
            </a:prstGeom>
            <a:solidFill>
              <a:srgbClr val="00000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ja" sz="1200" b="0" i="0" u="none" strike="noStrike" cap="none">
                  <a:solidFill>
                    <a:srgbClr val="FFFFFF"/>
                  </a:solidFill>
                  <a:latin typeface="Arial"/>
                  <a:ea typeface="Arial"/>
                  <a:cs typeface="Arial"/>
                  <a:sym typeface="Arial"/>
                </a:rPr>
                <a:t>5</a:t>
              </a:r>
              <a:endParaRPr sz="1200" b="0" i="0" u="none" strike="noStrike" cap="none">
                <a:solidFill>
                  <a:srgbClr val="FFFFFF"/>
                </a:solidFill>
                <a:latin typeface="Arial"/>
                <a:ea typeface="Arial"/>
                <a:cs typeface="Arial"/>
                <a:sym typeface="Arial"/>
              </a:endParaRPr>
            </a:p>
          </p:txBody>
        </p:sp>
      </p:grpSp>
      <p:sp>
        <p:nvSpPr>
          <p:cNvPr id="353" name="Google Shape;353;p23"/>
          <p:cNvSpPr txBox="1"/>
          <p:nvPr/>
        </p:nvSpPr>
        <p:spPr>
          <a:xfrm>
            <a:off x="10698813" y="1502740"/>
            <a:ext cx="2830200" cy="2880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l" rtl="0">
              <a:lnSpc>
                <a:spcPct val="115000"/>
              </a:lnSpc>
              <a:spcBef>
                <a:spcPts val="0"/>
              </a:spcBef>
              <a:spcAft>
                <a:spcPts val="0"/>
              </a:spcAft>
              <a:buClr>
                <a:schemeClr val="dk1"/>
              </a:buClr>
              <a:buSzPts val="1100"/>
              <a:buFont typeface="Arial"/>
              <a:buNone/>
            </a:pPr>
            <a:r>
              <a:rPr lang="ja" sz="2200" b="0" i="0" u="none" strike="noStrike" cap="none">
                <a:solidFill>
                  <a:srgbClr val="000000"/>
                </a:solidFill>
                <a:latin typeface="Arial"/>
                <a:ea typeface="Arial"/>
                <a:cs typeface="Arial"/>
                <a:sym typeface="Arial"/>
              </a:rPr>
              <a:t>そして四隅をみる</a:t>
            </a:r>
            <a:endParaRPr sz="2200" b="0" i="0" u="none" strike="noStrike" cap="none">
              <a:solidFill>
                <a:srgbClr val="000000"/>
              </a:solidFill>
              <a:latin typeface="Arial"/>
              <a:ea typeface="Arial"/>
              <a:cs typeface="Arial"/>
              <a:sym typeface="Arial"/>
            </a:endParaRPr>
          </a:p>
        </p:txBody>
      </p:sp>
      <p:sp>
        <p:nvSpPr>
          <p:cNvPr id="354" name="Google Shape;354;p23"/>
          <p:cNvSpPr/>
          <p:nvPr/>
        </p:nvSpPr>
        <p:spPr>
          <a:xfrm>
            <a:off x="10615200" y="1782865"/>
            <a:ext cx="2716500" cy="956400"/>
          </a:xfrm>
          <a:prstGeom prst="roundRect">
            <a:avLst>
              <a:gd name="adj" fmla="val 6624"/>
            </a:avLst>
          </a:prstGeom>
          <a:solidFill>
            <a:srgbClr val="F3F3F3"/>
          </a:solidFill>
          <a:ln w="19050" cap="flat" cmpd="sng">
            <a:solidFill>
              <a:srgbClr val="FFFFFF"/>
            </a:solidFill>
            <a:prstDash val="solid"/>
            <a:round/>
            <a:headEnd type="none" w="sm" len="sm"/>
            <a:tailEnd type="none" w="sm" len="sm"/>
          </a:ln>
        </p:spPr>
        <p:txBody>
          <a:bodyPr spcFirstLastPara="1" wrap="square" lIns="0" tIns="72000" rIns="0" bIns="72000" anchor="ctr" anchorCtr="0">
            <a:noAutofit/>
          </a:bodyPr>
          <a:lstStyle/>
          <a:p>
            <a:pPr marL="360000" marR="0" lvl="0" indent="0" algn="l" rtl="0">
              <a:lnSpc>
                <a:spcPct val="115000"/>
              </a:lnSpc>
              <a:spcBef>
                <a:spcPts val="0"/>
              </a:spcBef>
              <a:spcAft>
                <a:spcPts val="0"/>
              </a:spcAft>
              <a:buClr>
                <a:srgbClr val="000000"/>
              </a:buClr>
              <a:buSzPts val="1600"/>
              <a:buFont typeface="Arial"/>
              <a:buNone/>
            </a:pPr>
            <a:r>
              <a:rPr lang="ja" sz="1600" b="1" i="0" u="none" strike="noStrike" cap="none">
                <a:solidFill>
                  <a:srgbClr val="000000"/>
                </a:solidFill>
                <a:latin typeface="Arial"/>
                <a:ea typeface="Arial"/>
                <a:cs typeface="Arial"/>
                <a:sym typeface="Arial"/>
              </a:rPr>
              <a:t>だれが関係？</a:t>
            </a:r>
            <a:br>
              <a:rPr lang="ja" sz="1600" b="1" i="0" u="none" strike="noStrike" cap="none">
                <a:solidFill>
                  <a:srgbClr val="000000"/>
                </a:solidFill>
                <a:latin typeface="Arial"/>
                <a:ea typeface="Arial"/>
                <a:cs typeface="Arial"/>
                <a:sym typeface="Arial"/>
              </a:rPr>
            </a:br>
            <a:r>
              <a:rPr lang="ja" sz="1300" b="0" i="0" u="none" strike="noStrike" cap="none">
                <a:solidFill>
                  <a:srgbClr val="000000"/>
                </a:solidFill>
                <a:latin typeface="Arial"/>
                <a:ea typeface="Arial"/>
                <a:cs typeface="Arial"/>
                <a:sym typeface="Arial"/>
              </a:rPr>
              <a:t>提携している企業や、重要な</a:t>
            </a:r>
            <a:br>
              <a:rPr lang="ja" sz="1300" b="0" i="0" u="none" strike="noStrike" cap="none">
                <a:solidFill>
                  <a:srgbClr val="000000"/>
                </a:solidFill>
                <a:latin typeface="Arial"/>
                <a:ea typeface="Arial"/>
                <a:cs typeface="Arial"/>
                <a:sym typeface="Arial"/>
              </a:rPr>
            </a:br>
            <a:r>
              <a:rPr lang="ja" sz="1300" b="0" i="0" u="none" strike="noStrike" cap="none">
                <a:solidFill>
                  <a:srgbClr val="000000"/>
                </a:solidFill>
                <a:latin typeface="Arial"/>
                <a:ea typeface="Arial"/>
                <a:cs typeface="Arial"/>
                <a:sym typeface="Arial"/>
              </a:rPr>
              <a:t>関係会社はいるか？</a:t>
            </a:r>
            <a:endParaRPr sz="1300" b="0" i="0" u="none" strike="noStrike" cap="none">
              <a:solidFill>
                <a:schemeClr val="dk1"/>
              </a:solidFill>
              <a:latin typeface="Arial"/>
              <a:ea typeface="Arial"/>
              <a:cs typeface="Arial"/>
              <a:sym typeface="Arial"/>
            </a:endParaRPr>
          </a:p>
        </p:txBody>
      </p:sp>
      <p:sp>
        <p:nvSpPr>
          <p:cNvPr id="355" name="Google Shape;355;p23"/>
          <p:cNvSpPr/>
          <p:nvPr/>
        </p:nvSpPr>
        <p:spPr>
          <a:xfrm>
            <a:off x="10703275" y="1901478"/>
            <a:ext cx="247500" cy="247500"/>
          </a:xfrm>
          <a:prstGeom prst="ellipse">
            <a:avLst/>
          </a:prstGeom>
          <a:solidFill>
            <a:srgbClr val="00000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ja" sz="1200">
                <a:solidFill>
                  <a:srgbClr val="FFFFFF"/>
                </a:solidFill>
              </a:rPr>
              <a:t>6</a:t>
            </a:r>
            <a:endParaRPr sz="1200" b="0" i="0" u="none" strike="noStrike" cap="none">
              <a:solidFill>
                <a:srgbClr val="FFFFFF"/>
              </a:solidFill>
              <a:latin typeface="Arial"/>
              <a:ea typeface="Arial"/>
              <a:cs typeface="Arial"/>
              <a:sym typeface="Arial"/>
            </a:endParaRPr>
          </a:p>
        </p:txBody>
      </p:sp>
      <p:sp>
        <p:nvSpPr>
          <p:cNvPr id="356" name="Google Shape;356;p23"/>
          <p:cNvSpPr txBox="1"/>
          <p:nvPr/>
        </p:nvSpPr>
        <p:spPr>
          <a:xfrm>
            <a:off x="10275450" y="4125363"/>
            <a:ext cx="3440700" cy="2880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l" rtl="0">
              <a:lnSpc>
                <a:spcPct val="115000"/>
              </a:lnSpc>
              <a:spcBef>
                <a:spcPts val="0"/>
              </a:spcBef>
              <a:spcAft>
                <a:spcPts val="0"/>
              </a:spcAft>
              <a:buClr>
                <a:schemeClr val="dk1"/>
              </a:buClr>
              <a:buSzPts val="1100"/>
              <a:buFont typeface="Arial"/>
              <a:buNone/>
            </a:pPr>
            <a:r>
              <a:rPr lang="ja" sz="2200" b="0" i="0" u="none" strike="noStrike" cap="none">
                <a:solidFill>
                  <a:srgbClr val="000000"/>
                </a:solidFill>
                <a:latin typeface="Arial"/>
                <a:ea typeface="Arial"/>
                <a:cs typeface="Arial"/>
                <a:sym typeface="Arial"/>
              </a:rPr>
              <a:t>さらに矢印(や補足)を見る</a:t>
            </a:r>
            <a:endParaRPr sz="2200" b="0" i="0" u="none" strike="noStrike" cap="none">
              <a:solidFill>
                <a:srgbClr val="000000"/>
              </a:solidFill>
              <a:latin typeface="Arial"/>
              <a:ea typeface="Arial"/>
              <a:cs typeface="Arial"/>
              <a:sym typeface="Arial"/>
            </a:endParaRPr>
          </a:p>
        </p:txBody>
      </p:sp>
      <p:grpSp>
        <p:nvGrpSpPr>
          <p:cNvPr id="357" name="Google Shape;357;p23"/>
          <p:cNvGrpSpPr/>
          <p:nvPr/>
        </p:nvGrpSpPr>
        <p:grpSpPr>
          <a:xfrm>
            <a:off x="10610725" y="4620250"/>
            <a:ext cx="2716500" cy="956400"/>
            <a:chOff x="10172700" y="6690113"/>
            <a:chExt cx="2716500" cy="956400"/>
          </a:xfrm>
        </p:grpSpPr>
        <p:sp>
          <p:nvSpPr>
            <p:cNvPr id="358" name="Google Shape;358;p23"/>
            <p:cNvSpPr/>
            <p:nvPr/>
          </p:nvSpPr>
          <p:spPr>
            <a:xfrm>
              <a:off x="10172700" y="6690113"/>
              <a:ext cx="2716500" cy="956400"/>
            </a:xfrm>
            <a:prstGeom prst="roundRect">
              <a:avLst>
                <a:gd name="adj" fmla="val 6624"/>
              </a:avLst>
            </a:prstGeom>
            <a:solidFill>
              <a:srgbClr val="F3F3F3"/>
            </a:solidFill>
            <a:ln w="19050" cap="flat" cmpd="sng">
              <a:solidFill>
                <a:srgbClr val="FFFFFF"/>
              </a:solidFill>
              <a:prstDash val="solid"/>
              <a:round/>
              <a:headEnd type="none" w="sm" len="sm"/>
              <a:tailEnd type="none" w="sm" len="sm"/>
            </a:ln>
          </p:spPr>
          <p:txBody>
            <a:bodyPr spcFirstLastPara="1" wrap="square" lIns="0" tIns="72000" rIns="0" bIns="72000" anchor="ctr" anchorCtr="0">
              <a:noAutofit/>
            </a:bodyPr>
            <a:lstStyle/>
            <a:p>
              <a:pPr marL="360000" marR="0" lvl="0" indent="0" algn="l" rtl="0">
                <a:lnSpc>
                  <a:spcPct val="115000"/>
                </a:lnSpc>
                <a:spcBef>
                  <a:spcPts val="0"/>
                </a:spcBef>
                <a:spcAft>
                  <a:spcPts val="0"/>
                </a:spcAft>
                <a:buClr>
                  <a:srgbClr val="000000"/>
                </a:buClr>
                <a:buSzPts val="1600"/>
                <a:buFont typeface="Arial"/>
                <a:buNone/>
              </a:pPr>
              <a:r>
                <a:rPr lang="ja" sz="1600" b="1" i="0" u="none" strike="noStrike" cap="none">
                  <a:solidFill>
                    <a:srgbClr val="000000"/>
                  </a:solidFill>
                  <a:latin typeface="Arial"/>
                  <a:ea typeface="Arial"/>
                  <a:cs typeface="Arial"/>
                  <a:sym typeface="Arial"/>
                </a:rPr>
                <a:t>どんな流れがある？</a:t>
              </a:r>
              <a:br>
                <a:rPr lang="ja" sz="1600" b="1" i="0" u="none" strike="noStrike" cap="none">
                  <a:solidFill>
                    <a:srgbClr val="000000"/>
                  </a:solidFill>
                  <a:latin typeface="Arial"/>
                  <a:ea typeface="Arial"/>
                  <a:cs typeface="Arial"/>
                  <a:sym typeface="Arial"/>
                </a:rPr>
              </a:br>
              <a:r>
                <a:rPr lang="ja" sz="1300" b="0" i="0" u="none" strike="noStrike" cap="none">
                  <a:solidFill>
                    <a:srgbClr val="000000"/>
                  </a:solidFill>
                  <a:latin typeface="Arial"/>
                  <a:ea typeface="Arial"/>
                  <a:cs typeface="Arial"/>
                  <a:sym typeface="Arial"/>
                </a:rPr>
                <a:t>モノ・カネ・情報の流れがどうなっているか？</a:t>
              </a:r>
              <a:endParaRPr sz="1300" b="0" i="0" u="none" strike="noStrike" cap="none">
                <a:solidFill>
                  <a:srgbClr val="000000"/>
                </a:solidFill>
                <a:latin typeface="Arial"/>
                <a:ea typeface="Arial"/>
                <a:cs typeface="Arial"/>
                <a:sym typeface="Arial"/>
              </a:endParaRPr>
            </a:p>
          </p:txBody>
        </p:sp>
        <p:sp>
          <p:nvSpPr>
            <p:cNvPr id="359" name="Google Shape;359;p23"/>
            <p:cNvSpPr/>
            <p:nvPr/>
          </p:nvSpPr>
          <p:spPr>
            <a:xfrm>
              <a:off x="10260788" y="6800242"/>
              <a:ext cx="247500" cy="247500"/>
            </a:xfrm>
            <a:prstGeom prst="ellipse">
              <a:avLst/>
            </a:prstGeom>
            <a:solidFill>
              <a:srgbClr val="00000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ja" sz="1200" b="0" i="0" u="none" strike="noStrike" cap="none">
                  <a:solidFill>
                    <a:srgbClr val="FFFFFF"/>
                  </a:solidFill>
                  <a:latin typeface="Arial"/>
                  <a:ea typeface="Arial"/>
                  <a:cs typeface="Arial"/>
                  <a:sym typeface="Arial"/>
                </a:rPr>
                <a:t>7</a:t>
              </a:r>
              <a:endParaRPr sz="1200" b="0" i="0" u="none" strike="noStrike" cap="none">
                <a:solidFill>
                  <a:srgbClr val="FFFFFF"/>
                </a:solidFill>
                <a:latin typeface="Arial"/>
                <a:ea typeface="Arial"/>
                <a:cs typeface="Arial"/>
                <a:sym typeface="Arial"/>
              </a:endParaRPr>
            </a:p>
          </p:txBody>
        </p:sp>
      </p:grpSp>
      <p:grpSp>
        <p:nvGrpSpPr>
          <p:cNvPr id="360" name="Google Shape;360;p23"/>
          <p:cNvGrpSpPr/>
          <p:nvPr/>
        </p:nvGrpSpPr>
        <p:grpSpPr>
          <a:xfrm>
            <a:off x="10610725" y="6674275"/>
            <a:ext cx="2716500" cy="956400"/>
            <a:chOff x="10172700" y="7416163"/>
            <a:chExt cx="2716500" cy="956400"/>
          </a:xfrm>
        </p:grpSpPr>
        <p:sp>
          <p:nvSpPr>
            <p:cNvPr id="361" name="Google Shape;361;p23"/>
            <p:cNvSpPr/>
            <p:nvPr/>
          </p:nvSpPr>
          <p:spPr>
            <a:xfrm>
              <a:off x="10172700" y="7416163"/>
              <a:ext cx="2716500" cy="956400"/>
            </a:xfrm>
            <a:prstGeom prst="roundRect">
              <a:avLst>
                <a:gd name="adj" fmla="val 6624"/>
              </a:avLst>
            </a:prstGeom>
            <a:solidFill>
              <a:srgbClr val="F3F3F3"/>
            </a:solidFill>
            <a:ln w="19050" cap="flat" cmpd="sng">
              <a:solidFill>
                <a:srgbClr val="FFFFFF"/>
              </a:solidFill>
              <a:prstDash val="solid"/>
              <a:round/>
              <a:headEnd type="none" w="sm" len="sm"/>
              <a:tailEnd type="none" w="sm" len="sm"/>
            </a:ln>
          </p:spPr>
          <p:txBody>
            <a:bodyPr spcFirstLastPara="1" wrap="square" lIns="0" tIns="0" rIns="0" bIns="72000" anchor="ctr" anchorCtr="0">
              <a:noAutofit/>
            </a:bodyPr>
            <a:lstStyle/>
            <a:p>
              <a:pPr marL="360000" marR="0" lvl="0" indent="0" algn="l" rtl="0">
                <a:lnSpc>
                  <a:spcPct val="115000"/>
                </a:lnSpc>
                <a:spcBef>
                  <a:spcPts val="1000"/>
                </a:spcBef>
                <a:spcAft>
                  <a:spcPts val="0"/>
                </a:spcAft>
                <a:buClr>
                  <a:srgbClr val="000000"/>
                </a:buClr>
                <a:buSzPts val="1600"/>
                <a:buFont typeface="Arial"/>
                <a:buNone/>
              </a:pPr>
              <a:r>
                <a:rPr lang="ja" sz="1600" b="1" i="0" u="none" strike="noStrike" cap="none">
                  <a:solidFill>
                    <a:srgbClr val="000000"/>
                  </a:solidFill>
                  <a:latin typeface="Arial"/>
                  <a:ea typeface="Arial"/>
                  <a:cs typeface="Arial"/>
                  <a:sym typeface="Arial"/>
                </a:rPr>
                <a:t>主体が入らないことも</a:t>
              </a:r>
              <a:br>
                <a:rPr lang="ja" sz="1600" b="1" i="0" u="none" strike="noStrike" cap="none">
                  <a:solidFill>
                    <a:srgbClr val="000000"/>
                  </a:solidFill>
                  <a:latin typeface="Arial"/>
                  <a:ea typeface="Arial"/>
                  <a:cs typeface="Arial"/>
                  <a:sym typeface="Arial"/>
                </a:rPr>
              </a:br>
              <a:r>
                <a:rPr lang="ja" sz="1300" b="0" i="0" u="none" strike="noStrike" cap="none">
                  <a:solidFill>
                    <a:srgbClr val="000000"/>
                  </a:solidFill>
                  <a:latin typeface="Arial"/>
                  <a:ea typeface="Arial"/>
                  <a:cs typeface="Arial"/>
                  <a:sym typeface="Arial"/>
                </a:rPr>
                <a:t>必ずしも3×3のすべてのマスが埋まっている必要はない</a:t>
              </a:r>
              <a:endParaRPr sz="1300" b="0" i="0" u="none" strike="noStrike" cap="none">
                <a:solidFill>
                  <a:srgbClr val="000000"/>
                </a:solidFill>
                <a:latin typeface="Arial"/>
                <a:ea typeface="Arial"/>
                <a:cs typeface="Arial"/>
                <a:sym typeface="Arial"/>
              </a:endParaRPr>
            </a:p>
          </p:txBody>
        </p:sp>
        <p:sp>
          <p:nvSpPr>
            <p:cNvPr id="362" name="Google Shape;362;p23"/>
            <p:cNvSpPr/>
            <p:nvPr/>
          </p:nvSpPr>
          <p:spPr>
            <a:xfrm>
              <a:off x="10260788" y="7551704"/>
              <a:ext cx="247500" cy="247500"/>
            </a:xfrm>
            <a:prstGeom prst="ellipse">
              <a:avLst/>
            </a:prstGeom>
            <a:solidFill>
              <a:srgbClr val="00000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ja" sz="1800" b="0" i="0" u="none" strike="noStrike" cap="none">
                  <a:solidFill>
                    <a:srgbClr val="FFFFFF"/>
                  </a:solidFill>
                  <a:latin typeface="Arial"/>
                  <a:ea typeface="Arial"/>
                  <a:cs typeface="Arial"/>
                  <a:sym typeface="Arial"/>
                </a:rPr>
                <a:t>×</a:t>
              </a:r>
              <a:endParaRPr sz="1800" b="0" i="0" u="none" strike="noStrike" cap="none">
                <a:solidFill>
                  <a:srgbClr val="FFFFFF"/>
                </a:solidFill>
                <a:latin typeface="Arial"/>
                <a:ea typeface="Arial"/>
                <a:cs typeface="Arial"/>
                <a:sym typeface="Arial"/>
              </a:endParaRPr>
            </a:p>
          </p:txBody>
        </p:sp>
      </p:grpSp>
      <p:sp>
        <p:nvSpPr>
          <p:cNvPr id="363" name="Google Shape;363;p23"/>
          <p:cNvSpPr txBox="1"/>
          <p:nvPr/>
        </p:nvSpPr>
        <p:spPr>
          <a:xfrm>
            <a:off x="10535500" y="7872275"/>
            <a:ext cx="2830200" cy="5826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chemeClr val="dk1"/>
              </a:buClr>
              <a:buSzPts val="1100"/>
              <a:buFont typeface="Arial"/>
              <a:buNone/>
            </a:pPr>
            <a:r>
              <a:rPr lang="ja" sz="1100" b="0" i="0" u="none" strike="noStrike" cap="none">
                <a:solidFill>
                  <a:srgbClr val="777777"/>
                </a:solidFill>
                <a:latin typeface="Arial"/>
                <a:ea typeface="Arial"/>
                <a:cs typeface="Arial"/>
                <a:sym typeface="Arial"/>
              </a:rPr>
              <a:t>※この図はサンプルです。特定のビジネスを指すわけではありません</a:t>
            </a:r>
            <a:endParaRPr sz="3200" b="1" i="0" u="none" strike="noStrike" cap="none">
              <a:solidFill>
                <a:srgbClr val="777777"/>
              </a:solidFill>
              <a:latin typeface="Arial"/>
              <a:ea typeface="Arial"/>
              <a:cs typeface="Arial"/>
              <a:sym typeface="Arial"/>
            </a:endParaRPr>
          </a:p>
        </p:txBody>
      </p:sp>
      <p:sp>
        <p:nvSpPr>
          <p:cNvPr id="364" name="Google Shape;364;p23"/>
          <p:cNvSpPr txBox="1"/>
          <p:nvPr/>
        </p:nvSpPr>
        <p:spPr>
          <a:xfrm>
            <a:off x="0" y="0"/>
            <a:ext cx="13716000" cy="956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0"/>
              <a:buFont typeface="Arial"/>
              <a:buNone/>
            </a:pPr>
            <a:r>
              <a:rPr lang="ja" sz="3000" b="0" i="0" u="none" strike="noStrike" cap="none">
                <a:solidFill>
                  <a:srgbClr val="434343"/>
                </a:solidFill>
                <a:latin typeface="Arial"/>
                <a:ea typeface="Arial"/>
                <a:cs typeface="Arial"/>
                <a:sym typeface="Arial"/>
              </a:rPr>
              <a:t>図解をよむ７つのステップ</a:t>
            </a:r>
            <a:endParaRPr sz="3000" b="0" i="0" u="none" strike="noStrike" cap="none">
              <a:solidFill>
                <a:srgbClr val="434343"/>
              </a:solidFill>
              <a:latin typeface="Arial"/>
              <a:ea typeface="Arial"/>
              <a:cs typeface="Arial"/>
              <a:sym typeface="Arial"/>
            </a:endParaRPr>
          </a:p>
        </p:txBody>
      </p:sp>
      <p:sp>
        <p:nvSpPr>
          <p:cNvPr id="365" name="Google Shape;365;p23"/>
          <p:cNvSpPr/>
          <p:nvPr/>
        </p:nvSpPr>
        <p:spPr>
          <a:xfrm>
            <a:off x="6889017" y="5888377"/>
            <a:ext cx="256500" cy="263700"/>
          </a:xfrm>
          <a:prstGeom prst="roundRect">
            <a:avLst>
              <a:gd name="adj" fmla="val 22790"/>
            </a:avLst>
          </a:prstGeom>
          <a:solidFill>
            <a:srgbClr val="FFFC41"/>
          </a:solidFill>
          <a:ln w="28575"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ja" sz="1500" b="0" i="0" u="none" strike="noStrike" cap="none">
                <a:solidFill>
                  <a:srgbClr val="000000"/>
                </a:solidFill>
                <a:latin typeface="Arial"/>
                <a:ea typeface="Arial"/>
                <a:cs typeface="Arial"/>
                <a:sym typeface="Arial"/>
              </a:rPr>
              <a:t>¥</a:t>
            </a:r>
            <a:endParaRPr sz="1200" b="0" i="0" u="none" strike="noStrike" cap="none">
              <a:solidFill>
                <a:srgbClr val="000000"/>
              </a:solidFill>
              <a:latin typeface="Arial"/>
              <a:ea typeface="Arial"/>
              <a:cs typeface="Arial"/>
              <a:sym typeface="Arial"/>
            </a:endParaRPr>
          </a:p>
        </p:txBody>
      </p:sp>
      <p:cxnSp>
        <p:nvCxnSpPr>
          <p:cNvPr id="366" name="Google Shape;366;p23"/>
          <p:cNvCxnSpPr/>
          <p:nvPr/>
        </p:nvCxnSpPr>
        <p:spPr>
          <a:xfrm rot="10800000">
            <a:off x="9296985" y="2915002"/>
            <a:ext cx="0" cy="912000"/>
          </a:xfrm>
          <a:prstGeom prst="straightConnector1">
            <a:avLst/>
          </a:prstGeom>
          <a:noFill/>
          <a:ln w="28575" cap="flat" cmpd="sng">
            <a:solidFill>
              <a:srgbClr val="000000"/>
            </a:solidFill>
            <a:prstDash val="solid"/>
            <a:miter lim="400000"/>
            <a:headEnd type="none" w="sm" len="sm"/>
            <a:tailEnd type="stealth" w="med" len="med"/>
          </a:ln>
        </p:spPr>
      </p:cxnSp>
      <p:sp>
        <p:nvSpPr>
          <p:cNvPr id="367" name="Google Shape;367;p23"/>
          <p:cNvSpPr/>
          <p:nvPr/>
        </p:nvSpPr>
        <p:spPr>
          <a:xfrm>
            <a:off x="9190889" y="3252952"/>
            <a:ext cx="237900" cy="237900"/>
          </a:xfrm>
          <a:prstGeom prst="rect">
            <a:avLst/>
          </a:prstGeom>
          <a:solidFill>
            <a:srgbClr val="CBECFA"/>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 name="Google Shape;368;p23"/>
          <p:cNvSpPr txBox="1"/>
          <p:nvPr/>
        </p:nvSpPr>
        <p:spPr>
          <a:xfrm>
            <a:off x="232401" y="7274804"/>
            <a:ext cx="2821800" cy="10239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l" rtl="0">
              <a:lnSpc>
                <a:spcPct val="120000"/>
              </a:lnSpc>
              <a:spcBef>
                <a:spcPts val="0"/>
              </a:spcBef>
              <a:spcAft>
                <a:spcPts val="0"/>
              </a:spcAft>
              <a:buClr>
                <a:srgbClr val="000000"/>
              </a:buClr>
              <a:buSzPts val="1000"/>
              <a:buFont typeface="Arial"/>
              <a:buNone/>
            </a:pPr>
            <a:r>
              <a:rPr lang="ja" sz="1100" b="0" i="0" u="none" strike="noStrike" cap="none">
                <a:solidFill>
                  <a:srgbClr val="777777"/>
                </a:solidFill>
                <a:latin typeface="Arial"/>
                <a:ea typeface="Arial"/>
                <a:cs typeface="Arial"/>
                <a:sym typeface="Arial"/>
              </a:rPr>
              <a:t>※4,5についてはビジネスモデル2.0図鑑ではルール化していなかったが、その後多くのワークショップを開催する中で意味を加えたもの。利用者と事業者の双方の視点での経済合理性を確認することができる。</a:t>
            </a:r>
            <a:endParaRPr sz="1100" b="0" i="0" u="none" strike="noStrike" cap="none">
              <a:solidFill>
                <a:srgbClr val="777777"/>
              </a:solidFill>
              <a:latin typeface="Arial"/>
              <a:ea typeface="Arial"/>
              <a:cs typeface="Arial"/>
              <a:sym typeface="Arial"/>
            </a:endParaRPr>
          </a:p>
        </p:txBody>
      </p:sp>
      <p:cxnSp>
        <p:nvCxnSpPr>
          <p:cNvPr id="369" name="Google Shape;369;p23"/>
          <p:cNvCxnSpPr/>
          <p:nvPr/>
        </p:nvCxnSpPr>
        <p:spPr>
          <a:xfrm>
            <a:off x="-17325" y="952500"/>
            <a:ext cx="13750500" cy="0"/>
          </a:xfrm>
          <a:prstGeom prst="straightConnector1">
            <a:avLst/>
          </a:prstGeom>
          <a:noFill/>
          <a:ln w="9525" cap="flat" cmpd="sng">
            <a:solidFill>
              <a:srgbClr val="000000"/>
            </a:solidFill>
            <a:prstDash val="solid"/>
            <a:miter lim="400000"/>
            <a:headEnd type="none" w="sm" len="sm"/>
            <a:tailEnd type="none" w="sm" len="sm"/>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cxnSp>
        <p:nvCxnSpPr>
          <p:cNvPr id="374" name="Google Shape;374;p24"/>
          <p:cNvCxnSpPr/>
          <p:nvPr/>
        </p:nvCxnSpPr>
        <p:spPr>
          <a:xfrm>
            <a:off x="-28575" y="6052355"/>
            <a:ext cx="13750800" cy="0"/>
          </a:xfrm>
          <a:prstGeom prst="straightConnector1">
            <a:avLst/>
          </a:prstGeom>
          <a:noFill/>
          <a:ln w="9525" cap="flat" cmpd="sng">
            <a:solidFill>
              <a:srgbClr val="666666"/>
            </a:solidFill>
            <a:prstDash val="dash"/>
            <a:miter lim="400000"/>
            <a:headEnd type="none" w="sm" len="sm"/>
            <a:tailEnd type="none" w="sm" len="sm"/>
          </a:ln>
        </p:spPr>
      </p:cxnSp>
      <p:cxnSp>
        <p:nvCxnSpPr>
          <p:cNvPr id="375" name="Google Shape;375;p24"/>
          <p:cNvCxnSpPr/>
          <p:nvPr/>
        </p:nvCxnSpPr>
        <p:spPr>
          <a:xfrm>
            <a:off x="-17325" y="3336180"/>
            <a:ext cx="13750800" cy="0"/>
          </a:xfrm>
          <a:prstGeom prst="straightConnector1">
            <a:avLst/>
          </a:prstGeom>
          <a:noFill/>
          <a:ln w="9525" cap="flat" cmpd="sng">
            <a:solidFill>
              <a:srgbClr val="666666"/>
            </a:solidFill>
            <a:prstDash val="dash"/>
            <a:miter lim="400000"/>
            <a:headEnd type="none" w="sm" len="sm"/>
            <a:tailEnd type="none" w="sm" len="sm"/>
          </a:ln>
        </p:spPr>
      </p:cxnSp>
      <p:sp>
        <p:nvSpPr>
          <p:cNvPr id="376" name="Google Shape;376;p24"/>
          <p:cNvSpPr/>
          <p:nvPr/>
        </p:nvSpPr>
        <p:spPr>
          <a:xfrm flipH="1">
            <a:off x="7376939" y="1874725"/>
            <a:ext cx="1905336" cy="1897938"/>
          </a:xfrm>
          <a:custGeom>
            <a:avLst/>
            <a:gdLst/>
            <a:ahLst/>
            <a:cxnLst/>
            <a:rect l="l" t="t" r="r" b="b"/>
            <a:pathLst>
              <a:path w="21600" h="21600" extrusionOk="0">
                <a:moveTo>
                  <a:pt x="21600" y="0"/>
                </a:moveTo>
                <a:lnTo>
                  <a:pt x="0" y="0"/>
                </a:lnTo>
                <a:lnTo>
                  <a:pt x="0" y="21600"/>
                </a:lnTo>
              </a:path>
            </a:pathLst>
          </a:custGeom>
          <a:noFill/>
          <a:ln w="28575" cap="flat" cmpd="sng">
            <a:solidFill>
              <a:srgbClr val="000000"/>
            </a:solidFill>
            <a:prstDash val="solid"/>
            <a:miter lim="400000"/>
            <a:headEnd type="stealth" w="med" len="med"/>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grpSp>
        <p:nvGrpSpPr>
          <p:cNvPr id="377" name="Google Shape;377;p24"/>
          <p:cNvGrpSpPr/>
          <p:nvPr/>
        </p:nvGrpSpPr>
        <p:grpSpPr>
          <a:xfrm>
            <a:off x="6507784" y="6569991"/>
            <a:ext cx="690300" cy="1270005"/>
            <a:chOff x="2956672" y="1384595"/>
            <a:chExt cx="690300" cy="1270005"/>
          </a:xfrm>
        </p:grpSpPr>
        <p:sp>
          <p:nvSpPr>
            <p:cNvPr id="378" name="Google Shape;378;p24"/>
            <p:cNvSpPr/>
            <p:nvPr/>
          </p:nvSpPr>
          <p:spPr>
            <a:xfrm>
              <a:off x="2956672" y="1384595"/>
              <a:ext cx="690300" cy="1264500"/>
            </a:xfrm>
            <a:prstGeom prst="rect">
              <a:avLst/>
            </a:prstGeom>
            <a:solidFill>
              <a:srgbClr val="FFFFFF"/>
            </a:solid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379" name="Google Shape;379;p24"/>
            <p:cNvSpPr/>
            <p:nvPr/>
          </p:nvSpPr>
          <p:spPr>
            <a:xfrm>
              <a:off x="3074025" y="1509800"/>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380" name="Google Shape;380;p24"/>
            <p:cNvSpPr/>
            <p:nvPr/>
          </p:nvSpPr>
          <p:spPr>
            <a:xfrm>
              <a:off x="3347800" y="1509800"/>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381" name="Google Shape;381;p24"/>
            <p:cNvSpPr/>
            <p:nvPr/>
          </p:nvSpPr>
          <p:spPr>
            <a:xfrm>
              <a:off x="3074025" y="1796002"/>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382" name="Google Shape;382;p24"/>
            <p:cNvSpPr/>
            <p:nvPr/>
          </p:nvSpPr>
          <p:spPr>
            <a:xfrm>
              <a:off x="3347800" y="1796002"/>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383" name="Google Shape;383;p24"/>
            <p:cNvSpPr/>
            <p:nvPr/>
          </p:nvSpPr>
          <p:spPr>
            <a:xfrm>
              <a:off x="3074025" y="2082204"/>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384" name="Google Shape;384;p24"/>
            <p:cNvSpPr/>
            <p:nvPr/>
          </p:nvSpPr>
          <p:spPr>
            <a:xfrm>
              <a:off x="3347800" y="2082204"/>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385" name="Google Shape;385;p24"/>
            <p:cNvSpPr/>
            <p:nvPr/>
          </p:nvSpPr>
          <p:spPr>
            <a:xfrm>
              <a:off x="3130500" y="2419100"/>
              <a:ext cx="345300" cy="235500"/>
            </a:xfrm>
            <a:prstGeom prst="rect">
              <a:avLst/>
            </a:prstGeom>
            <a:no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grpSp>
      <p:cxnSp>
        <p:nvCxnSpPr>
          <p:cNvPr id="386" name="Google Shape;386;p24"/>
          <p:cNvCxnSpPr/>
          <p:nvPr/>
        </p:nvCxnSpPr>
        <p:spPr>
          <a:xfrm>
            <a:off x="7441625" y="4579499"/>
            <a:ext cx="1200000" cy="0"/>
          </a:xfrm>
          <a:prstGeom prst="straightConnector1">
            <a:avLst/>
          </a:prstGeom>
          <a:noFill/>
          <a:ln w="28575" cap="flat" cmpd="sng">
            <a:solidFill>
              <a:srgbClr val="000000"/>
            </a:solidFill>
            <a:prstDash val="solid"/>
            <a:miter lim="400000"/>
            <a:headEnd type="none" w="sm" len="sm"/>
            <a:tailEnd type="oval" w="lg" len="lg"/>
          </a:ln>
        </p:spPr>
      </p:cxnSp>
      <p:sp>
        <p:nvSpPr>
          <p:cNvPr id="387" name="Google Shape;387;p24"/>
          <p:cNvSpPr/>
          <p:nvPr/>
        </p:nvSpPr>
        <p:spPr>
          <a:xfrm>
            <a:off x="321825" y="1168075"/>
            <a:ext cx="2211600" cy="10050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24"/>
          <p:cNvSpPr txBox="1"/>
          <p:nvPr/>
        </p:nvSpPr>
        <p:spPr>
          <a:xfrm>
            <a:off x="344475" y="1342159"/>
            <a:ext cx="2188800" cy="649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ja" sz="3600" b="0" i="0" u="none" strike="noStrike" cap="none">
                <a:solidFill>
                  <a:srgbClr val="FFFFFF"/>
                </a:solidFill>
                <a:latin typeface="Arial"/>
                <a:ea typeface="Arial"/>
                <a:cs typeface="Arial"/>
                <a:sym typeface="Arial"/>
              </a:rPr>
              <a:t>図解の例</a:t>
            </a:r>
            <a:endParaRPr sz="1400" b="0" i="0" u="none" strike="noStrike" cap="none">
              <a:solidFill>
                <a:srgbClr val="FFFFFF"/>
              </a:solidFill>
              <a:latin typeface="Arial"/>
              <a:ea typeface="Arial"/>
              <a:cs typeface="Arial"/>
              <a:sym typeface="Arial"/>
            </a:endParaRPr>
          </a:p>
        </p:txBody>
      </p:sp>
      <p:sp>
        <p:nvSpPr>
          <p:cNvPr id="389" name="Google Shape;389;p24"/>
          <p:cNvSpPr/>
          <p:nvPr/>
        </p:nvSpPr>
        <p:spPr>
          <a:xfrm>
            <a:off x="7494800" y="1132000"/>
            <a:ext cx="1787400" cy="585300"/>
          </a:xfrm>
          <a:prstGeom prst="wedgeRoundRectCallout">
            <a:avLst>
              <a:gd name="adj1" fmla="val -55980"/>
              <a:gd name="adj2" fmla="val 23791"/>
              <a:gd name="adj3" fmla="val 0"/>
            </a:avLst>
          </a:pr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90" name="Google Shape;390;p24"/>
          <p:cNvGrpSpPr/>
          <p:nvPr/>
        </p:nvGrpSpPr>
        <p:grpSpPr>
          <a:xfrm>
            <a:off x="6497604" y="1285323"/>
            <a:ext cx="690361" cy="1278111"/>
            <a:chOff x="-1" y="0"/>
            <a:chExt cx="946737" cy="1704148"/>
          </a:xfrm>
        </p:grpSpPr>
        <p:sp>
          <p:nvSpPr>
            <p:cNvPr id="391" name="Google Shape;391;p24"/>
            <p:cNvSpPr/>
            <p:nvPr/>
          </p:nvSpPr>
          <p:spPr>
            <a:xfrm>
              <a:off x="-1" y="707200"/>
              <a:ext cx="946737" cy="996948"/>
            </a:xfrm>
            <a:custGeom>
              <a:avLst/>
              <a:gdLst/>
              <a:ahLst/>
              <a:cxnLst/>
              <a:rect l="l" t="t" r="r" b="b"/>
              <a:pathLst>
                <a:path w="19735" h="21600" extrusionOk="0">
                  <a:moveTo>
                    <a:pt x="41" y="21600"/>
                  </a:moveTo>
                  <a:lnTo>
                    <a:pt x="19726" y="21600"/>
                  </a:lnTo>
                  <a:cubicBezTo>
                    <a:pt x="19726" y="21600"/>
                    <a:pt x="20425" y="0"/>
                    <a:pt x="9625" y="0"/>
                  </a:cubicBezTo>
                  <a:cubicBezTo>
                    <a:pt x="-1175" y="0"/>
                    <a:pt x="41" y="21600"/>
                    <a:pt x="41" y="21600"/>
                  </a:cubicBezTo>
                  <a:close/>
                </a:path>
              </a:pathLst>
            </a:custGeom>
            <a:solidFill>
              <a:srgbClr val="FFFFFF"/>
            </a:solid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Gill Sans"/>
                <a:buNone/>
              </a:pPr>
              <a:endParaRPr sz="3400" b="0" i="0" u="none" strike="noStrike" cap="none">
                <a:solidFill>
                  <a:srgbClr val="000000"/>
                </a:solidFill>
                <a:latin typeface="Arial"/>
                <a:ea typeface="Arial"/>
                <a:cs typeface="Arial"/>
                <a:sym typeface="Arial"/>
              </a:endParaRPr>
            </a:p>
          </p:txBody>
        </p:sp>
        <p:sp>
          <p:nvSpPr>
            <p:cNvPr id="392" name="Google Shape;392;p24"/>
            <p:cNvSpPr/>
            <p:nvPr/>
          </p:nvSpPr>
          <p:spPr>
            <a:xfrm>
              <a:off x="38013" y="0"/>
              <a:ext cx="855900" cy="854700"/>
            </a:xfrm>
            <a:prstGeom prst="ellipse">
              <a:avLst/>
            </a:prstGeom>
            <a:solidFill>
              <a:srgbClr val="FFFFFF"/>
            </a:solid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grpSp>
      <p:sp>
        <p:nvSpPr>
          <p:cNvPr id="393" name="Google Shape;393;p24"/>
          <p:cNvSpPr txBox="1"/>
          <p:nvPr/>
        </p:nvSpPr>
        <p:spPr>
          <a:xfrm>
            <a:off x="5809297" y="2634386"/>
            <a:ext cx="2044500" cy="3048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ja" sz="1800" b="1" i="0" u="none" strike="noStrike" cap="none">
                <a:solidFill>
                  <a:srgbClr val="000000"/>
                </a:solidFill>
                <a:latin typeface="Arial"/>
                <a:ea typeface="Arial"/>
                <a:cs typeface="Arial"/>
                <a:sym typeface="Arial"/>
              </a:rPr>
              <a:t>ユーザー</a:t>
            </a:r>
            <a:endParaRPr sz="1000" b="1" i="0" u="none" strike="noStrike" cap="none">
              <a:solidFill>
                <a:srgbClr val="000000"/>
              </a:solidFill>
              <a:latin typeface="Arial"/>
              <a:ea typeface="Arial"/>
              <a:cs typeface="Arial"/>
              <a:sym typeface="Arial"/>
            </a:endParaRPr>
          </a:p>
        </p:txBody>
      </p:sp>
      <p:sp>
        <p:nvSpPr>
          <p:cNvPr id="394" name="Google Shape;394;p24"/>
          <p:cNvSpPr txBox="1"/>
          <p:nvPr/>
        </p:nvSpPr>
        <p:spPr>
          <a:xfrm>
            <a:off x="4964175" y="4718173"/>
            <a:ext cx="1313400" cy="4398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ja" sz="1400" b="0" i="0" u="none" strike="noStrike" cap="none">
                <a:solidFill>
                  <a:srgbClr val="000000"/>
                </a:solidFill>
                <a:latin typeface="Arial"/>
                <a:ea typeface="Arial"/>
                <a:cs typeface="Arial"/>
                <a:sym typeface="Arial"/>
              </a:rPr>
              <a:t>曲配信</a:t>
            </a:r>
            <a:endParaRPr sz="1400" b="0" i="0" u="none" strike="noStrike" cap="none">
              <a:solidFill>
                <a:srgbClr val="000000"/>
              </a:solidFill>
              <a:latin typeface="Arial"/>
              <a:ea typeface="Arial"/>
              <a:cs typeface="Arial"/>
              <a:sym typeface="Arial"/>
            </a:endParaRPr>
          </a:p>
        </p:txBody>
      </p:sp>
      <p:sp>
        <p:nvSpPr>
          <p:cNvPr id="395" name="Google Shape;395;p24"/>
          <p:cNvSpPr txBox="1"/>
          <p:nvPr/>
        </p:nvSpPr>
        <p:spPr>
          <a:xfrm>
            <a:off x="5693504" y="7921109"/>
            <a:ext cx="2321400" cy="304800"/>
          </a:xfrm>
          <a:prstGeom prst="rect">
            <a:avLst/>
          </a:prstGeom>
          <a:no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ja" sz="1800" b="1" i="0" u="none" strike="noStrike" cap="none">
                <a:solidFill>
                  <a:srgbClr val="000000"/>
                </a:solidFill>
                <a:latin typeface="Arial"/>
                <a:ea typeface="Arial"/>
                <a:cs typeface="Arial"/>
                <a:sym typeface="Arial"/>
              </a:rPr>
              <a:t>Spotify Technology</a:t>
            </a:r>
            <a:endParaRPr sz="1000" b="1" i="0" u="none" strike="noStrike" cap="none">
              <a:solidFill>
                <a:srgbClr val="000000"/>
              </a:solidFill>
              <a:latin typeface="Arial"/>
              <a:ea typeface="Arial"/>
              <a:cs typeface="Arial"/>
              <a:sym typeface="Arial"/>
            </a:endParaRPr>
          </a:p>
        </p:txBody>
      </p:sp>
      <p:sp>
        <p:nvSpPr>
          <p:cNvPr id="396" name="Google Shape;396;p24"/>
          <p:cNvSpPr txBox="1"/>
          <p:nvPr/>
        </p:nvSpPr>
        <p:spPr>
          <a:xfrm>
            <a:off x="9524139" y="5883730"/>
            <a:ext cx="487200" cy="3060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ja" sz="1400" b="0" i="0" u="none" strike="noStrike" cap="none">
                <a:solidFill>
                  <a:srgbClr val="000000"/>
                </a:solidFill>
                <a:latin typeface="Arial"/>
                <a:ea typeface="Arial"/>
                <a:cs typeface="Arial"/>
                <a:sym typeface="Arial"/>
              </a:rPr>
              <a:t>出稿</a:t>
            </a:r>
            <a:endParaRPr sz="1400" b="0" i="0" u="none" strike="noStrike" cap="none">
              <a:solidFill>
                <a:srgbClr val="000000"/>
              </a:solidFill>
              <a:latin typeface="Arial"/>
              <a:ea typeface="Arial"/>
              <a:cs typeface="Arial"/>
              <a:sym typeface="Arial"/>
            </a:endParaRPr>
          </a:p>
        </p:txBody>
      </p:sp>
      <p:sp>
        <p:nvSpPr>
          <p:cNvPr id="397" name="Google Shape;397;p24"/>
          <p:cNvSpPr txBox="1"/>
          <p:nvPr/>
        </p:nvSpPr>
        <p:spPr>
          <a:xfrm>
            <a:off x="6049484" y="5932950"/>
            <a:ext cx="503400" cy="2097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ja" sz="1400" b="0" i="0" u="none" strike="noStrike" cap="none">
                <a:solidFill>
                  <a:srgbClr val="000000"/>
                </a:solidFill>
                <a:latin typeface="Arial"/>
                <a:ea typeface="Arial"/>
                <a:cs typeface="Arial"/>
                <a:sym typeface="Arial"/>
              </a:rPr>
              <a:t>運営</a:t>
            </a:r>
            <a:endParaRPr sz="1400" b="0" i="0" u="none" strike="noStrike" cap="none">
              <a:solidFill>
                <a:srgbClr val="000000"/>
              </a:solidFill>
              <a:latin typeface="Arial"/>
              <a:ea typeface="Arial"/>
              <a:cs typeface="Arial"/>
              <a:sym typeface="Arial"/>
            </a:endParaRPr>
          </a:p>
        </p:txBody>
      </p:sp>
      <p:sp>
        <p:nvSpPr>
          <p:cNvPr id="398" name="Google Shape;398;p24"/>
          <p:cNvSpPr txBox="1"/>
          <p:nvPr/>
        </p:nvSpPr>
        <p:spPr>
          <a:xfrm>
            <a:off x="9505825" y="3148450"/>
            <a:ext cx="1086000" cy="4095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ja" sz="1400" b="0" i="0" u="none" strike="noStrike" cap="none">
                <a:solidFill>
                  <a:srgbClr val="000000"/>
                </a:solidFill>
                <a:latin typeface="Arial"/>
                <a:ea typeface="Arial"/>
                <a:cs typeface="Arial"/>
                <a:sym typeface="Arial"/>
              </a:rPr>
              <a:t>広告の配信</a:t>
            </a:r>
            <a:endParaRPr sz="1400" b="0" i="0" u="none" strike="noStrike" cap="none">
              <a:solidFill>
                <a:srgbClr val="000000"/>
              </a:solidFill>
              <a:latin typeface="Arial"/>
              <a:ea typeface="Arial"/>
              <a:cs typeface="Arial"/>
              <a:sym typeface="Arial"/>
            </a:endParaRPr>
          </a:p>
        </p:txBody>
      </p:sp>
      <p:sp>
        <p:nvSpPr>
          <p:cNvPr id="399" name="Google Shape;399;p24"/>
          <p:cNvSpPr txBox="1"/>
          <p:nvPr/>
        </p:nvSpPr>
        <p:spPr>
          <a:xfrm>
            <a:off x="6186187" y="5269250"/>
            <a:ext cx="1313400" cy="304800"/>
          </a:xfrm>
          <a:prstGeom prst="rect">
            <a:avLst/>
          </a:prstGeom>
          <a:no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ja" sz="1800" b="1" i="0" u="none" strike="noStrike" cap="none">
                <a:solidFill>
                  <a:srgbClr val="000000"/>
                </a:solidFill>
                <a:latin typeface="Arial"/>
                <a:ea typeface="Arial"/>
                <a:cs typeface="Arial"/>
                <a:sym typeface="Arial"/>
              </a:rPr>
              <a:t>Spotify</a:t>
            </a:r>
            <a:endParaRPr sz="1000" b="1" i="0" u="none" strike="noStrike" cap="none">
              <a:solidFill>
                <a:srgbClr val="000000"/>
              </a:solidFill>
              <a:latin typeface="Arial"/>
              <a:ea typeface="Arial"/>
              <a:cs typeface="Arial"/>
              <a:sym typeface="Arial"/>
            </a:endParaRPr>
          </a:p>
        </p:txBody>
      </p:sp>
      <p:sp>
        <p:nvSpPr>
          <p:cNvPr id="400" name="Google Shape;400;p24"/>
          <p:cNvSpPr txBox="1"/>
          <p:nvPr/>
        </p:nvSpPr>
        <p:spPr>
          <a:xfrm>
            <a:off x="3511828" y="5269247"/>
            <a:ext cx="1786500" cy="304800"/>
          </a:xfrm>
          <a:prstGeom prst="rect">
            <a:avLst/>
          </a:prstGeom>
          <a:no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ja" sz="1800" b="1" i="0" u="none" strike="noStrike" cap="none">
                <a:solidFill>
                  <a:srgbClr val="000000"/>
                </a:solidFill>
                <a:latin typeface="Arial"/>
                <a:ea typeface="Arial"/>
                <a:cs typeface="Arial"/>
                <a:sym typeface="Arial"/>
              </a:rPr>
              <a:t>アーティスト</a:t>
            </a:r>
            <a:endParaRPr sz="1000" b="1" i="0" u="none" strike="noStrike" cap="none">
              <a:solidFill>
                <a:srgbClr val="000000"/>
              </a:solidFill>
              <a:latin typeface="Arial"/>
              <a:ea typeface="Arial"/>
              <a:cs typeface="Arial"/>
              <a:sym typeface="Arial"/>
            </a:endParaRPr>
          </a:p>
        </p:txBody>
      </p:sp>
      <p:sp>
        <p:nvSpPr>
          <p:cNvPr id="401" name="Google Shape;401;p24"/>
          <p:cNvSpPr txBox="1"/>
          <p:nvPr/>
        </p:nvSpPr>
        <p:spPr>
          <a:xfrm>
            <a:off x="8599551" y="5269247"/>
            <a:ext cx="1360500" cy="304800"/>
          </a:xfrm>
          <a:prstGeom prst="rect">
            <a:avLst/>
          </a:prstGeom>
          <a:no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ja" sz="1800" b="1" i="0" u="none" strike="noStrike" cap="none">
                <a:solidFill>
                  <a:srgbClr val="000000"/>
                </a:solidFill>
                <a:latin typeface="Arial"/>
                <a:ea typeface="Arial"/>
                <a:cs typeface="Arial"/>
                <a:sym typeface="Arial"/>
              </a:rPr>
              <a:t>広告</a:t>
            </a:r>
            <a:endParaRPr sz="1000" b="1" i="0" u="none" strike="noStrike" cap="none">
              <a:solidFill>
                <a:srgbClr val="000000"/>
              </a:solidFill>
              <a:latin typeface="Arial"/>
              <a:ea typeface="Arial"/>
              <a:cs typeface="Arial"/>
              <a:sym typeface="Arial"/>
            </a:endParaRPr>
          </a:p>
        </p:txBody>
      </p:sp>
      <p:sp>
        <p:nvSpPr>
          <p:cNvPr id="402" name="Google Shape;402;p24"/>
          <p:cNvSpPr txBox="1"/>
          <p:nvPr/>
        </p:nvSpPr>
        <p:spPr>
          <a:xfrm>
            <a:off x="7628125" y="1110150"/>
            <a:ext cx="1654200" cy="609900"/>
          </a:xfrm>
          <a:prstGeom prst="rect">
            <a:avLst/>
          </a:prstGeom>
          <a:noFill/>
          <a:ln>
            <a:noFill/>
          </a:ln>
        </p:spPr>
        <p:txBody>
          <a:bodyPr spcFirstLastPara="1" wrap="square" lIns="36150" tIns="36150" rIns="36150" bIns="36150"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ja" sz="1200" b="0" i="0" u="none" strike="noStrike" cap="none">
                <a:solidFill>
                  <a:srgbClr val="000000"/>
                </a:solidFill>
                <a:latin typeface="Arial"/>
                <a:ea typeface="Arial"/>
                <a:cs typeface="Arial"/>
                <a:sym typeface="Arial"/>
              </a:rPr>
              <a:t>月に2億人以上が</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ja" sz="1200" b="0" i="0" u="none" strike="noStrike" cap="none">
                <a:solidFill>
                  <a:srgbClr val="000000"/>
                </a:solidFill>
                <a:latin typeface="Arial"/>
                <a:ea typeface="Arial"/>
                <a:cs typeface="Arial"/>
                <a:sym typeface="Arial"/>
              </a:rPr>
              <a:t>利用しているサービス</a:t>
            </a:r>
            <a:endParaRPr sz="1200" b="0" i="0" u="none" strike="noStrike" cap="none">
              <a:solidFill>
                <a:srgbClr val="000000"/>
              </a:solidFill>
              <a:latin typeface="Arial"/>
              <a:ea typeface="Arial"/>
              <a:cs typeface="Arial"/>
              <a:sym typeface="Arial"/>
            </a:endParaRPr>
          </a:p>
        </p:txBody>
      </p:sp>
      <p:sp>
        <p:nvSpPr>
          <p:cNvPr id="403" name="Google Shape;403;p24"/>
          <p:cNvSpPr txBox="1"/>
          <p:nvPr/>
        </p:nvSpPr>
        <p:spPr>
          <a:xfrm>
            <a:off x="12385410" y="2035889"/>
            <a:ext cx="1158600" cy="274500"/>
          </a:xfrm>
          <a:prstGeom prst="rect">
            <a:avLst/>
          </a:prstGeom>
          <a:noFill/>
          <a:ln>
            <a:noFill/>
          </a:ln>
        </p:spPr>
        <p:txBody>
          <a:bodyPr spcFirstLastPara="1" wrap="square" lIns="36150" tIns="36150" rIns="36150" bIns="3615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ja" sz="1900" b="0" i="0" u="none" strike="noStrike" cap="none">
                <a:solidFill>
                  <a:srgbClr val="999999"/>
                </a:solidFill>
                <a:latin typeface="Arial"/>
                <a:ea typeface="Arial"/>
                <a:cs typeface="Arial"/>
                <a:sym typeface="Arial"/>
              </a:rPr>
              <a:t>利用者</a:t>
            </a:r>
            <a:endParaRPr sz="1900" b="0" i="0" u="none" strike="noStrike" cap="none">
              <a:solidFill>
                <a:srgbClr val="999999"/>
              </a:solidFill>
              <a:latin typeface="Arial"/>
              <a:ea typeface="Arial"/>
              <a:cs typeface="Arial"/>
              <a:sym typeface="Arial"/>
            </a:endParaRPr>
          </a:p>
        </p:txBody>
      </p:sp>
      <p:sp>
        <p:nvSpPr>
          <p:cNvPr id="404" name="Google Shape;404;p24"/>
          <p:cNvSpPr txBox="1"/>
          <p:nvPr/>
        </p:nvSpPr>
        <p:spPr>
          <a:xfrm>
            <a:off x="12385410" y="4545011"/>
            <a:ext cx="1158600" cy="274500"/>
          </a:xfrm>
          <a:prstGeom prst="rect">
            <a:avLst/>
          </a:prstGeom>
          <a:noFill/>
          <a:ln>
            <a:noFill/>
          </a:ln>
        </p:spPr>
        <p:txBody>
          <a:bodyPr spcFirstLastPara="1" wrap="square" lIns="36150" tIns="36150" rIns="36150" bIns="3615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ja" sz="1900" b="0" i="0" u="none" strike="noStrike" cap="none">
                <a:solidFill>
                  <a:srgbClr val="999999"/>
                </a:solidFill>
                <a:latin typeface="Arial"/>
                <a:ea typeface="Arial"/>
                <a:cs typeface="Arial"/>
                <a:sym typeface="Arial"/>
              </a:rPr>
              <a:t>事業</a:t>
            </a:r>
            <a:endParaRPr sz="1900" b="0" i="0" u="none" strike="noStrike" cap="none">
              <a:solidFill>
                <a:srgbClr val="999999"/>
              </a:solidFill>
              <a:latin typeface="Arial"/>
              <a:ea typeface="Arial"/>
              <a:cs typeface="Arial"/>
              <a:sym typeface="Arial"/>
            </a:endParaRPr>
          </a:p>
        </p:txBody>
      </p:sp>
      <p:sp>
        <p:nvSpPr>
          <p:cNvPr id="405" name="Google Shape;405;p24"/>
          <p:cNvSpPr txBox="1"/>
          <p:nvPr/>
        </p:nvSpPr>
        <p:spPr>
          <a:xfrm>
            <a:off x="12385410" y="7203642"/>
            <a:ext cx="1158600" cy="274500"/>
          </a:xfrm>
          <a:prstGeom prst="rect">
            <a:avLst/>
          </a:prstGeom>
          <a:noFill/>
          <a:ln>
            <a:noFill/>
          </a:ln>
        </p:spPr>
        <p:txBody>
          <a:bodyPr spcFirstLastPara="1" wrap="square" lIns="36150" tIns="36150" rIns="36150" bIns="3615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ja" sz="1900" b="0" i="0" u="none" strike="noStrike" cap="none">
                <a:solidFill>
                  <a:srgbClr val="999999"/>
                </a:solidFill>
                <a:latin typeface="Arial"/>
                <a:ea typeface="Arial"/>
                <a:cs typeface="Arial"/>
                <a:sym typeface="Arial"/>
              </a:rPr>
              <a:t>事業者</a:t>
            </a:r>
            <a:endParaRPr sz="1900" b="0" i="0" u="none" strike="noStrike" cap="none">
              <a:solidFill>
                <a:srgbClr val="999999"/>
              </a:solidFill>
              <a:latin typeface="Arial"/>
              <a:ea typeface="Arial"/>
              <a:cs typeface="Arial"/>
              <a:sym typeface="Arial"/>
            </a:endParaRPr>
          </a:p>
        </p:txBody>
      </p:sp>
      <p:cxnSp>
        <p:nvCxnSpPr>
          <p:cNvPr id="406" name="Google Shape;406;p24"/>
          <p:cNvCxnSpPr/>
          <p:nvPr/>
        </p:nvCxnSpPr>
        <p:spPr>
          <a:xfrm>
            <a:off x="4992341" y="4613684"/>
            <a:ext cx="1261500" cy="0"/>
          </a:xfrm>
          <a:prstGeom prst="straightConnector1">
            <a:avLst/>
          </a:prstGeom>
          <a:noFill/>
          <a:ln w="28575" cap="flat" cmpd="sng">
            <a:solidFill>
              <a:srgbClr val="000000"/>
            </a:solidFill>
            <a:prstDash val="solid"/>
            <a:miter lim="400000"/>
            <a:headEnd type="none" w="sm" len="sm"/>
            <a:tailEnd type="stealth" w="med" len="med"/>
          </a:ln>
        </p:spPr>
      </p:cxnSp>
      <p:cxnSp>
        <p:nvCxnSpPr>
          <p:cNvPr id="407" name="Google Shape;407;p24"/>
          <p:cNvCxnSpPr/>
          <p:nvPr/>
        </p:nvCxnSpPr>
        <p:spPr>
          <a:xfrm>
            <a:off x="6677200" y="2962370"/>
            <a:ext cx="0" cy="810300"/>
          </a:xfrm>
          <a:prstGeom prst="straightConnector1">
            <a:avLst/>
          </a:prstGeom>
          <a:noFill/>
          <a:ln w="28575" cap="flat" cmpd="sng">
            <a:solidFill>
              <a:srgbClr val="000000"/>
            </a:solidFill>
            <a:prstDash val="dot"/>
            <a:miter lim="400000"/>
            <a:headEnd type="none" w="sm" len="sm"/>
            <a:tailEnd type="stealth" w="med" len="med"/>
          </a:ln>
        </p:spPr>
      </p:cxnSp>
      <p:sp>
        <p:nvSpPr>
          <p:cNvPr id="408" name="Google Shape;408;p24"/>
          <p:cNvSpPr txBox="1"/>
          <p:nvPr/>
        </p:nvSpPr>
        <p:spPr>
          <a:xfrm>
            <a:off x="0" y="0"/>
            <a:ext cx="13716000" cy="956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0"/>
              <a:buFont typeface="Arial"/>
              <a:buNone/>
            </a:pPr>
            <a:r>
              <a:rPr lang="ja" sz="3000" b="0" i="0" u="none" strike="noStrike" cap="none">
                <a:solidFill>
                  <a:srgbClr val="434343"/>
                </a:solidFill>
                <a:latin typeface="Arial"/>
                <a:ea typeface="Arial"/>
                <a:cs typeface="Arial"/>
                <a:sym typeface="Arial"/>
              </a:rPr>
              <a:t>Spotify：サブスクかつフリーミアムの音楽ストリーミングサービス</a:t>
            </a:r>
            <a:endParaRPr sz="3000" b="0" i="0" u="none" strike="noStrike" cap="none">
              <a:solidFill>
                <a:srgbClr val="434343"/>
              </a:solidFill>
              <a:latin typeface="Arial"/>
              <a:ea typeface="Arial"/>
              <a:cs typeface="Arial"/>
              <a:sym typeface="Arial"/>
            </a:endParaRPr>
          </a:p>
        </p:txBody>
      </p:sp>
      <p:cxnSp>
        <p:nvCxnSpPr>
          <p:cNvPr id="409" name="Google Shape;409;p24"/>
          <p:cNvCxnSpPr/>
          <p:nvPr/>
        </p:nvCxnSpPr>
        <p:spPr>
          <a:xfrm rot="10800000">
            <a:off x="6663770" y="5576900"/>
            <a:ext cx="0" cy="912000"/>
          </a:xfrm>
          <a:prstGeom prst="straightConnector1">
            <a:avLst/>
          </a:prstGeom>
          <a:noFill/>
          <a:ln w="28575" cap="flat" cmpd="sng">
            <a:solidFill>
              <a:srgbClr val="000000"/>
            </a:solidFill>
            <a:prstDash val="solid"/>
            <a:miter lim="400000"/>
            <a:headEnd type="none" w="sm" len="sm"/>
            <a:tailEnd type="stealth" w="med" len="med"/>
          </a:ln>
        </p:spPr>
      </p:cxnSp>
      <p:sp>
        <p:nvSpPr>
          <p:cNvPr id="410" name="Google Shape;410;p24"/>
          <p:cNvSpPr/>
          <p:nvPr/>
        </p:nvSpPr>
        <p:spPr>
          <a:xfrm>
            <a:off x="6530200" y="5912600"/>
            <a:ext cx="267000" cy="274500"/>
          </a:xfrm>
          <a:prstGeom prst="roundRect">
            <a:avLst>
              <a:gd name="adj" fmla="val 22790"/>
            </a:avLst>
          </a:prstGeom>
          <a:solidFill>
            <a:srgbClr val="FFFC41"/>
          </a:solidFill>
          <a:ln w="28575"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ja" sz="1500" b="0" i="0" u="none" strike="noStrike" cap="none">
                <a:solidFill>
                  <a:srgbClr val="000000"/>
                </a:solidFill>
                <a:latin typeface="Arial"/>
                <a:ea typeface="Arial"/>
                <a:cs typeface="Arial"/>
                <a:sym typeface="Arial"/>
              </a:rPr>
              <a:t>¥</a:t>
            </a:r>
            <a:endParaRPr sz="1200" b="0" i="0" u="none" strike="noStrike" cap="none">
              <a:solidFill>
                <a:srgbClr val="000000"/>
              </a:solidFill>
              <a:latin typeface="Arial"/>
              <a:ea typeface="Arial"/>
              <a:cs typeface="Arial"/>
              <a:sym typeface="Arial"/>
            </a:endParaRPr>
          </a:p>
        </p:txBody>
      </p:sp>
      <p:grpSp>
        <p:nvGrpSpPr>
          <p:cNvPr id="411" name="Google Shape;411;p24"/>
          <p:cNvGrpSpPr/>
          <p:nvPr/>
        </p:nvGrpSpPr>
        <p:grpSpPr>
          <a:xfrm>
            <a:off x="4068143" y="3908515"/>
            <a:ext cx="690361" cy="1278111"/>
            <a:chOff x="-1" y="0"/>
            <a:chExt cx="946737" cy="1704148"/>
          </a:xfrm>
        </p:grpSpPr>
        <p:sp>
          <p:nvSpPr>
            <p:cNvPr id="412" name="Google Shape;412;p24"/>
            <p:cNvSpPr/>
            <p:nvPr/>
          </p:nvSpPr>
          <p:spPr>
            <a:xfrm>
              <a:off x="-1" y="707200"/>
              <a:ext cx="946737" cy="996948"/>
            </a:xfrm>
            <a:custGeom>
              <a:avLst/>
              <a:gdLst/>
              <a:ahLst/>
              <a:cxnLst/>
              <a:rect l="l" t="t" r="r" b="b"/>
              <a:pathLst>
                <a:path w="19735" h="21600" extrusionOk="0">
                  <a:moveTo>
                    <a:pt x="41" y="21600"/>
                  </a:moveTo>
                  <a:lnTo>
                    <a:pt x="19726" y="21600"/>
                  </a:lnTo>
                  <a:cubicBezTo>
                    <a:pt x="19726" y="21600"/>
                    <a:pt x="20425" y="0"/>
                    <a:pt x="9625" y="0"/>
                  </a:cubicBezTo>
                  <a:cubicBezTo>
                    <a:pt x="-1175" y="0"/>
                    <a:pt x="41" y="21600"/>
                    <a:pt x="41" y="21600"/>
                  </a:cubicBezTo>
                  <a:close/>
                </a:path>
              </a:pathLst>
            </a:custGeom>
            <a:solidFill>
              <a:srgbClr val="FFFFFF"/>
            </a:solid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Gill Sans"/>
                <a:buNone/>
              </a:pPr>
              <a:endParaRPr sz="3400" b="0" i="0" u="none" strike="noStrike" cap="none">
                <a:solidFill>
                  <a:srgbClr val="000000"/>
                </a:solidFill>
                <a:latin typeface="Arial"/>
                <a:ea typeface="Arial"/>
                <a:cs typeface="Arial"/>
                <a:sym typeface="Arial"/>
              </a:endParaRPr>
            </a:p>
          </p:txBody>
        </p:sp>
        <p:sp>
          <p:nvSpPr>
            <p:cNvPr id="413" name="Google Shape;413;p24"/>
            <p:cNvSpPr/>
            <p:nvPr/>
          </p:nvSpPr>
          <p:spPr>
            <a:xfrm>
              <a:off x="38013" y="0"/>
              <a:ext cx="855900" cy="854700"/>
            </a:xfrm>
            <a:prstGeom prst="ellipse">
              <a:avLst/>
            </a:prstGeom>
            <a:solidFill>
              <a:srgbClr val="FFFFFF"/>
            </a:solid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grpSp>
      <p:grpSp>
        <p:nvGrpSpPr>
          <p:cNvPr id="414" name="Google Shape;414;p24"/>
          <p:cNvGrpSpPr/>
          <p:nvPr/>
        </p:nvGrpSpPr>
        <p:grpSpPr>
          <a:xfrm>
            <a:off x="8899837" y="3944852"/>
            <a:ext cx="690300" cy="1267250"/>
            <a:chOff x="7167935" y="1381857"/>
            <a:chExt cx="690300" cy="1267250"/>
          </a:xfrm>
        </p:grpSpPr>
        <p:sp>
          <p:nvSpPr>
            <p:cNvPr id="415" name="Google Shape;415;p24"/>
            <p:cNvSpPr/>
            <p:nvPr/>
          </p:nvSpPr>
          <p:spPr>
            <a:xfrm>
              <a:off x="7167935" y="1381857"/>
              <a:ext cx="690300" cy="1244100"/>
            </a:xfrm>
            <a:prstGeom prst="rect">
              <a:avLst/>
            </a:prstGeom>
            <a:solidFill>
              <a:srgbClr val="CBECFA"/>
            </a:solidFill>
            <a:ln>
              <a:noFill/>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416" name="Google Shape;416;p24"/>
            <p:cNvSpPr/>
            <p:nvPr/>
          </p:nvSpPr>
          <p:spPr>
            <a:xfrm>
              <a:off x="7167935" y="1384607"/>
              <a:ext cx="690300" cy="1264500"/>
            </a:xfrm>
            <a:prstGeom prst="rect">
              <a:avLst/>
            </a:prstGeom>
            <a:no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grpSp>
      <p:grpSp>
        <p:nvGrpSpPr>
          <p:cNvPr id="417" name="Google Shape;417;p24"/>
          <p:cNvGrpSpPr/>
          <p:nvPr/>
        </p:nvGrpSpPr>
        <p:grpSpPr>
          <a:xfrm>
            <a:off x="8977876" y="4309072"/>
            <a:ext cx="514098" cy="514098"/>
            <a:chOff x="23612270" y="11594680"/>
            <a:chExt cx="1267500" cy="1267500"/>
          </a:xfrm>
        </p:grpSpPr>
        <p:sp>
          <p:nvSpPr>
            <p:cNvPr id="418" name="Google Shape;418;p24"/>
            <p:cNvSpPr/>
            <p:nvPr/>
          </p:nvSpPr>
          <p:spPr>
            <a:xfrm>
              <a:off x="23612270" y="11594680"/>
              <a:ext cx="1267500" cy="1267500"/>
            </a:xfrm>
            <a:prstGeom prst="ellipse">
              <a:avLst/>
            </a:prstGeom>
            <a:solidFill>
              <a:srgbClr val="FFFFFF"/>
            </a:solidFill>
            <a:ln w="19050" cap="flat" cmpd="sng">
              <a:solidFill>
                <a:srgbClr val="000000"/>
              </a:solidFill>
              <a:prstDash val="solid"/>
              <a:miter lim="400000"/>
              <a:headEnd type="none" w="sm" len="sm"/>
              <a:tailEnd type="none" w="sm" len="sm"/>
            </a:ln>
          </p:spPr>
          <p:txBody>
            <a:bodyPr spcFirstLastPara="1" wrap="square" lIns="101600" tIns="101600" rIns="101600" bIns="1016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19" name="Google Shape;419;p24"/>
            <p:cNvSpPr/>
            <p:nvPr/>
          </p:nvSpPr>
          <p:spPr>
            <a:xfrm rot="5400000">
              <a:off x="23946206" y="11952859"/>
              <a:ext cx="708912" cy="568404"/>
            </a:xfrm>
            <a:custGeom>
              <a:avLst/>
              <a:gdLst/>
              <a:ahLst/>
              <a:cxnLst/>
              <a:rect l="l" t="t" r="r" b="b"/>
              <a:pathLst>
                <a:path w="21600" h="21600" extrusionOk="0">
                  <a:moveTo>
                    <a:pt x="10800" y="0"/>
                  </a:moveTo>
                  <a:lnTo>
                    <a:pt x="21600" y="21600"/>
                  </a:lnTo>
                  <a:lnTo>
                    <a:pt x="0" y="21600"/>
                  </a:lnTo>
                  <a:close/>
                </a:path>
              </a:pathLst>
            </a:custGeom>
            <a:solidFill>
              <a:srgbClr val="CBECFA"/>
            </a:solidFill>
            <a:ln w="19050" cap="flat" cmpd="sng">
              <a:solidFill>
                <a:srgbClr val="000000"/>
              </a:solidFill>
              <a:prstDash val="solid"/>
              <a:miter lim="400000"/>
              <a:headEnd type="none" w="sm" len="sm"/>
              <a:tailEnd type="none" w="sm" len="sm"/>
            </a:ln>
          </p:spPr>
          <p:txBody>
            <a:bodyPr spcFirstLastPara="1" wrap="square" lIns="78300" tIns="78300" rIns="78300" bIns="783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420" name="Google Shape;420;p24"/>
          <p:cNvGrpSpPr/>
          <p:nvPr/>
        </p:nvGrpSpPr>
        <p:grpSpPr>
          <a:xfrm>
            <a:off x="8925520" y="6569991"/>
            <a:ext cx="690300" cy="1270005"/>
            <a:chOff x="2956672" y="1384595"/>
            <a:chExt cx="690300" cy="1270005"/>
          </a:xfrm>
        </p:grpSpPr>
        <p:sp>
          <p:nvSpPr>
            <p:cNvPr id="421" name="Google Shape;421;p24"/>
            <p:cNvSpPr/>
            <p:nvPr/>
          </p:nvSpPr>
          <p:spPr>
            <a:xfrm>
              <a:off x="2956672" y="1384595"/>
              <a:ext cx="690300" cy="1264500"/>
            </a:xfrm>
            <a:prstGeom prst="rect">
              <a:avLst/>
            </a:prstGeom>
            <a:solidFill>
              <a:srgbClr val="FFFFFF"/>
            </a:solid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422" name="Google Shape;422;p24"/>
            <p:cNvSpPr/>
            <p:nvPr/>
          </p:nvSpPr>
          <p:spPr>
            <a:xfrm>
              <a:off x="3074025" y="1509800"/>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423" name="Google Shape;423;p24"/>
            <p:cNvSpPr/>
            <p:nvPr/>
          </p:nvSpPr>
          <p:spPr>
            <a:xfrm>
              <a:off x="3347800" y="1509800"/>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424" name="Google Shape;424;p24"/>
            <p:cNvSpPr/>
            <p:nvPr/>
          </p:nvSpPr>
          <p:spPr>
            <a:xfrm>
              <a:off x="3074025" y="1796002"/>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425" name="Google Shape;425;p24"/>
            <p:cNvSpPr/>
            <p:nvPr/>
          </p:nvSpPr>
          <p:spPr>
            <a:xfrm>
              <a:off x="3347800" y="1796002"/>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426" name="Google Shape;426;p24"/>
            <p:cNvSpPr/>
            <p:nvPr/>
          </p:nvSpPr>
          <p:spPr>
            <a:xfrm>
              <a:off x="3074025" y="2082204"/>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427" name="Google Shape;427;p24"/>
            <p:cNvSpPr/>
            <p:nvPr/>
          </p:nvSpPr>
          <p:spPr>
            <a:xfrm>
              <a:off x="3347800" y="2082204"/>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428" name="Google Shape;428;p24"/>
            <p:cNvSpPr/>
            <p:nvPr/>
          </p:nvSpPr>
          <p:spPr>
            <a:xfrm>
              <a:off x="3130500" y="2419100"/>
              <a:ext cx="345300" cy="235500"/>
            </a:xfrm>
            <a:prstGeom prst="rect">
              <a:avLst/>
            </a:prstGeom>
            <a:no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grpSp>
      <p:sp>
        <p:nvSpPr>
          <p:cNvPr id="429" name="Google Shape;429;p24"/>
          <p:cNvSpPr txBox="1"/>
          <p:nvPr/>
        </p:nvSpPr>
        <p:spPr>
          <a:xfrm>
            <a:off x="8111240" y="7921109"/>
            <a:ext cx="2321400" cy="304800"/>
          </a:xfrm>
          <a:prstGeom prst="rect">
            <a:avLst/>
          </a:prstGeom>
          <a:no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ja" sz="1800" b="1" i="0" u="none" strike="noStrike" cap="none">
                <a:solidFill>
                  <a:srgbClr val="000000"/>
                </a:solidFill>
                <a:latin typeface="Arial"/>
                <a:ea typeface="Arial"/>
                <a:cs typeface="Arial"/>
                <a:sym typeface="Arial"/>
              </a:rPr>
              <a:t>広告主</a:t>
            </a:r>
            <a:endParaRPr sz="1000" b="1" i="0" u="none" strike="noStrike" cap="none">
              <a:solidFill>
                <a:srgbClr val="000000"/>
              </a:solidFill>
              <a:latin typeface="Arial"/>
              <a:ea typeface="Arial"/>
              <a:cs typeface="Arial"/>
              <a:sym typeface="Arial"/>
            </a:endParaRPr>
          </a:p>
        </p:txBody>
      </p:sp>
      <p:cxnSp>
        <p:nvCxnSpPr>
          <p:cNvPr id="430" name="Google Shape;430;p24"/>
          <p:cNvCxnSpPr/>
          <p:nvPr/>
        </p:nvCxnSpPr>
        <p:spPr>
          <a:xfrm>
            <a:off x="7425575" y="7209865"/>
            <a:ext cx="1261500" cy="0"/>
          </a:xfrm>
          <a:prstGeom prst="straightConnector1">
            <a:avLst/>
          </a:prstGeom>
          <a:noFill/>
          <a:ln w="28575" cap="flat" cmpd="sng">
            <a:solidFill>
              <a:srgbClr val="000000"/>
            </a:solidFill>
            <a:prstDash val="solid"/>
            <a:miter lim="400000"/>
            <a:headEnd type="stealth" w="med" len="med"/>
            <a:tailEnd type="none" w="sm" len="sm"/>
          </a:ln>
        </p:spPr>
      </p:cxnSp>
      <p:sp>
        <p:nvSpPr>
          <p:cNvPr id="431" name="Google Shape;431;p24"/>
          <p:cNvSpPr/>
          <p:nvPr/>
        </p:nvSpPr>
        <p:spPr>
          <a:xfrm>
            <a:off x="7922834" y="7079627"/>
            <a:ext cx="267000" cy="274500"/>
          </a:xfrm>
          <a:prstGeom prst="roundRect">
            <a:avLst>
              <a:gd name="adj" fmla="val 22790"/>
            </a:avLst>
          </a:prstGeom>
          <a:solidFill>
            <a:srgbClr val="FFFC41"/>
          </a:solidFill>
          <a:ln w="28575"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ja" sz="1500" b="0" i="0" u="none" strike="noStrike" cap="none">
                <a:solidFill>
                  <a:srgbClr val="000000"/>
                </a:solidFill>
                <a:latin typeface="Arial"/>
                <a:ea typeface="Arial"/>
                <a:cs typeface="Arial"/>
                <a:sym typeface="Arial"/>
              </a:rPr>
              <a:t>¥</a:t>
            </a:r>
            <a:endParaRPr sz="1200" b="0" i="0" u="none" strike="noStrike" cap="none">
              <a:solidFill>
                <a:srgbClr val="000000"/>
              </a:solidFill>
              <a:latin typeface="Arial"/>
              <a:ea typeface="Arial"/>
              <a:cs typeface="Arial"/>
              <a:sym typeface="Arial"/>
            </a:endParaRPr>
          </a:p>
        </p:txBody>
      </p:sp>
      <p:sp>
        <p:nvSpPr>
          <p:cNvPr id="432" name="Google Shape;432;p24"/>
          <p:cNvSpPr txBox="1"/>
          <p:nvPr/>
        </p:nvSpPr>
        <p:spPr>
          <a:xfrm>
            <a:off x="7696531" y="7436286"/>
            <a:ext cx="714000" cy="2373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ja" sz="1400" b="0" i="0" u="none" strike="noStrike" cap="none">
                <a:solidFill>
                  <a:srgbClr val="000000"/>
                </a:solidFill>
                <a:latin typeface="Arial"/>
                <a:ea typeface="Arial"/>
                <a:cs typeface="Arial"/>
                <a:sym typeface="Arial"/>
              </a:rPr>
              <a:t>広告費</a:t>
            </a:r>
            <a:endParaRPr sz="1400" b="0" i="0" u="none" strike="noStrike" cap="none">
              <a:solidFill>
                <a:srgbClr val="000000"/>
              </a:solidFill>
              <a:latin typeface="Arial"/>
              <a:ea typeface="Arial"/>
              <a:cs typeface="Arial"/>
              <a:sym typeface="Arial"/>
            </a:endParaRPr>
          </a:p>
        </p:txBody>
      </p:sp>
      <p:grpSp>
        <p:nvGrpSpPr>
          <p:cNvPr id="433" name="Google Shape;433;p24"/>
          <p:cNvGrpSpPr/>
          <p:nvPr/>
        </p:nvGrpSpPr>
        <p:grpSpPr>
          <a:xfrm>
            <a:off x="4059052" y="6569991"/>
            <a:ext cx="690300" cy="1270005"/>
            <a:chOff x="2956672" y="1384595"/>
            <a:chExt cx="690300" cy="1270005"/>
          </a:xfrm>
        </p:grpSpPr>
        <p:sp>
          <p:nvSpPr>
            <p:cNvPr id="434" name="Google Shape;434;p24"/>
            <p:cNvSpPr/>
            <p:nvPr/>
          </p:nvSpPr>
          <p:spPr>
            <a:xfrm>
              <a:off x="2956672" y="1384595"/>
              <a:ext cx="690300" cy="1264500"/>
            </a:xfrm>
            <a:prstGeom prst="rect">
              <a:avLst/>
            </a:prstGeom>
            <a:solidFill>
              <a:srgbClr val="FFFFFF"/>
            </a:solid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435" name="Google Shape;435;p24"/>
            <p:cNvSpPr/>
            <p:nvPr/>
          </p:nvSpPr>
          <p:spPr>
            <a:xfrm>
              <a:off x="3074025" y="1509800"/>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436" name="Google Shape;436;p24"/>
            <p:cNvSpPr/>
            <p:nvPr/>
          </p:nvSpPr>
          <p:spPr>
            <a:xfrm>
              <a:off x="3347800" y="1509800"/>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437" name="Google Shape;437;p24"/>
            <p:cNvSpPr/>
            <p:nvPr/>
          </p:nvSpPr>
          <p:spPr>
            <a:xfrm>
              <a:off x="3074025" y="1796002"/>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438" name="Google Shape;438;p24"/>
            <p:cNvSpPr/>
            <p:nvPr/>
          </p:nvSpPr>
          <p:spPr>
            <a:xfrm>
              <a:off x="3347800" y="1796002"/>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439" name="Google Shape;439;p24"/>
            <p:cNvSpPr/>
            <p:nvPr/>
          </p:nvSpPr>
          <p:spPr>
            <a:xfrm>
              <a:off x="3074025" y="2082204"/>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440" name="Google Shape;440;p24"/>
            <p:cNvSpPr/>
            <p:nvPr/>
          </p:nvSpPr>
          <p:spPr>
            <a:xfrm>
              <a:off x="3347800" y="2082204"/>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441" name="Google Shape;441;p24"/>
            <p:cNvSpPr/>
            <p:nvPr/>
          </p:nvSpPr>
          <p:spPr>
            <a:xfrm>
              <a:off x="3130500" y="2419100"/>
              <a:ext cx="345300" cy="235500"/>
            </a:xfrm>
            <a:prstGeom prst="rect">
              <a:avLst/>
            </a:prstGeom>
            <a:no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grpSp>
      <p:sp>
        <p:nvSpPr>
          <p:cNvPr id="442" name="Google Shape;442;p24"/>
          <p:cNvSpPr txBox="1"/>
          <p:nvPr/>
        </p:nvSpPr>
        <p:spPr>
          <a:xfrm>
            <a:off x="3244772" y="7921109"/>
            <a:ext cx="2321400" cy="304800"/>
          </a:xfrm>
          <a:prstGeom prst="rect">
            <a:avLst/>
          </a:prstGeom>
          <a:no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ja" sz="1800" b="1" i="0" u="none" strike="noStrike" cap="none">
                <a:solidFill>
                  <a:srgbClr val="000000"/>
                </a:solidFill>
                <a:latin typeface="Arial"/>
                <a:ea typeface="Arial"/>
                <a:cs typeface="Arial"/>
                <a:sym typeface="Arial"/>
              </a:rPr>
              <a:t>レーベル</a:t>
            </a:r>
            <a:endParaRPr sz="1000" b="1" i="0" u="none" strike="noStrike" cap="none">
              <a:solidFill>
                <a:srgbClr val="000000"/>
              </a:solidFill>
              <a:latin typeface="Arial"/>
              <a:ea typeface="Arial"/>
              <a:cs typeface="Arial"/>
              <a:sym typeface="Arial"/>
            </a:endParaRPr>
          </a:p>
        </p:txBody>
      </p:sp>
      <p:cxnSp>
        <p:nvCxnSpPr>
          <p:cNvPr id="443" name="Google Shape;443;p24"/>
          <p:cNvCxnSpPr/>
          <p:nvPr/>
        </p:nvCxnSpPr>
        <p:spPr>
          <a:xfrm>
            <a:off x="4976843" y="7209865"/>
            <a:ext cx="1261500" cy="0"/>
          </a:xfrm>
          <a:prstGeom prst="straightConnector1">
            <a:avLst/>
          </a:prstGeom>
          <a:noFill/>
          <a:ln w="28575" cap="flat" cmpd="sng">
            <a:solidFill>
              <a:srgbClr val="000000"/>
            </a:solidFill>
            <a:prstDash val="solid"/>
            <a:miter lim="400000"/>
            <a:headEnd type="stealth" w="med" len="med"/>
            <a:tailEnd type="none" w="sm" len="sm"/>
          </a:ln>
        </p:spPr>
      </p:cxnSp>
      <p:sp>
        <p:nvSpPr>
          <p:cNvPr id="444" name="Google Shape;444;p24"/>
          <p:cNvSpPr/>
          <p:nvPr/>
        </p:nvSpPr>
        <p:spPr>
          <a:xfrm>
            <a:off x="5474102" y="7079627"/>
            <a:ext cx="267000" cy="274500"/>
          </a:xfrm>
          <a:prstGeom prst="roundRect">
            <a:avLst>
              <a:gd name="adj" fmla="val 22790"/>
            </a:avLst>
          </a:prstGeom>
          <a:solidFill>
            <a:srgbClr val="FFFC41"/>
          </a:solidFill>
          <a:ln w="28575"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ja" sz="1500" b="0" i="0" u="none" strike="noStrike" cap="none">
                <a:solidFill>
                  <a:srgbClr val="000000"/>
                </a:solidFill>
                <a:latin typeface="Arial"/>
                <a:ea typeface="Arial"/>
                <a:cs typeface="Arial"/>
                <a:sym typeface="Arial"/>
              </a:rPr>
              <a:t>¥</a:t>
            </a:r>
            <a:endParaRPr sz="1200" b="0" i="0" u="none" strike="noStrike" cap="none">
              <a:solidFill>
                <a:srgbClr val="000000"/>
              </a:solidFill>
              <a:latin typeface="Arial"/>
              <a:ea typeface="Arial"/>
              <a:cs typeface="Arial"/>
              <a:sym typeface="Arial"/>
            </a:endParaRPr>
          </a:p>
        </p:txBody>
      </p:sp>
      <p:sp>
        <p:nvSpPr>
          <p:cNvPr id="445" name="Google Shape;445;p24"/>
          <p:cNvSpPr txBox="1"/>
          <p:nvPr/>
        </p:nvSpPr>
        <p:spPr>
          <a:xfrm>
            <a:off x="5247799" y="7436286"/>
            <a:ext cx="714000" cy="2373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ja" sz="1400" b="0" i="0" u="none" strike="noStrike" cap="none">
                <a:solidFill>
                  <a:srgbClr val="000000"/>
                </a:solidFill>
                <a:latin typeface="Arial"/>
                <a:ea typeface="Arial"/>
                <a:cs typeface="Arial"/>
                <a:sym typeface="Arial"/>
              </a:rPr>
              <a:t>契約料</a:t>
            </a:r>
            <a:endParaRPr sz="1400" b="0" i="0" u="none" strike="noStrike" cap="none">
              <a:solidFill>
                <a:srgbClr val="000000"/>
              </a:solidFill>
              <a:latin typeface="Arial"/>
              <a:ea typeface="Arial"/>
              <a:cs typeface="Arial"/>
              <a:sym typeface="Arial"/>
            </a:endParaRPr>
          </a:p>
        </p:txBody>
      </p:sp>
      <p:cxnSp>
        <p:nvCxnSpPr>
          <p:cNvPr id="446" name="Google Shape;446;p24"/>
          <p:cNvCxnSpPr/>
          <p:nvPr/>
        </p:nvCxnSpPr>
        <p:spPr>
          <a:xfrm rot="10800000">
            <a:off x="4412840" y="5576900"/>
            <a:ext cx="0" cy="912000"/>
          </a:xfrm>
          <a:prstGeom prst="straightConnector1">
            <a:avLst/>
          </a:prstGeom>
          <a:noFill/>
          <a:ln w="28575" cap="flat" cmpd="sng">
            <a:solidFill>
              <a:srgbClr val="000000"/>
            </a:solidFill>
            <a:prstDash val="solid"/>
            <a:miter lim="400000"/>
            <a:headEnd type="none" w="sm" len="sm"/>
            <a:tailEnd type="stealth" w="med" len="med"/>
          </a:ln>
        </p:spPr>
      </p:cxnSp>
      <p:sp>
        <p:nvSpPr>
          <p:cNvPr id="447" name="Google Shape;447;p24"/>
          <p:cNvSpPr/>
          <p:nvPr/>
        </p:nvSpPr>
        <p:spPr>
          <a:xfrm>
            <a:off x="4279270" y="5912600"/>
            <a:ext cx="267000" cy="274500"/>
          </a:xfrm>
          <a:prstGeom prst="roundRect">
            <a:avLst>
              <a:gd name="adj" fmla="val 22790"/>
            </a:avLst>
          </a:prstGeom>
          <a:solidFill>
            <a:srgbClr val="FFFC41"/>
          </a:solidFill>
          <a:ln w="28575"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ja" sz="1500" b="0" i="0" u="none" strike="noStrike" cap="none">
                <a:solidFill>
                  <a:srgbClr val="000000"/>
                </a:solidFill>
                <a:latin typeface="Arial"/>
                <a:ea typeface="Arial"/>
                <a:cs typeface="Arial"/>
                <a:sym typeface="Arial"/>
              </a:rPr>
              <a:t>¥</a:t>
            </a:r>
            <a:endParaRPr sz="1200" b="0" i="0" u="none" strike="noStrike" cap="none">
              <a:solidFill>
                <a:srgbClr val="000000"/>
              </a:solidFill>
              <a:latin typeface="Arial"/>
              <a:ea typeface="Arial"/>
              <a:cs typeface="Arial"/>
              <a:sym typeface="Arial"/>
            </a:endParaRPr>
          </a:p>
        </p:txBody>
      </p:sp>
      <p:sp>
        <p:nvSpPr>
          <p:cNvPr id="448" name="Google Shape;448;p24"/>
          <p:cNvSpPr txBox="1"/>
          <p:nvPr/>
        </p:nvSpPr>
        <p:spPr>
          <a:xfrm>
            <a:off x="3747449" y="5932950"/>
            <a:ext cx="503400" cy="2097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ja" sz="1400" b="0" i="0" u="none" strike="noStrike" cap="none">
                <a:solidFill>
                  <a:srgbClr val="000000"/>
                </a:solidFill>
                <a:latin typeface="Arial"/>
                <a:ea typeface="Arial"/>
                <a:cs typeface="Arial"/>
                <a:sym typeface="Arial"/>
              </a:rPr>
              <a:t>再生</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ja" sz="1400" b="0" i="0" u="none" strike="noStrike" cap="none">
                <a:solidFill>
                  <a:srgbClr val="000000"/>
                </a:solidFill>
                <a:latin typeface="Arial"/>
                <a:ea typeface="Arial"/>
                <a:cs typeface="Arial"/>
                <a:sym typeface="Arial"/>
              </a:rPr>
              <a:t>報酬</a:t>
            </a:r>
            <a:endParaRPr sz="1400" b="0" i="0" u="none" strike="noStrike" cap="none">
              <a:solidFill>
                <a:srgbClr val="000000"/>
              </a:solidFill>
              <a:latin typeface="Arial"/>
              <a:ea typeface="Arial"/>
              <a:cs typeface="Arial"/>
              <a:sym typeface="Arial"/>
            </a:endParaRPr>
          </a:p>
        </p:txBody>
      </p:sp>
      <p:cxnSp>
        <p:nvCxnSpPr>
          <p:cNvPr id="449" name="Google Shape;449;p24"/>
          <p:cNvCxnSpPr/>
          <p:nvPr/>
        </p:nvCxnSpPr>
        <p:spPr>
          <a:xfrm rot="10800000">
            <a:off x="9275605" y="5576900"/>
            <a:ext cx="0" cy="912000"/>
          </a:xfrm>
          <a:prstGeom prst="straightConnector1">
            <a:avLst/>
          </a:prstGeom>
          <a:noFill/>
          <a:ln w="28575" cap="flat" cmpd="sng">
            <a:solidFill>
              <a:srgbClr val="000000"/>
            </a:solidFill>
            <a:prstDash val="solid"/>
            <a:miter lim="400000"/>
            <a:headEnd type="none" w="sm" len="sm"/>
            <a:tailEnd type="stealth" w="med" len="med"/>
          </a:ln>
        </p:spPr>
      </p:cxnSp>
      <p:sp>
        <p:nvSpPr>
          <p:cNvPr id="450" name="Google Shape;450;p24"/>
          <p:cNvSpPr/>
          <p:nvPr/>
        </p:nvSpPr>
        <p:spPr>
          <a:xfrm>
            <a:off x="9156051" y="5903267"/>
            <a:ext cx="247500" cy="247500"/>
          </a:xfrm>
          <a:prstGeom prst="rect">
            <a:avLst/>
          </a:prstGeom>
          <a:solidFill>
            <a:srgbClr val="CBECFA"/>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 name="Google Shape;451;p24"/>
          <p:cNvSpPr/>
          <p:nvPr/>
        </p:nvSpPr>
        <p:spPr>
          <a:xfrm>
            <a:off x="5498451" y="4493567"/>
            <a:ext cx="247500" cy="247500"/>
          </a:xfrm>
          <a:prstGeom prst="rect">
            <a:avLst/>
          </a:prstGeom>
          <a:solidFill>
            <a:srgbClr val="CBECFA"/>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2" name="Google Shape;452;p24"/>
          <p:cNvSpPr/>
          <p:nvPr/>
        </p:nvSpPr>
        <p:spPr>
          <a:xfrm>
            <a:off x="6538679" y="3197533"/>
            <a:ext cx="267000" cy="274500"/>
          </a:xfrm>
          <a:prstGeom prst="roundRect">
            <a:avLst>
              <a:gd name="adj" fmla="val 22790"/>
            </a:avLst>
          </a:prstGeom>
          <a:solidFill>
            <a:srgbClr val="FFFC41"/>
          </a:solidFill>
          <a:ln w="28575"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ja" sz="1500" b="0" i="0" u="none" strike="noStrike" cap="none">
                <a:solidFill>
                  <a:srgbClr val="000000"/>
                </a:solidFill>
                <a:latin typeface="Arial"/>
                <a:ea typeface="Arial"/>
                <a:cs typeface="Arial"/>
                <a:sym typeface="Arial"/>
              </a:rPr>
              <a:t>¥</a:t>
            </a:r>
            <a:endParaRPr sz="1200" b="0" i="0" u="none" strike="noStrike" cap="none">
              <a:solidFill>
                <a:srgbClr val="000000"/>
              </a:solidFill>
              <a:latin typeface="Arial"/>
              <a:ea typeface="Arial"/>
              <a:cs typeface="Arial"/>
              <a:sym typeface="Arial"/>
            </a:endParaRPr>
          </a:p>
        </p:txBody>
      </p:sp>
      <p:cxnSp>
        <p:nvCxnSpPr>
          <p:cNvPr id="453" name="Google Shape;453;p24"/>
          <p:cNvCxnSpPr/>
          <p:nvPr/>
        </p:nvCxnSpPr>
        <p:spPr>
          <a:xfrm rot="10800000">
            <a:off x="7040405" y="2909900"/>
            <a:ext cx="0" cy="912000"/>
          </a:xfrm>
          <a:prstGeom prst="straightConnector1">
            <a:avLst/>
          </a:prstGeom>
          <a:noFill/>
          <a:ln w="28575" cap="flat" cmpd="sng">
            <a:solidFill>
              <a:srgbClr val="000000"/>
            </a:solidFill>
            <a:prstDash val="solid"/>
            <a:miter lim="400000"/>
            <a:headEnd type="none" w="sm" len="sm"/>
            <a:tailEnd type="stealth" w="med" len="med"/>
          </a:ln>
        </p:spPr>
      </p:cxnSp>
      <p:sp>
        <p:nvSpPr>
          <p:cNvPr id="454" name="Google Shape;454;p24"/>
          <p:cNvSpPr/>
          <p:nvPr/>
        </p:nvSpPr>
        <p:spPr>
          <a:xfrm>
            <a:off x="6920851" y="3236267"/>
            <a:ext cx="247500" cy="247500"/>
          </a:xfrm>
          <a:prstGeom prst="rect">
            <a:avLst/>
          </a:prstGeom>
          <a:solidFill>
            <a:srgbClr val="CBECFA"/>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5" name="Google Shape;455;p24"/>
          <p:cNvSpPr txBox="1"/>
          <p:nvPr/>
        </p:nvSpPr>
        <p:spPr>
          <a:xfrm>
            <a:off x="7225439" y="3191330"/>
            <a:ext cx="879900" cy="3060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ja" sz="1400" b="0" i="0" u="none" strike="noStrike" cap="none">
                <a:solidFill>
                  <a:srgbClr val="000000"/>
                </a:solidFill>
                <a:latin typeface="Arial"/>
                <a:ea typeface="Arial"/>
                <a:cs typeface="Arial"/>
                <a:sym typeface="Arial"/>
              </a:rPr>
              <a:t>サービス</a:t>
            </a:r>
            <a:endParaRPr sz="1400" b="0" i="0" u="none" strike="noStrike" cap="none">
              <a:solidFill>
                <a:srgbClr val="000000"/>
              </a:solidFill>
              <a:latin typeface="Arial"/>
              <a:ea typeface="Arial"/>
              <a:cs typeface="Arial"/>
              <a:sym typeface="Arial"/>
            </a:endParaRPr>
          </a:p>
        </p:txBody>
      </p:sp>
      <p:sp>
        <p:nvSpPr>
          <p:cNvPr id="456" name="Google Shape;456;p24"/>
          <p:cNvSpPr txBox="1"/>
          <p:nvPr/>
        </p:nvSpPr>
        <p:spPr>
          <a:xfrm>
            <a:off x="5597307" y="3191330"/>
            <a:ext cx="844200" cy="3060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ja" sz="1400" b="0" i="0" u="none" strike="noStrike" cap="none">
                <a:solidFill>
                  <a:srgbClr val="000000"/>
                </a:solidFill>
                <a:latin typeface="Arial"/>
                <a:ea typeface="Arial"/>
                <a:cs typeface="Arial"/>
                <a:sym typeface="Arial"/>
              </a:rPr>
              <a:t>月額課金</a:t>
            </a:r>
            <a:endParaRPr sz="1400" b="0" i="0" u="none" strike="noStrike" cap="none">
              <a:solidFill>
                <a:srgbClr val="000000"/>
              </a:solidFill>
              <a:latin typeface="Arial"/>
              <a:ea typeface="Arial"/>
              <a:cs typeface="Arial"/>
              <a:sym typeface="Arial"/>
            </a:endParaRPr>
          </a:p>
        </p:txBody>
      </p:sp>
      <p:sp>
        <p:nvSpPr>
          <p:cNvPr id="457" name="Google Shape;457;p24"/>
          <p:cNvSpPr/>
          <p:nvPr/>
        </p:nvSpPr>
        <p:spPr>
          <a:xfrm>
            <a:off x="9156051" y="3198167"/>
            <a:ext cx="247500" cy="247500"/>
          </a:xfrm>
          <a:prstGeom prst="rect">
            <a:avLst/>
          </a:prstGeom>
          <a:solidFill>
            <a:srgbClr val="CBECFA"/>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8" name="Google Shape;458;p24"/>
          <p:cNvSpPr txBox="1"/>
          <p:nvPr/>
        </p:nvSpPr>
        <p:spPr>
          <a:xfrm>
            <a:off x="7196897" y="5932950"/>
            <a:ext cx="503400" cy="2097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ja" sz="1400" b="0" i="0" u="none" strike="noStrike" cap="none">
                <a:solidFill>
                  <a:srgbClr val="000000"/>
                </a:solidFill>
                <a:latin typeface="Arial"/>
                <a:ea typeface="Arial"/>
                <a:cs typeface="Arial"/>
                <a:sym typeface="Arial"/>
              </a:rPr>
              <a:t>売上</a:t>
            </a:r>
            <a:endParaRPr sz="1400" b="0" i="0" u="none" strike="noStrike" cap="none">
              <a:solidFill>
                <a:srgbClr val="000000"/>
              </a:solidFill>
              <a:latin typeface="Arial"/>
              <a:ea typeface="Arial"/>
              <a:cs typeface="Arial"/>
              <a:sym typeface="Arial"/>
            </a:endParaRPr>
          </a:p>
        </p:txBody>
      </p:sp>
      <p:cxnSp>
        <p:nvCxnSpPr>
          <p:cNvPr id="459" name="Google Shape;459;p24"/>
          <p:cNvCxnSpPr/>
          <p:nvPr/>
        </p:nvCxnSpPr>
        <p:spPr>
          <a:xfrm rot="10800000">
            <a:off x="7027870" y="5576900"/>
            <a:ext cx="0" cy="912000"/>
          </a:xfrm>
          <a:prstGeom prst="straightConnector1">
            <a:avLst/>
          </a:prstGeom>
          <a:noFill/>
          <a:ln w="28575" cap="flat" cmpd="sng">
            <a:solidFill>
              <a:srgbClr val="000000"/>
            </a:solidFill>
            <a:prstDash val="solid"/>
            <a:miter lim="400000"/>
            <a:headEnd type="stealth" w="sm" len="sm"/>
            <a:tailEnd type="none" w="sm" len="sm"/>
          </a:ln>
        </p:spPr>
      </p:cxnSp>
      <p:sp>
        <p:nvSpPr>
          <p:cNvPr id="460" name="Google Shape;460;p24"/>
          <p:cNvSpPr/>
          <p:nvPr/>
        </p:nvSpPr>
        <p:spPr>
          <a:xfrm>
            <a:off x="6894300" y="5912600"/>
            <a:ext cx="267000" cy="274500"/>
          </a:xfrm>
          <a:prstGeom prst="roundRect">
            <a:avLst>
              <a:gd name="adj" fmla="val 22790"/>
            </a:avLst>
          </a:prstGeom>
          <a:solidFill>
            <a:srgbClr val="FFFC41"/>
          </a:solidFill>
          <a:ln w="28575"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ja" sz="1500" b="0" i="0" u="none" strike="noStrike" cap="none">
                <a:solidFill>
                  <a:srgbClr val="000000"/>
                </a:solidFill>
                <a:latin typeface="Arial"/>
                <a:ea typeface="Arial"/>
                <a:cs typeface="Arial"/>
                <a:sym typeface="Arial"/>
              </a:rPr>
              <a:t>¥</a:t>
            </a:r>
            <a:endParaRPr sz="1200" b="0" i="0" u="none" strike="noStrike" cap="none">
              <a:solidFill>
                <a:srgbClr val="000000"/>
              </a:solidFill>
              <a:latin typeface="Arial"/>
              <a:ea typeface="Arial"/>
              <a:cs typeface="Arial"/>
              <a:sym typeface="Arial"/>
            </a:endParaRPr>
          </a:p>
        </p:txBody>
      </p:sp>
      <p:sp>
        <p:nvSpPr>
          <p:cNvPr id="461" name="Google Shape;461;p24"/>
          <p:cNvSpPr/>
          <p:nvPr/>
        </p:nvSpPr>
        <p:spPr>
          <a:xfrm>
            <a:off x="3704677" y="2835965"/>
            <a:ext cx="1787400" cy="700500"/>
          </a:xfrm>
          <a:prstGeom prst="wedgeRoundRectCallout">
            <a:avLst>
              <a:gd name="adj1" fmla="val 59677"/>
              <a:gd name="adj2" fmla="val 23791"/>
              <a:gd name="adj3" fmla="val 0"/>
            </a:avLst>
          </a:pr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2" name="Google Shape;462;p24"/>
          <p:cNvSpPr txBox="1"/>
          <p:nvPr/>
        </p:nvSpPr>
        <p:spPr>
          <a:xfrm>
            <a:off x="3798246" y="2872689"/>
            <a:ext cx="1654200" cy="609900"/>
          </a:xfrm>
          <a:prstGeom prst="rect">
            <a:avLst/>
          </a:prstGeom>
          <a:noFill/>
          <a:ln>
            <a:noFill/>
          </a:ln>
        </p:spPr>
        <p:txBody>
          <a:bodyPr spcFirstLastPara="1" wrap="square" lIns="36150" tIns="36150" rIns="36150" bIns="36150"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ja" sz="1200" b="0" i="0" u="none" strike="noStrike" cap="none">
                <a:solidFill>
                  <a:srgbClr val="000000"/>
                </a:solidFill>
                <a:latin typeface="Arial"/>
                <a:ea typeface="Arial"/>
                <a:cs typeface="Arial"/>
                <a:sym typeface="Arial"/>
              </a:rPr>
              <a:t>課金すると広告が非表示になるフリーミアムなモデル</a:t>
            </a:r>
            <a:endParaRPr sz="1200" b="0" i="0" u="none" strike="noStrike" cap="none">
              <a:solidFill>
                <a:srgbClr val="000000"/>
              </a:solidFill>
              <a:latin typeface="Arial"/>
              <a:ea typeface="Arial"/>
              <a:cs typeface="Arial"/>
              <a:sym typeface="Arial"/>
            </a:endParaRPr>
          </a:p>
        </p:txBody>
      </p:sp>
      <p:cxnSp>
        <p:nvCxnSpPr>
          <p:cNvPr id="463" name="Google Shape;463;p24"/>
          <p:cNvCxnSpPr/>
          <p:nvPr/>
        </p:nvCxnSpPr>
        <p:spPr>
          <a:xfrm>
            <a:off x="-17325" y="952500"/>
            <a:ext cx="13750500" cy="0"/>
          </a:xfrm>
          <a:prstGeom prst="straightConnector1">
            <a:avLst/>
          </a:prstGeom>
          <a:noFill/>
          <a:ln w="9525" cap="flat" cmpd="sng">
            <a:solidFill>
              <a:srgbClr val="000000"/>
            </a:solidFill>
            <a:prstDash val="solid"/>
            <a:miter lim="400000"/>
            <a:headEnd type="none" w="sm" len="sm"/>
            <a:tailEnd type="none" w="sm" len="sm"/>
          </a:ln>
        </p:spPr>
      </p:cxnSp>
      <p:grpSp>
        <p:nvGrpSpPr>
          <p:cNvPr id="464" name="Google Shape;464;p24"/>
          <p:cNvGrpSpPr/>
          <p:nvPr/>
        </p:nvGrpSpPr>
        <p:grpSpPr>
          <a:xfrm>
            <a:off x="6497671" y="3908515"/>
            <a:ext cx="678028" cy="1264960"/>
            <a:chOff x="6491001" y="3918898"/>
            <a:chExt cx="685500" cy="1278900"/>
          </a:xfrm>
        </p:grpSpPr>
        <p:sp>
          <p:nvSpPr>
            <p:cNvPr id="465" name="Google Shape;465;p24"/>
            <p:cNvSpPr/>
            <p:nvPr/>
          </p:nvSpPr>
          <p:spPr>
            <a:xfrm>
              <a:off x="6491001" y="3918898"/>
              <a:ext cx="685500" cy="1278900"/>
            </a:xfrm>
            <a:prstGeom prst="roundRect">
              <a:avLst>
                <a:gd name="adj" fmla="val 8467"/>
              </a:avLst>
            </a:prstGeom>
            <a:solidFill>
              <a:srgbClr val="FFFFFF"/>
            </a:solid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466" name="Google Shape;466;p24"/>
            <p:cNvSpPr/>
            <p:nvPr/>
          </p:nvSpPr>
          <p:spPr>
            <a:xfrm>
              <a:off x="6569453" y="4014344"/>
              <a:ext cx="539100" cy="9240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467" name="Google Shape;467;p24"/>
            <p:cNvSpPr/>
            <p:nvPr/>
          </p:nvSpPr>
          <p:spPr>
            <a:xfrm>
              <a:off x="6771922" y="4993039"/>
              <a:ext cx="135300" cy="139200"/>
            </a:xfrm>
            <a:prstGeom prst="ellipse">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grpSp>
      <p:sp>
        <p:nvSpPr>
          <p:cNvPr id="468" name="Google Shape;468;p24"/>
          <p:cNvSpPr/>
          <p:nvPr/>
        </p:nvSpPr>
        <p:spPr>
          <a:xfrm>
            <a:off x="10662068" y="2902227"/>
            <a:ext cx="1423800" cy="594900"/>
          </a:xfrm>
          <a:prstGeom prst="wedgeRoundRectCallout">
            <a:avLst>
              <a:gd name="adj1" fmla="val -58326"/>
              <a:gd name="adj2" fmla="val 20655"/>
              <a:gd name="adj3" fmla="val 0"/>
            </a:avLst>
          </a:pr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9" name="Google Shape;469;p24"/>
          <p:cNvSpPr txBox="1"/>
          <p:nvPr/>
        </p:nvSpPr>
        <p:spPr>
          <a:xfrm>
            <a:off x="10715881" y="2872689"/>
            <a:ext cx="1370100" cy="609900"/>
          </a:xfrm>
          <a:prstGeom prst="rect">
            <a:avLst/>
          </a:prstGeom>
          <a:noFill/>
          <a:ln>
            <a:noFill/>
          </a:ln>
        </p:spPr>
        <p:txBody>
          <a:bodyPr spcFirstLastPara="1" wrap="square" lIns="36150" tIns="36150" rIns="36150" bIns="36150"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ja" sz="1200" b="0" i="0" u="none" strike="noStrike" cap="none">
                <a:solidFill>
                  <a:srgbClr val="000000"/>
                </a:solidFill>
                <a:latin typeface="Arial"/>
                <a:ea typeface="Arial"/>
                <a:cs typeface="Arial"/>
                <a:sym typeface="Arial"/>
              </a:rPr>
              <a:t>広告を聞くことで</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ja" sz="1200" b="0" i="0" u="none" strike="noStrike" cap="none">
                <a:solidFill>
                  <a:srgbClr val="000000"/>
                </a:solidFill>
                <a:latin typeface="Arial"/>
                <a:ea typeface="Arial"/>
                <a:cs typeface="Arial"/>
                <a:sym typeface="Arial"/>
              </a:rPr>
              <a:t>無料になる</a:t>
            </a:r>
            <a:endParaRPr sz="12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194</TotalTime>
  <Words>1093</Words>
  <Application>Microsoft Office PowerPoint</Application>
  <PresentationFormat>ユーザー設定</PresentationFormat>
  <Paragraphs>223</Paragraphs>
  <Slides>18</Slides>
  <Notes>18</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18</vt:i4>
      </vt:variant>
    </vt:vector>
  </HeadingPairs>
  <TitlesOfParts>
    <vt:vector size="21" baseType="lpstr">
      <vt:lpstr>Gill Sans</vt:lpstr>
      <vt:lpstr>Arial</vt:lpstr>
      <vt:lpstr>Simple Light</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主体とは？</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cp:lastModifiedBy>202401807</cp:lastModifiedBy>
  <cp:revision>7</cp:revision>
  <dcterms:modified xsi:type="dcterms:W3CDTF">2025-09-29T08:01:23Z</dcterms:modified>
</cp:coreProperties>
</file>