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90950" y="543925"/>
            <a:ext cx="20580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r>
              <a:t>Moitrayan Chakravarty</a:t>
            </a:r>
          </a:p>
        </p:txBody>
      </p:sp>
      <p:sp>
        <p:nvSpPr>
          <p:cNvPr id="55" name="Google Shape;55;p13"/>
          <p:cNvSpPr txBox="1"/>
          <p:nvPr/>
        </p:nvSpPr>
        <p:spPr>
          <a:xfrm>
            <a:off x="1164825" y="3208250"/>
            <a:ext cx="20580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/>
        </p:txBody>
      </p:sp>
      <p:sp>
        <p:nvSpPr>
          <p:cNvPr id="56" name="Google Shape;56;p13"/>
          <p:cNvSpPr txBox="1"/>
          <p:nvPr/>
        </p:nvSpPr>
        <p:spPr>
          <a:xfrm>
            <a:off x="6749225" y="2493275"/>
            <a:ext cx="20580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r>
              <a:t>03-04-2025</a:t>
            </a:r>
          </a:p>
        </p:txBody>
      </p:sp>
      <p:sp>
        <p:nvSpPr>
          <p:cNvPr id="57" name="Google Shape;57;p13"/>
          <p:cNvSpPr txBox="1"/>
          <p:nvPr/>
        </p:nvSpPr>
        <p:spPr>
          <a:xfrm>
            <a:off x="6254775" y="543925"/>
            <a:ext cx="20580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r>
              <a:t>1743704235773</a:t>
            </a:r>
          </a:p>
        </p:txBody>
      </p:sp>
      <p:pic>
        <p:nvPicPr>
          <p:cNvPr id="58" name="Picture 57" descr="1743704235773_q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7432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