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690950" y="543925"/>
            <a:ext cx="2058000" cy="5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{{name}}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1164825" y="3208250"/>
            <a:ext cx="2058000" cy="5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{{qr_code}}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6749225" y="2493275"/>
            <a:ext cx="2058000" cy="5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{{issued_date}}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6254775" y="543925"/>
            <a:ext cx="2058000" cy="5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{{certificate_id}}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