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Cormorant Garamond Light" charset="1" panose="00000400000000000000"/>
      <p:regular r:id="rId7"/>
    </p:embeddedFont>
    <p:embeddedFont>
      <p:font typeface="The Seasons Bold" charset="1" panose="00000000000000000000"/>
      <p:regular r:id="rId8"/>
    </p:embeddedFont>
    <p:embeddedFont>
      <p:font typeface="Cormorant Garamond Bold" charset="1" panose="00000800000000000000"/>
      <p:regular r:id="rId9"/>
    </p:embeddedFont>
    <p:embeddedFont>
      <p:font typeface="Rubik One" charset="1" panose="02000604000000020004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" charset="1" panose="020305020704050203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2000" cy="7560000"/>
          </a:xfrm>
          <a:custGeom>
            <a:avLst/>
            <a:gdLst/>
            <a:ahLst/>
            <a:cxnLst/>
            <a:rect r="r" b="b" t="t" l="l"/>
            <a:pathLst>
              <a:path h="7560000" w="10692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76" t="-1511" r="-1876" b="-15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728" y="1299699"/>
            <a:ext cx="8014544" cy="4775332"/>
          </a:xfrm>
          <a:custGeom>
            <a:avLst/>
            <a:gdLst/>
            <a:ahLst/>
            <a:cxnLst/>
            <a:rect r="r" b="b" t="t" l="l"/>
            <a:pathLst>
              <a:path h="4775332" w="8014544">
                <a:moveTo>
                  <a:pt x="0" y="0"/>
                </a:moveTo>
                <a:lnTo>
                  <a:pt x="8014544" y="0"/>
                </a:lnTo>
                <a:lnTo>
                  <a:pt x="8014544" y="4775332"/>
                </a:lnTo>
                <a:lnTo>
                  <a:pt x="0" y="4775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942146" y="-1167339"/>
            <a:ext cx="6736012" cy="9845626"/>
          </a:xfrm>
          <a:custGeom>
            <a:avLst/>
            <a:gdLst/>
            <a:ahLst/>
            <a:cxnLst/>
            <a:rect r="r" b="b" t="t" l="l"/>
            <a:pathLst>
              <a:path h="9845626" w="6736012">
                <a:moveTo>
                  <a:pt x="0" y="0"/>
                </a:moveTo>
                <a:lnTo>
                  <a:pt x="6736011" y="0"/>
                </a:lnTo>
                <a:lnTo>
                  <a:pt x="6736011" y="9845626"/>
                </a:lnTo>
                <a:lnTo>
                  <a:pt x="0" y="9845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2086521" y="3687365"/>
            <a:ext cx="6518958" cy="0"/>
          </a:xfrm>
          <a:prstGeom prst="line">
            <a:avLst/>
          </a:prstGeom>
          <a:ln cap="flat" w="19050">
            <a:solidFill>
              <a:srgbClr val="0B385D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11598" y="798130"/>
            <a:ext cx="634874" cy="670103"/>
          </a:xfrm>
          <a:custGeom>
            <a:avLst/>
            <a:gdLst/>
            <a:ahLst/>
            <a:cxnLst/>
            <a:rect r="r" b="b" t="t" l="l"/>
            <a:pathLst>
              <a:path h="670103" w="634874">
                <a:moveTo>
                  <a:pt x="0" y="0"/>
                </a:moveTo>
                <a:lnTo>
                  <a:pt x="634874" y="0"/>
                </a:lnTo>
                <a:lnTo>
                  <a:pt x="634874" y="670102"/>
                </a:lnTo>
                <a:lnTo>
                  <a:pt x="0" y="6701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30098" y="830383"/>
            <a:ext cx="676784" cy="302798"/>
          </a:xfrm>
          <a:custGeom>
            <a:avLst/>
            <a:gdLst/>
            <a:ahLst/>
            <a:cxnLst/>
            <a:rect r="r" b="b" t="t" l="l"/>
            <a:pathLst>
              <a:path h="302798" w="676784">
                <a:moveTo>
                  <a:pt x="0" y="0"/>
                </a:moveTo>
                <a:lnTo>
                  <a:pt x="676784" y="0"/>
                </a:lnTo>
                <a:lnTo>
                  <a:pt x="676784" y="302798"/>
                </a:lnTo>
                <a:lnTo>
                  <a:pt x="0" y="3027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1120" r="0" b="-8498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06882" y="846765"/>
            <a:ext cx="889998" cy="286416"/>
          </a:xfrm>
          <a:custGeom>
            <a:avLst/>
            <a:gdLst/>
            <a:ahLst/>
            <a:cxnLst/>
            <a:rect r="r" b="b" t="t" l="l"/>
            <a:pathLst>
              <a:path h="286416" w="889998">
                <a:moveTo>
                  <a:pt x="0" y="0"/>
                </a:moveTo>
                <a:lnTo>
                  <a:pt x="889998" y="0"/>
                </a:lnTo>
                <a:lnTo>
                  <a:pt x="889998" y="286416"/>
                </a:lnTo>
                <a:lnTo>
                  <a:pt x="0" y="2864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9584" r="0" b="-17988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38212" y="684427"/>
            <a:ext cx="1343880" cy="671940"/>
          </a:xfrm>
          <a:custGeom>
            <a:avLst/>
            <a:gdLst/>
            <a:ahLst/>
            <a:cxnLst/>
            <a:rect r="r" b="b" t="t" l="l"/>
            <a:pathLst>
              <a:path h="671940" w="1343880">
                <a:moveTo>
                  <a:pt x="0" y="0"/>
                </a:moveTo>
                <a:lnTo>
                  <a:pt x="1343880" y="0"/>
                </a:lnTo>
                <a:lnTo>
                  <a:pt x="1343880" y="671940"/>
                </a:lnTo>
                <a:lnTo>
                  <a:pt x="0" y="6719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49415" y="2562954"/>
            <a:ext cx="4997180" cy="43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>
                <a:solidFill>
                  <a:srgbClr val="0B385D"/>
                </a:solidFill>
                <a:latin typeface="Cormorant Garamond Light"/>
                <a:ea typeface="Cormorant Garamond Light"/>
                <a:cs typeface="Cormorant Garamond Light"/>
                <a:sym typeface="Cormorant Garamond Light"/>
              </a:rPr>
              <a:t>Presented 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0119" y="1667571"/>
            <a:ext cx="7211762" cy="67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b="true" sz="3542">
                <a:solidFill>
                  <a:srgbClr val="0B385D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CERTIFICATE OF PARTICIPATION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6000" y="3707849"/>
            <a:ext cx="9047016" cy="1298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8"/>
              </a:lnSpc>
            </a:pPr>
            <a:r>
              <a:rPr lang="en-US" b="true" sz="2484">
                <a:solidFill>
                  <a:srgbClr val="0B385D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for participating in Code Clash 2.0, a competitive programming event held as part of Technovus 2025, the annual Techno-Management fest of Jorhat Engineering College, on March 31, 2025.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53272" y="801808"/>
            <a:ext cx="567237" cy="307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1849">
                <a:solidFill>
                  <a:srgbClr val="F3D951"/>
                </a:solidFill>
                <a:latin typeface="Rubik One"/>
                <a:ea typeface="Rubik One"/>
                <a:cs typeface="Rubik One"/>
                <a:sym typeface="Rubik One"/>
              </a:rPr>
              <a:t>2.0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1598" y="5216367"/>
            <a:ext cx="1047814" cy="2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Cert. No: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1598" y="5428458"/>
            <a:ext cx="1047814" cy="2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b="true" sz="1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Date of Issue: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1598" y="5950983"/>
            <a:ext cx="8585282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</a:p>
          <a:p>
            <a:pPr algn="l" marL="302259" indent="-151129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electronically generated document and does not require a signature.</a:t>
            </a:r>
          </a:p>
          <a:p>
            <a:pPr algn="l" marL="302259" indent="-151129" lvl="1">
              <a:lnSpc>
                <a:spcPts val="1959"/>
              </a:lnSpc>
              <a:spcBef>
                <a:spcPct val="0"/>
              </a:spcBef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Authenticity of this certificate can be verified from https://codeclashjec.netlify.app/verify.html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77636" y="3153681"/>
            <a:ext cx="6229246" cy="53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  <a:spcBef>
                <a:spcPct val="0"/>
              </a:spcBef>
            </a:pPr>
            <a:r>
              <a:rPr lang="en-US" b="true" sz="28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{{name}}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23177" y="5762387"/>
            <a:ext cx="913714" cy="95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{{qr_code}}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9412" y="5216367"/>
            <a:ext cx="3532847" cy="2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{{certificate_id}}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59412" y="5428458"/>
            <a:ext cx="3532847" cy="26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  <a:spcBef>
                <a:spcPct val="0"/>
              </a:spcBef>
            </a:pPr>
            <a:r>
              <a:rPr lang="en-US" sz="1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{{issued_date}}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DAGjmlvYFaA</dc:identifier>
  <dcterms:modified xsi:type="dcterms:W3CDTF">2011-08-01T06:04:30Z</dcterms:modified>
  <cp:revision>1</cp:revision>
  <dc:title>Copy of certificate-code clash 2.0</dc:title>
</cp:coreProperties>
</file>