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765B408-D1A3-4924-AD06-76C8376A8D20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7490005-1EF4-48BC-908B-7795E60A835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533400"/>
            <a:ext cx="3313355" cy="1134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Linden Mayer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Systems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5598" y="3048000"/>
            <a:ext cx="3309803" cy="22860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Ahsan Fayyaz.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Abdul Moiz Sheikh.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Abdul Rafay Shahid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Saad Mairaj.</a:t>
            </a:r>
          </a:p>
        </p:txBody>
      </p:sp>
    </p:spTree>
    <p:extLst>
      <p:ext uri="{BB962C8B-B14F-4D97-AF65-F5344CB8AC3E}">
        <p14:creationId xmlns:p14="http://schemas.microsoft.com/office/powerpoint/2010/main" val="19980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5715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Overview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5023"/>
            <a:ext cx="6777317" cy="3508977"/>
          </a:xfrm>
        </p:spPr>
        <p:txBody>
          <a:bodyPr/>
          <a:lstStyle/>
          <a:p>
            <a:r>
              <a:rPr lang="en-US" dirty="0" smtClean="0"/>
              <a:t>Motivation.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Fractals.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Applications.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Implementation.</a:t>
            </a:r>
            <a:endParaRPr lang="en-US" dirty="0" smtClean="0"/>
          </a:p>
          <a:p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088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study </a:t>
            </a:r>
            <a:r>
              <a:rPr lang="en-US" dirty="0" smtClean="0"/>
              <a:t>L-Systems</a:t>
            </a:r>
            <a:r>
              <a:rPr lang="en-US" dirty="0" smtClean="0">
                <a:latin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87023"/>
            <a:ext cx="7620000" cy="3508977"/>
          </a:xfrm>
        </p:spPr>
        <p:txBody>
          <a:bodyPr/>
          <a:lstStyle/>
          <a:p>
            <a:endParaRPr lang="en-US" dirty="0"/>
          </a:p>
          <a:p>
            <a:r>
              <a:rPr lang="en-US" sz="2200" dirty="0" smtClean="0"/>
              <a:t>Modeling repetitive </a:t>
            </a:r>
            <a:r>
              <a:rPr lang="en-US" sz="2200" dirty="0" smtClean="0"/>
              <a:t>growth </a:t>
            </a:r>
            <a:r>
              <a:rPr lang="en-US" sz="2200" dirty="0" smtClean="0"/>
              <a:t>using computations.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To generate Recursive patterns.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MOTIVATION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5715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2">
                    <a:lumMod val="75000"/>
                  </a:schemeClr>
                </a:solidFill>
              </a:rPr>
              <a:t>FRACTALS</a:t>
            </a:r>
            <a:endParaRPr lang="en-US" sz="3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620000" cy="350897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Fractals </a:t>
            </a:r>
            <a:r>
              <a:rPr lang="en-US" sz="2200" dirty="0"/>
              <a:t>are infinitely complex patterns that are self-similar across different scales. They are created by repeating a simple process over and over in an </a:t>
            </a:r>
            <a:r>
              <a:rPr lang="en-US" sz="2200" dirty="0" smtClean="0"/>
              <a:t>ongoing </a:t>
            </a:r>
            <a:r>
              <a:rPr lang="en-US" sz="2200" dirty="0"/>
              <a:t>loop</a:t>
            </a:r>
            <a:r>
              <a:rPr lang="en-US" sz="2200" dirty="0" smtClean="0"/>
              <a:t>.</a:t>
            </a:r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sz="1800" dirty="0" smtClean="0"/>
          </a:p>
          <a:p>
            <a:r>
              <a:rPr lang="en-US" sz="2200" dirty="0"/>
              <a:t>Driven by recursion, fractals are images of dynamic </a:t>
            </a:r>
            <a:r>
              <a:rPr lang="en-US" sz="2200" dirty="0" smtClean="0"/>
              <a:t>systems.</a:t>
            </a:r>
            <a:endParaRPr lang="en-US" sz="22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34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6777317" cy="4118577"/>
          </a:xfrm>
        </p:spPr>
        <p:txBody>
          <a:bodyPr/>
          <a:lstStyle/>
          <a:p>
            <a:r>
              <a:rPr lang="en-US" dirty="0" smtClean="0"/>
              <a:t>To generate architectural designs.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To perform mathematical computations.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To write musical compositions to be played on microcomputer. 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3335" y="37981"/>
            <a:ext cx="23366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APPLICATIONS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2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0"/>
            <a:ext cx="5791200" cy="53340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Implementation</a:t>
            </a:r>
            <a:endParaRPr lang="en-US" sz="2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76572" cy="3737577"/>
          </a:xfrm>
        </p:spPr>
        <p:txBody>
          <a:bodyPr/>
          <a:lstStyle/>
          <a:p>
            <a:pPr marL="68580" indent="0" algn="ctr">
              <a:buNone/>
            </a:pPr>
            <a:r>
              <a:rPr lang="en-US" sz="2800" dirty="0" smtClean="0"/>
              <a:t>Classes Used</a:t>
            </a:r>
          </a:p>
          <a:p>
            <a:pPr marL="68580" indent="0" algn="ctr">
              <a:buNone/>
            </a:pPr>
            <a:endParaRPr lang="en-US" b="1" dirty="0" smtClean="0"/>
          </a:p>
          <a:p>
            <a:r>
              <a:rPr lang="en-US" dirty="0" smtClean="0"/>
              <a:t>Main : </a:t>
            </a:r>
            <a:r>
              <a:rPr lang="en-US" sz="2000" dirty="0"/>
              <a:t>e</a:t>
            </a:r>
            <a:r>
              <a:rPr lang="en-US" sz="2000" dirty="0" smtClean="0"/>
              <a:t>xecutes the code.</a:t>
            </a:r>
          </a:p>
          <a:p>
            <a:r>
              <a:rPr lang="en-US" dirty="0" smtClean="0"/>
              <a:t>Painter : </a:t>
            </a:r>
            <a:r>
              <a:rPr lang="en-US" sz="2000" dirty="0" smtClean="0"/>
              <a:t>draws according to the defined rules set.</a:t>
            </a:r>
          </a:p>
          <a:p>
            <a:r>
              <a:rPr lang="en-US" dirty="0" smtClean="0"/>
              <a:t>Generator :  </a:t>
            </a:r>
            <a:r>
              <a:rPr lang="en-US" sz="1900" dirty="0"/>
              <a:t>r</a:t>
            </a:r>
            <a:r>
              <a:rPr lang="en-US" sz="1900" dirty="0" smtClean="0"/>
              <a:t>eplace the string according to given grammar.</a:t>
            </a:r>
          </a:p>
          <a:p>
            <a:r>
              <a:rPr lang="en-US" dirty="0" smtClean="0"/>
              <a:t>Rule : </a:t>
            </a:r>
            <a:r>
              <a:rPr lang="en-US" sz="1800" dirty="0" smtClean="0">
                <a:solidFill>
                  <a:srgbClr val="3E3D2D"/>
                </a:solidFill>
              </a:rPr>
              <a:t> </a:t>
            </a:r>
            <a:r>
              <a:rPr lang="en-US" sz="2000" dirty="0" smtClean="0">
                <a:solidFill>
                  <a:srgbClr val="3E3D2D"/>
                </a:solidFill>
              </a:rPr>
              <a:t>defines the user given rule.</a:t>
            </a:r>
            <a:endParaRPr lang="en-US" sz="2000" dirty="0" smtClean="0"/>
          </a:p>
          <a:p>
            <a:pPr algn="ctr"/>
            <a:endParaRPr lang="en-US" b="1" dirty="0" smtClean="0"/>
          </a:p>
          <a:p>
            <a:pPr marL="68580" indent="0" algn="ctr">
              <a:buNone/>
            </a:pPr>
            <a:endParaRPr lang="en-US" b="1" dirty="0" smtClean="0"/>
          </a:p>
          <a:p>
            <a:pPr marL="68580" indent="0" algn="ctr">
              <a:buNone/>
            </a:pPr>
            <a:endParaRPr lang="en-US" b="1" dirty="0" smtClean="0"/>
          </a:p>
          <a:p>
            <a:pPr marL="68580" indent="0" algn="ctr">
              <a:buNone/>
            </a:pPr>
            <a:endParaRPr lang="en-US" b="1" dirty="0"/>
          </a:p>
          <a:p>
            <a:pPr algn="ctr">
              <a:buFont typeface="Courier New" panose="02070309020205020404" pitchFamily="49" charset="0"/>
              <a:buChar char="o"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02663" y="55626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IDE</a:t>
            </a:r>
            <a:r>
              <a:rPr lang="en-US" sz="2400" dirty="0" smtClean="0"/>
              <a:t> : Processing 3.0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971800"/>
            <a:ext cx="7024744" cy="6858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90800"/>
            <a:ext cx="7086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 &amp; 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00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6199"/>
            <a:ext cx="9276973" cy="6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511</TotalTime>
  <Words>149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Rounded MT Bold</vt:lpstr>
      <vt:lpstr>Calibri</vt:lpstr>
      <vt:lpstr>Century Gothic</vt:lpstr>
      <vt:lpstr>Courier New</vt:lpstr>
      <vt:lpstr>Wingdings 2</vt:lpstr>
      <vt:lpstr>Austin</vt:lpstr>
      <vt:lpstr>Linden Mayer Systems</vt:lpstr>
      <vt:lpstr>Overview</vt:lpstr>
      <vt:lpstr>Why study L-Systems?</vt:lpstr>
      <vt:lpstr>FRACTALS</vt:lpstr>
      <vt:lpstr>PowerPoint Presentation</vt:lpstr>
      <vt:lpstr>Implementation</vt:lpstr>
      <vt:lpstr>CODE DEMO</vt:lpstr>
      <vt:lpstr>Q &amp; 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Lindenmayer System</dc:title>
  <dc:creator>Dell</dc:creator>
  <cp:lastModifiedBy>guest1</cp:lastModifiedBy>
  <cp:revision>31</cp:revision>
  <dcterms:created xsi:type="dcterms:W3CDTF">2016-04-24T11:52:00Z</dcterms:created>
  <dcterms:modified xsi:type="dcterms:W3CDTF">2016-04-26T20:44:48Z</dcterms:modified>
</cp:coreProperties>
</file>