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+k0p/CnCwADNSIDuuKLA1Gs57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" name="Google Shape;1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0"/>
            <a:ext cx="914402" cy="9144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 txBox="1"/>
          <p:nvPr/>
        </p:nvSpPr>
        <p:spPr>
          <a:xfrm>
            <a:off x="1447800" y="1905000"/>
            <a:ext cx="62484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Subject: English</a:t>
            </a:r>
            <a:endParaRPr sz="1800">
              <a:solidFill>
                <a:schemeClr val="dk1"/>
              </a:solidFill>
              <a:latin typeface="Utsaah"/>
              <a:ea typeface="Utsaah"/>
              <a:cs typeface="Utsaah"/>
              <a:sym typeface="Utsaah"/>
            </a:endParaRPr>
          </a:p>
        </p:txBody>
      </p:sp>
      <p:sp>
        <p:nvSpPr>
          <p:cNvPr id="18" name="Google Shape;18;p9"/>
          <p:cNvSpPr txBox="1"/>
          <p:nvPr/>
        </p:nvSpPr>
        <p:spPr>
          <a:xfrm>
            <a:off x="1447800" y="4183559"/>
            <a:ext cx="62484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Grade: VI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9"/>
          <p:cNvSpPr txBox="1"/>
          <p:nvPr/>
        </p:nvSpPr>
        <p:spPr>
          <a:xfrm>
            <a:off x="0" y="3044280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Topic: Palanquin Bearers</a:t>
            </a:r>
            <a:endParaRPr sz="1800">
              <a:solidFill>
                <a:schemeClr val="dk1"/>
              </a:solidFill>
              <a:latin typeface="Utsaah"/>
              <a:ea typeface="Utsaah"/>
              <a:cs typeface="Utsaah"/>
              <a:sym typeface="Utsaah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her slides">
  <p:cSld name="other slide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Palanquin Bearers</a:t>
            </a:r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0" y="6488668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CB/VI/2122</a:t>
            </a:r>
            <a:endParaRPr sz="18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305800" y="6485537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of  7</a:t>
            </a:r>
            <a:endParaRPr sz="1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Who is she?</a:t>
            </a: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81" name="Google Shape;81;p2" descr="Image result for sarojini nai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74" y="1000108"/>
            <a:ext cx="4071966" cy="542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147248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>
                <a:latin typeface="Ebrima" pitchFamily="2" charset="0"/>
                <a:ea typeface="Ebrima" pitchFamily="2" charset="0"/>
                <a:cs typeface="Ebrima" pitchFamily="2" charset="0"/>
              </a:rPr>
              <a:t>Summary</a:t>
            </a:r>
            <a:endParaRPr sz="32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395536" y="620688"/>
            <a:ext cx="8352928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 palanquin bearers are carrying a royal bride in a palanquin. They are singing a song while moving. The song is related to the bride. They say that they are bearing the bride lightly. The bride is swaying like a flower in the wind. </a:t>
            </a:r>
            <a:endParaRPr sz="2400" dirty="0">
              <a:latin typeface="Ebrima" pitchFamily="2" charset="0"/>
              <a:ea typeface="Ebrima" pitchFamily="2" charset="0"/>
              <a:cs typeface="Ebrima" pitchFamily="2" charset="0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She is gliding like a bird on the froth of a stream. She is floating quietly like a laugh from the lips of dream. They are singing and carrying her happily. They are carrying her like a pearl on a string. </a:t>
            </a:r>
            <a:endParaRPr sz="2400" dirty="0">
              <a:latin typeface="Ebrima" pitchFamily="2" charset="0"/>
              <a:ea typeface="Ebrima" pitchFamily="2" charset="0"/>
              <a:cs typeface="Ebrima" pitchFamily="2" charset="0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They are moving gently and cheerfully. She is hanging like a star in the dew of their song. She rises like a ray of light seen on the top of a tide. She falls like a tear from the eyes of </a:t>
            </a:r>
            <a:r>
              <a:rPr lang="en-US" sz="2400" dirty="0" smtClean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a bride</a:t>
            </a:r>
            <a:r>
              <a:rPr lang="en-US" sz="24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. </a:t>
            </a:r>
            <a:endParaRPr sz="2400" dirty="0">
              <a:latin typeface="Ebrima" pitchFamily="2" charset="0"/>
              <a:ea typeface="Ebrima" pitchFamily="2" charset="0"/>
              <a:cs typeface="Ebrima" pitchFamily="2" charset="0"/>
              <a:sym typeface="Arial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457200" y="899794"/>
            <a:ext cx="8229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457200" y="357166"/>
            <a:ext cx="8229600" cy="170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u="sng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Simile</a:t>
            </a:r>
            <a:r>
              <a:rPr lang="en-US" u="sng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u="sng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i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It is a figure of speech which directly compares two things. Words such as 'like', 'as', are used to convey the comparison.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i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dirty="0">
                <a:latin typeface="Arial"/>
                <a:ea typeface="Arial"/>
                <a:cs typeface="Arial"/>
                <a:sym typeface="Arial"/>
              </a:rPr>
            </a:b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457200" y="2214554"/>
            <a:ext cx="8229600" cy="356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We bear her along like a pearl on a string.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She falls like a tear 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She springs like a beam 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She hangs like a star 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She sways like a flower 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 She skims like a bird 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She floats like a laugh 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457200" y="899794"/>
            <a:ext cx="82296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Alliteration</a:t>
            </a:r>
            <a:r>
              <a:rPr lang="en-US" u="sng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/>
            </a:r>
            <a:br>
              <a:rPr lang="en-US" u="sng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</a:br>
            <a:r>
              <a:rPr lang="en-US" sz="2800" i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Repetition of sounds in a series of words to create a poetic effect</a:t>
            </a:r>
            <a:endParaRPr sz="2800" dirty="0">
              <a:latin typeface="Ebrima" pitchFamily="2" charset="0"/>
              <a:ea typeface="Ebrima" pitchFamily="2" charset="0"/>
              <a:cs typeface="Ebrima" pitchFamily="2" charset="0"/>
              <a:sym typeface="Arial"/>
            </a:endParaRPr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57200" y="1951039"/>
            <a:ext cx="8147248" cy="335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he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ways like a flower in the wind of our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ong.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he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kims like a bird on the foam of a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tream.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She floats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l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ike a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l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augh from the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l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ips of a dream.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G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aily ,O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g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aily we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g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lide and we sing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She springs like a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b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eam on the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b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row of the tide.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763688" y="188640"/>
            <a:ext cx="5410944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Answer the following </a:t>
            </a:r>
            <a:endParaRPr sz="2400" b="1" dirty="0">
              <a:latin typeface="Ebrima" pitchFamily="2" charset="0"/>
              <a:ea typeface="Ebrima" pitchFamily="2" charset="0"/>
              <a:cs typeface="Ebrima" pitchFamily="2" charset="0"/>
              <a:sym typeface="Arial"/>
            </a:endParaRPr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323528" y="620688"/>
            <a:ext cx="8363272" cy="55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1. Pick out the words from the poem that describe the movement of the bride.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None/>
            </a:pP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</a:t>
            </a:r>
            <a:r>
              <a:rPr lang="en-US" sz="2000" dirty="0" smtClean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way</a:t>
            </a: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, skim, float, spring, glide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2. How do the palanquin bearers carry the bride?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None/>
            </a:pP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 palanquin bearers carry the bride smoothly and carefully.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3. Why do the palanquin bearers carry the bride lightly?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None/>
            </a:pP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 palanquin bearers do not wish to hurt the bride by carrying her roughly. Hence, they carry her carefully and lightly.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4. How do the palanquin bearers feel when they carry the bride?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None/>
            </a:pP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 palanquin bearers feel very happy and proud to carry the bride. They sing songs and move along.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5. Why is the bride compared to a flower and a bird?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None/>
            </a:pP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 bride is as beautiful as a flower and as light as a bird. She is very delicate and hence is compared to a flower and bird.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619672" y="188640"/>
            <a:ext cx="5410944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Answer the following </a:t>
            </a:r>
            <a:endParaRPr sz="2400" b="1" dirty="0">
              <a:latin typeface="Ebrima" pitchFamily="2" charset="0"/>
              <a:ea typeface="Ebrima" pitchFamily="2" charset="0"/>
              <a:cs typeface="Ebrima" pitchFamily="2" charset="0"/>
              <a:sym typeface="Arial"/>
            </a:endParaRPr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323528" y="620688"/>
            <a:ext cx="8363272" cy="55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0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.  Why is the bride referred to as ‘a pearl on a string’?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None/>
            </a:pP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 bride is as precious as a pearl on a string.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7. Why is the bride compared to a star?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None/>
            </a:pP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 bride looks as bright as a star. Like a bright star she is the center of attraction.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8. Which two emotions of the bride does the poetess mention in the poem? Why?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None/>
            </a:pP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 poetess mentions two contradictory </a:t>
            </a:r>
            <a:r>
              <a:rPr lang="en-US" sz="2000" dirty="0" smtClean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feelings; </a:t>
            </a: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happiness in the first stanza and sadness in the third stanza.  In the beginning, the bride is happy as she is going to her husband’s house to begin a new life and in the </a:t>
            </a:r>
            <a:r>
              <a:rPr lang="en-US" sz="2000" dirty="0" smtClean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end, </a:t>
            </a: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she is sad because she is going away from her parents.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9. The poetess uses a lot of similes. Why do you think the poetess uses them in the poem? </a:t>
            </a:r>
            <a:endParaRPr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2000"/>
              <a:buNone/>
            </a:pPr>
            <a:r>
              <a:rPr lang="en-US" sz="2000" dirty="0">
                <a:solidFill>
                  <a:srgbClr val="0033CC"/>
                </a:solidFill>
                <a:latin typeface="Ebrima" pitchFamily="2" charset="0"/>
                <a:ea typeface="Ebrima" pitchFamily="2" charset="0"/>
                <a:cs typeface="Ebrima" pitchFamily="2" charset="0"/>
                <a:sym typeface="Arial"/>
              </a:rPr>
              <a:t>The poetess uses simile in the poem to emphasise on the beauty and the emotions of the bride.</a:t>
            </a:r>
            <a:endParaRPr sz="2000" dirty="0">
              <a:latin typeface="Ebrima" pitchFamily="2" charset="0"/>
              <a:ea typeface="Ebrima" pitchFamily="2" charset="0"/>
              <a:cs typeface="Ebrima" pitchFamily="2" charset="0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7897091" y="6492875"/>
            <a:ext cx="48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575</Words>
  <Application>Microsoft Office PowerPoint</Application>
  <PresentationFormat>On-screen Show (4:3)</PresentationFormat>
  <Paragraphs>47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Who is she?</vt:lpstr>
      <vt:lpstr>Summary</vt:lpstr>
      <vt:lpstr>Simile It is a figure of speech which directly compares two things. Words such as 'like', 'as', are used to convey the comparison.  </vt:lpstr>
      <vt:lpstr>Alliteration Repetition of sounds in a series of words to create a poetic effect</vt:lpstr>
      <vt:lpstr>Answer the following </vt:lpstr>
      <vt:lpstr>Answer the following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Rashmi Sawant</cp:lastModifiedBy>
  <cp:revision>3</cp:revision>
  <dcterms:created xsi:type="dcterms:W3CDTF">2017-02-15T11:17:05Z</dcterms:created>
  <dcterms:modified xsi:type="dcterms:W3CDTF">2021-11-10T10:08:48Z</dcterms:modified>
</cp:coreProperties>
</file>