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0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3" clrIdx="0"/>
  <p:cmAuthor id="1" name="Admin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ECFF"/>
    <a:srgbClr val="FFFFCC"/>
    <a:srgbClr val="CCFFCC"/>
    <a:srgbClr val="FFFFFF"/>
    <a:srgbClr val="008000"/>
    <a:srgbClr val="FF0066"/>
    <a:srgbClr val="99FF99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2100" autoAdjust="0"/>
  </p:normalViewPr>
  <p:slideViewPr>
    <p:cSldViewPr>
      <p:cViewPr>
        <p:scale>
          <a:sx n="54" d="100"/>
          <a:sy n="54" d="100"/>
        </p:scale>
        <p:origin x="-116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7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3269-498F-4522-9880-42DD2F0A05A9}" type="datetimeFigureOut">
              <a:rPr lang="en-US" smtClean="0"/>
              <a:pPr/>
              <a:t>07-Dec-21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95E5C-AC70-47E8-B68E-C8734D74B7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4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7A99-8129-4649-8279-EF6D121BAFAA}" type="datetimeFigureOut">
              <a:rPr lang="en-US" smtClean="0"/>
              <a:pPr/>
              <a:t>07-Dec-21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FDE22-691F-4A0E-9B58-C13008ADA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3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FDE22-691F-4A0E-9B58-C13008ADA8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9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914402" cy="91440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47800" y="19050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Subject: English</a:t>
            </a:r>
            <a:endParaRPr lang="en-US" dirty="0">
              <a:latin typeface="Utsaah" pitchFamily="34" charset="0"/>
              <a:cs typeface="Utsaah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7800" y="4722411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Grade: VI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30442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Topic: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Zebra Questions</a:t>
            </a:r>
            <a:endParaRPr lang="en-US" dirty="0">
              <a:latin typeface="Utsaah" pitchFamily="34" charset="0"/>
              <a:cs typeface="Utsaa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7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h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7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B891477-DA33-4A19-93A9-3269F09018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Zebra Questions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CB/VI/2122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05800" y="64855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b="1" baseline="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baseline="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6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</p:spPr>
        <p:txBody>
          <a:bodyPr/>
          <a:lstStyle/>
          <a:p>
            <a:fld id="{FB891477-DA33-4A19-93A9-3269F09018E7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9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3" y="152400"/>
            <a:ext cx="8229600" cy="639762"/>
          </a:xfrm>
        </p:spPr>
        <p:txBody>
          <a:bodyPr/>
          <a:lstStyle/>
          <a:p>
            <a:r>
              <a:rPr lang="en-US" dirty="0" smtClean="0"/>
              <a:t>What do the pictures tell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91477-DA33-4A19-93A9-3269F09018E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3765762" cy="4744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62100"/>
            <a:ext cx="454450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poet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Sheldon Allan Silverstein</a:t>
            </a:r>
            <a:r>
              <a:rPr lang="en-US" sz="2400" dirty="0"/>
              <a:t> </a:t>
            </a:r>
            <a:r>
              <a:rPr lang="en-US" sz="2400" dirty="0" smtClean="0"/>
              <a:t> (</a:t>
            </a:r>
            <a:r>
              <a:rPr lang="en-US" sz="2400" dirty="0"/>
              <a:t>September 25, 1930 – May 10, 1999) was an American writer, poet, cartoonist, songwriter, and playwright. He was best known for his cartoons, songs, and children's books. He styled himself as </a:t>
            </a:r>
            <a:r>
              <a:rPr lang="en-US" sz="2400" b="1" dirty="0"/>
              <a:t>Uncle Shelby</a:t>
            </a:r>
            <a:r>
              <a:rPr lang="en-US" sz="2400" dirty="0"/>
              <a:t> in some works. His books have been translated into more than 30 languages and have sold more than 20 million copies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91477-DA33-4A19-93A9-3269F09018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43000"/>
            <a:ext cx="34263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/>
          <a:lstStyle/>
          <a:p>
            <a:r>
              <a:rPr lang="en-US" sz="3600" dirty="0" smtClean="0"/>
              <a:t>Comprehension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1"/>
            <a:ext cx="8229600" cy="2971800"/>
          </a:xfrm>
        </p:spPr>
        <p:txBody>
          <a:bodyPr/>
          <a:lstStyle/>
          <a:p>
            <a:r>
              <a:rPr lang="en-US" sz="2800" dirty="0" smtClean="0"/>
              <a:t>Read the lines ‘I asked…noisy times?’ pg. no. 64</a:t>
            </a:r>
          </a:p>
          <a:p>
            <a:pPr marL="0" indent="0">
              <a:buNone/>
            </a:pPr>
            <a:r>
              <a:rPr lang="en-US" sz="2800" dirty="0" smtClean="0"/>
              <a:t>Answer the questions:</a:t>
            </a:r>
          </a:p>
          <a:p>
            <a:pPr marL="514350" indent="-514350">
              <a:buAutoNum type="alphaLcPeriod"/>
            </a:pPr>
            <a:r>
              <a:rPr lang="en-US" sz="2800" dirty="0" smtClean="0"/>
              <a:t>Who is the speaker?</a:t>
            </a:r>
          </a:p>
          <a:p>
            <a:pPr marL="0" indent="0">
              <a:buNone/>
            </a:pPr>
            <a:r>
              <a:rPr lang="en-US" sz="2800" dirty="0" smtClean="0"/>
              <a:t>b. What question did the speaker ask the zebra?</a:t>
            </a:r>
          </a:p>
          <a:p>
            <a:pPr marL="0" indent="0">
              <a:buNone/>
            </a:pPr>
            <a:r>
              <a:rPr lang="en-US" sz="2800" dirty="0" smtClean="0"/>
              <a:t>c. What question did the zebra ask the speaker about habits?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91477-DA33-4A19-93A9-3269F09018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</a:rPr>
              <a:t>The young boy is the speaker.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The speaker asked the zebra if he was black with white stripes or white with black stripes.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The zebra asked the speaker if he was good with bad habits or bad with good habits.</a:t>
            </a: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Stripes: line or band</a:t>
            </a:r>
          </a:p>
          <a:p>
            <a:r>
              <a:rPr lang="en-US" dirty="0" smtClean="0"/>
              <a:t>Sloppy: careless, messy</a:t>
            </a:r>
          </a:p>
          <a:p>
            <a:r>
              <a:rPr lang="en-US" dirty="0" smtClean="0"/>
              <a:t>Neat: tidy</a:t>
            </a:r>
          </a:p>
          <a:p>
            <a:r>
              <a:rPr lang="en-US" dirty="0" smtClean="0"/>
              <a:t>Quiet: silent</a:t>
            </a:r>
          </a:p>
          <a:p>
            <a:r>
              <a:rPr lang="en-US" dirty="0" smtClean="0"/>
              <a:t>Noisy: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91477-DA33-4A19-93A9-3269F09018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poem states that we are multi-storied. We have different levels and layers to our personality. We can never be one or other of anything. We should look at each other from a different perspective and not judge anyone easily. We should show each other more sympathy.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891477-DA33-4A19-93A9-3269F09018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185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What do the pictures tell you?</vt:lpstr>
      <vt:lpstr>About the poet</vt:lpstr>
      <vt:lpstr>Comprehension</vt:lpstr>
      <vt:lpstr>Vocabulary </vt:lpstr>
      <vt:lpstr>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193</cp:revision>
  <dcterms:created xsi:type="dcterms:W3CDTF">2017-02-15T11:17:05Z</dcterms:created>
  <dcterms:modified xsi:type="dcterms:W3CDTF">2021-12-07T09:17:03Z</dcterms:modified>
</cp:coreProperties>
</file>