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57" r:id="rId4"/>
    <p:sldId id="258" r:id="rId5"/>
    <p:sldId id="259" r:id="rId6"/>
    <p:sldId id="260" r:id="rId7"/>
    <p:sldId id="271" r:id="rId8"/>
    <p:sldId id="269" r:id="rId9"/>
    <p:sldId id="268" r:id="rId10"/>
    <p:sldId id="263" r:id="rId11"/>
    <p:sldId id="264" r:id="rId12"/>
    <p:sldId id="265"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5" name="Footer Placeholder 4"/>
          <p:cNvSpPr>
            <a:spLocks noGrp="1"/>
          </p:cNvSpPr>
          <p:nvPr>
            <p:ph type="ftr" sz="quarter" idx="11"/>
          </p:nvPr>
        </p:nvSpPr>
        <p:spPr>
          <a:xfrm>
            <a:off x="2416500" y="329307"/>
            <a:ext cx="4973915" cy="309201"/>
          </a:xfrm>
        </p:spPr>
        <p:txBody>
          <a:bodyPr/>
          <a:lstStyle/>
          <a:p>
            <a:endParaRPr lang="x-none"/>
          </a:p>
        </p:txBody>
      </p:sp>
      <p:sp>
        <p:nvSpPr>
          <p:cNvPr id="6" name="Slide Number Placeholder 5"/>
          <p:cNvSpPr>
            <a:spLocks noGrp="1"/>
          </p:cNvSpPr>
          <p:nvPr>
            <p:ph type="sldNum" sz="quarter" idx="12"/>
          </p:nvPr>
        </p:nvSpPr>
        <p:spPr>
          <a:xfrm>
            <a:off x="1437664" y="798973"/>
            <a:ext cx="811019" cy="503578"/>
          </a:xfrm>
        </p:spPr>
        <p:txBody>
          <a:bodyPr/>
          <a:lstStyle/>
          <a:p>
            <a:fld id="{5648C58A-BE41-4A6F-ABC0-7D48538BCA72}" type="slidenum">
              <a:rPr lang="x-none" smtClean="0"/>
              <a:pPr/>
              <a:t>‹#›</a:t>
            </a:fld>
            <a:endParaRPr lang="x-non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683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648C58A-BE41-4A6F-ABC0-7D48538BCA72}" type="slidenum">
              <a:rPr lang="x-none" smtClean="0"/>
              <a:pPr/>
              <a:t>‹#›</a:t>
            </a:fld>
            <a:endParaRPr lang="x-non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81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648C58A-BE41-4A6F-ABC0-7D48538BCA72}" type="slidenum">
              <a:rPr lang="x-none" smtClean="0"/>
              <a:pPr/>
              <a:t>‹#›</a:t>
            </a:fld>
            <a:endParaRPr lang="x-non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1198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648C58A-BE41-4A6F-ABC0-7D48538BCA72}" type="slidenum">
              <a:rPr lang="x-none" smtClean="0"/>
              <a:pPr/>
              <a:t>‹#›</a:t>
            </a:fld>
            <a:endParaRPr lang="x-non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407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648C58A-BE41-4A6F-ABC0-7D48538BCA72}" type="slidenum">
              <a:rPr lang="x-none" smtClean="0"/>
              <a:pPr/>
              <a:t>‹#›</a:t>
            </a:fld>
            <a:endParaRPr lang="x-non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393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648C58A-BE41-4A6F-ABC0-7D48538BCA72}" type="slidenum">
              <a:rPr lang="x-none" smtClean="0"/>
              <a:pPr/>
              <a:t>‹#›</a:t>
            </a:fld>
            <a:endParaRPr lang="x-non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950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5648C58A-BE41-4A6F-ABC0-7D48538BCA72}" type="slidenum">
              <a:rPr lang="x-none" smtClean="0"/>
              <a:pPr/>
              <a:t>‹#›</a:t>
            </a:fld>
            <a:endParaRPr lang="x-non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509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5648C58A-BE41-4A6F-ABC0-7D48538BCA72}" type="slidenum">
              <a:rPr lang="x-none" smtClean="0"/>
              <a:pPr/>
              <a:t>‹#›</a:t>
            </a:fld>
            <a:endParaRPr lang="x-non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730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5648C58A-BE41-4A6F-ABC0-7D48538BCA72}" type="slidenum">
              <a:rPr lang="x-none" smtClean="0"/>
              <a:pPr/>
              <a:t>‹#›</a:t>
            </a:fld>
            <a:endParaRPr lang="x-none"/>
          </a:p>
        </p:txBody>
      </p:sp>
    </p:spTree>
    <p:extLst>
      <p:ext uri="{BB962C8B-B14F-4D97-AF65-F5344CB8AC3E}">
        <p14:creationId xmlns:p14="http://schemas.microsoft.com/office/powerpoint/2010/main" val="2799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ADBFA1-5269-471F-BC2B-CE005317718A}" type="datetimeFigureOut">
              <a:rPr lang="x-none" smtClean="0"/>
              <a:pPr/>
              <a:t>5/29/2019</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648C58A-BE41-4A6F-ABC0-7D48538BCA72}" type="slidenum">
              <a:rPr lang="x-none" smtClean="0"/>
              <a:pPr/>
              <a:t>‹#›</a:t>
            </a:fld>
            <a:endParaRPr lang="x-non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1624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8ADBFA1-5269-471F-BC2B-CE005317718A}" type="datetimeFigureOut">
              <a:rPr lang="x-none" smtClean="0"/>
              <a:pPr/>
              <a:t>5/29/2019</a:t>
            </a:fld>
            <a:endParaRPr lang="x-none"/>
          </a:p>
        </p:txBody>
      </p:sp>
      <p:sp>
        <p:nvSpPr>
          <p:cNvPr id="6" name="Footer Placeholder 5"/>
          <p:cNvSpPr>
            <a:spLocks noGrp="1"/>
          </p:cNvSpPr>
          <p:nvPr>
            <p:ph type="ftr" sz="quarter" idx="11"/>
          </p:nvPr>
        </p:nvSpPr>
        <p:spPr>
          <a:xfrm>
            <a:off x="1447382" y="318640"/>
            <a:ext cx="5541004" cy="320931"/>
          </a:xfrm>
        </p:spPr>
        <p:txBody>
          <a:bodyPr/>
          <a:lstStyle/>
          <a:p>
            <a:endParaRPr lang="x-none"/>
          </a:p>
        </p:txBody>
      </p:sp>
      <p:sp>
        <p:nvSpPr>
          <p:cNvPr id="7" name="Slide Number Placeholder 6"/>
          <p:cNvSpPr>
            <a:spLocks noGrp="1"/>
          </p:cNvSpPr>
          <p:nvPr>
            <p:ph type="sldNum" sz="quarter" idx="12"/>
          </p:nvPr>
        </p:nvSpPr>
        <p:spPr/>
        <p:txBody>
          <a:bodyPr/>
          <a:lstStyle/>
          <a:p>
            <a:fld id="{5648C58A-BE41-4A6F-ABC0-7D48538BCA72}" type="slidenum">
              <a:rPr lang="x-none" smtClean="0"/>
              <a:pPr/>
              <a:t>‹#›</a:t>
            </a:fld>
            <a:endParaRPr lang="x-non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990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8ADBFA1-5269-471F-BC2B-CE005317718A}" type="datetimeFigureOut">
              <a:rPr lang="x-none" smtClean="0"/>
              <a:pPr/>
              <a:t>5/29/2019</a:t>
            </a:fld>
            <a:endParaRPr lang="x-non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648C58A-BE41-4A6F-ABC0-7D48538BCA72}" type="slidenum">
              <a:rPr lang="x-none" smtClean="0"/>
              <a:pPr/>
              <a:t>‹#›</a:t>
            </a:fld>
            <a:endParaRPr lang="x-non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36132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7A1E7-C237-4D16-BF7F-33049F494938}"/>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PROGRAMMING PROJECT </a:t>
            </a:r>
            <a:endParaRPr lang="x-none"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 xmlns:a16="http://schemas.microsoft.com/office/drawing/2014/main" id="{C15ED3C8-A485-45CE-95E7-5FDC08D57701}"/>
              </a:ext>
            </a:extLst>
          </p:cNvPr>
          <p:cNvSpPr>
            <a:spLocks noGrp="1"/>
          </p:cNvSpPr>
          <p:nvPr>
            <p:ph type="subTitle" idx="1"/>
          </p:nvPr>
        </p:nvSpPr>
        <p:spPr>
          <a:xfrm>
            <a:off x="2417780" y="3531204"/>
            <a:ext cx="8637072" cy="2116561"/>
          </a:xfrm>
        </p:spPr>
        <p:txBody>
          <a:bodyPr>
            <a:normAutofit/>
          </a:bodyPr>
          <a:lstStyle/>
          <a:p>
            <a:r>
              <a:rPr lang="en-US" dirty="0"/>
              <a:t>CREATED </a:t>
            </a:r>
            <a:r>
              <a:rPr lang="en-US" dirty="0" smtClean="0"/>
              <a:t>BY:</a:t>
            </a:r>
          </a:p>
          <a:p>
            <a:r>
              <a:rPr lang="en-US" dirty="0" smtClean="0">
                <a:latin typeface="Calibri" panose="020F0502020204030204" pitchFamily="34" charset="0"/>
                <a:cs typeface="Calibri" panose="020F0502020204030204" pitchFamily="34" charset="0"/>
              </a:rPr>
              <a:t>MUHAMMAD </a:t>
            </a:r>
            <a:r>
              <a:rPr lang="en-US" dirty="0" err="1" smtClean="0">
                <a:latin typeface="Calibri" panose="020F0502020204030204" pitchFamily="34" charset="0"/>
                <a:cs typeface="Calibri" panose="020F0502020204030204" pitchFamily="34" charset="0"/>
              </a:rPr>
              <a:t>HUNaiN</a:t>
            </a:r>
            <a:r>
              <a:rPr lang="en-US" dirty="0" smtClean="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Muhammad </a:t>
            </a:r>
            <a:r>
              <a:rPr lang="en-US" dirty="0" err="1">
                <a:latin typeface="Calibri" panose="020F0502020204030204" pitchFamily="34" charset="0"/>
                <a:cs typeface="Calibri" panose="020F0502020204030204" pitchFamily="34" charset="0"/>
              </a:rPr>
              <a:t>ShahrukH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Faizy</a:t>
            </a:r>
            <a:r>
              <a:rPr lang="en-US" dirty="0">
                <a:latin typeface="Calibri" panose="020F0502020204030204" pitchFamily="34" charset="0"/>
                <a:cs typeface="Calibri" panose="020F0502020204030204" pitchFamily="34" charset="0"/>
              </a:rPr>
              <a:t> </a:t>
            </a:r>
            <a:endParaRPr lang="x-none">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MUHAMMAD </a:t>
            </a:r>
            <a:r>
              <a:rPr lang="en-US" dirty="0">
                <a:latin typeface="Calibri" panose="020F0502020204030204" pitchFamily="34" charset="0"/>
                <a:cs typeface="Calibri" panose="020F0502020204030204" pitchFamily="34" charset="0"/>
              </a:rPr>
              <a:t>GHILMAN </a:t>
            </a:r>
            <a:r>
              <a:rPr lang="en-US" dirty="0" smtClean="0">
                <a:latin typeface="Calibri" panose="020F0502020204030204" pitchFamily="34" charset="0"/>
                <a:cs typeface="Calibri" panose="020F0502020204030204" pitchFamily="34" charset="0"/>
              </a:rPr>
              <a:t>KHAN</a:t>
            </a:r>
            <a:endParaRPr lang="en-US"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4318980"/>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44842C-866C-4D66-B9F7-256F0016127D}"/>
              </a:ext>
            </a:extLst>
          </p:cNvPr>
          <p:cNvSpPr>
            <a:spLocks noGrp="1"/>
          </p:cNvSpPr>
          <p:nvPr>
            <p:ph type="title"/>
          </p:nvPr>
        </p:nvSpPr>
        <p:spPr/>
        <p:txBody>
          <a:bodyPr>
            <a:noAutofit/>
          </a:bodyPr>
          <a:lstStyle/>
          <a:p>
            <a:r>
              <a:rPr lang="en-US" sz="3500" dirty="0">
                <a:latin typeface="Calibri" panose="020F0502020204030204" pitchFamily="34" charset="0"/>
                <a:cs typeface="Calibri" panose="020F0502020204030204" pitchFamily="34" charset="0"/>
              </a:rPr>
              <a:t>FOOD MENU </a:t>
            </a:r>
            <a:r>
              <a:rPr lang="en-US" sz="3500" dirty="0" smtClean="0">
                <a:latin typeface="Calibri" panose="020F0502020204030204" pitchFamily="34" charset="0"/>
                <a:cs typeface="Calibri" panose="020F0502020204030204" pitchFamily="34" charset="0"/>
              </a:rPr>
              <a:t>:</a:t>
            </a:r>
            <a:br>
              <a:rPr lang="en-US" sz="3500" dirty="0" smtClean="0">
                <a:latin typeface="Calibri" panose="020F0502020204030204" pitchFamily="34" charset="0"/>
                <a:cs typeface="Calibri" panose="020F0502020204030204" pitchFamily="34" charset="0"/>
              </a:rPr>
            </a:br>
            <a:r>
              <a:rPr lang="en-US" sz="3500" dirty="0" smtClean="0">
                <a:latin typeface="Calibri" panose="020F0502020204030204" pitchFamily="34" charset="0"/>
                <a:cs typeface="Calibri" panose="020F0502020204030204" pitchFamily="34" charset="0"/>
              </a:rPr>
              <a:t>press </a:t>
            </a:r>
            <a:r>
              <a:rPr lang="en-US" sz="3500" b="1" u="sng" dirty="0">
                <a:latin typeface="Calibri" panose="020F0502020204030204" pitchFamily="34" charset="0"/>
                <a:cs typeface="Calibri" panose="020F0502020204030204" pitchFamily="34" charset="0"/>
              </a:rPr>
              <a:t>3</a:t>
            </a:r>
            <a:endParaRPr lang="x-none" sz="3500" b="1" u="sng" dirty="0">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5817" y="2016125"/>
            <a:ext cx="5914691" cy="3449638"/>
          </a:xfrm>
        </p:spPr>
      </p:pic>
    </p:spTree>
    <p:extLst>
      <p:ext uri="{BB962C8B-B14F-4D97-AF65-F5344CB8AC3E}">
        <p14:creationId xmlns:p14="http://schemas.microsoft.com/office/powerpoint/2010/main" val="2137298799"/>
      </p:ext>
    </p:extLst>
  </p:cSld>
  <p:clrMapOvr>
    <a:masterClrMapping/>
  </p:clrMapOvr>
  <p:transition spd="slow">
    <p:comb/>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2D8304-47BB-448F-9578-C642204325FD}"/>
              </a:ext>
            </a:extLst>
          </p:cNvPr>
          <p:cNvSpPr>
            <a:spLocks noGrp="1"/>
          </p:cNvSpPr>
          <p:nvPr>
            <p:ph type="title"/>
          </p:nvPr>
        </p:nvSpPr>
        <p:spPr/>
        <p:txBody>
          <a:bodyPr>
            <a:normAutofit/>
          </a:bodyPr>
          <a:lstStyle/>
          <a:p>
            <a:r>
              <a:rPr lang="en-US" sz="2900" dirty="0" smtClean="0">
                <a:latin typeface="Calibri" panose="020F0502020204030204" pitchFamily="34" charset="0"/>
                <a:cs typeface="Calibri" panose="020F0502020204030204" pitchFamily="34" charset="0"/>
              </a:rPr>
              <a:t/>
            </a:r>
            <a:br>
              <a:rPr lang="en-US" sz="2900" dirty="0" smtClean="0">
                <a:latin typeface="Calibri" panose="020F0502020204030204" pitchFamily="34" charset="0"/>
                <a:cs typeface="Calibri" panose="020F0502020204030204" pitchFamily="34" charset="0"/>
              </a:rPr>
            </a:br>
            <a:r>
              <a:rPr lang="en-US" sz="3500" dirty="0" smtClean="0">
                <a:latin typeface="Calibri" panose="020F0502020204030204" pitchFamily="34" charset="0"/>
                <a:cs typeface="Calibri" panose="020F0502020204030204" pitchFamily="34" charset="0"/>
              </a:rPr>
              <a:t>BILLING</a:t>
            </a:r>
            <a:r>
              <a:rPr lang="en-US" sz="3500" dirty="0" smtClean="0"/>
              <a:t>:</a:t>
            </a:r>
            <a:endParaRPr lang="x-none" sz="35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648" y="2016124"/>
            <a:ext cx="4201964" cy="3929539"/>
          </a:xfrm>
        </p:spPr>
      </p:pic>
    </p:spTree>
    <p:extLst>
      <p:ext uri="{BB962C8B-B14F-4D97-AF65-F5344CB8AC3E}">
        <p14:creationId xmlns:p14="http://schemas.microsoft.com/office/powerpoint/2010/main" val="3672698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97E48B-2788-4167-AF2D-9133EC81F382}"/>
              </a:ext>
            </a:extLst>
          </p:cNvPr>
          <p:cNvSpPr>
            <a:spLocks noGrp="1"/>
          </p:cNvSpPr>
          <p:nvPr>
            <p:ph type="title"/>
          </p:nvPr>
        </p:nvSpPr>
        <p:spPr/>
        <p:txBody>
          <a:bodyPr>
            <a:normAutofit fontScale="90000"/>
          </a:bodyPr>
          <a:lstStyle/>
          <a:p>
            <a:r>
              <a:rPr lang="en-US" sz="3900" dirty="0" smtClean="0">
                <a:latin typeface="Calibri" panose="020F0502020204030204" pitchFamily="34" charset="0"/>
                <a:cs typeface="Calibri" panose="020F0502020204030204" pitchFamily="34" charset="0"/>
              </a:rPr>
              <a:t>EXIT:</a:t>
            </a:r>
            <a:r>
              <a:rPr lang="en-US" sz="3900" dirty="0" smtClean="0">
                <a:latin typeface="Calibri" panose="020F0502020204030204" pitchFamily="34" charset="0"/>
                <a:cs typeface="Calibri" panose="020F0502020204030204" pitchFamily="34" charset="0"/>
              </a:rPr>
              <a:t/>
            </a:r>
            <a:br>
              <a:rPr lang="en-US" sz="3900" dirty="0" smtClean="0">
                <a:latin typeface="Calibri" panose="020F0502020204030204" pitchFamily="34" charset="0"/>
                <a:cs typeface="Calibri" panose="020F0502020204030204" pitchFamily="34" charset="0"/>
              </a:rPr>
            </a:br>
            <a:r>
              <a:rPr lang="en-US" sz="3900" dirty="0" smtClean="0">
                <a:latin typeface="Calibri" panose="020F0502020204030204" pitchFamily="34" charset="0"/>
                <a:cs typeface="Calibri" panose="020F0502020204030204" pitchFamily="34" charset="0"/>
              </a:rPr>
              <a:t>press </a:t>
            </a:r>
            <a:r>
              <a:rPr lang="en-US" sz="3900" b="1" u="sng" dirty="0" smtClean="0">
                <a:latin typeface="Calibri" panose="020F0502020204030204" pitchFamily="34" charset="0"/>
                <a:cs typeface="Calibri" panose="020F0502020204030204" pitchFamily="34" charset="0"/>
              </a:rPr>
              <a:t>5</a:t>
            </a:r>
            <a:r>
              <a:rPr lang="en-US" dirty="0"/>
              <a:t/>
            </a:r>
            <a:br>
              <a:rPr lang="en-US" dirty="0"/>
            </a:br>
            <a:endParaRPr lang="x-none"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8010" y="2016125"/>
            <a:ext cx="6017970" cy="3858582"/>
          </a:xfrm>
        </p:spPr>
      </p:pic>
    </p:spTree>
    <p:extLst>
      <p:ext uri="{BB962C8B-B14F-4D97-AF65-F5344CB8AC3E}">
        <p14:creationId xmlns:p14="http://schemas.microsoft.com/office/powerpoint/2010/main" val="304123127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97E48B-2788-4167-AF2D-9133EC81F382}"/>
              </a:ext>
            </a:extLst>
          </p:cNvPr>
          <p:cNvSpPr>
            <a:spLocks noGrp="1"/>
          </p:cNvSpPr>
          <p:nvPr>
            <p:ph type="title"/>
          </p:nvPr>
        </p:nvSpPr>
        <p:spPr/>
        <p:txBody>
          <a:bodyPr>
            <a:normAutofit fontScale="90000"/>
          </a:bodyPr>
          <a:lstStyle/>
          <a:p>
            <a:r>
              <a:rPr lang="en-US" dirty="0"/>
              <a:t> </a:t>
            </a:r>
            <a:r>
              <a:rPr lang="en-US" dirty="0" smtClean="0"/>
              <a:t>                   </a:t>
            </a:r>
            <a:r>
              <a:rPr lang="en-US" sz="8000" dirty="0" smtClean="0"/>
              <a:t>THANK YOU!!</a:t>
            </a:r>
            <a:endParaRPr lang="x-none" sz="8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651" y="2269005"/>
            <a:ext cx="3219450" cy="3219450"/>
          </a:xfrm>
        </p:spPr>
      </p:pic>
    </p:spTree>
    <p:extLst>
      <p:ext uri="{BB962C8B-B14F-4D97-AF65-F5344CB8AC3E}">
        <p14:creationId xmlns:p14="http://schemas.microsoft.com/office/powerpoint/2010/main" val="29705641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D93BAD-3097-420F-9703-65855F6E85E8}"/>
              </a:ext>
            </a:extLst>
          </p:cNvPr>
          <p:cNvSpPr>
            <a:spLocks noGrp="1"/>
          </p:cNvSpPr>
          <p:nvPr>
            <p:ph type="title"/>
          </p:nvPr>
        </p:nvSpPr>
        <p:spPr/>
        <p:txBody>
          <a:bodyPr>
            <a:normAutofit fontScale="90000"/>
          </a:bodyPr>
          <a:lstStyle/>
          <a:p>
            <a:r>
              <a:rPr lang="en-US" sz="3900" b="1" dirty="0">
                <a:latin typeface="Arial" panose="020B0604020202020204" pitchFamily="34" charset="0"/>
                <a:cs typeface="Arial" panose="020B0604020202020204" pitchFamily="34" charset="0"/>
              </a:rPr>
              <a:t>What is scope planning in project management?</a:t>
            </a:r>
            <a:r>
              <a:rPr lang="en-US" b="1" dirty="0"/>
              <a:t/>
            </a:r>
            <a:br>
              <a:rPr lang="en-US" b="1" dirty="0"/>
            </a:br>
            <a:endParaRPr lang="x-none" dirty="0"/>
          </a:p>
        </p:txBody>
      </p:sp>
      <p:sp>
        <p:nvSpPr>
          <p:cNvPr id="3" name="Content Placeholder 2">
            <a:extLst>
              <a:ext uri="{FF2B5EF4-FFF2-40B4-BE49-F238E27FC236}">
                <a16:creationId xmlns="" xmlns:a16="http://schemas.microsoft.com/office/drawing/2014/main" id="{06F2D170-2378-4831-8B6E-C83265119F00}"/>
              </a:ext>
            </a:extLst>
          </p:cNvPr>
          <p:cNvSpPr>
            <a:spLocks noGrp="1"/>
          </p:cNvSpPr>
          <p:nvPr>
            <p:ph idx="1"/>
          </p:nvPr>
        </p:nvSpPr>
        <p:spPr/>
        <p:txBody>
          <a:bodyPr/>
          <a:lstStyle/>
          <a:p>
            <a:r>
              <a:rPr lang="en-US" b="1" dirty="0"/>
              <a:t>Scope Planning</a:t>
            </a:r>
            <a:r>
              <a:rPr lang="en-US" dirty="0"/>
              <a:t> </a:t>
            </a:r>
            <a:r>
              <a:rPr lang="en-US" dirty="0">
                <a:latin typeface="Calibri" panose="020F0502020204030204" pitchFamily="34" charset="0"/>
                <a:cs typeface="Calibri" panose="020F0502020204030204" pitchFamily="34" charset="0"/>
              </a:rPr>
              <a:t>- It's a statement encompassing the project justification, the deliverables, and the objectives.</a:t>
            </a:r>
          </a:p>
          <a:p>
            <a:r>
              <a:rPr lang="en-US" dirty="0">
                <a:latin typeface="Calibri" panose="020F0502020204030204" pitchFamily="34" charset="0"/>
                <a:cs typeface="Calibri" panose="020F0502020204030204" pitchFamily="34" charset="0"/>
              </a:rPr>
              <a:t>The primary purpose of project scope management is to ensure that all the required work and only the required work is performed to complete the project successfully. This is accomplished by defining and controlling what is included in the project and what is not.</a:t>
            </a:r>
            <a:endParaRPr lang="x-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8171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245BA-8098-4FA2-BC76-46AEFD775B5A}"/>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
            </a:r>
            <a:br>
              <a:rPr lang="en-US" dirty="0" smtClean="0">
                <a:latin typeface="Arial" panose="020B0604020202020204" pitchFamily="34" charset="0"/>
                <a:cs typeface="Arial" panose="020B0604020202020204" pitchFamily="34" charset="0"/>
              </a:rPr>
            </a:br>
            <a:r>
              <a:rPr lang="en-US" sz="3500" dirty="0" smtClean="0">
                <a:latin typeface="Calibri" panose="020F0502020204030204" pitchFamily="34" charset="0"/>
                <a:cs typeface="Calibri" panose="020F0502020204030204" pitchFamily="34" charset="0"/>
              </a:rPr>
              <a:t>MAIN PAGE:</a:t>
            </a:r>
            <a:endParaRPr lang="x-none" sz="3500" dirty="0">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5840" y="2311994"/>
            <a:ext cx="8554644" cy="2857899"/>
          </a:xfrm>
        </p:spPr>
      </p:pic>
    </p:spTree>
    <p:extLst>
      <p:ext uri="{BB962C8B-B14F-4D97-AF65-F5344CB8AC3E}">
        <p14:creationId xmlns:p14="http://schemas.microsoft.com/office/powerpoint/2010/main" val="3587300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8ABA6C-8188-4CF1-BCB7-7682CF50EDC0}"/>
              </a:ext>
            </a:extLst>
          </p:cNvPr>
          <p:cNvSpPr>
            <a:spLocks noGrp="1"/>
          </p:cNvSpPr>
          <p:nvPr>
            <p:ph type="title"/>
          </p:nvPr>
        </p:nvSpPr>
        <p:spPr>
          <a:xfrm>
            <a:off x="1451524" y="374213"/>
            <a:ext cx="9603275" cy="1478896"/>
          </a:xfrm>
        </p:spPr>
        <p:txBody>
          <a:bodyPr>
            <a:normAutofit fontScale="90000"/>
          </a:bodyPr>
          <a:lstStyle/>
          <a:p>
            <a:r>
              <a:rPr lang="en-US" sz="3900" dirty="0">
                <a:latin typeface="Calibri" panose="020F0502020204030204" pitchFamily="34" charset="0"/>
                <a:cs typeface="Calibri" panose="020F0502020204030204" pitchFamily="34" charset="0"/>
              </a:rPr>
              <a:t>USER LOGIN:</a:t>
            </a:r>
            <a:br>
              <a:rPr lang="en-US" sz="3900" dirty="0">
                <a:latin typeface="Calibri" panose="020F0502020204030204" pitchFamily="34" charset="0"/>
                <a:cs typeface="Calibri" panose="020F0502020204030204" pitchFamily="34" charset="0"/>
              </a:rPr>
            </a:br>
            <a:r>
              <a:rPr lang="en-US" sz="3900" dirty="0">
                <a:latin typeface="Calibri" panose="020F0502020204030204" pitchFamily="34" charset="0"/>
                <a:cs typeface="Calibri" panose="020F0502020204030204" pitchFamily="34" charset="0"/>
              </a:rPr>
              <a:t>user </a:t>
            </a:r>
            <a:r>
              <a:rPr lang="en-US" sz="3900" dirty="0" smtClean="0">
                <a:latin typeface="Calibri" panose="020F0502020204030204" pitchFamily="34" charset="0"/>
                <a:cs typeface="Calibri" panose="020F0502020204030204" pitchFamily="34" charset="0"/>
              </a:rPr>
              <a:t>name: </a:t>
            </a:r>
            <a:r>
              <a:rPr lang="en-US" sz="3900" dirty="0" err="1" smtClean="0">
                <a:latin typeface="Calibri" panose="020F0502020204030204" pitchFamily="34" charset="0"/>
                <a:cs typeface="Calibri" panose="020F0502020204030204" pitchFamily="34" charset="0"/>
              </a:rPr>
              <a:t>csstudent</a:t>
            </a:r>
            <a:r>
              <a:rPr lang="en-US" sz="3900" dirty="0">
                <a:latin typeface="Calibri" panose="020F0502020204030204" pitchFamily="34" charset="0"/>
                <a:cs typeface="Calibri" panose="020F0502020204030204" pitchFamily="34" charset="0"/>
              </a:rPr>
              <a:t/>
            </a:r>
            <a:br>
              <a:rPr lang="en-US" sz="3900" dirty="0">
                <a:latin typeface="Calibri" panose="020F0502020204030204" pitchFamily="34" charset="0"/>
                <a:cs typeface="Calibri" panose="020F0502020204030204" pitchFamily="34" charset="0"/>
              </a:rPr>
            </a:br>
            <a:r>
              <a:rPr lang="en-US" sz="3900" dirty="0">
                <a:latin typeface="Calibri" panose="020F0502020204030204" pitchFamily="34" charset="0"/>
                <a:cs typeface="Calibri" panose="020F0502020204030204" pitchFamily="34" charset="0"/>
              </a:rPr>
              <a:t>pass word: </a:t>
            </a:r>
            <a:r>
              <a:rPr lang="en-US" sz="3900" dirty="0" smtClean="0">
                <a:latin typeface="Calibri" panose="020F0502020204030204" pitchFamily="34" charset="0"/>
                <a:cs typeface="Calibri" panose="020F0502020204030204" pitchFamily="34" charset="0"/>
              </a:rPr>
              <a:t>- - - -</a:t>
            </a:r>
            <a:r>
              <a:rPr lang="en-US" dirty="0"/>
              <a:t/>
            </a:r>
            <a:br>
              <a:rPr lang="en-US" dirty="0"/>
            </a:br>
            <a:endParaRPr lang="x-none"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6432" y="2555310"/>
            <a:ext cx="8862273" cy="1874712"/>
          </a:xfrm>
        </p:spPr>
      </p:pic>
    </p:spTree>
    <p:extLst>
      <p:ext uri="{BB962C8B-B14F-4D97-AF65-F5344CB8AC3E}">
        <p14:creationId xmlns:p14="http://schemas.microsoft.com/office/powerpoint/2010/main" val="2042112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62ABB4-0D77-4B28-91F3-7D1A3CEAB842}"/>
              </a:ext>
            </a:extLst>
          </p:cNvPr>
          <p:cNvSpPr>
            <a:spLocks noGrp="1"/>
          </p:cNvSpPr>
          <p:nvPr>
            <p:ph type="title"/>
          </p:nvPr>
        </p:nvSpPr>
        <p:spPr/>
        <p:txBody>
          <a:bodyPr>
            <a:normAutofit fontScale="90000"/>
          </a:bodyPr>
          <a:lstStyle/>
          <a:p>
            <a:r>
              <a:rPr lang="en-US" sz="3900" dirty="0" smtClean="0">
                <a:latin typeface="Calibri" panose="020F0502020204030204" pitchFamily="34" charset="0"/>
                <a:cs typeface="Calibri" panose="020F0502020204030204" pitchFamily="34" charset="0"/>
              </a:rPr>
              <a:t/>
            </a:r>
            <a:br>
              <a:rPr lang="en-US" sz="3900" dirty="0" smtClean="0">
                <a:latin typeface="Calibri" panose="020F0502020204030204" pitchFamily="34" charset="0"/>
                <a:cs typeface="Calibri" panose="020F0502020204030204" pitchFamily="34" charset="0"/>
              </a:rPr>
            </a:br>
            <a:r>
              <a:rPr lang="en-US" sz="3900" dirty="0" smtClean="0">
                <a:latin typeface="Calibri" panose="020F0502020204030204" pitchFamily="34" charset="0"/>
                <a:cs typeface="Calibri" panose="020F0502020204030204" pitchFamily="34" charset="0"/>
              </a:rPr>
              <a:t>Main Menu</a:t>
            </a:r>
            <a:r>
              <a:rPr lang="en-US" sz="3500" dirty="0" smtClean="0"/>
              <a:t>:</a:t>
            </a:r>
            <a:endParaRPr lang="x-none" sz="35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6977" y="2016125"/>
            <a:ext cx="5852371" cy="3449638"/>
          </a:xfrm>
        </p:spPr>
      </p:pic>
    </p:spTree>
    <p:extLst>
      <p:ext uri="{BB962C8B-B14F-4D97-AF65-F5344CB8AC3E}">
        <p14:creationId xmlns:p14="http://schemas.microsoft.com/office/powerpoint/2010/main" val="20573102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FBD660-A22B-4FBA-B26E-C66A2E17E557}"/>
              </a:ext>
            </a:extLst>
          </p:cNvPr>
          <p:cNvSpPr>
            <a:spLocks noGrp="1"/>
          </p:cNvSpPr>
          <p:nvPr>
            <p:ph type="title"/>
          </p:nvPr>
        </p:nvSpPr>
        <p:spPr/>
        <p:txBody>
          <a:bodyPr>
            <a:noAutofit/>
          </a:bodyPr>
          <a:lstStyle/>
          <a:p>
            <a:r>
              <a:rPr lang="en-US" sz="3500" dirty="0">
                <a:latin typeface="Calibri" panose="020F0502020204030204" pitchFamily="34" charset="0"/>
                <a:cs typeface="Calibri" panose="020F0502020204030204" pitchFamily="34" charset="0"/>
              </a:rPr>
              <a:t>CHECK </a:t>
            </a:r>
            <a:r>
              <a:rPr lang="en-US" sz="3500" dirty="0" smtClean="0">
                <a:latin typeface="Calibri" panose="020F0502020204030204" pitchFamily="34" charset="0"/>
                <a:cs typeface="Calibri" panose="020F0502020204030204" pitchFamily="34" charset="0"/>
              </a:rPr>
              <a:t>IN &amp; check Out </a:t>
            </a:r>
            <a:r>
              <a:rPr lang="en-US" sz="3500" dirty="0">
                <a:latin typeface="Calibri" panose="020F0502020204030204" pitchFamily="34" charset="0"/>
                <a:cs typeface="Calibri" panose="020F0502020204030204" pitchFamily="34" charset="0"/>
              </a:rPr>
              <a:t>:</a:t>
            </a:r>
            <a:br>
              <a:rPr lang="en-US" sz="3500" dirty="0">
                <a:latin typeface="Calibri" panose="020F0502020204030204" pitchFamily="34" charset="0"/>
                <a:cs typeface="Calibri" panose="020F0502020204030204" pitchFamily="34" charset="0"/>
              </a:rPr>
            </a:br>
            <a:r>
              <a:rPr lang="en-US" sz="3500" dirty="0" smtClean="0">
                <a:latin typeface="Calibri" panose="020F0502020204030204" pitchFamily="34" charset="0"/>
                <a:cs typeface="Calibri" panose="020F0502020204030204" pitchFamily="34" charset="0"/>
              </a:rPr>
              <a:t>press </a:t>
            </a:r>
            <a:r>
              <a:rPr lang="en-US" sz="3500" b="1" u="sng" dirty="0" smtClean="0"/>
              <a:t>1</a:t>
            </a:r>
            <a:endParaRPr lang="x-none" sz="35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0329" y="2016125"/>
            <a:ext cx="5805667" cy="3449638"/>
          </a:xfrm>
        </p:spPr>
      </p:pic>
    </p:spTree>
    <p:extLst>
      <p:ext uri="{BB962C8B-B14F-4D97-AF65-F5344CB8AC3E}">
        <p14:creationId xmlns:p14="http://schemas.microsoft.com/office/powerpoint/2010/main" val="1767188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latin typeface="Calibri" panose="020F0502020204030204" pitchFamily="34" charset="0"/>
                <a:cs typeface="Calibri" panose="020F0502020204030204" pitchFamily="34" charset="0"/>
              </a:rPr>
              <a:t>Records:</a:t>
            </a:r>
            <a:br>
              <a:rPr lang="en-US" sz="3500" dirty="0" smtClean="0">
                <a:latin typeface="Calibri" panose="020F0502020204030204" pitchFamily="34" charset="0"/>
                <a:cs typeface="Calibri" panose="020F0502020204030204" pitchFamily="34" charset="0"/>
              </a:rPr>
            </a:br>
            <a:r>
              <a:rPr lang="en-US" sz="3500" dirty="0" smtClean="0">
                <a:latin typeface="Calibri" panose="020F0502020204030204" pitchFamily="34" charset="0"/>
                <a:cs typeface="Calibri" panose="020F0502020204030204" pitchFamily="34" charset="0"/>
              </a:rPr>
              <a:t>Press </a:t>
            </a:r>
            <a:r>
              <a:rPr lang="en-US" sz="3500" b="1" u="sng" dirty="0"/>
              <a:t>2</a:t>
            </a:r>
            <a:endParaRPr lang="en-US" sz="3500"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7052" y="2664469"/>
            <a:ext cx="6592220" cy="215295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39F897-C84A-4717-97E7-48794018A69F}"/>
              </a:ext>
            </a:extLst>
          </p:cNvPr>
          <p:cNvSpPr>
            <a:spLocks noGrp="1"/>
          </p:cNvSpPr>
          <p:nvPr>
            <p:ph type="title"/>
          </p:nvPr>
        </p:nvSpPr>
        <p:spPr/>
        <p:txBody>
          <a:bodyPr>
            <a:noAutofit/>
          </a:bodyPr>
          <a:lstStyle/>
          <a:p>
            <a:r>
              <a:rPr lang="en-US" sz="3500" dirty="0">
                <a:latin typeface="Calibri" panose="020F0502020204030204" pitchFamily="34" charset="0"/>
                <a:cs typeface="Calibri" panose="020F0502020204030204" pitchFamily="34" charset="0"/>
              </a:rPr>
              <a:t>Search </a:t>
            </a:r>
            <a:r>
              <a:rPr lang="en-US" sz="3500" dirty="0" smtClean="0">
                <a:latin typeface="Calibri" panose="020F0502020204030204" pitchFamily="34" charset="0"/>
                <a:cs typeface="Calibri" panose="020F0502020204030204" pitchFamily="34" charset="0"/>
              </a:rPr>
              <a:t>Record:</a:t>
            </a:r>
            <a:r>
              <a:rPr lang="en-US" sz="3500" dirty="0" smtClean="0">
                <a:latin typeface="Calibri" panose="020F0502020204030204" pitchFamily="34" charset="0"/>
                <a:cs typeface="Calibri" panose="020F0502020204030204" pitchFamily="34" charset="0"/>
              </a:rPr>
              <a:t/>
            </a:r>
            <a:br>
              <a:rPr lang="en-US" sz="3500" dirty="0" smtClean="0">
                <a:latin typeface="Calibri" panose="020F0502020204030204" pitchFamily="34" charset="0"/>
                <a:cs typeface="Calibri" panose="020F0502020204030204" pitchFamily="34" charset="0"/>
              </a:rPr>
            </a:br>
            <a:r>
              <a:rPr lang="en-US" sz="3500" dirty="0" smtClean="0">
                <a:latin typeface="Calibri" panose="020F0502020204030204" pitchFamily="34" charset="0"/>
                <a:cs typeface="Calibri" panose="020F0502020204030204" pitchFamily="34" charset="0"/>
              </a:rPr>
              <a:t>sub category of </a:t>
            </a:r>
            <a:r>
              <a:rPr lang="en-US" sz="3500" dirty="0" smtClean="0">
                <a:latin typeface="Calibri" panose="020F0502020204030204" pitchFamily="34" charset="0"/>
                <a:cs typeface="Calibri" panose="020F0502020204030204" pitchFamily="34" charset="0"/>
              </a:rPr>
              <a:t>record [</a:t>
            </a:r>
            <a:r>
              <a:rPr lang="en-US" sz="3500" dirty="0" smtClean="0">
                <a:latin typeface="Calibri" panose="020F0502020204030204" pitchFamily="34" charset="0"/>
                <a:cs typeface="Calibri" panose="020F0502020204030204" pitchFamily="34" charset="0"/>
              </a:rPr>
              <a:t>press </a:t>
            </a:r>
            <a:r>
              <a:rPr lang="en-US" sz="3500" b="1" u="sng" dirty="0" smtClean="0">
                <a:latin typeface="Calibri" panose="020F0502020204030204" pitchFamily="34" charset="0"/>
                <a:cs typeface="Calibri" panose="020F0502020204030204" pitchFamily="34" charset="0"/>
              </a:rPr>
              <a:t>1</a:t>
            </a:r>
            <a:r>
              <a:rPr lang="en-US" sz="3500" dirty="0" smtClean="0">
                <a:latin typeface="Calibri" panose="020F0502020204030204" pitchFamily="34" charset="0"/>
                <a:cs typeface="Calibri" panose="020F0502020204030204" pitchFamily="34" charset="0"/>
              </a:rPr>
              <a:t>]</a:t>
            </a:r>
            <a:endParaRPr lang="x-none" sz="3500" dirty="0">
              <a:latin typeface="Calibri" panose="020F0502020204030204" pitchFamily="34" charset="0"/>
              <a:cs typeface="Calibri" panose="020F0502020204030204" pitchFamily="34" charset="0"/>
            </a:endParaRPr>
          </a:p>
        </p:txBody>
      </p:sp>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26855726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dirty="0" smtClean="0">
                <a:latin typeface="Calibri" panose="020F0502020204030204" pitchFamily="34" charset="0"/>
                <a:cs typeface="Calibri" panose="020F0502020204030204" pitchFamily="34" charset="0"/>
              </a:rPr>
              <a:t>Edit records</a:t>
            </a:r>
            <a:br>
              <a:rPr lang="en-US" sz="3500" dirty="0" smtClean="0">
                <a:latin typeface="Calibri" panose="020F0502020204030204" pitchFamily="34" charset="0"/>
                <a:cs typeface="Calibri" panose="020F0502020204030204" pitchFamily="34" charset="0"/>
              </a:rPr>
            </a:br>
            <a:r>
              <a:rPr lang="en-US" sz="3500" dirty="0" smtClean="0">
                <a:latin typeface="Calibri" panose="020F0502020204030204" pitchFamily="34" charset="0"/>
                <a:cs typeface="Calibri" panose="020F0502020204030204" pitchFamily="34" charset="0"/>
              </a:rPr>
              <a:t>sub category of </a:t>
            </a:r>
            <a:r>
              <a:rPr lang="en-US" sz="3500" dirty="0" smtClean="0">
                <a:latin typeface="Calibri" panose="020F0502020204030204" pitchFamily="34" charset="0"/>
                <a:cs typeface="Calibri" panose="020F0502020204030204" pitchFamily="34" charset="0"/>
              </a:rPr>
              <a:t>records [</a:t>
            </a:r>
            <a:r>
              <a:rPr lang="en-US" sz="3500" dirty="0" smtClean="0">
                <a:latin typeface="Calibri" panose="020F0502020204030204" pitchFamily="34" charset="0"/>
                <a:cs typeface="Calibri" panose="020F0502020204030204" pitchFamily="34" charset="0"/>
              </a:rPr>
              <a:t>press </a:t>
            </a:r>
            <a:r>
              <a:rPr lang="en-US" sz="3500" b="1" u="sng" dirty="0" smtClean="0">
                <a:latin typeface="Calibri" panose="020F0502020204030204" pitchFamily="34" charset="0"/>
                <a:cs typeface="Calibri" panose="020F0502020204030204" pitchFamily="34" charset="0"/>
              </a:rPr>
              <a:t>2</a:t>
            </a:r>
            <a:r>
              <a:rPr lang="en-US" sz="3500" dirty="0" smtClean="0">
                <a:latin typeface="Calibri" panose="020F0502020204030204" pitchFamily="34" charset="0"/>
                <a:cs typeface="Calibri" panose="020F0502020204030204" pitchFamily="34" charset="0"/>
              </a:rPr>
              <a:t>]</a:t>
            </a:r>
            <a:endParaRPr lang="en-US" sz="3500" dirty="0">
              <a:latin typeface="Calibri" panose="020F0502020204030204" pitchFamily="34" charset="0"/>
              <a:cs typeface="Calibri" panose="020F0502020204030204"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14475" y="2431073"/>
            <a:ext cx="4477375" cy="2619741"/>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143</TotalTime>
  <Words>48</Words>
  <Application>Microsoft Office PowerPoint</Application>
  <PresentationFormat>Custom</PresentationFormat>
  <Paragraphs>19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PROGRAMMING PROJECT </vt:lpstr>
      <vt:lpstr>What is scope planning in project management? </vt:lpstr>
      <vt:lpstr> MAIN PAGE:</vt:lpstr>
      <vt:lpstr>USER LOGIN: user name: csstudent pass word: - - - - </vt:lpstr>
      <vt:lpstr> Main Menu:</vt:lpstr>
      <vt:lpstr>CHECK IN &amp; check Out : press 1</vt:lpstr>
      <vt:lpstr>Records: Press 2</vt:lpstr>
      <vt:lpstr>Search Record: sub category of record [press 1]</vt:lpstr>
      <vt:lpstr>Edit records sub category of records [press 2]</vt:lpstr>
      <vt:lpstr>FOOD MENU : press 3</vt:lpstr>
      <vt:lpstr> BILLING:</vt:lpstr>
      <vt:lpstr>EXIT: press 5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PROJECT</dc:title>
  <dc:creator>khang</dc:creator>
  <cp:lastModifiedBy>Windows User</cp:lastModifiedBy>
  <cp:revision>14</cp:revision>
  <dcterms:created xsi:type="dcterms:W3CDTF">2018-12-30T17:23:25Z</dcterms:created>
  <dcterms:modified xsi:type="dcterms:W3CDTF">2019-05-29T01:21:59Z</dcterms:modified>
</cp:coreProperties>
</file>