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1533-4BD0-B441-8C75-537442DD2D85}" type="datetimeFigureOut">
              <a:rPr lang="en-US" smtClean="0"/>
              <a:t>16-05-08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C291-1208-6941-97F2-0FCE43C1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2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1533-4BD0-B441-8C75-537442DD2D85}" type="datetimeFigureOut">
              <a:rPr lang="en-US" smtClean="0"/>
              <a:t>16-05-08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C291-1208-6941-97F2-0FCE43C1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1533-4BD0-B441-8C75-537442DD2D85}" type="datetimeFigureOut">
              <a:rPr lang="en-US" smtClean="0"/>
              <a:t>16-05-08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C291-1208-6941-97F2-0FCE43C1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5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1533-4BD0-B441-8C75-537442DD2D85}" type="datetimeFigureOut">
              <a:rPr lang="en-US" smtClean="0"/>
              <a:t>16-05-08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C291-1208-6941-97F2-0FCE43C1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5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1533-4BD0-B441-8C75-537442DD2D85}" type="datetimeFigureOut">
              <a:rPr lang="en-US" smtClean="0"/>
              <a:t>16-05-08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C291-1208-6941-97F2-0FCE43C1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1533-4BD0-B441-8C75-537442DD2D85}" type="datetimeFigureOut">
              <a:rPr lang="en-US" smtClean="0"/>
              <a:t>16-05-08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C291-1208-6941-97F2-0FCE43C1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3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1533-4BD0-B441-8C75-537442DD2D85}" type="datetimeFigureOut">
              <a:rPr lang="en-US" smtClean="0"/>
              <a:t>16-05-08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C291-1208-6941-97F2-0FCE43C1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9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1533-4BD0-B441-8C75-537442DD2D85}" type="datetimeFigureOut">
              <a:rPr lang="en-US" smtClean="0"/>
              <a:t>16-05-08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C291-1208-6941-97F2-0FCE43C1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1533-4BD0-B441-8C75-537442DD2D85}" type="datetimeFigureOut">
              <a:rPr lang="en-US" smtClean="0"/>
              <a:t>16-05-08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C291-1208-6941-97F2-0FCE43C1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5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1533-4BD0-B441-8C75-537442DD2D85}" type="datetimeFigureOut">
              <a:rPr lang="en-US" smtClean="0"/>
              <a:t>16-05-08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C291-1208-6941-97F2-0FCE43C1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3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1533-4BD0-B441-8C75-537442DD2D85}" type="datetimeFigureOut">
              <a:rPr lang="en-US" smtClean="0"/>
              <a:t>16-05-08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C291-1208-6941-97F2-0FCE43C1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01533-4BD0-B441-8C75-537442DD2D85}" type="datetimeFigureOut">
              <a:rPr lang="en-US" smtClean="0"/>
              <a:t>16-05-08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9C291-1208-6941-97F2-0FCE43C1C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s2_heatma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5" y="184348"/>
            <a:ext cx="3321509" cy="3133915"/>
          </a:xfrm>
          <a:prstGeom prst="rect">
            <a:avLst/>
          </a:prstGeom>
        </p:spPr>
      </p:pic>
      <p:pic>
        <p:nvPicPr>
          <p:cNvPr id="6" name="Picture 5" descr="ds2_smaller_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129" y="184348"/>
            <a:ext cx="4282587" cy="31293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40142" y="184348"/>
            <a:ext cx="686248" cy="70666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4609128" y="184348"/>
            <a:ext cx="4282587" cy="3129360"/>
          </a:xfrm>
          <a:prstGeom prst="wedgeRectCallout">
            <a:avLst>
              <a:gd name="adj1" fmla="val -82060"/>
              <a:gd name="adj2" fmla="val -37646"/>
            </a:avLst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03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Queen's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Weiyi Shang</dc:creator>
  <cp:lastModifiedBy>Weiyi Shang</cp:lastModifiedBy>
  <cp:revision>1</cp:revision>
  <dcterms:created xsi:type="dcterms:W3CDTF">2016-05-09T02:36:36Z</dcterms:created>
  <dcterms:modified xsi:type="dcterms:W3CDTF">2016-05-09T02:41:05Z</dcterms:modified>
</cp:coreProperties>
</file>