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9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466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82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75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5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03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3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1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40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9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13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633E5-B26F-403E-9CFB-020A3B60268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BF6AA6-E67A-49D2-8E07-2EB680150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8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79782" y="2152073"/>
            <a:ext cx="7832436" cy="1200727"/>
          </a:xfrm>
        </p:spPr>
        <p:txBody>
          <a:bodyPr/>
          <a:lstStyle/>
          <a:p>
            <a:r>
              <a:rPr lang="ru-RU" sz="5600" dirty="0" smtClean="0"/>
              <a:t>Кредитный калькулятор</a:t>
            </a:r>
            <a:endParaRPr lang="ru-RU" sz="5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8037" y="4184073"/>
            <a:ext cx="2946400" cy="1062182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Презентацию подготовил Израйлит Михаил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Школа №1580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85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614511"/>
            <a:ext cx="10945091" cy="909490"/>
          </a:xfrm>
        </p:spPr>
        <p:txBody>
          <a:bodyPr/>
          <a:lstStyle/>
          <a:p>
            <a:r>
              <a:rPr lang="ru-RU" sz="4800" dirty="0" smtClean="0"/>
              <a:t>Содержание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0783" y="2436860"/>
            <a:ext cx="9601196" cy="28371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ru-RU" sz="2400" dirty="0" smtClean="0"/>
              <a:t>Введение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ru-RU" sz="2400" dirty="0" smtClean="0"/>
              <a:t>Цель и задачи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ru-RU" sz="2400" dirty="0" smtClean="0"/>
              <a:t>Функции моего калькулятора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ru-RU" sz="2400" dirty="0"/>
              <a:t>Дополнительные файлы, которые можно создать в </a:t>
            </a:r>
            <a:r>
              <a:rPr lang="ru-RU" sz="2400" dirty="0" smtClean="0"/>
              <a:t>программе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ru-RU" sz="2400" dirty="0" smtClean="0"/>
              <a:t>Итоги проекта и источники кода</a:t>
            </a:r>
          </a:p>
          <a:p>
            <a:pPr marL="268288" indent="-268288">
              <a:buFont typeface="+mj-lt"/>
              <a:buAutoNum type="arabicParenR" startAt="3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203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00364"/>
            <a:ext cx="10963564" cy="738911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Введение в проект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878" y="1339275"/>
            <a:ext cx="4933708" cy="464849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1551708"/>
            <a:ext cx="5385521" cy="468283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Мой проект – калькулятор по кредитам, написанный полностью на языке </a:t>
            </a:r>
            <a:r>
              <a:rPr lang="en-US" sz="2000" dirty="0" smtClean="0"/>
              <a:t>Python. </a:t>
            </a:r>
            <a:r>
              <a:rPr lang="ru-RU" sz="2000" dirty="0" smtClean="0"/>
              <a:t>Я делал это приложение в рамках изучения такой библиотеки как </a:t>
            </a:r>
            <a:r>
              <a:rPr lang="en-US" sz="2000" dirty="0" err="1" smtClean="0"/>
              <a:t>PyQT</a:t>
            </a:r>
            <a:r>
              <a:rPr lang="ru-RU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Моя программа принимает на вход несколько параметров, вводимых пользователем. Далее, она делает таблицу исходя из ввода и строит по таблице график.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518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609600"/>
            <a:ext cx="10945090" cy="729676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Цель и задачи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3491" y="1625600"/>
            <a:ext cx="10871200" cy="4618182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/>
              <a:t>Цель</a:t>
            </a:r>
            <a:r>
              <a:rPr lang="ru-RU" sz="2000" dirty="0" smtClean="0"/>
              <a:t> – создать калькулятор, который будет считать полезную информацию по кредитным и арендным параметрам, таким как срок, процент и начальная сумма, индексация и т д.</a:t>
            </a:r>
          </a:p>
          <a:p>
            <a:pPr algn="l"/>
            <a:r>
              <a:rPr lang="ru-RU" sz="2000" b="1" dirty="0" smtClean="0"/>
              <a:t>Задачи по созданию</a:t>
            </a:r>
            <a:r>
              <a:rPr lang="ru-RU" sz="2000" dirty="0" smtClean="0"/>
              <a:t>:</a:t>
            </a:r>
          </a:p>
          <a:p>
            <a:pPr marL="268288" indent="-268288" algn="l" fontAlgn="base">
              <a:buFont typeface="Arial" panose="020B0604020202020204" pitchFamily="34" charset="0"/>
              <a:buChar char="•"/>
            </a:pPr>
            <a:r>
              <a:rPr lang="ru-RU" sz="2000" dirty="0" smtClean="0"/>
              <a:t>Расчёта </a:t>
            </a:r>
            <a:r>
              <a:rPr lang="ru-RU" sz="2000" dirty="0"/>
              <a:t>равных долей по кредиту на заданные процент, сумму и время</a:t>
            </a:r>
          </a:p>
          <a:p>
            <a:pPr marL="268288" indent="-268288" algn="l" fontAlgn="base">
              <a:buFont typeface="Arial" panose="020B0604020202020204" pitchFamily="34" charset="0"/>
              <a:buChar char="•"/>
            </a:pPr>
            <a:r>
              <a:rPr lang="ru-RU" sz="2000" dirty="0" smtClean="0"/>
              <a:t>Расчёта </a:t>
            </a:r>
            <a:r>
              <a:rPr lang="ru-RU" sz="2000" dirty="0"/>
              <a:t>прибыли со сдачи квартиры в аренду</a:t>
            </a:r>
          </a:p>
          <a:p>
            <a:pPr marL="268288" indent="-268288" algn="l" fontAlgn="base">
              <a:buFont typeface="Arial" panose="020B0604020202020204" pitchFamily="34" charset="0"/>
              <a:buChar char="•"/>
            </a:pPr>
            <a:r>
              <a:rPr lang="ru-RU" sz="2000" dirty="0" smtClean="0"/>
              <a:t>Вывода </a:t>
            </a:r>
            <a:r>
              <a:rPr lang="ru-RU" sz="2000" dirty="0"/>
              <a:t>таблицы результатов</a:t>
            </a:r>
          </a:p>
          <a:p>
            <a:pPr marL="268288" indent="-268288" algn="l" fontAlgn="base">
              <a:buFont typeface="Arial" panose="020B0604020202020204" pitchFamily="34" charset="0"/>
              <a:buChar char="•"/>
            </a:pPr>
            <a:r>
              <a:rPr lang="ru-RU" sz="2000" dirty="0" smtClean="0"/>
              <a:t>Сохранения </a:t>
            </a:r>
            <a:r>
              <a:rPr lang="ru-RU" sz="2000" dirty="0"/>
              <a:t>введенных параметров в БД</a:t>
            </a:r>
          </a:p>
          <a:p>
            <a:pPr marL="268288" indent="-268288" algn="l" fontAlgn="base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Возможности </a:t>
            </a:r>
            <a:r>
              <a:rPr lang="ru-RU" sz="2000" dirty="0"/>
              <a:t>выбора параметров из сохраненных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830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607862"/>
            <a:ext cx="10954328" cy="777593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Основные функции моего приложения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564" y="1533235"/>
            <a:ext cx="4759945" cy="449925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8836" y="1533237"/>
            <a:ext cx="4479637" cy="4499258"/>
          </a:xfrm>
        </p:spPr>
        <p:txBody>
          <a:bodyPr>
            <a:normAutofit/>
          </a:bodyPr>
          <a:lstStyle/>
          <a:p>
            <a:pPr marL="268288" indent="-268288">
              <a:buFont typeface="+mj-lt"/>
              <a:buAutoNum type="arabicParenR"/>
            </a:pPr>
            <a:r>
              <a:rPr lang="ru-RU" sz="2000" dirty="0" smtClean="0"/>
              <a:t>Вывод таблицы результатов по строчке на месяц с некоторыми данными, такими как остаток по кредиту и платёж в этом месяце</a:t>
            </a:r>
          </a:p>
          <a:p>
            <a:pPr marL="268288" indent="-268288">
              <a:buFont typeface="+mj-lt"/>
              <a:buAutoNum type="arabicParenR"/>
            </a:pPr>
            <a:r>
              <a:rPr lang="ru-RU" sz="2000" dirty="0" smtClean="0"/>
              <a:t>Рисование графика зависимости нашего плюса или минуса от времени</a:t>
            </a:r>
          </a:p>
          <a:p>
            <a:pPr marL="268288" indent="-268288">
              <a:buFont typeface="+mj-lt"/>
              <a:buAutoNum type="arabicParenR"/>
            </a:pPr>
            <a:r>
              <a:rPr lang="ru-RU" sz="2000" dirty="0" smtClean="0"/>
              <a:t>Возможность сохранить ввод в базу данных, а также выбрать из базы уже существующие</a:t>
            </a:r>
          </a:p>
          <a:p>
            <a:pPr marL="268288" indent="-268288">
              <a:buFont typeface="+mj-lt"/>
              <a:buAutoNum type="arabicParenR"/>
            </a:pPr>
            <a:r>
              <a:rPr lang="ru-RU" sz="2000" dirty="0" smtClean="0"/>
              <a:t>Возможность вывести таблицу результатов в </a:t>
            </a:r>
            <a:r>
              <a:rPr lang="en-US" sz="2000" dirty="0" smtClean="0"/>
              <a:t>Excel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109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0364"/>
            <a:ext cx="10933839" cy="664149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Дополнительные файлы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1963" y="1607126"/>
            <a:ext cx="4978401" cy="390698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 smtClean="0"/>
              <a:t>Поскольку я старался сделать калькулятор удобным, я добавил пару функций для упрощения работы.</a:t>
            </a:r>
          </a:p>
          <a:p>
            <a:pPr marL="268288" indent="-268288" algn="l">
              <a:buFont typeface="+mj-lt"/>
              <a:buAutoNum type="arabicParenR"/>
            </a:pPr>
            <a:r>
              <a:rPr lang="ru-RU" sz="2000" dirty="0" smtClean="0"/>
              <a:t>Добавить </a:t>
            </a:r>
            <a:r>
              <a:rPr lang="en-US" sz="2000" dirty="0" smtClean="0"/>
              <a:t>/ </a:t>
            </a:r>
            <a:r>
              <a:rPr lang="ru-RU" sz="2000" dirty="0" smtClean="0"/>
              <a:t>вывести из БД. Можно сохранить наиболее часто используемые параметры</a:t>
            </a:r>
          </a:p>
          <a:p>
            <a:pPr marL="268288" indent="-268288" algn="l">
              <a:buFont typeface="+mj-lt"/>
              <a:buAutoNum type="arabicParenR"/>
            </a:pPr>
            <a:r>
              <a:rPr lang="ru-RU" sz="2000" dirty="0" smtClean="0"/>
              <a:t>Для более простого и понятного отображения интересующей таблицы можно сделать </a:t>
            </a:r>
            <a:r>
              <a:rPr lang="en-US" sz="2000" dirty="0" smtClean="0"/>
              <a:t>csv-</a:t>
            </a:r>
            <a:r>
              <a:rPr lang="ru-RU" sz="2000" dirty="0" smtClean="0"/>
              <a:t>файл или, проще говоря</a:t>
            </a:r>
            <a:r>
              <a:rPr lang="en-US" sz="2000" dirty="0" smtClean="0"/>
              <a:t>, Excel</a:t>
            </a:r>
            <a:r>
              <a:rPr lang="ru-RU" sz="2000" dirty="0" smtClean="0"/>
              <a:t> таблицу</a:t>
            </a:r>
            <a:endParaRPr lang="en-US" sz="2000" dirty="0"/>
          </a:p>
          <a:p>
            <a:pPr marL="268288" indent="-268288" algn="l">
              <a:buFont typeface="+mj-lt"/>
              <a:buAutoNum type="arabicParenR"/>
            </a:pPr>
            <a:r>
              <a:rPr lang="ru-RU" sz="2000" dirty="0" smtClean="0"/>
              <a:t>Также в проекте есть файл с дизайном самого 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27" r="37604"/>
          <a:stretch/>
        </p:blipFill>
        <p:spPr>
          <a:xfrm>
            <a:off x="5799771" y="1273751"/>
            <a:ext cx="5409845" cy="45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7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364" y="982132"/>
            <a:ext cx="10982036" cy="855904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Итоги проекта и источники кода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0800" y="2419927"/>
            <a:ext cx="9559635" cy="345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 завершение хочу сказать, что это был мой первый крупный и полезный проект по созданию чего-либо на Питоне. В его ходе я научился делать графические интерфейсы, работать с базами данных, создавать и изменять </a:t>
            </a:r>
            <a:r>
              <a:rPr lang="en-US" sz="2000" dirty="0" smtClean="0"/>
              <a:t>csv</a:t>
            </a:r>
            <a:r>
              <a:rPr lang="ru-RU" sz="2000" dirty="0" smtClean="0"/>
              <a:t>-таблицы и строить графики.</a:t>
            </a:r>
          </a:p>
          <a:p>
            <a:pPr marL="0" indent="0">
              <a:buNone/>
            </a:pPr>
            <a:r>
              <a:rPr lang="ru-RU" sz="2000" dirty="0" smtClean="0"/>
              <a:t>Используемые ресурсы</a:t>
            </a:r>
            <a:r>
              <a:rPr lang="en-US" sz="2000" dirty="0" smtClean="0"/>
              <a:t>:</a:t>
            </a:r>
          </a:p>
          <a:p>
            <a:pPr marL="176213" indent="-176213"/>
            <a:r>
              <a:rPr lang="ru-RU" sz="2000" dirty="0" smtClean="0"/>
              <a:t>Справочные материалы </a:t>
            </a:r>
            <a:r>
              <a:rPr lang="en-US" sz="2000" dirty="0" smtClean="0"/>
              <a:t>Yandex Lyceum</a:t>
            </a:r>
          </a:p>
          <a:p>
            <a:pPr marL="176213" indent="-176213"/>
            <a:r>
              <a:rPr lang="ru-RU" sz="2000" dirty="0" smtClean="0"/>
              <a:t>Многочисленные Интернет-ресурсы типа </a:t>
            </a:r>
            <a:r>
              <a:rPr lang="en-US" sz="2000" dirty="0" smtClean="0"/>
              <a:t>Stack Overflow</a:t>
            </a:r>
            <a:endParaRPr lang="ru-RU" sz="2000" dirty="0" smtClean="0"/>
          </a:p>
          <a:p>
            <a:pPr marL="176213" indent="-176213"/>
            <a:r>
              <a:rPr lang="ru-RU" sz="2000" dirty="0" smtClean="0"/>
              <a:t>Собственные базовые знания по </a:t>
            </a:r>
            <a:r>
              <a:rPr lang="en-US" sz="2000" dirty="0" smtClean="0"/>
              <a:t>Python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47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76291" y="3953163"/>
            <a:ext cx="2931776" cy="1108364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Презентацию подготовил Израйлит Михаил</a:t>
            </a:r>
          </a:p>
          <a:p>
            <a:r>
              <a:rPr lang="ru-RU" sz="2000" dirty="0"/>
              <a:t>Ш</a:t>
            </a:r>
            <a:r>
              <a:rPr lang="ru-RU" sz="2000" dirty="0" smtClean="0"/>
              <a:t>кола </a:t>
            </a:r>
            <a:r>
              <a:rPr lang="ru-RU" sz="2000" dirty="0"/>
              <a:t>№</a:t>
            </a:r>
            <a:r>
              <a:rPr lang="ru-RU" sz="2000" dirty="0" smtClean="0"/>
              <a:t>1580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113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339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Garamond</vt:lpstr>
      <vt:lpstr>Натуральные материалы</vt:lpstr>
      <vt:lpstr>Кредитный калькулятор</vt:lpstr>
      <vt:lpstr>Содержание</vt:lpstr>
      <vt:lpstr>Введение в проект</vt:lpstr>
      <vt:lpstr>Цель и задачи</vt:lpstr>
      <vt:lpstr>Основные функции моего приложения</vt:lpstr>
      <vt:lpstr>Дополнительные файлы</vt:lpstr>
      <vt:lpstr>Итоги проекта и источники кода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Кредитный калькулятор</dc:title>
  <dc:creator>User</dc:creator>
  <cp:lastModifiedBy>User</cp:lastModifiedBy>
  <cp:revision>24</cp:revision>
  <dcterms:created xsi:type="dcterms:W3CDTF">2023-11-17T13:23:25Z</dcterms:created>
  <dcterms:modified xsi:type="dcterms:W3CDTF">2023-11-20T16:20:10Z</dcterms:modified>
</cp:coreProperties>
</file>