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E376-8882-4597-9A88-E66A068C8AFA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3904-F844-4399-A41C-3D2962033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68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E376-8882-4597-9A88-E66A068C8AFA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3904-F844-4399-A41C-3D2962033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E376-8882-4597-9A88-E66A068C8AFA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3904-F844-4399-A41C-3D2962033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237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E376-8882-4597-9A88-E66A068C8AFA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3904-F844-4399-A41C-3D2962033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246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E376-8882-4597-9A88-E66A068C8AFA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3904-F844-4399-A41C-3D2962033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829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E376-8882-4597-9A88-E66A068C8AFA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3904-F844-4399-A41C-3D2962033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28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E376-8882-4597-9A88-E66A068C8AFA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3904-F844-4399-A41C-3D2962033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66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E376-8882-4597-9A88-E66A068C8AFA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3904-F844-4399-A41C-3D2962033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96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E376-8882-4597-9A88-E66A068C8AFA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3904-F844-4399-A41C-3D2962033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63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E376-8882-4597-9A88-E66A068C8AFA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3904-F844-4399-A41C-3D2962033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05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E376-8882-4597-9A88-E66A068C8AFA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3904-F844-4399-A41C-3D2962033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53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E376-8882-4597-9A88-E66A068C8AFA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3904-F844-4399-A41C-3D2962033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81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E376-8882-4597-9A88-E66A068C8AFA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3904-F844-4399-A41C-3D2962033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73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019E376-8882-4597-9A88-E66A068C8AFA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88A3904-F844-4399-A41C-3D2962033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06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019E376-8882-4597-9A88-E66A068C8AFA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88A3904-F844-4399-A41C-3D2962033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836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33598"/>
            <a:ext cx="9144000" cy="1025236"/>
          </a:xfrm>
        </p:spPr>
        <p:txBody>
          <a:bodyPr/>
          <a:lstStyle/>
          <a:p>
            <a:r>
              <a:rPr lang="en-US" dirty="0" smtClean="0"/>
              <a:t>Google-</a:t>
            </a:r>
            <a:r>
              <a:rPr lang="ru-RU" dirty="0" smtClean="0"/>
              <a:t>бот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56218" y="3777531"/>
            <a:ext cx="3426691" cy="1145451"/>
          </a:xfrm>
        </p:spPr>
        <p:txBody>
          <a:bodyPr>
            <a:normAutofit/>
          </a:bodyPr>
          <a:lstStyle/>
          <a:p>
            <a:r>
              <a:rPr lang="ru-RU" dirty="0" smtClean="0"/>
              <a:t>Презентацию подготовил Израйлит Михаил</a:t>
            </a:r>
          </a:p>
          <a:p>
            <a:r>
              <a:rPr lang="ru-RU" dirty="0" smtClean="0"/>
              <a:t>10 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5634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8912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838200" y="41012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 smtClean="0"/>
              <a:t>Источники информации и ссылки на статьи</a:t>
            </a:r>
            <a:r>
              <a:rPr lang="en-US" sz="2000" dirty="0" smtClean="0"/>
              <a:t>: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0707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39015"/>
            <a:ext cx="10515600" cy="1011093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/>
              <a:t>Содержание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2253669"/>
            <a:ext cx="10515600" cy="3352800"/>
          </a:xfrm>
        </p:spPr>
        <p:txBody>
          <a:bodyPr>
            <a:normAutofit lnSpcReduction="10000"/>
          </a:bodyPr>
          <a:lstStyle/>
          <a:p>
            <a:pPr marL="360363" indent="-360363">
              <a:buFont typeface="+mj-lt"/>
              <a:buAutoNum type="arabicPeriod" startAt="3"/>
            </a:pPr>
            <a:r>
              <a:rPr lang="ru-RU" sz="2400" dirty="0" smtClean="0"/>
              <a:t>Введение</a:t>
            </a:r>
          </a:p>
          <a:p>
            <a:pPr marL="360363" indent="-360363">
              <a:buFont typeface="+mj-lt"/>
              <a:buAutoNum type="arabicPeriod" startAt="3"/>
            </a:pPr>
            <a:r>
              <a:rPr lang="ru-RU" sz="2400" dirty="0" smtClean="0"/>
              <a:t>Цель и задачи проекта</a:t>
            </a:r>
          </a:p>
          <a:p>
            <a:pPr marL="360363" indent="-360363">
              <a:buFont typeface="+mj-lt"/>
              <a:buAutoNum type="arabicPeriod" startAt="3"/>
            </a:pPr>
            <a:r>
              <a:rPr lang="ru-RU" sz="2400" dirty="0" smtClean="0"/>
              <a:t>Первая функция – загрузчик</a:t>
            </a:r>
          </a:p>
          <a:p>
            <a:pPr marL="360363" indent="-360363">
              <a:buFont typeface="+mj-lt"/>
              <a:buAutoNum type="arabicPeriod" startAt="3"/>
            </a:pPr>
            <a:r>
              <a:rPr lang="ru-RU" sz="2400" dirty="0" smtClean="0"/>
              <a:t>Первая функция – взаимодействие</a:t>
            </a:r>
          </a:p>
          <a:p>
            <a:pPr marL="360363" indent="-360363">
              <a:buFont typeface="+mj-lt"/>
              <a:buAutoNum type="arabicPeriod" startAt="3"/>
            </a:pPr>
            <a:r>
              <a:rPr lang="ru-RU" sz="2400" dirty="0" smtClean="0"/>
              <a:t>Вторая функция – чистка</a:t>
            </a:r>
          </a:p>
          <a:p>
            <a:pPr marL="360363" indent="-360363">
              <a:buFont typeface="+mj-lt"/>
              <a:buAutoNum type="arabicPeriod" startAt="3"/>
            </a:pPr>
            <a:r>
              <a:rPr lang="ru-RU" sz="2400" dirty="0" smtClean="0"/>
              <a:t>Вторая функция – взаимодействие</a:t>
            </a:r>
          </a:p>
          <a:p>
            <a:pPr marL="360363" indent="-360363">
              <a:buFont typeface="+mj-lt"/>
              <a:buAutoNum type="arabicPeriod" startAt="3"/>
            </a:pPr>
            <a:r>
              <a:rPr lang="ru-RU" sz="2400" dirty="0" smtClean="0"/>
              <a:t>Заключение и пути развития</a:t>
            </a:r>
          </a:p>
        </p:txBody>
      </p:sp>
    </p:spTree>
    <p:extLst>
      <p:ext uri="{BB962C8B-B14F-4D97-AF65-F5344CB8AC3E}">
        <p14:creationId xmlns:p14="http://schemas.microsoft.com/office/powerpoint/2010/main" val="55483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818" y="429774"/>
            <a:ext cx="11055926" cy="1011093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/>
              <a:t>Введение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77091" y="2124362"/>
            <a:ext cx="5800435" cy="44981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200" dirty="0" smtClean="0"/>
              <a:t>В начале учебного года мне пришла в голову идея о создании бота-загрузчика с функцией удаления дубликатов.</a:t>
            </a:r>
          </a:p>
          <a:p>
            <a:pPr marL="0" indent="0">
              <a:buNone/>
            </a:pPr>
            <a:r>
              <a:rPr lang="ru-RU" sz="2200" dirty="0" smtClean="0"/>
              <a:t>В ходе реализации этого проекта я начал изучение библиотеки для </a:t>
            </a:r>
            <a:r>
              <a:rPr lang="en-US" sz="2200" dirty="0" smtClean="0"/>
              <a:t>Python Selenium,</a:t>
            </a:r>
            <a:r>
              <a:rPr lang="ru-RU" sz="2200" dirty="0" smtClean="0"/>
              <a:t> которая может общаться с серверами в Интернете в режиме реального времени, а не через </a:t>
            </a:r>
            <a:r>
              <a:rPr lang="en-US" sz="2200" dirty="0" smtClean="0"/>
              <a:t>get-</a:t>
            </a:r>
            <a:r>
              <a:rPr lang="ru-RU" sz="2200" dirty="0" smtClean="0"/>
              <a:t>запросы.</a:t>
            </a:r>
          </a:p>
          <a:p>
            <a:pPr marL="0" indent="0">
              <a:buNone/>
            </a:pPr>
            <a:r>
              <a:rPr lang="ru-RU" sz="2200" dirty="0" smtClean="0"/>
              <a:t>Также потребовалось освежить свою память про библиотеку</a:t>
            </a:r>
            <a:r>
              <a:rPr lang="en-US" sz="2200" dirty="0" smtClean="0"/>
              <a:t> SQL</a:t>
            </a:r>
            <a:r>
              <a:rPr lang="ru-RU" sz="2200" dirty="0" smtClean="0"/>
              <a:t>а</a:t>
            </a:r>
            <a:r>
              <a:rPr lang="en-US" sz="2200" dirty="0" err="1" smtClean="0"/>
              <a:t>lchemy</a:t>
            </a:r>
            <a:r>
              <a:rPr lang="en-US" sz="2200" dirty="0" smtClean="0"/>
              <a:t> </a:t>
            </a:r>
            <a:r>
              <a:rPr lang="ru-RU" sz="2200" dirty="0" smtClean="0"/>
              <a:t>и про </a:t>
            </a:r>
            <a:r>
              <a:rPr lang="en-US" sz="2200" dirty="0" err="1" smtClean="0"/>
              <a:t>orm</a:t>
            </a:r>
            <a:r>
              <a:rPr lang="en-US" sz="2200" dirty="0" smtClean="0"/>
              <a:t>-</a:t>
            </a:r>
            <a:r>
              <a:rPr lang="ru-RU" sz="2200" dirty="0" smtClean="0"/>
              <a:t>модели.</a:t>
            </a:r>
            <a:endParaRPr lang="ru-RU" sz="22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27564"/>
            <a:ext cx="5638361" cy="3544680"/>
          </a:xfrm>
        </p:spPr>
      </p:pic>
    </p:spTree>
    <p:extLst>
      <p:ext uri="{BB962C8B-B14F-4D97-AF65-F5344CB8AC3E}">
        <p14:creationId xmlns:p14="http://schemas.microsoft.com/office/powerpoint/2010/main" val="1336924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818" y="475958"/>
            <a:ext cx="11055926" cy="1011093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/>
              <a:t>Цель и задачи проекта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1817" y="2309083"/>
            <a:ext cx="10714183" cy="310342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 smtClean="0"/>
              <a:t>Цель проекта – создать полезную для фотографов и простую программу</a:t>
            </a:r>
          </a:p>
          <a:p>
            <a:pPr marL="0" indent="0">
              <a:buNone/>
            </a:pPr>
            <a:r>
              <a:rPr lang="ru-RU" sz="2400" dirty="0" smtClean="0"/>
              <a:t>Задачи проекта</a:t>
            </a:r>
            <a:r>
              <a:rPr lang="en-US" sz="2400" dirty="0" smtClean="0"/>
              <a:t>:</a:t>
            </a:r>
          </a:p>
          <a:p>
            <a:pPr marL="360363" indent="-360363">
              <a:buFont typeface="+mj-lt"/>
              <a:buAutoNum type="arabicPeriod"/>
            </a:pPr>
            <a:r>
              <a:rPr lang="ru-RU" sz="2400" dirty="0" smtClean="0"/>
              <a:t>Разобраться с </a:t>
            </a:r>
            <a:r>
              <a:rPr lang="en-US" sz="2400" dirty="0" smtClean="0"/>
              <a:t>Selenium</a:t>
            </a:r>
            <a:r>
              <a:rPr lang="ru-RU" sz="2400" dirty="0" smtClean="0"/>
              <a:t>, которого и использует бот</a:t>
            </a:r>
          </a:p>
          <a:p>
            <a:pPr marL="360363" indent="-360363">
              <a:buFont typeface="+mj-lt"/>
              <a:buAutoNum type="arabicPeriod"/>
            </a:pPr>
            <a:r>
              <a:rPr lang="ru-RU" sz="2400" dirty="0" smtClean="0"/>
              <a:t>Придумать и написать алгоритм отбора дубликатов фото</a:t>
            </a:r>
          </a:p>
          <a:p>
            <a:pPr marL="360363" indent="-360363">
              <a:buFont typeface="+mj-lt"/>
              <a:buAutoNum type="arabicPeriod"/>
            </a:pPr>
            <a:r>
              <a:rPr lang="en-US" sz="2400" dirty="0" smtClean="0"/>
              <a:t>“</a:t>
            </a:r>
            <a:r>
              <a:rPr lang="ru-RU" sz="2400" dirty="0" smtClean="0"/>
              <a:t>Сшить</a:t>
            </a:r>
            <a:r>
              <a:rPr lang="en-US" sz="2400" dirty="0" smtClean="0"/>
              <a:t>”</a:t>
            </a:r>
            <a:r>
              <a:rPr lang="ru-RU" sz="2400" dirty="0" smtClean="0"/>
              <a:t> результаты в готовую программу</a:t>
            </a:r>
          </a:p>
          <a:p>
            <a:pPr marL="360363" indent="-360363">
              <a:buFont typeface="+mj-lt"/>
              <a:buAutoNum type="arabicPeriod"/>
            </a:pPr>
            <a:r>
              <a:rPr lang="ru-RU" sz="2400" dirty="0" smtClean="0"/>
              <a:t>Подготовить презентацию проекта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39671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5674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/>
              <a:t>Первая функция – загрузчик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40145" y="2207490"/>
            <a:ext cx="5153891" cy="44149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smtClean="0"/>
              <a:t>Первая функция моего бота – загрузка фото из </a:t>
            </a:r>
            <a:r>
              <a:rPr lang="en-US" sz="2000" dirty="0" smtClean="0"/>
              <a:t>Google Photo</a:t>
            </a:r>
            <a:r>
              <a:rPr lang="ru-RU" sz="2000" dirty="0" smtClean="0"/>
              <a:t> в реальном времени.</a:t>
            </a:r>
          </a:p>
          <a:p>
            <a:pPr marL="0" indent="0">
              <a:buNone/>
            </a:pPr>
            <a:r>
              <a:rPr lang="ru-RU" sz="2000" dirty="0" smtClean="0"/>
              <a:t>Боту можно абсолютно безопасно выдать логин и пароль от аккаунта, после чего под Вашим надзором он будет скачивать архив фотографий.</a:t>
            </a:r>
          </a:p>
          <a:p>
            <a:pPr marL="0" indent="0">
              <a:buNone/>
            </a:pPr>
            <a:r>
              <a:rPr lang="ru-RU" sz="2000" dirty="0" smtClean="0"/>
              <a:t>Это может быть полезно тем, у кого закончилось место в облаке, а старые фотографии не хочется удалять. Таким образом, скачав их, Вы оставите фото на устройстве и можете удалить их из облачного хранилища. </a:t>
            </a:r>
            <a:endParaRPr lang="ru-RU" sz="20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597" y="1911925"/>
            <a:ext cx="4549679" cy="4821382"/>
          </a:xfrm>
        </p:spPr>
      </p:pic>
    </p:spTree>
    <p:extLst>
      <p:ext uri="{BB962C8B-B14F-4D97-AF65-F5344CB8AC3E}">
        <p14:creationId xmlns:p14="http://schemas.microsoft.com/office/powerpoint/2010/main" val="3527488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2" y="365126"/>
            <a:ext cx="11434618" cy="92796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 smtClean="0"/>
              <a:t>Первая функция - взаимодействие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72655" y="2004290"/>
            <a:ext cx="5447145" cy="45883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Взаимодействие с программой очень простое – нужно всего лишь заполнить поля </a:t>
            </a:r>
            <a:r>
              <a:rPr lang="en-US" sz="2400" dirty="0" smtClean="0"/>
              <a:t>‘</a:t>
            </a:r>
            <a:r>
              <a:rPr lang="ru-RU" sz="2400" dirty="0" smtClean="0"/>
              <a:t>Логин</a:t>
            </a:r>
            <a:r>
              <a:rPr lang="en-US" sz="2400" dirty="0" smtClean="0"/>
              <a:t>’ </a:t>
            </a:r>
            <a:r>
              <a:rPr lang="ru-RU" sz="2400" dirty="0" smtClean="0"/>
              <a:t>и </a:t>
            </a:r>
            <a:r>
              <a:rPr lang="en-US" sz="2400" dirty="0" smtClean="0"/>
              <a:t>‘</a:t>
            </a:r>
            <a:r>
              <a:rPr lang="ru-RU" sz="2400" dirty="0" smtClean="0"/>
              <a:t>Пароль</a:t>
            </a:r>
            <a:r>
              <a:rPr lang="en-US" sz="2400" dirty="0" smtClean="0"/>
              <a:t>’</a:t>
            </a:r>
            <a:r>
              <a:rPr lang="ru-RU" sz="2400" dirty="0" smtClean="0"/>
              <a:t> для аккаунта </a:t>
            </a:r>
            <a:r>
              <a:rPr lang="en-US" sz="2400" dirty="0" smtClean="0"/>
              <a:t>Google</a:t>
            </a:r>
            <a:r>
              <a:rPr lang="ru-RU" sz="2400" dirty="0" smtClean="0"/>
              <a:t>, после чего нужно только смотреть.</a:t>
            </a:r>
          </a:p>
          <a:p>
            <a:pPr marL="0" indent="0">
              <a:buNone/>
            </a:pPr>
            <a:r>
              <a:rPr lang="ru-RU" sz="2400" dirty="0" smtClean="0"/>
              <a:t>Важно отметить, что если у Вас включена двухэтапная аутентификация, то придётся пройти её, для чего я останавливаю программу на 20 секунд.</a:t>
            </a:r>
          </a:p>
          <a:p>
            <a:pPr marL="0" indent="0">
              <a:buNone/>
            </a:pPr>
            <a:r>
              <a:rPr lang="ru-RU" sz="2400" dirty="0" smtClean="0"/>
              <a:t>Как я уже упоминал, я нигде ни в какой форме не храню Ваши данные, они нужны исключительно для авторизации</a:t>
            </a:r>
            <a:endParaRPr lang="ru-RU" sz="2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742" y="2378008"/>
            <a:ext cx="5391727" cy="3942655"/>
          </a:xfrm>
        </p:spPr>
      </p:pic>
    </p:spTree>
    <p:extLst>
      <p:ext uri="{BB962C8B-B14F-4D97-AF65-F5344CB8AC3E}">
        <p14:creationId xmlns:p14="http://schemas.microsoft.com/office/powerpoint/2010/main" val="82468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60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/>
              <a:t>Вторая функция – </a:t>
            </a:r>
            <a:r>
              <a:rPr lang="ru-RU" sz="5400" dirty="0" smtClean="0"/>
              <a:t>чистка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20436" y="2078180"/>
            <a:ext cx="5299364" cy="3860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Вторая функция моего бота – чистка форматированной папки от дублей фото.</a:t>
            </a:r>
          </a:p>
          <a:p>
            <a:pPr marL="0" indent="0">
              <a:buNone/>
            </a:pPr>
            <a:r>
              <a:rPr lang="ru-RU" sz="2400" dirty="0" smtClean="0"/>
              <a:t>Я перевожу фотографии к малому размеру 100х100, получаю 2 </a:t>
            </a:r>
            <a:r>
              <a:rPr lang="ru-RU" sz="2400" dirty="0" err="1" smtClean="0"/>
              <a:t>хеша</a:t>
            </a:r>
            <a:r>
              <a:rPr lang="ru-RU" sz="2400" dirty="0" smtClean="0"/>
              <a:t>, и, если они совпадают более чем на 88%, удаляю один из файлов и его </a:t>
            </a:r>
            <a:r>
              <a:rPr lang="en-US" sz="2400" dirty="0" err="1" smtClean="0"/>
              <a:t>json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dirty="0" smtClean="0"/>
              <a:t>Таким образом я прохожу по всем файлам всех основных подпапок в основной папке.</a:t>
            </a:r>
            <a:endParaRPr lang="ru-RU" sz="2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456" y="1334954"/>
            <a:ext cx="3482108" cy="5188181"/>
          </a:xfrm>
        </p:spPr>
      </p:pic>
    </p:spTree>
    <p:extLst>
      <p:ext uri="{BB962C8B-B14F-4D97-AF65-F5344CB8AC3E}">
        <p14:creationId xmlns:p14="http://schemas.microsoft.com/office/powerpoint/2010/main" val="3036197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273" y="457489"/>
            <a:ext cx="11587865" cy="86331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/>
              <a:t>Вторая функция – </a:t>
            </a:r>
            <a:r>
              <a:rPr lang="ru-RU" sz="5400" dirty="0" smtClean="0"/>
              <a:t>взаимодействие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87219" y="2272142"/>
            <a:ext cx="5181600" cy="40580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Взаимодействие со второй функцией ещё проще, чем с первой. Необходимо только указать полный(!) путь до папки, которая должна быть или правильно отформатирована, или получена с помощью разархивирования результата первой функции. После указания пути программа начнёт чистку с помощью вышеописанного алгоритма, но без визуального отслеживания Вами.</a:t>
            </a:r>
            <a:endParaRPr lang="ru-RU" sz="2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82983"/>
            <a:ext cx="5581920" cy="3743970"/>
          </a:xfrm>
        </p:spPr>
      </p:pic>
    </p:spTree>
    <p:extLst>
      <p:ext uri="{BB962C8B-B14F-4D97-AF65-F5344CB8AC3E}">
        <p14:creationId xmlns:p14="http://schemas.microsoft.com/office/powerpoint/2010/main" val="3753533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>
            <a:normAutofit/>
          </a:bodyPr>
          <a:lstStyle/>
          <a:p>
            <a:pPr algn="ctr"/>
            <a:r>
              <a:rPr lang="ru-RU" sz="5400" dirty="0"/>
              <a:t>Заключение и пути </a:t>
            </a:r>
            <a:r>
              <a:rPr lang="ru-RU" sz="5400" dirty="0" smtClean="0"/>
              <a:t>развития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79583" y="2484576"/>
            <a:ext cx="5181600" cy="304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В итоге у меня получился неплохой проект с возможностью развития. Например, можно не просто удалять </a:t>
            </a:r>
            <a:r>
              <a:rPr lang="en-US" sz="2400" dirty="0" err="1" smtClean="0"/>
              <a:t>json</a:t>
            </a:r>
            <a:r>
              <a:rPr lang="ru-RU" sz="2400" dirty="0" smtClean="0"/>
              <a:t>-файлы с информацией о фото, а сохранять их в базу данных. Также у меня остались некоторые возможные ошибки из-за не самой лучшей </a:t>
            </a:r>
            <a:r>
              <a:rPr lang="en-US" sz="2400" dirty="0" smtClean="0"/>
              <a:t>“</a:t>
            </a:r>
            <a:r>
              <a:rPr lang="ru-RU" sz="2400" dirty="0" smtClean="0"/>
              <a:t>защиты от дурака</a:t>
            </a:r>
            <a:r>
              <a:rPr lang="en-US" sz="2400" dirty="0" smtClean="0"/>
              <a:t>”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096654"/>
            <a:ext cx="5322369" cy="4466988"/>
          </a:xfrm>
        </p:spPr>
      </p:pic>
    </p:spTree>
    <p:extLst>
      <p:ext uri="{BB962C8B-B14F-4D97-AF65-F5344CB8AC3E}">
        <p14:creationId xmlns:p14="http://schemas.microsoft.com/office/powerpoint/2010/main" val="388337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699</TotalTime>
  <Words>477</Words>
  <Application>Microsoft Office PowerPoint</Application>
  <PresentationFormat>Широкоэкранный</PresentationFormat>
  <Paragraphs>40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Цитаты</vt:lpstr>
      <vt:lpstr>Google-бот</vt:lpstr>
      <vt:lpstr>Содержание</vt:lpstr>
      <vt:lpstr>Введение</vt:lpstr>
      <vt:lpstr>Цель и задачи проекта</vt:lpstr>
      <vt:lpstr>Первая функция – загрузчик</vt:lpstr>
      <vt:lpstr>Первая функция - взаимодействие</vt:lpstr>
      <vt:lpstr>Вторая функция – чистка</vt:lpstr>
      <vt:lpstr>Вторая функция – взаимодействие</vt:lpstr>
      <vt:lpstr>Заключение и пути развития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Google-бот</dc:title>
  <dc:creator>User</dc:creator>
  <cp:lastModifiedBy>User</cp:lastModifiedBy>
  <cp:revision>17</cp:revision>
  <dcterms:created xsi:type="dcterms:W3CDTF">2024-11-26T07:44:38Z</dcterms:created>
  <dcterms:modified xsi:type="dcterms:W3CDTF">2024-11-27T14:17:55Z</dcterms:modified>
</cp:coreProperties>
</file>