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3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46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2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2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66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5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53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19E376-8882-4597-9A88-E66A068C8AFA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36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selectel/articles/547290/" TargetMode="External"/><Relationship Id="rId2" Type="http://schemas.openxmlformats.org/officeDocument/2006/relationships/hyperlink" Target="https://sky.pro/media/kak-rabotat-s-bibliotekoj-selenium-v-python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33598"/>
            <a:ext cx="9144000" cy="1025236"/>
          </a:xfrm>
        </p:spPr>
        <p:txBody>
          <a:bodyPr/>
          <a:lstStyle/>
          <a:p>
            <a:r>
              <a:rPr lang="en-US" dirty="0" smtClean="0"/>
              <a:t>Google-</a:t>
            </a:r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6218" y="3777531"/>
            <a:ext cx="3426691" cy="1145451"/>
          </a:xfrm>
        </p:spPr>
        <p:txBody>
          <a:bodyPr>
            <a:normAutofit/>
          </a:bodyPr>
          <a:lstStyle/>
          <a:p>
            <a:r>
              <a:rPr lang="ru-RU" dirty="0" smtClean="0"/>
              <a:t>Презентацию подготовил Израйлит Михаил</a:t>
            </a:r>
          </a:p>
          <a:p>
            <a:r>
              <a:rPr lang="ru-RU" dirty="0" smtClean="0"/>
              <a:t>10 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63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9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4101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Источники информации и ссылки на статьи</a:t>
            </a:r>
            <a:r>
              <a:rPr lang="en-US" sz="2000" dirty="0" smtClean="0"/>
              <a:t>:</a:t>
            </a:r>
          </a:p>
          <a:p>
            <a:r>
              <a:rPr lang="en-US" sz="2000" dirty="0">
                <a:hlinkClick r:id="rId2"/>
              </a:rPr>
              <a:t>https://sky.pro/media/kak-rabotat-s-bibliotekoj-selenium-v-python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https://habr.com/ru/companies/selectel/articles/547290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70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9015"/>
            <a:ext cx="10515600" cy="101109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Содержание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253669"/>
            <a:ext cx="10515600" cy="3352800"/>
          </a:xfrm>
        </p:spPr>
        <p:txBody>
          <a:bodyPr>
            <a:normAutofit lnSpcReduction="10000"/>
          </a:bodyPr>
          <a:lstStyle/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Введение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Цель и задачи проекта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Первая функция – загрузчик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Первая функция – взаимодействие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Вторая функция – чистка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Вторая функция – взаимодействие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Заключение и пути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5548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818" y="429774"/>
            <a:ext cx="11055926" cy="101109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7091" y="2124362"/>
            <a:ext cx="5800435" cy="4498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В начале учебного года мне пришла в голову идея о создании бота-загрузчика с функцией удаления дубликатов.</a:t>
            </a:r>
          </a:p>
          <a:p>
            <a:pPr marL="0" indent="0">
              <a:buNone/>
            </a:pPr>
            <a:r>
              <a:rPr lang="ru-RU" sz="2200" dirty="0" smtClean="0"/>
              <a:t>В ходе реализации этого проекта я начал изучение библиотеки для </a:t>
            </a:r>
            <a:r>
              <a:rPr lang="en-US" sz="2200" dirty="0" smtClean="0"/>
              <a:t>Python Selenium,</a:t>
            </a:r>
            <a:r>
              <a:rPr lang="ru-RU" sz="2200" dirty="0" smtClean="0"/>
              <a:t> которая может общаться с серверами в Интернете в режиме реального времени, а не через </a:t>
            </a:r>
            <a:r>
              <a:rPr lang="en-US" sz="2200" dirty="0" smtClean="0"/>
              <a:t>get-</a:t>
            </a:r>
            <a:r>
              <a:rPr lang="ru-RU" sz="2200" dirty="0" smtClean="0"/>
              <a:t>запросы.</a:t>
            </a:r>
          </a:p>
          <a:p>
            <a:pPr marL="0" indent="0">
              <a:buNone/>
            </a:pPr>
            <a:r>
              <a:rPr lang="ru-RU" sz="2200" dirty="0" smtClean="0"/>
              <a:t>Также потребовалось освежить свою память про библиотеку</a:t>
            </a:r>
            <a:r>
              <a:rPr lang="en-US" sz="2200" dirty="0" smtClean="0"/>
              <a:t> SQL</a:t>
            </a:r>
            <a:r>
              <a:rPr lang="ru-RU" sz="2200" dirty="0" smtClean="0"/>
              <a:t>а</a:t>
            </a:r>
            <a:r>
              <a:rPr lang="en-US" sz="2200" dirty="0" err="1" smtClean="0"/>
              <a:t>lchemy</a:t>
            </a:r>
            <a:r>
              <a:rPr lang="en-US" sz="2200" dirty="0" smtClean="0"/>
              <a:t> </a:t>
            </a:r>
            <a:r>
              <a:rPr lang="ru-RU" sz="2200" dirty="0" smtClean="0"/>
              <a:t>и про </a:t>
            </a:r>
            <a:r>
              <a:rPr lang="en-US" sz="2200" dirty="0" err="1" smtClean="0"/>
              <a:t>orm</a:t>
            </a:r>
            <a:r>
              <a:rPr lang="en-US" sz="2200" dirty="0" smtClean="0"/>
              <a:t>-</a:t>
            </a:r>
            <a:r>
              <a:rPr lang="ru-RU" sz="2200" dirty="0" smtClean="0"/>
              <a:t>модели.</a:t>
            </a:r>
            <a:endParaRPr lang="ru-RU" sz="2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7564"/>
            <a:ext cx="5638361" cy="3544680"/>
          </a:xfrm>
        </p:spPr>
      </p:pic>
    </p:spTree>
    <p:extLst>
      <p:ext uri="{BB962C8B-B14F-4D97-AF65-F5344CB8AC3E}">
        <p14:creationId xmlns:p14="http://schemas.microsoft.com/office/powerpoint/2010/main" val="133692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818" y="475958"/>
            <a:ext cx="11055926" cy="101109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Цель и задачи проекта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1817" y="2309083"/>
            <a:ext cx="10714183" cy="31034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Цель проекта – создать полезную для фотографов и простую программу</a:t>
            </a:r>
          </a:p>
          <a:p>
            <a:pPr marL="0" indent="0">
              <a:buNone/>
            </a:pPr>
            <a:r>
              <a:rPr lang="ru-RU" sz="2400" dirty="0" smtClean="0"/>
              <a:t>Задачи проекта</a:t>
            </a:r>
            <a:r>
              <a:rPr lang="en-US" sz="2400" dirty="0" smtClean="0"/>
              <a:t>: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Разобраться с </a:t>
            </a:r>
            <a:r>
              <a:rPr lang="en-US" sz="2400" dirty="0" smtClean="0"/>
              <a:t>Selenium</a:t>
            </a:r>
            <a:r>
              <a:rPr lang="ru-RU" sz="2400" dirty="0" smtClean="0"/>
              <a:t>, которого и использует бот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Придумать и написать алгоритм отбора дубликатов фото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400" dirty="0" smtClean="0"/>
              <a:t>“</a:t>
            </a:r>
            <a:r>
              <a:rPr lang="ru-RU" sz="2400" dirty="0" smtClean="0"/>
              <a:t>Сшить</a:t>
            </a:r>
            <a:r>
              <a:rPr lang="en-US" sz="2400" dirty="0" smtClean="0"/>
              <a:t>”</a:t>
            </a:r>
            <a:r>
              <a:rPr lang="ru-RU" sz="2400" dirty="0" smtClean="0"/>
              <a:t> результаты в готовую программу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Подготовить презентацию проекта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967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67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Первая функция – загрузчик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0145" y="2207490"/>
            <a:ext cx="5153891" cy="4414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Первая функция моего бота – загрузка фото из </a:t>
            </a:r>
            <a:r>
              <a:rPr lang="en-US" sz="2000" dirty="0" smtClean="0"/>
              <a:t>Google Photo</a:t>
            </a:r>
            <a:r>
              <a:rPr lang="ru-RU" sz="2000" dirty="0" smtClean="0"/>
              <a:t> в реальном времени.</a:t>
            </a:r>
          </a:p>
          <a:p>
            <a:pPr marL="0" indent="0">
              <a:buNone/>
            </a:pPr>
            <a:r>
              <a:rPr lang="ru-RU" sz="2000" dirty="0" smtClean="0"/>
              <a:t>Боту можно абсолютно безопасно выдать логин и пароль от аккаунта, после чего под Вашим надзором он будет скачивать архив фотографий.</a:t>
            </a:r>
          </a:p>
          <a:p>
            <a:pPr marL="0" indent="0">
              <a:buNone/>
            </a:pPr>
            <a:r>
              <a:rPr lang="ru-RU" sz="2000" dirty="0" smtClean="0"/>
              <a:t>Это может быть полезно тем, у кого закончилось место в облаке, а старые фотографии не хочется удалять. Таким образом, скачав их, Вы оставите фото на устройстве и можете удалить их из облачного хранилища. 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97" y="1911925"/>
            <a:ext cx="4549679" cy="4821382"/>
          </a:xfrm>
        </p:spPr>
      </p:pic>
    </p:spTree>
    <p:extLst>
      <p:ext uri="{BB962C8B-B14F-4D97-AF65-F5344CB8AC3E}">
        <p14:creationId xmlns:p14="http://schemas.microsoft.com/office/powerpoint/2010/main" val="35274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2" y="365126"/>
            <a:ext cx="11434618" cy="9279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Первая функция - взаимодействие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2655" y="2004290"/>
            <a:ext cx="5447145" cy="45883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Взаимодействие с программой очень простое – нужно всего лишь заполнить поля </a:t>
            </a:r>
            <a:r>
              <a:rPr lang="en-US" sz="2400" dirty="0" smtClean="0"/>
              <a:t>‘</a:t>
            </a:r>
            <a:r>
              <a:rPr lang="ru-RU" sz="2400" dirty="0" smtClean="0"/>
              <a:t>Логин</a:t>
            </a:r>
            <a:r>
              <a:rPr lang="en-US" sz="2400" dirty="0" smtClean="0"/>
              <a:t>’ </a:t>
            </a:r>
            <a:r>
              <a:rPr lang="ru-RU" sz="2400" dirty="0" smtClean="0"/>
              <a:t>и </a:t>
            </a:r>
            <a:r>
              <a:rPr lang="en-US" sz="2400" dirty="0" smtClean="0"/>
              <a:t>‘</a:t>
            </a:r>
            <a:r>
              <a:rPr lang="ru-RU" sz="2400" dirty="0" smtClean="0"/>
              <a:t>Пароль</a:t>
            </a:r>
            <a:r>
              <a:rPr lang="en-US" sz="2400" dirty="0" smtClean="0"/>
              <a:t>’</a:t>
            </a:r>
            <a:r>
              <a:rPr lang="ru-RU" sz="2400" dirty="0" smtClean="0"/>
              <a:t> для аккаунта </a:t>
            </a:r>
            <a:r>
              <a:rPr lang="en-US" sz="2400" dirty="0" smtClean="0"/>
              <a:t>Google</a:t>
            </a:r>
            <a:r>
              <a:rPr lang="ru-RU" sz="2400" dirty="0" smtClean="0"/>
              <a:t>, после чего нужно только смотреть.</a:t>
            </a:r>
          </a:p>
          <a:p>
            <a:pPr marL="0" indent="0">
              <a:buNone/>
            </a:pPr>
            <a:r>
              <a:rPr lang="ru-RU" sz="2400" dirty="0" smtClean="0"/>
              <a:t>Важно отметить, что если у Вас включена двухэтапная аутентификация, то придётся пройти её, для чего я останавливаю программу на 20 секунд.</a:t>
            </a:r>
          </a:p>
          <a:p>
            <a:pPr marL="0" indent="0">
              <a:buNone/>
            </a:pPr>
            <a:r>
              <a:rPr lang="ru-RU" sz="2400" dirty="0" smtClean="0"/>
              <a:t>Как я уже упоминал, я нигде ни в какой форме не храню Ваши данные, они нужны исключительно для авторизации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42" y="2378008"/>
            <a:ext cx="5391727" cy="3942655"/>
          </a:xfrm>
        </p:spPr>
      </p:pic>
    </p:spTree>
    <p:extLst>
      <p:ext uri="{BB962C8B-B14F-4D97-AF65-F5344CB8AC3E}">
        <p14:creationId xmlns:p14="http://schemas.microsoft.com/office/powerpoint/2010/main" val="82468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Вторая функция – </a:t>
            </a:r>
            <a:r>
              <a:rPr lang="ru-RU" sz="5400" dirty="0" smtClean="0"/>
              <a:t>чистка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436" y="2078180"/>
            <a:ext cx="5299364" cy="386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Вторая функция моего бота – чистка форматированной папки от дублей фото.</a:t>
            </a:r>
          </a:p>
          <a:p>
            <a:pPr marL="0" indent="0">
              <a:buNone/>
            </a:pPr>
            <a:r>
              <a:rPr lang="ru-RU" sz="2400" dirty="0" smtClean="0"/>
              <a:t>Я перевожу фотографии к малому размеру 100х100, получаю 2 </a:t>
            </a:r>
            <a:r>
              <a:rPr lang="ru-RU" sz="2400" dirty="0" err="1" smtClean="0"/>
              <a:t>хеша</a:t>
            </a:r>
            <a:r>
              <a:rPr lang="ru-RU" sz="2400" dirty="0" smtClean="0"/>
              <a:t>, и, если они совпадают более чем на 88%, удаляю один из файлов и его </a:t>
            </a:r>
            <a:r>
              <a:rPr lang="en-US" sz="2400" dirty="0" err="1" smtClean="0"/>
              <a:t>json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Таким образом я прохожу по всем файлам всех основных подпапок в основной папке.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56" y="1334954"/>
            <a:ext cx="3482108" cy="5188181"/>
          </a:xfrm>
        </p:spPr>
      </p:pic>
    </p:spTree>
    <p:extLst>
      <p:ext uri="{BB962C8B-B14F-4D97-AF65-F5344CB8AC3E}">
        <p14:creationId xmlns:p14="http://schemas.microsoft.com/office/powerpoint/2010/main" val="303619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273" y="457489"/>
            <a:ext cx="11587865" cy="8633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Вторая функция – </a:t>
            </a:r>
            <a:r>
              <a:rPr lang="ru-RU" sz="5400" dirty="0" smtClean="0"/>
              <a:t>взаимодействие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7219" y="2272142"/>
            <a:ext cx="5181600" cy="4058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Взаимодействие со второй функцией ещё проще, чем с первой. Необходимо только указать полный(!) путь до папки, которая должна быть или правильно отформатирована, или получена с помощью разархивирования результата первой функции. После указания пути программа начнёт чистку с помощью вышеописанного алгоритма, но без визуального отслеживания Вами.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983"/>
            <a:ext cx="5581920" cy="3743970"/>
          </a:xfrm>
        </p:spPr>
      </p:pic>
    </p:spTree>
    <p:extLst>
      <p:ext uri="{BB962C8B-B14F-4D97-AF65-F5344CB8AC3E}">
        <p14:creationId xmlns:p14="http://schemas.microsoft.com/office/powerpoint/2010/main" val="375353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Заключение и пути </a:t>
            </a:r>
            <a:r>
              <a:rPr lang="ru-RU" sz="5400" dirty="0" smtClean="0"/>
              <a:t>развития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9583" y="2484576"/>
            <a:ext cx="5181600" cy="304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итоге у меня получился неплохой проект с возможностью развития. Например, можно не просто удалять </a:t>
            </a:r>
            <a:r>
              <a:rPr lang="en-US" sz="2400" dirty="0" err="1" smtClean="0"/>
              <a:t>json</a:t>
            </a:r>
            <a:r>
              <a:rPr lang="ru-RU" sz="2400" dirty="0" smtClean="0"/>
              <a:t>-файлы с информацией о фото, а сохранять их в базу данных. Также у меня остались некоторые возможные ошибки из-за не самой лучшей </a:t>
            </a:r>
            <a:r>
              <a:rPr lang="en-US" sz="2400" dirty="0" smtClean="0"/>
              <a:t>“</a:t>
            </a:r>
            <a:r>
              <a:rPr lang="ru-RU" sz="2400" dirty="0" smtClean="0"/>
              <a:t>защиты от дурака</a:t>
            </a:r>
            <a:r>
              <a:rPr lang="en-US" sz="2400" dirty="0" smtClean="0"/>
              <a:t>”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96654"/>
            <a:ext cx="5322369" cy="4466988"/>
          </a:xfrm>
        </p:spPr>
      </p:pic>
    </p:spTree>
    <p:extLst>
      <p:ext uri="{BB962C8B-B14F-4D97-AF65-F5344CB8AC3E}">
        <p14:creationId xmlns:p14="http://schemas.microsoft.com/office/powerpoint/2010/main" val="388337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816</TotalTime>
  <Words>485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Google-бот</vt:lpstr>
      <vt:lpstr>Содержание</vt:lpstr>
      <vt:lpstr>Введение</vt:lpstr>
      <vt:lpstr>Цель и задачи проекта</vt:lpstr>
      <vt:lpstr>Первая функция – загрузчик</vt:lpstr>
      <vt:lpstr>Первая функция - взаимодействие</vt:lpstr>
      <vt:lpstr>Вторая функция – чистка</vt:lpstr>
      <vt:lpstr>Вторая функция – взаимодействие</vt:lpstr>
      <vt:lpstr>Заключение и пути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Google-бот</dc:title>
  <dc:creator>User</dc:creator>
  <cp:lastModifiedBy>User</cp:lastModifiedBy>
  <cp:revision>18</cp:revision>
  <dcterms:created xsi:type="dcterms:W3CDTF">2024-11-26T07:44:38Z</dcterms:created>
  <dcterms:modified xsi:type="dcterms:W3CDTF">2024-11-29T10:32:45Z</dcterms:modified>
</cp:coreProperties>
</file>