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83" r:id="rId4"/>
    <p:sldId id="261" r:id="rId5"/>
    <p:sldId id="262" r:id="rId6"/>
    <p:sldId id="284" r:id="rId7"/>
    <p:sldId id="266" r:id="rId8"/>
    <p:sldId id="268" r:id="rId9"/>
    <p:sldId id="285" r:id="rId10"/>
    <p:sldId id="287" r:id="rId11"/>
    <p:sldId id="288" r:id="rId12"/>
    <p:sldId id="289" r:id="rId13"/>
    <p:sldId id="290" r:id="rId14"/>
    <p:sldId id="291" r:id="rId15"/>
    <p:sldId id="279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oppi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48B4B-AEDF-4D1B-925D-B36284C2E0A4}">
  <a:tblStyle styleId="{88C48B4B-AEDF-4D1B-925D-B36284C2E0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9" r:id="rId8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archtruth.com/quran_topics_index.ph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828800" y="1733550"/>
            <a:ext cx="52560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QURAN EXPLORER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0" y="488189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Abdul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Moiz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Siraj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 (14818)  |  Fatima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Altaf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latin typeface="Poppins"/>
                <a:ea typeface="Poppins"/>
                <a:cs typeface="Poppins"/>
                <a:sym typeface="Poppins"/>
              </a:rPr>
              <a:t>Hussain</a:t>
            </a:r>
            <a:r>
              <a:rPr lang="en-US" b="1" dirty="0">
                <a:latin typeface="Poppins"/>
                <a:ea typeface="Poppins"/>
                <a:cs typeface="Poppins"/>
                <a:sym typeface="Poppins"/>
              </a:rPr>
              <a:t>(14139)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33" t="4469" r="25000"/>
          <a:stretch/>
        </p:blipFill>
        <p:spPr>
          <a:xfrm>
            <a:off x="152400" y="819150"/>
            <a:ext cx="4419600" cy="37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3333" b="63665"/>
          <a:stretch/>
        </p:blipFill>
        <p:spPr>
          <a:xfrm>
            <a:off x="4724275" y="792843"/>
            <a:ext cx="4267200" cy="1702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3175" y="19888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Quranic Verses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75" y="2645966"/>
            <a:ext cx="4267200" cy="19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13154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988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oppins" panose="020B0604020202020204" charset="0"/>
                <a:cs typeface="Poppins" panose="020B0604020202020204" charset="0"/>
              </a:rPr>
              <a:t>English Translation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0833"/>
          <a:stretch/>
        </p:blipFill>
        <p:spPr>
          <a:xfrm>
            <a:off x="152400" y="792843"/>
            <a:ext cx="4343400" cy="378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2500" b="40355"/>
          <a:stretch/>
        </p:blipFill>
        <p:spPr>
          <a:xfrm>
            <a:off x="4724275" y="792843"/>
            <a:ext cx="4045413" cy="1853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75" y="2645966"/>
            <a:ext cx="4045413" cy="19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6030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543175" y="19888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Urdu Translation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6693"/>
          <a:stretch/>
        </p:blipFill>
        <p:spPr>
          <a:xfrm>
            <a:off x="152400" y="792842"/>
            <a:ext cx="4375141" cy="378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6666" b="38874"/>
          <a:stretch/>
        </p:blipFill>
        <p:spPr>
          <a:xfrm>
            <a:off x="4724275" y="792843"/>
            <a:ext cx="4267200" cy="1853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75" y="2665595"/>
            <a:ext cx="4267200" cy="19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55695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810000" y="209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Topic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42950"/>
            <a:ext cx="4114799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00" y="742950"/>
            <a:ext cx="45720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3337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unformatted version on the left was taken from the web and then formatted into the file on the left. T denotes topic name, A the related ayahs, S number of subtopics, “create” creates a object of topic, ST denotes name of subtopic, STA the ayahs related to subtopic and “next” initializes the variables again for next topic.</a:t>
            </a:r>
          </a:p>
        </p:txBody>
      </p:sp>
    </p:spTree>
    <p:extLst>
      <p:ext uri="{BB962C8B-B14F-4D97-AF65-F5344CB8AC3E}">
        <p14:creationId xmlns:p14="http://schemas.microsoft.com/office/powerpoint/2010/main" val="1840751960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2400" y="20955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Analysis</a:t>
            </a:r>
          </a:p>
          <a:p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9" y="1221871"/>
            <a:ext cx="7859222" cy="302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389" y="698651"/>
            <a:ext cx="182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n+1/3n, non weighted ASCII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69865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n+1/3n, weighted ASCII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516" y="701977"/>
            <a:ext cx="194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n, </a:t>
            </a:r>
          </a:p>
          <a:p>
            <a:r>
              <a:rPr lang="en-US" dirty="0"/>
              <a:t>weighted ASCII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1028" y="698651"/>
            <a:ext cx="194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n, </a:t>
            </a:r>
          </a:p>
          <a:p>
            <a:r>
              <a:rPr lang="en-US" dirty="0"/>
              <a:t>non weighted ASCII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389" y="4248150"/>
            <a:ext cx="791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table shows topic names with no of </a:t>
            </a:r>
            <a:r>
              <a:rPr lang="en-US"/>
              <a:t>collisions and we </a:t>
            </a:r>
            <a:r>
              <a:rPr lang="en-US" dirty="0"/>
              <a:t>can see we get the least number of collisions when using both weighted ASCII and array length </a:t>
            </a:r>
            <a:r>
              <a:rPr lang="en-US"/>
              <a:t>of n+1/3n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2368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ANY  QUESTIONS?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90800" y="0"/>
            <a:ext cx="4004400" cy="260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the Quran Explorer?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2571750"/>
            <a:ext cx="4004400" cy="236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Quick Access to Authentic Quran,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Easy, On the Go,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In-depth research options:</a:t>
            </a:r>
            <a:br>
              <a:rPr lang="en-US" u="sng" dirty="0"/>
            </a:b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/>
              <a:t> English and Urdu Translations.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dirty="0"/>
              <a:t>Searching using </a:t>
            </a:r>
            <a:r>
              <a:rPr lang="en-US" dirty="0" err="1"/>
              <a:t>Ayats</a:t>
            </a:r>
            <a:r>
              <a:rPr lang="en-US" dirty="0"/>
              <a:t>, </a:t>
            </a:r>
            <a:r>
              <a:rPr lang="en-US" dirty="0" err="1"/>
              <a:t>Surahs</a:t>
            </a:r>
            <a:r>
              <a:rPr lang="en-US" dirty="0"/>
              <a:t>, Topics and Subtopics.</a:t>
            </a: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362200" y="1123950"/>
            <a:ext cx="46692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90800" y="2343150"/>
            <a:ext cx="4004400" cy="1745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Referencing Quran on various occasions,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Personal Use,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School and </a:t>
            </a:r>
            <a:r>
              <a:rPr lang="en-US" dirty="0" err="1"/>
              <a:t>Madrasas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/>
              <a:t>Arabic,  English and Urdu Text Files</a:t>
            </a:r>
            <a:br>
              <a:rPr lang="en-US" dirty="0"/>
            </a:b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u="sng" dirty="0"/>
              <a:t>CLASSES</a:t>
            </a:r>
            <a:br>
              <a:rPr lang="en" u="sng" dirty="0"/>
            </a:br>
            <a:r>
              <a:rPr lang="en" dirty="0"/>
              <a:t>HashTable, Project, Quran, Topic</a:t>
            </a:r>
            <a:br>
              <a:rPr lang="en" dirty="0"/>
            </a:b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-US" u="sng" dirty="0"/>
              <a:t>FRAMES</a:t>
            </a:r>
            <a:br>
              <a:rPr lang="en-US" u="sng" dirty="0"/>
            </a:br>
            <a:r>
              <a:rPr lang="en-US" dirty="0" err="1"/>
              <a:t>mainScreen</a:t>
            </a:r>
            <a:r>
              <a:rPr lang="en-US" dirty="0"/>
              <a:t>, </a:t>
            </a:r>
            <a:r>
              <a:rPr lang="en-US" dirty="0" err="1"/>
              <a:t>topicScreen</a:t>
            </a:r>
            <a:r>
              <a:rPr lang="en-US" dirty="0"/>
              <a:t>, </a:t>
            </a:r>
            <a:r>
              <a:rPr lang="en-US" dirty="0" err="1"/>
              <a:t>surahScreen</a:t>
            </a:r>
            <a:r>
              <a:rPr lang="en-US" dirty="0"/>
              <a:t>.</a:t>
            </a:r>
            <a:endParaRPr u="sng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457200" y="3790950"/>
            <a:ext cx="81533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Data Structure</a:t>
            </a:r>
            <a:br>
              <a:rPr lang="en" sz="6000" dirty="0"/>
            </a:br>
            <a:r>
              <a:rPr lang="en" sz="6000" dirty="0"/>
              <a:t>Demonstration</a:t>
            </a:r>
            <a:endParaRPr sz="60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362200" y="819150"/>
            <a:ext cx="46692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Hashing?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90800" y="1733550"/>
            <a:ext cx="40044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Array based  -&gt; </a:t>
            </a:r>
            <a:r>
              <a:rPr lang="en-GB" dirty="0"/>
              <a:t>allows direct access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Average case - Constant time access for </a:t>
            </a:r>
            <a:r>
              <a:rPr lang="en-GB" dirty="0"/>
              <a:t>insertion and searching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u="sng" dirty="0"/>
              <a:t>LINEAR HASHING </a:t>
            </a:r>
            <a:r>
              <a:rPr lang="en-US" dirty="0"/>
              <a:t> - </a:t>
            </a:r>
            <a:r>
              <a:rPr lang="en-GB" dirty="0"/>
              <a:t>similar </a:t>
            </a:r>
            <a:r>
              <a:rPr lang="en-GB" dirty="0" err="1"/>
              <a:t>ascii</a:t>
            </a:r>
            <a:r>
              <a:rPr lang="en-GB" dirty="0"/>
              <a:t> codes are saved in </a:t>
            </a:r>
            <a:r>
              <a:rPr lang="en-GB" dirty="0" err="1"/>
              <a:t>chuncks</a:t>
            </a:r>
            <a:r>
              <a:rPr lang="en-GB" dirty="0"/>
              <a:t> makes searching faster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Used </a:t>
            </a:r>
            <a:r>
              <a:rPr lang="en-GB" dirty="0"/>
              <a:t>weights for character positions</a:t>
            </a:r>
            <a:r>
              <a:rPr lang="en-US" dirty="0"/>
              <a:t> to minimize collisions.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Avoid problems like degenerated trees.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       Length : (n+1/3n)   and prime number.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742950"/>
            <a:ext cx="71016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766733"/>
            <a:ext cx="5220300" cy="752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BigO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4181503075"/>
              </p:ext>
            </p:extLst>
          </p:nvPr>
        </p:nvGraphicFramePr>
        <p:xfrm>
          <a:off x="685800" y="1885950"/>
          <a:ext cx="7577445" cy="2317110"/>
        </p:xfrm>
        <a:graphic>
          <a:graphicData uri="http://schemas.openxmlformats.org/drawingml/2006/table">
            <a:tbl>
              <a:tblPr>
                <a:noFill/>
                <a:tableStyleId>{88C48B4B-AEDF-4D1B-925D-B36284C2E0A4}</a:tableStyleId>
              </a:tblPr>
              <a:tblGrid>
                <a:gridCol w="252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4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Function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2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Search Surah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O(n)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N= no of ayah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2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Search Ayah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O(1)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Constant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2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Search Topic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O(c + n)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Constant</a:t>
                      </a:r>
                      <a:r>
                        <a:rPr lang="en-GB" b="1" baseline="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&amp; </a:t>
                      </a: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N= no of ayah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2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Search Subtopic</a:t>
                      </a:r>
                      <a:endParaRPr dirty="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O(c + n)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Constant </a:t>
                      </a:r>
                      <a:r>
                        <a:rPr lang="en-GB" b="1" baseline="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&amp; </a:t>
                      </a:r>
                      <a:r>
                        <a:rPr lang="en-GB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N= no of ayah</a:t>
                      </a:r>
                      <a:endParaRPr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1288"/>
            <a:ext cx="5220300" cy="6831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28750"/>
            <a:ext cx="7743162" cy="2974500"/>
          </a:xfrm>
        </p:spPr>
        <p:txBody>
          <a:bodyPr/>
          <a:lstStyle/>
          <a:p>
            <a:r>
              <a:rPr lang="en-US" dirty="0"/>
              <a:t>Quranic Verses and Translations :  </a:t>
            </a:r>
            <a:r>
              <a:rPr lang="en-US" i="1" dirty="0">
                <a:latin typeface="Poppins Light" panose="020B0604020202020204" charset="0"/>
                <a:cs typeface="Poppins Light" panose="020B0604020202020204" charset="0"/>
              </a:rPr>
              <a:t>data was in a  csv file where 6000+ ayahs of the Quran were saved sequentially.  Ayahs for each surah were saved into separate  file making a total of 114 files.</a:t>
            </a:r>
          </a:p>
          <a:p>
            <a:endParaRPr lang="en-US" dirty="0"/>
          </a:p>
          <a:p>
            <a:r>
              <a:rPr lang="en-US" dirty="0"/>
              <a:t>Topics and related verses: </a:t>
            </a:r>
            <a:r>
              <a:rPr lang="en-US" i="1" dirty="0"/>
              <a:t>a topic wise distribution of verses was copied in raw form from the website: </a:t>
            </a:r>
            <a:r>
              <a:rPr lang="en-US" i="1" dirty="0">
                <a:hlinkClick r:id="rId2"/>
              </a:rPr>
              <a:t>https://www.searchtruth.com/quran_topics_index.php#</a:t>
            </a:r>
            <a:r>
              <a:rPr lang="en-US" i="1" dirty="0"/>
              <a:t>, the data was then formatted so that is could be parsed in the program.</a:t>
            </a:r>
          </a:p>
          <a:p>
            <a:endParaRPr lang="en-US" i="1" dirty="0"/>
          </a:p>
          <a:p>
            <a:r>
              <a:rPr lang="en-US" i="1" dirty="0"/>
              <a:t>Pictures for both before and after formatting of the data provided on the next slide for better understanding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5639435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342</Words>
  <Application>Microsoft Office PowerPoint</Application>
  <PresentationFormat>On-screen Show (16:9)</PresentationFormat>
  <Paragraphs>74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Poppins</vt:lpstr>
      <vt:lpstr>Arial</vt:lpstr>
      <vt:lpstr>Wingdings</vt:lpstr>
      <vt:lpstr>Poppins Light</vt:lpstr>
      <vt:lpstr>Cymbeline template</vt:lpstr>
      <vt:lpstr>QURAN EXPLORER</vt:lpstr>
      <vt:lpstr>Why the Quran Explorer?</vt:lpstr>
      <vt:lpstr>Application</vt:lpstr>
      <vt:lpstr>Components</vt:lpstr>
      <vt:lpstr>Data Structure Demonstration</vt:lpstr>
      <vt:lpstr>Why Hashing?</vt:lpstr>
      <vt:lpstr>PowerPoint Presentation</vt:lpstr>
      <vt:lpstr>BigO</vt:lpstr>
      <vt:lpstr>Data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ABDUL MOIZ SIRAJ - 14818</cp:lastModifiedBy>
  <cp:revision>38</cp:revision>
  <dcterms:modified xsi:type="dcterms:W3CDTF">2018-12-14T07:05:53Z</dcterms:modified>
</cp:coreProperties>
</file>