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9"/>
  </p:notesMasterIdLst>
  <p:sldIdLst>
    <p:sldId id="265" r:id="rId4"/>
    <p:sldId id="316" r:id="rId5"/>
    <p:sldId id="317" r:id="rId6"/>
    <p:sldId id="324" r:id="rId7"/>
    <p:sldId id="325" r:id="rId8"/>
    <p:sldId id="329" r:id="rId9"/>
    <p:sldId id="319" r:id="rId10"/>
    <p:sldId id="327" r:id="rId11"/>
    <p:sldId id="328" r:id="rId12"/>
    <p:sldId id="273" r:id="rId13"/>
    <p:sldId id="320" r:id="rId14"/>
    <p:sldId id="276" r:id="rId15"/>
    <p:sldId id="318" r:id="rId16"/>
    <p:sldId id="315"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D6E2"/>
    <a:srgbClr val="003057"/>
    <a:srgbClr val="CCECFF"/>
    <a:srgbClr val="A7DF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120" autoAdjust="0"/>
  </p:normalViewPr>
  <p:slideViewPr>
    <p:cSldViewPr snapToGrid="0">
      <p:cViewPr varScale="1">
        <p:scale>
          <a:sx n="37" d="100"/>
          <a:sy n="37" d="100"/>
        </p:scale>
        <p:origin x="12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e, Daniel | (He/His)" userId="9a3bf64d-12ad-45f7-99d9-f66304ab019b" providerId="ADAL" clId="{A2939F60-B22C-4B41-A1AD-8ADD8E93D92F}"/>
    <pc:docChg chg="undo redo custSel addSld delSld modSld sldOrd">
      <pc:chgData name="White, Daniel | (He/His)" userId="9a3bf64d-12ad-45f7-99d9-f66304ab019b" providerId="ADAL" clId="{A2939F60-B22C-4B41-A1AD-8ADD8E93D92F}" dt="2022-09-23T15:52:46.693" v="12258" actId="1076"/>
      <pc:docMkLst>
        <pc:docMk/>
      </pc:docMkLst>
      <pc:sldChg chg="modSp mod">
        <pc:chgData name="White, Daniel | (He/His)" userId="9a3bf64d-12ad-45f7-99d9-f66304ab019b" providerId="ADAL" clId="{A2939F60-B22C-4B41-A1AD-8ADD8E93D92F}" dt="2022-09-23T15:04:13.011" v="10514" actId="20577"/>
        <pc:sldMkLst>
          <pc:docMk/>
          <pc:sldMk cId="0" sldId="265"/>
        </pc:sldMkLst>
        <pc:spChg chg="mod">
          <ac:chgData name="White, Daniel | (He/His)" userId="9a3bf64d-12ad-45f7-99d9-f66304ab019b" providerId="ADAL" clId="{A2939F60-B22C-4B41-A1AD-8ADD8E93D92F}" dt="2022-09-23T15:04:13.011" v="10514" actId="20577"/>
          <ac:spMkLst>
            <pc:docMk/>
            <pc:sldMk cId="0" sldId="265"/>
            <ac:spMk id="9220" creationId="{D092023F-B322-40AC-87BC-E49A68F44ED0}"/>
          </ac:spMkLst>
        </pc:spChg>
      </pc:sldChg>
      <pc:sldChg chg="modSp mod">
        <pc:chgData name="White, Daniel | (He/His)" userId="9a3bf64d-12ad-45f7-99d9-f66304ab019b" providerId="ADAL" clId="{A2939F60-B22C-4B41-A1AD-8ADD8E93D92F}" dt="2022-09-23T15:03:13.475" v="10494" actId="1076"/>
        <pc:sldMkLst>
          <pc:docMk/>
          <pc:sldMk cId="2548329816" sldId="267"/>
        </pc:sldMkLst>
        <pc:spChg chg="mod">
          <ac:chgData name="White, Daniel | (He/His)" userId="9a3bf64d-12ad-45f7-99d9-f66304ab019b" providerId="ADAL" clId="{A2939F60-B22C-4B41-A1AD-8ADD8E93D92F}" dt="2022-09-23T15:03:10.730" v="10493" actId="1076"/>
          <ac:spMkLst>
            <pc:docMk/>
            <pc:sldMk cId="2548329816" sldId="267"/>
            <ac:spMk id="11" creationId="{4D4BF6AA-0B24-4120-A0A6-AEC7B0ABEF87}"/>
          </ac:spMkLst>
        </pc:spChg>
        <pc:picChg chg="mod">
          <ac:chgData name="White, Daniel | (He/His)" userId="9a3bf64d-12ad-45f7-99d9-f66304ab019b" providerId="ADAL" clId="{A2939F60-B22C-4B41-A1AD-8ADD8E93D92F}" dt="2022-09-23T15:03:13.475" v="10494" actId="1076"/>
          <ac:picMkLst>
            <pc:docMk/>
            <pc:sldMk cId="2548329816" sldId="267"/>
            <ac:picMk id="12" creationId="{ED149A47-AB39-420E-B66F-8E57642CD6A5}"/>
          </ac:picMkLst>
        </pc:picChg>
      </pc:sldChg>
      <pc:sldChg chg="modSp">
        <pc:chgData name="White, Daniel | (He/His)" userId="9a3bf64d-12ad-45f7-99d9-f66304ab019b" providerId="ADAL" clId="{A2939F60-B22C-4B41-A1AD-8ADD8E93D92F}" dt="2022-09-21T15:40:19.686" v="407"/>
        <pc:sldMkLst>
          <pc:docMk/>
          <pc:sldMk cId="1713615006" sldId="273"/>
        </pc:sldMkLst>
        <pc:graphicFrameChg chg="mod">
          <ac:chgData name="White, Daniel | (He/His)" userId="9a3bf64d-12ad-45f7-99d9-f66304ab019b" providerId="ADAL" clId="{A2939F60-B22C-4B41-A1AD-8ADD8E93D92F}" dt="2022-09-21T15:40:19.686" v="407"/>
          <ac:graphicFrameMkLst>
            <pc:docMk/>
            <pc:sldMk cId="1713615006" sldId="273"/>
            <ac:graphicFrameMk id="9" creationId="{7D9ADB03-8D4D-4E91-BED5-AE7F30C30AA6}"/>
          </ac:graphicFrameMkLst>
        </pc:graphicFrameChg>
      </pc:sldChg>
      <pc:sldChg chg="modSp mod">
        <pc:chgData name="White, Daniel | (He/His)" userId="9a3bf64d-12ad-45f7-99d9-f66304ab019b" providerId="ADAL" clId="{A2939F60-B22C-4B41-A1AD-8ADD8E93D92F}" dt="2022-09-23T15:20:20.262" v="10951" actId="20577"/>
        <pc:sldMkLst>
          <pc:docMk/>
          <pc:sldMk cId="551445253" sldId="275"/>
        </pc:sldMkLst>
        <pc:spChg chg="mod">
          <ac:chgData name="White, Daniel | (He/His)" userId="9a3bf64d-12ad-45f7-99d9-f66304ab019b" providerId="ADAL" clId="{A2939F60-B22C-4B41-A1AD-8ADD8E93D92F}" dt="2022-09-23T15:20:20.262" v="10951" actId="20577"/>
          <ac:spMkLst>
            <pc:docMk/>
            <pc:sldMk cId="551445253" sldId="275"/>
            <ac:spMk id="2" creationId="{3193FA73-C078-4053-B95F-6DB5FD47294C}"/>
          </ac:spMkLst>
        </pc:spChg>
        <pc:spChg chg="mod">
          <ac:chgData name="White, Daniel | (He/His)" userId="9a3bf64d-12ad-45f7-99d9-f66304ab019b" providerId="ADAL" clId="{A2939F60-B22C-4B41-A1AD-8ADD8E93D92F}" dt="2022-09-23T13:55:50.472" v="9512" actId="1076"/>
          <ac:spMkLst>
            <pc:docMk/>
            <pc:sldMk cId="551445253" sldId="275"/>
            <ac:spMk id="13" creationId="{B1C917E6-CA84-4CFD-9D15-7FA7783F04DA}"/>
          </ac:spMkLst>
        </pc:spChg>
        <pc:spChg chg="mod">
          <ac:chgData name="White, Daniel | (He/His)" userId="9a3bf64d-12ad-45f7-99d9-f66304ab019b" providerId="ADAL" clId="{A2939F60-B22C-4B41-A1AD-8ADD8E93D92F}" dt="2022-09-22T16:10:56.413" v="3658" actId="1076"/>
          <ac:spMkLst>
            <pc:docMk/>
            <pc:sldMk cId="551445253" sldId="275"/>
            <ac:spMk id="16" creationId="{9A40458C-0EEF-4682-83C7-FE9F408A0B50}"/>
          </ac:spMkLst>
        </pc:spChg>
        <pc:picChg chg="mod">
          <ac:chgData name="White, Daniel | (He/His)" userId="9a3bf64d-12ad-45f7-99d9-f66304ab019b" providerId="ADAL" clId="{A2939F60-B22C-4B41-A1AD-8ADD8E93D92F}" dt="2022-09-23T13:55:50.472" v="9512" actId="1076"/>
          <ac:picMkLst>
            <pc:docMk/>
            <pc:sldMk cId="551445253" sldId="275"/>
            <ac:picMk id="14" creationId="{9860A3FF-C09A-441D-9CCD-718707632558}"/>
          </ac:picMkLst>
        </pc:picChg>
      </pc:sldChg>
      <pc:sldChg chg="modSp mod">
        <pc:chgData name="White, Daniel | (He/His)" userId="9a3bf64d-12ad-45f7-99d9-f66304ab019b" providerId="ADAL" clId="{A2939F60-B22C-4B41-A1AD-8ADD8E93D92F}" dt="2022-09-22T16:11:01.813" v="3659" actId="1076"/>
        <pc:sldMkLst>
          <pc:docMk/>
          <pc:sldMk cId="2106966584" sldId="276"/>
        </pc:sldMkLst>
        <pc:spChg chg="mod">
          <ac:chgData name="White, Daniel | (He/His)" userId="9a3bf64d-12ad-45f7-99d9-f66304ab019b" providerId="ADAL" clId="{A2939F60-B22C-4B41-A1AD-8ADD8E93D92F}" dt="2022-09-22T16:11:01.813" v="3659" actId="1076"/>
          <ac:spMkLst>
            <pc:docMk/>
            <pc:sldMk cId="2106966584" sldId="276"/>
            <ac:spMk id="24" creationId="{80A2364E-2245-4589-B59D-9BE30AF632BD}"/>
          </ac:spMkLst>
        </pc:spChg>
      </pc:sldChg>
      <pc:sldChg chg="addSp delSp modSp del mod">
        <pc:chgData name="White, Daniel | (He/His)" userId="9a3bf64d-12ad-45f7-99d9-f66304ab019b" providerId="ADAL" clId="{A2939F60-B22C-4B41-A1AD-8ADD8E93D92F}" dt="2022-09-22T12:34:29.007" v="1977" actId="2696"/>
        <pc:sldMkLst>
          <pc:docMk/>
          <pc:sldMk cId="272941888" sldId="282"/>
        </pc:sldMkLst>
        <pc:spChg chg="mod">
          <ac:chgData name="White, Daniel | (He/His)" userId="9a3bf64d-12ad-45f7-99d9-f66304ab019b" providerId="ADAL" clId="{A2939F60-B22C-4B41-A1AD-8ADD8E93D92F}" dt="2022-09-21T15:41:29.710" v="411" actId="20577"/>
          <ac:spMkLst>
            <pc:docMk/>
            <pc:sldMk cId="272941888" sldId="282"/>
            <ac:spMk id="2" creationId="{DBEB316B-BB76-4B33-8860-4328EA47AB59}"/>
          </ac:spMkLst>
        </pc:spChg>
        <pc:spChg chg="del mod">
          <ac:chgData name="White, Daniel | (He/His)" userId="9a3bf64d-12ad-45f7-99d9-f66304ab019b" providerId="ADAL" clId="{A2939F60-B22C-4B41-A1AD-8ADD8E93D92F}" dt="2022-09-22T08:20:02.095" v="517" actId="1032"/>
          <ac:spMkLst>
            <pc:docMk/>
            <pc:sldMk cId="272941888" sldId="282"/>
            <ac:spMk id="3" creationId="{799EB84B-E335-4D1B-A0E7-7A07CF44D786}"/>
          </ac:spMkLst>
        </pc:spChg>
        <pc:spChg chg="add del mod">
          <ac:chgData name="White, Daniel | (He/His)" userId="9a3bf64d-12ad-45f7-99d9-f66304ab019b" providerId="ADAL" clId="{A2939F60-B22C-4B41-A1AD-8ADD8E93D92F}" dt="2022-09-22T08:20:59.779" v="532" actId="931"/>
          <ac:spMkLst>
            <pc:docMk/>
            <pc:sldMk cId="272941888" sldId="282"/>
            <ac:spMk id="8" creationId="{A3649A57-2855-45FC-96B9-C770D6AD1BED}"/>
          </ac:spMkLst>
        </pc:spChg>
        <pc:spChg chg="add del mod">
          <ac:chgData name="White, Daniel | (He/His)" userId="9a3bf64d-12ad-45f7-99d9-f66304ab019b" providerId="ADAL" clId="{A2939F60-B22C-4B41-A1AD-8ADD8E93D92F}" dt="2022-09-22T08:23:48.421" v="542" actId="478"/>
          <ac:spMkLst>
            <pc:docMk/>
            <pc:sldMk cId="272941888" sldId="282"/>
            <ac:spMk id="11" creationId="{982B01C5-2D46-42C4-8DCD-BC4321B9D1C2}"/>
          </ac:spMkLst>
        </pc:spChg>
        <pc:spChg chg="add del mod ord">
          <ac:chgData name="White, Daniel | (He/His)" userId="9a3bf64d-12ad-45f7-99d9-f66304ab019b" providerId="ADAL" clId="{A2939F60-B22C-4B41-A1AD-8ADD8E93D92F}" dt="2022-09-22T08:32:03.171" v="598" actId="478"/>
          <ac:spMkLst>
            <pc:docMk/>
            <pc:sldMk cId="272941888" sldId="282"/>
            <ac:spMk id="12" creationId="{840F00AB-BA08-4C03-B4EA-C883439099A2}"/>
          </ac:spMkLst>
        </pc:spChg>
        <pc:spChg chg="add del mod">
          <ac:chgData name="White, Daniel | (He/His)" userId="9a3bf64d-12ad-45f7-99d9-f66304ab019b" providerId="ADAL" clId="{A2939F60-B22C-4B41-A1AD-8ADD8E93D92F}" dt="2022-09-22T08:32:00.020" v="595"/>
          <ac:spMkLst>
            <pc:docMk/>
            <pc:sldMk cId="272941888" sldId="282"/>
            <ac:spMk id="14" creationId="{EEA7D182-6ED2-41C5-B752-C704CE8EDA16}"/>
          </ac:spMkLst>
        </pc:spChg>
        <pc:spChg chg="add del mod">
          <ac:chgData name="White, Daniel | (He/His)" userId="9a3bf64d-12ad-45f7-99d9-f66304ab019b" providerId="ADAL" clId="{A2939F60-B22C-4B41-A1AD-8ADD8E93D92F}" dt="2022-09-22T08:31:55.689" v="584"/>
          <ac:spMkLst>
            <pc:docMk/>
            <pc:sldMk cId="272941888" sldId="282"/>
            <ac:spMk id="15" creationId="{C10D1B59-965B-4259-8F27-D2517AC86788}"/>
          </ac:spMkLst>
        </pc:spChg>
        <pc:spChg chg="add del mod">
          <ac:chgData name="White, Daniel | (He/His)" userId="9a3bf64d-12ad-45f7-99d9-f66304ab019b" providerId="ADAL" clId="{A2939F60-B22C-4B41-A1AD-8ADD8E93D92F}" dt="2022-09-22T08:27:09.570" v="574"/>
          <ac:spMkLst>
            <pc:docMk/>
            <pc:sldMk cId="272941888" sldId="282"/>
            <ac:spMk id="16" creationId="{5031AE80-55FF-4A61-A888-C043E33D9D6F}"/>
          </ac:spMkLst>
        </pc:spChg>
        <pc:spChg chg="add del mod">
          <ac:chgData name="White, Daniel | (He/His)" userId="9a3bf64d-12ad-45f7-99d9-f66304ab019b" providerId="ADAL" clId="{A2939F60-B22C-4B41-A1AD-8ADD8E93D92F}" dt="2022-09-22T08:31:53.690" v="580"/>
          <ac:spMkLst>
            <pc:docMk/>
            <pc:sldMk cId="272941888" sldId="282"/>
            <ac:spMk id="17" creationId="{469942C1-C39F-4502-8D84-B3225B2DBC8B}"/>
          </ac:spMkLst>
        </pc:spChg>
        <pc:spChg chg="mod">
          <ac:chgData name="White, Daniel | (He/His)" userId="9a3bf64d-12ad-45f7-99d9-f66304ab019b" providerId="ADAL" clId="{A2939F60-B22C-4B41-A1AD-8ADD8E93D92F}" dt="2022-09-22T08:31:41.633" v="577" actId="27803"/>
          <ac:spMkLst>
            <pc:docMk/>
            <pc:sldMk cId="272941888" sldId="282"/>
            <ac:spMk id="19" creationId="{D0C818C9-35A1-4207-B91B-2DC8AB939ECE}"/>
          </ac:spMkLst>
        </pc:spChg>
        <pc:spChg chg="mod">
          <ac:chgData name="White, Daniel | (He/His)" userId="9a3bf64d-12ad-45f7-99d9-f66304ab019b" providerId="ADAL" clId="{A2939F60-B22C-4B41-A1AD-8ADD8E93D92F}" dt="2022-09-22T08:31:41.633" v="577" actId="27803"/>
          <ac:spMkLst>
            <pc:docMk/>
            <pc:sldMk cId="272941888" sldId="282"/>
            <ac:spMk id="20" creationId="{8BF4F817-A653-46F9-9947-D20955C08B26}"/>
          </ac:spMkLst>
        </pc:spChg>
        <pc:spChg chg="mod">
          <ac:chgData name="White, Daniel | (He/His)" userId="9a3bf64d-12ad-45f7-99d9-f66304ab019b" providerId="ADAL" clId="{A2939F60-B22C-4B41-A1AD-8ADD8E93D92F}" dt="2022-09-22T08:31:41.633" v="577" actId="27803"/>
          <ac:spMkLst>
            <pc:docMk/>
            <pc:sldMk cId="272941888" sldId="282"/>
            <ac:spMk id="21" creationId="{A20ADAEE-A1F4-4F0A-80ED-C296A7EF1C79}"/>
          </ac:spMkLst>
        </pc:spChg>
        <pc:spChg chg="mod topLvl">
          <ac:chgData name="White, Daniel | (He/His)" userId="9a3bf64d-12ad-45f7-99d9-f66304ab019b" providerId="ADAL" clId="{A2939F60-B22C-4B41-A1AD-8ADD8E93D92F}" dt="2022-09-22T08:32:28.688" v="603" actId="164"/>
          <ac:spMkLst>
            <pc:docMk/>
            <pc:sldMk cId="272941888" sldId="282"/>
            <ac:spMk id="23" creationId="{DA3A0A36-A842-40DC-ACC8-60953BE91B7D}"/>
          </ac:spMkLst>
        </pc:spChg>
        <pc:spChg chg="mod topLvl">
          <ac:chgData name="White, Daniel | (He/His)" userId="9a3bf64d-12ad-45f7-99d9-f66304ab019b" providerId="ADAL" clId="{A2939F60-B22C-4B41-A1AD-8ADD8E93D92F}" dt="2022-09-22T08:32:28.688" v="603" actId="164"/>
          <ac:spMkLst>
            <pc:docMk/>
            <pc:sldMk cId="272941888" sldId="282"/>
            <ac:spMk id="24" creationId="{A80BAED7-29BE-412B-9591-8ABE7885D180}"/>
          </ac:spMkLst>
        </pc:spChg>
        <pc:spChg chg="mod topLvl">
          <ac:chgData name="White, Daniel | (He/His)" userId="9a3bf64d-12ad-45f7-99d9-f66304ab019b" providerId="ADAL" clId="{A2939F60-B22C-4B41-A1AD-8ADD8E93D92F}" dt="2022-09-22T08:32:28.688" v="603" actId="164"/>
          <ac:spMkLst>
            <pc:docMk/>
            <pc:sldMk cId="272941888" sldId="282"/>
            <ac:spMk id="25" creationId="{F69D82F1-B9CC-4963-9C90-218631A5EF29}"/>
          </ac:spMkLst>
        </pc:spChg>
        <pc:spChg chg="add mod">
          <ac:chgData name="White, Daniel | (He/His)" userId="9a3bf64d-12ad-45f7-99d9-f66304ab019b" providerId="ADAL" clId="{A2939F60-B22C-4B41-A1AD-8ADD8E93D92F}" dt="2022-09-22T11:50:29.379" v="1891" actId="1076"/>
          <ac:spMkLst>
            <pc:docMk/>
            <pc:sldMk cId="272941888" sldId="282"/>
            <ac:spMk id="27" creationId="{F0C8B976-87B0-4FF2-AD7F-59CCBA04A135}"/>
          </ac:spMkLst>
        </pc:spChg>
        <pc:spChg chg="add mod">
          <ac:chgData name="White, Daniel | (He/His)" userId="9a3bf64d-12ad-45f7-99d9-f66304ab019b" providerId="ADAL" clId="{A2939F60-B22C-4B41-A1AD-8ADD8E93D92F}" dt="2022-09-22T11:50:32.341" v="1892" actId="1076"/>
          <ac:spMkLst>
            <pc:docMk/>
            <pc:sldMk cId="272941888" sldId="282"/>
            <ac:spMk id="28" creationId="{043BD5C4-6C53-44D9-9123-5234C312C1EF}"/>
          </ac:spMkLst>
        </pc:spChg>
        <pc:spChg chg="add mod">
          <ac:chgData name="White, Daniel | (He/His)" userId="9a3bf64d-12ad-45f7-99d9-f66304ab019b" providerId="ADAL" clId="{A2939F60-B22C-4B41-A1AD-8ADD8E93D92F}" dt="2022-09-22T11:50:01.663" v="1890" actId="20577"/>
          <ac:spMkLst>
            <pc:docMk/>
            <pc:sldMk cId="272941888" sldId="282"/>
            <ac:spMk id="29" creationId="{26E187D7-6091-47C4-881B-9894CDA0B856}"/>
          </ac:spMkLst>
        </pc:spChg>
        <pc:spChg chg="add mod">
          <ac:chgData name="White, Daniel | (He/His)" userId="9a3bf64d-12ad-45f7-99d9-f66304ab019b" providerId="ADAL" clId="{A2939F60-B22C-4B41-A1AD-8ADD8E93D92F}" dt="2022-09-22T11:44:47.235" v="1740" actId="1076"/>
          <ac:spMkLst>
            <pc:docMk/>
            <pc:sldMk cId="272941888" sldId="282"/>
            <ac:spMk id="38" creationId="{C0E91E4B-9D42-471D-85C5-C5BDDE7774FE}"/>
          </ac:spMkLst>
        </pc:spChg>
        <pc:spChg chg="add mod">
          <ac:chgData name="White, Daniel | (He/His)" userId="9a3bf64d-12ad-45f7-99d9-f66304ab019b" providerId="ADAL" clId="{A2939F60-B22C-4B41-A1AD-8ADD8E93D92F}" dt="2022-09-22T11:46:44.424" v="1759" actId="1076"/>
          <ac:spMkLst>
            <pc:docMk/>
            <pc:sldMk cId="272941888" sldId="282"/>
            <ac:spMk id="39" creationId="{17B68658-C6C6-484B-9E09-FEC4B4701EAD}"/>
          </ac:spMkLst>
        </pc:spChg>
        <pc:spChg chg="add mod">
          <ac:chgData name="White, Daniel | (He/His)" userId="9a3bf64d-12ad-45f7-99d9-f66304ab019b" providerId="ADAL" clId="{A2939F60-B22C-4B41-A1AD-8ADD8E93D92F}" dt="2022-09-22T11:45:13.057" v="1743" actId="1076"/>
          <ac:spMkLst>
            <pc:docMk/>
            <pc:sldMk cId="272941888" sldId="282"/>
            <ac:spMk id="40" creationId="{BD145490-9FB4-498E-BEC4-7F093B5D1A0A}"/>
          </ac:spMkLst>
        </pc:spChg>
        <pc:spChg chg="add mod">
          <ac:chgData name="White, Daniel | (He/His)" userId="9a3bf64d-12ad-45f7-99d9-f66304ab019b" providerId="ADAL" clId="{A2939F60-B22C-4B41-A1AD-8ADD8E93D92F}" dt="2022-09-22T11:49:03.413" v="1825" actId="1076"/>
          <ac:spMkLst>
            <pc:docMk/>
            <pc:sldMk cId="272941888" sldId="282"/>
            <ac:spMk id="43" creationId="{DA3EAB19-9F21-4F98-906F-1F41B6B6679A}"/>
          </ac:spMkLst>
        </pc:spChg>
        <pc:grpChg chg="mod">
          <ac:chgData name="White, Daniel | (He/His)" userId="9a3bf64d-12ad-45f7-99d9-f66304ab019b" providerId="ADAL" clId="{A2939F60-B22C-4B41-A1AD-8ADD8E93D92F}" dt="2022-09-22T08:31:41.633" v="577" actId="27803"/>
          <ac:grpSpMkLst>
            <pc:docMk/>
            <pc:sldMk cId="272941888" sldId="282"/>
            <ac:grpSpMk id="18" creationId="{1EC55D67-D973-4386-89D9-62995DEE6579}"/>
          </ac:grpSpMkLst>
        </pc:grpChg>
        <pc:grpChg chg="del mod">
          <ac:chgData name="White, Daniel | (He/His)" userId="9a3bf64d-12ad-45f7-99d9-f66304ab019b" providerId="ADAL" clId="{A2939F60-B22C-4B41-A1AD-8ADD8E93D92F}" dt="2022-09-22T08:32:25.170" v="602" actId="165"/>
          <ac:grpSpMkLst>
            <pc:docMk/>
            <pc:sldMk cId="272941888" sldId="282"/>
            <ac:grpSpMk id="22" creationId="{1EC55D67-D973-4386-89D9-62995DEE6579}"/>
          </ac:grpSpMkLst>
        </pc:grpChg>
        <pc:grpChg chg="add mod">
          <ac:chgData name="White, Daniel | (He/His)" userId="9a3bf64d-12ad-45f7-99d9-f66304ab019b" providerId="ADAL" clId="{A2939F60-B22C-4B41-A1AD-8ADD8E93D92F}" dt="2022-09-22T08:40:01.037" v="759" actId="164"/>
          <ac:grpSpMkLst>
            <pc:docMk/>
            <pc:sldMk cId="272941888" sldId="282"/>
            <ac:grpSpMk id="26" creationId="{9ACECCB3-CFA0-4CDB-B9A2-CA9AB048F30D}"/>
          </ac:grpSpMkLst>
        </pc:grpChg>
        <pc:grpChg chg="add mod">
          <ac:chgData name="White, Daniel | (He/His)" userId="9a3bf64d-12ad-45f7-99d9-f66304ab019b" providerId="ADAL" clId="{A2939F60-B22C-4B41-A1AD-8ADD8E93D92F}" dt="2022-09-22T11:49:25.814" v="1827" actId="1076"/>
          <ac:grpSpMkLst>
            <pc:docMk/>
            <pc:sldMk cId="272941888" sldId="282"/>
            <ac:grpSpMk id="31" creationId="{5334CEFA-85C3-4C00-A0AA-C099B0EE0552}"/>
          </ac:grpSpMkLst>
        </pc:grpChg>
        <pc:graphicFrameChg chg="add del mod modGraphic">
          <ac:chgData name="White, Daniel | (He/His)" userId="9a3bf64d-12ad-45f7-99d9-f66304ab019b" providerId="ADAL" clId="{A2939F60-B22C-4B41-A1AD-8ADD8E93D92F}" dt="2022-09-22T08:20:39.756" v="531" actId="478"/>
          <ac:graphicFrameMkLst>
            <pc:docMk/>
            <pc:sldMk cId="272941888" sldId="282"/>
            <ac:graphicFrameMk id="6" creationId="{6972E18F-E64F-4A5E-8881-564570963C03}"/>
          </ac:graphicFrameMkLst>
        </pc:graphicFrameChg>
        <pc:graphicFrameChg chg="add del mod modGraphic">
          <ac:chgData name="White, Daniel | (He/His)" userId="9a3bf64d-12ad-45f7-99d9-f66304ab019b" providerId="ADAL" clId="{A2939F60-B22C-4B41-A1AD-8ADD8E93D92F}" dt="2022-09-22T08:25:35.932" v="551" actId="478"/>
          <ac:graphicFrameMkLst>
            <pc:docMk/>
            <pc:sldMk cId="272941888" sldId="282"/>
            <ac:graphicFrameMk id="13" creationId="{3B431D8E-73AB-4D12-88E5-1550FFD5A68B}"/>
          </ac:graphicFrameMkLst>
        </pc:graphicFrameChg>
        <pc:picChg chg="add del mod">
          <ac:chgData name="White, Daniel | (He/His)" userId="9a3bf64d-12ad-45f7-99d9-f66304ab019b" providerId="ADAL" clId="{A2939F60-B22C-4B41-A1AD-8ADD8E93D92F}" dt="2022-09-22T08:32:09.912" v="599" actId="27803"/>
          <ac:picMkLst>
            <pc:docMk/>
            <pc:sldMk cId="272941888" sldId="282"/>
            <ac:picMk id="10" creationId="{1EC55D67-D973-4386-89D9-62995DEE6579}"/>
          </ac:picMkLst>
        </pc:picChg>
        <pc:picChg chg="add mod">
          <ac:chgData name="White, Daniel | (He/His)" userId="9a3bf64d-12ad-45f7-99d9-f66304ab019b" providerId="ADAL" clId="{A2939F60-B22C-4B41-A1AD-8ADD8E93D92F}" dt="2022-09-22T11:48:52.271" v="1823" actId="1076"/>
          <ac:picMkLst>
            <pc:docMk/>
            <pc:sldMk cId="272941888" sldId="282"/>
            <ac:picMk id="30" creationId="{40CA9AA2-4BA2-42A6-8F41-4E71D4DE9C27}"/>
          </ac:picMkLst>
        </pc:picChg>
        <pc:picChg chg="add mod">
          <ac:chgData name="White, Daniel | (He/His)" userId="9a3bf64d-12ad-45f7-99d9-f66304ab019b" providerId="ADAL" clId="{A2939F60-B22C-4B41-A1AD-8ADD8E93D92F}" dt="2022-09-22T11:44:47.235" v="1740" actId="1076"/>
          <ac:picMkLst>
            <pc:docMk/>
            <pc:sldMk cId="272941888" sldId="282"/>
            <ac:picMk id="33" creationId="{00AA0CD7-9214-4C62-8AB5-188F25DCAA7F}"/>
          </ac:picMkLst>
        </pc:picChg>
        <pc:picChg chg="add mod">
          <ac:chgData name="White, Daniel | (He/His)" userId="9a3bf64d-12ad-45f7-99d9-f66304ab019b" providerId="ADAL" clId="{A2939F60-B22C-4B41-A1AD-8ADD8E93D92F}" dt="2022-09-22T11:46:44.424" v="1759" actId="1076"/>
          <ac:picMkLst>
            <pc:docMk/>
            <pc:sldMk cId="272941888" sldId="282"/>
            <ac:picMk id="35" creationId="{E9FF0AE2-2E5C-4096-9723-5B47DF8E413B}"/>
          </ac:picMkLst>
        </pc:picChg>
        <pc:picChg chg="add mod">
          <ac:chgData name="White, Daniel | (He/His)" userId="9a3bf64d-12ad-45f7-99d9-f66304ab019b" providerId="ADAL" clId="{A2939F60-B22C-4B41-A1AD-8ADD8E93D92F}" dt="2022-09-22T11:45:13.057" v="1743" actId="1076"/>
          <ac:picMkLst>
            <pc:docMk/>
            <pc:sldMk cId="272941888" sldId="282"/>
            <ac:picMk id="37" creationId="{C878B020-5995-40E4-9A8B-06155221E1CB}"/>
          </ac:picMkLst>
        </pc:picChg>
        <pc:picChg chg="add mod">
          <ac:chgData name="White, Daniel | (He/His)" userId="9a3bf64d-12ad-45f7-99d9-f66304ab019b" providerId="ADAL" clId="{A2939F60-B22C-4B41-A1AD-8ADD8E93D92F}" dt="2022-09-22T11:49:03.413" v="1825" actId="1076"/>
          <ac:picMkLst>
            <pc:docMk/>
            <pc:sldMk cId="272941888" sldId="282"/>
            <ac:picMk id="42" creationId="{975E464C-FCC9-4729-B379-B961579E4973}"/>
          </ac:picMkLst>
        </pc:picChg>
      </pc:sldChg>
      <pc:sldChg chg="modSp">
        <pc:chgData name="White, Daniel | (He/His)" userId="9a3bf64d-12ad-45f7-99d9-f66304ab019b" providerId="ADAL" clId="{A2939F60-B22C-4B41-A1AD-8ADD8E93D92F}" dt="2022-09-21T15:27:54.768" v="186" actId="20577"/>
        <pc:sldMkLst>
          <pc:docMk/>
          <pc:sldMk cId="2114161628" sldId="293"/>
        </pc:sldMkLst>
        <pc:graphicFrameChg chg="mod">
          <ac:chgData name="White, Daniel | (He/His)" userId="9a3bf64d-12ad-45f7-99d9-f66304ab019b" providerId="ADAL" clId="{A2939F60-B22C-4B41-A1AD-8ADD8E93D92F}" dt="2022-09-21T15:27:54.768" v="186" actId="20577"/>
          <ac:graphicFrameMkLst>
            <pc:docMk/>
            <pc:sldMk cId="2114161628" sldId="293"/>
            <ac:graphicFrameMk id="7" creationId="{C20F920C-A146-4E0D-AAB2-D9F2B901DF8F}"/>
          </ac:graphicFrameMkLst>
        </pc:graphicFrameChg>
      </pc:sldChg>
      <pc:sldChg chg="modSp mod">
        <pc:chgData name="White, Daniel | (He/His)" userId="9a3bf64d-12ad-45f7-99d9-f66304ab019b" providerId="ADAL" clId="{A2939F60-B22C-4B41-A1AD-8ADD8E93D92F}" dt="2022-09-22T08:14:45.373" v="516" actId="6549"/>
        <pc:sldMkLst>
          <pc:docMk/>
          <pc:sldMk cId="166038410" sldId="295"/>
        </pc:sldMkLst>
        <pc:spChg chg="mod">
          <ac:chgData name="White, Daniel | (He/His)" userId="9a3bf64d-12ad-45f7-99d9-f66304ab019b" providerId="ADAL" clId="{A2939F60-B22C-4B41-A1AD-8ADD8E93D92F}" dt="2022-09-22T08:14:45.373" v="516" actId="6549"/>
          <ac:spMkLst>
            <pc:docMk/>
            <pc:sldMk cId="166038410" sldId="295"/>
            <ac:spMk id="9" creationId="{59080314-EDE4-4BD2-BE9C-1008C940892D}"/>
          </ac:spMkLst>
        </pc:spChg>
      </pc:sldChg>
      <pc:sldChg chg="modSp mod">
        <pc:chgData name="White, Daniel | (He/His)" userId="9a3bf64d-12ad-45f7-99d9-f66304ab019b" providerId="ADAL" clId="{A2939F60-B22C-4B41-A1AD-8ADD8E93D92F}" dt="2022-09-21T15:08:28.470" v="89" actId="20577"/>
        <pc:sldMkLst>
          <pc:docMk/>
          <pc:sldMk cId="2215497996" sldId="301"/>
        </pc:sldMkLst>
        <pc:spChg chg="mod">
          <ac:chgData name="White, Daniel | (He/His)" userId="9a3bf64d-12ad-45f7-99d9-f66304ab019b" providerId="ADAL" clId="{A2939F60-B22C-4B41-A1AD-8ADD8E93D92F}" dt="2022-09-21T15:08:28.470" v="89" actId="20577"/>
          <ac:spMkLst>
            <pc:docMk/>
            <pc:sldMk cId="2215497996" sldId="301"/>
            <ac:spMk id="5" creationId="{27D1FEC7-5D45-45EB-B627-A38D1B742792}"/>
          </ac:spMkLst>
        </pc:spChg>
      </pc:sldChg>
      <pc:sldChg chg="modSp mod">
        <pc:chgData name="White, Daniel | (He/His)" userId="9a3bf64d-12ad-45f7-99d9-f66304ab019b" providerId="ADAL" clId="{A2939F60-B22C-4B41-A1AD-8ADD8E93D92F}" dt="2022-09-21T15:52:08.549" v="457" actId="1076"/>
        <pc:sldMkLst>
          <pc:docMk/>
          <pc:sldMk cId="4115504726" sldId="307"/>
        </pc:sldMkLst>
        <pc:spChg chg="mod">
          <ac:chgData name="White, Daniel | (He/His)" userId="9a3bf64d-12ad-45f7-99d9-f66304ab019b" providerId="ADAL" clId="{A2939F60-B22C-4B41-A1AD-8ADD8E93D92F}" dt="2022-09-21T15:52:08.549" v="457" actId="1076"/>
          <ac:spMkLst>
            <pc:docMk/>
            <pc:sldMk cId="4115504726" sldId="307"/>
            <ac:spMk id="5" creationId="{27D1FEC7-5D45-45EB-B627-A38D1B742792}"/>
          </ac:spMkLst>
        </pc:spChg>
      </pc:sldChg>
      <pc:sldChg chg="modSp mod">
        <pc:chgData name="White, Daniel | (He/His)" userId="9a3bf64d-12ad-45f7-99d9-f66304ab019b" providerId="ADAL" clId="{A2939F60-B22C-4B41-A1AD-8ADD8E93D92F}" dt="2022-09-21T15:19:35.975" v="142" actId="20577"/>
        <pc:sldMkLst>
          <pc:docMk/>
          <pc:sldMk cId="230196651" sldId="309"/>
        </pc:sldMkLst>
        <pc:graphicFrameChg chg="mod modGraphic">
          <ac:chgData name="White, Daniel | (He/His)" userId="9a3bf64d-12ad-45f7-99d9-f66304ab019b" providerId="ADAL" clId="{A2939F60-B22C-4B41-A1AD-8ADD8E93D92F}" dt="2022-09-21T15:19:35.975" v="142" actId="20577"/>
          <ac:graphicFrameMkLst>
            <pc:docMk/>
            <pc:sldMk cId="230196651" sldId="309"/>
            <ac:graphicFrameMk id="9" creationId="{BF741607-432A-4506-B7D5-A1ADA75AEAC5}"/>
          </ac:graphicFrameMkLst>
        </pc:graphicFrameChg>
      </pc:sldChg>
      <pc:sldChg chg="modSp mod">
        <pc:chgData name="White, Daniel | (He/His)" userId="9a3bf64d-12ad-45f7-99d9-f66304ab019b" providerId="ADAL" clId="{A2939F60-B22C-4B41-A1AD-8ADD8E93D92F}" dt="2022-09-21T15:17:54.264" v="103" actId="1076"/>
        <pc:sldMkLst>
          <pc:docMk/>
          <pc:sldMk cId="850092857" sldId="310"/>
        </pc:sldMkLst>
        <pc:spChg chg="mod">
          <ac:chgData name="White, Daniel | (He/His)" userId="9a3bf64d-12ad-45f7-99d9-f66304ab019b" providerId="ADAL" clId="{A2939F60-B22C-4B41-A1AD-8ADD8E93D92F}" dt="2022-09-21T15:17:54.264" v="103" actId="1076"/>
          <ac:spMkLst>
            <pc:docMk/>
            <pc:sldMk cId="850092857" sldId="310"/>
            <ac:spMk id="7" creationId="{F52F435D-51AD-4A2C-8F8E-85FDD5A01814}"/>
          </ac:spMkLst>
        </pc:spChg>
        <pc:graphicFrameChg chg="mod">
          <ac:chgData name="White, Daniel | (He/His)" userId="9a3bf64d-12ad-45f7-99d9-f66304ab019b" providerId="ADAL" clId="{A2939F60-B22C-4B41-A1AD-8ADD8E93D92F}" dt="2022-09-21T15:17:45.934" v="102" actId="1076"/>
          <ac:graphicFrameMkLst>
            <pc:docMk/>
            <pc:sldMk cId="850092857" sldId="310"/>
            <ac:graphicFrameMk id="6" creationId="{7FB93F9D-0060-48E1-A74E-7C28950C8DED}"/>
          </ac:graphicFrameMkLst>
        </pc:graphicFrameChg>
        <pc:picChg chg="mod">
          <ac:chgData name="White, Daniel | (He/His)" userId="9a3bf64d-12ad-45f7-99d9-f66304ab019b" providerId="ADAL" clId="{A2939F60-B22C-4B41-A1AD-8ADD8E93D92F}" dt="2022-09-21T15:17:54.264" v="103" actId="1076"/>
          <ac:picMkLst>
            <pc:docMk/>
            <pc:sldMk cId="850092857" sldId="310"/>
            <ac:picMk id="8" creationId="{3C9C2208-CAA2-48DC-9ACE-36E73232A13A}"/>
          </ac:picMkLst>
        </pc:picChg>
      </pc:sldChg>
      <pc:sldChg chg="modSp mod ord">
        <pc:chgData name="White, Daniel | (He/His)" userId="9a3bf64d-12ad-45f7-99d9-f66304ab019b" providerId="ADAL" clId="{A2939F60-B22C-4B41-A1AD-8ADD8E93D92F}" dt="2022-09-23T15:30:40.861" v="11231"/>
        <pc:sldMkLst>
          <pc:docMk/>
          <pc:sldMk cId="2832083512" sldId="312"/>
        </pc:sldMkLst>
        <pc:graphicFrameChg chg="mod">
          <ac:chgData name="White, Daniel | (He/His)" userId="9a3bf64d-12ad-45f7-99d9-f66304ab019b" providerId="ADAL" clId="{A2939F60-B22C-4B41-A1AD-8ADD8E93D92F}" dt="2022-09-23T15:14:33.295" v="10722" actId="20577"/>
          <ac:graphicFrameMkLst>
            <pc:docMk/>
            <pc:sldMk cId="2832083512" sldId="312"/>
            <ac:graphicFrameMk id="7" creationId="{521F8BEB-6C0F-4EC8-9F1E-AC6F6F19406E}"/>
          </ac:graphicFrameMkLst>
        </pc:graphicFrameChg>
        <pc:picChg chg="mod">
          <ac:chgData name="White, Daniel | (He/His)" userId="9a3bf64d-12ad-45f7-99d9-f66304ab019b" providerId="ADAL" clId="{A2939F60-B22C-4B41-A1AD-8ADD8E93D92F}" dt="2022-09-23T14:30:42.947" v="10040" actId="1076"/>
          <ac:picMkLst>
            <pc:docMk/>
            <pc:sldMk cId="2832083512" sldId="312"/>
            <ac:picMk id="11" creationId="{593FB216-5C76-494A-BE42-070D9C52B851}"/>
          </ac:picMkLst>
        </pc:picChg>
      </pc:sldChg>
      <pc:sldChg chg="modSp mod">
        <pc:chgData name="White, Daniel | (He/His)" userId="9a3bf64d-12ad-45f7-99d9-f66304ab019b" providerId="ADAL" clId="{A2939F60-B22C-4B41-A1AD-8ADD8E93D92F}" dt="2022-09-23T13:51:12.815" v="9050" actId="1076"/>
        <pc:sldMkLst>
          <pc:docMk/>
          <pc:sldMk cId="3261533114" sldId="313"/>
        </pc:sldMkLst>
        <pc:spChg chg="mod">
          <ac:chgData name="White, Daniel | (He/His)" userId="9a3bf64d-12ad-45f7-99d9-f66304ab019b" providerId="ADAL" clId="{A2939F60-B22C-4B41-A1AD-8ADD8E93D92F}" dt="2022-09-23T10:53:57.991" v="5968" actId="20577"/>
          <ac:spMkLst>
            <pc:docMk/>
            <pc:sldMk cId="3261533114" sldId="313"/>
            <ac:spMk id="8" creationId="{35790FE6-D5EA-45BD-8189-7943D6A90059}"/>
          </ac:spMkLst>
        </pc:spChg>
        <pc:spChg chg="mod">
          <ac:chgData name="White, Daniel | (He/His)" userId="9a3bf64d-12ad-45f7-99d9-f66304ab019b" providerId="ADAL" clId="{A2939F60-B22C-4B41-A1AD-8ADD8E93D92F}" dt="2022-09-23T13:51:12.815" v="9050" actId="1076"/>
          <ac:spMkLst>
            <pc:docMk/>
            <pc:sldMk cId="3261533114" sldId="313"/>
            <ac:spMk id="13" creationId="{B1C917E6-CA84-4CFD-9D15-7FA7783F04DA}"/>
          </ac:spMkLst>
        </pc:spChg>
        <pc:spChg chg="mod">
          <ac:chgData name="White, Daniel | (He/His)" userId="9a3bf64d-12ad-45f7-99d9-f66304ab019b" providerId="ADAL" clId="{A2939F60-B22C-4B41-A1AD-8ADD8E93D92F}" dt="2022-09-22T16:10:51.518" v="3657" actId="1076"/>
          <ac:spMkLst>
            <pc:docMk/>
            <pc:sldMk cId="3261533114" sldId="313"/>
            <ac:spMk id="16" creationId="{9A40458C-0EEF-4682-83C7-FE9F408A0B50}"/>
          </ac:spMkLst>
        </pc:spChg>
        <pc:picChg chg="mod">
          <ac:chgData name="White, Daniel | (He/His)" userId="9a3bf64d-12ad-45f7-99d9-f66304ab019b" providerId="ADAL" clId="{A2939F60-B22C-4B41-A1AD-8ADD8E93D92F}" dt="2022-09-23T13:51:12.815" v="9050" actId="1076"/>
          <ac:picMkLst>
            <pc:docMk/>
            <pc:sldMk cId="3261533114" sldId="313"/>
            <ac:picMk id="14" creationId="{9860A3FF-C09A-441D-9CCD-718707632558}"/>
          </ac:picMkLst>
        </pc:picChg>
      </pc:sldChg>
      <pc:sldChg chg="modSp mod">
        <pc:chgData name="White, Daniel | (He/His)" userId="9a3bf64d-12ad-45f7-99d9-f66304ab019b" providerId="ADAL" clId="{A2939F60-B22C-4B41-A1AD-8ADD8E93D92F}" dt="2022-09-21T16:09:36.033" v="507" actId="20577"/>
        <pc:sldMkLst>
          <pc:docMk/>
          <pc:sldMk cId="3229543306" sldId="314"/>
        </pc:sldMkLst>
        <pc:spChg chg="mod">
          <ac:chgData name="White, Daniel | (He/His)" userId="9a3bf64d-12ad-45f7-99d9-f66304ab019b" providerId="ADAL" clId="{A2939F60-B22C-4B41-A1AD-8ADD8E93D92F}" dt="2022-09-21T16:09:36.033" v="507" actId="20577"/>
          <ac:spMkLst>
            <pc:docMk/>
            <pc:sldMk cId="3229543306" sldId="314"/>
            <ac:spMk id="45" creationId="{AD125BFE-F2D8-43BB-932E-68E98ED4BEE2}"/>
          </ac:spMkLst>
        </pc:spChg>
      </pc:sldChg>
      <pc:sldChg chg="addSp delSp modSp mod">
        <pc:chgData name="White, Daniel | (He/His)" userId="9a3bf64d-12ad-45f7-99d9-f66304ab019b" providerId="ADAL" clId="{A2939F60-B22C-4B41-A1AD-8ADD8E93D92F}" dt="2022-09-22T11:52:26.719" v="1900" actId="1076"/>
        <pc:sldMkLst>
          <pc:docMk/>
          <pc:sldMk cId="1544953916" sldId="315"/>
        </pc:sldMkLst>
        <pc:picChg chg="add mod">
          <ac:chgData name="White, Daniel | (He/His)" userId="9a3bf64d-12ad-45f7-99d9-f66304ab019b" providerId="ADAL" clId="{A2939F60-B22C-4B41-A1AD-8ADD8E93D92F}" dt="2022-09-22T11:52:26.719" v="1900" actId="1076"/>
          <ac:picMkLst>
            <pc:docMk/>
            <pc:sldMk cId="1544953916" sldId="315"/>
            <ac:picMk id="6" creationId="{BFED211D-844E-412D-8985-54FF7E5F852E}"/>
          </ac:picMkLst>
        </pc:picChg>
        <pc:picChg chg="del mod">
          <ac:chgData name="White, Daniel | (He/His)" userId="9a3bf64d-12ad-45f7-99d9-f66304ab019b" providerId="ADAL" clId="{A2939F60-B22C-4B41-A1AD-8ADD8E93D92F}" dt="2022-09-22T11:52:20.632" v="1899" actId="478"/>
          <ac:picMkLst>
            <pc:docMk/>
            <pc:sldMk cId="1544953916" sldId="315"/>
            <ac:picMk id="54" creationId="{9EE3B373-528B-45BC-B53F-2A8FC2815028}"/>
          </ac:picMkLst>
        </pc:picChg>
      </pc:sldChg>
      <pc:sldChg chg="modSp add mod">
        <pc:chgData name="White, Daniel | (He/His)" userId="9a3bf64d-12ad-45f7-99d9-f66304ab019b" providerId="ADAL" clId="{A2939F60-B22C-4B41-A1AD-8ADD8E93D92F}" dt="2022-09-21T15:09:10.631" v="101" actId="20577"/>
        <pc:sldMkLst>
          <pc:docMk/>
          <pc:sldMk cId="479498926" sldId="316"/>
        </pc:sldMkLst>
        <pc:spChg chg="mod">
          <ac:chgData name="White, Daniel | (He/His)" userId="9a3bf64d-12ad-45f7-99d9-f66304ab019b" providerId="ADAL" clId="{A2939F60-B22C-4B41-A1AD-8ADD8E93D92F}" dt="2022-09-21T15:09:10.631" v="101" actId="20577"/>
          <ac:spMkLst>
            <pc:docMk/>
            <pc:sldMk cId="479498926" sldId="316"/>
            <ac:spMk id="5" creationId="{27D1FEC7-5D45-45EB-B627-A38D1B742792}"/>
          </ac:spMkLst>
        </pc:spChg>
      </pc:sldChg>
      <pc:sldChg chg="modSp new del mod">
        <pc:chgData name="White, Daniel | (He/His)" userId="9a3bf64d-12ad-45f7-99d9-f66304ab019b" providerId="ADAL" clId="{A2939F60-B22C-4B41-A1AD-8ADD8E93D92F}" dt="2022-09-21T15:41:55.618" v="412" actId="2696"/>
        <pc:sldMkLst>
          <pc:docMk/>
          <pc:sldMk cId="2181415123" sldId="317"/>
        </pc:sldMkLst>
        <pc:spChg chg="mod">
          <ac:chgData name="White, Daniel | (He/His)" userId="9a3bf64d-12ad-45f7-99d9-f66304ab019b" providerId="ADAL" clId="{A2939F60-B22C-4B41-A1AD-8ADD8E93D92F}" dt="2022-09-21T15:33:46.819" v="206" actId="20577"/>
          <ac:spMkLst>
            <pc:docMk/>
            <pc:sldMk cId="2181415123" sldId="317"/>
            <ac:spMk id="3" creationId="{AF1B076C-1F67-4A97-98A7-92B98EACAF58}"/>
          </ac:spMkLst>
        </pc:spChg>
      </pc:sldChg>
      <pc:sldChg chg="modSp new del mod">
        <pc:chgData name="White, Daniel | (He/His)" userId="9a3bf64d-12ad-45f7-99d9-f66304ab019b" providerId="ADAL" clId="{A2939F60-B22C-4B41-A1AD-8ADD8E93D92F}" dt="2022-09-22T16:22:45.980" v="3823" actId="2696"/>
        <pc:sldMkLst>
          <pc:docMk/>
          <pc:sldMk cId="751958583" sldId="318"/>
        </pc:sldMkLst>
        <pc:spChg chg="mod">
          <ac:chgData name="White, Daniel | (He/His)" userId="9a3bf64d-12ad-45f7-99d9-f66304ab019b" providerId="ADAL" clId="{A2939F60-B22C-4B41-A1AD-8ADD8E93D92F}" dt="2022-09-21T15:35:21.499" v="290" actId="20577"/>
          <ac:spMkLst>
            <pc:docMk/>
            <pc:sldMk cId="751958583" sldId="318"/>
            <ac:spMk id="2" creationId="{EA38DBC1-7DC5-40BE-9FE8-5AFD064F14E1}"/>
          </ac:spMkLst>
        </pc:spChg>
      </pc:sldChg>
      <pc:sldChg chg="addSp delSp modSp new mod">
        <pc:chgData name="White, Daniel | (He/His)" userId="9a3bf64d-12ad-45f7-99d9-f66304ab019b" providerId="ADAL" clId="{A2939F60-B22C-4B41-A1AD-8ADD8E93D92F}" dt="2022-09-23T14:17:30.200" v="9715" actId="20577"/>
        <pc:sldMkLst>
          <pc:docMk/>
          <pc:sldMk cId="2041486327" sldId="319"/>
        </pc:sldMkLst>
        <pc:spChg chg="mod">
          <ac:chgData name="White, Daniel | (He/His)" userId="9a3bf64d-12ad-45f7-99d9-f66304ab019b" providerId="ADAL" clId="{A2939F60-B22C-4B41-A1AD-8ADD8E93D92F}" dt="2022-09-23T14:17:24.015" v="9704" actId="20577"/>
          <ac:spMkLst>
            <pc:docMk/>
            <pc:sldMk cId="2041486327" sldId="319"/>
            <ac:spMk id="2" creationId="{16FFE552-643F-4DEC-8D15-ACCCF2979D69}"/>
          </ac:spMkLst>
        </pc:spChg>
        <pc:spChg chg="add del">
          <ac:chgData name="White, Daniel | (He/His)" userId="9a3bf64d-12ad-45f7-99d9-f66304ab019b" providerId="ADAL" clId="{A2939F60-B22C-4B41-A1AD-8ADD8E93D92F}" dt="2022-09-23T12:28:30.729" v="7134" actId="1032"/>
          <ac:spMkLst>
            <pc:docMk/>
            <pc:sldMk cId="2041486327" sldId="319"/>
            <ac:spMk id="3" creationId="{A85101ED-CE55-4D2C-B16F-F7433E18E90F}"/>
          </ac:spMkLst>
        </pc:spChg>
        <pc:spChg chg="add mod">
          <ac:chgData name="White, Daniel | (He/His)" userId="9a3bf64d-12ad-45f7-99d9-f66304ab019b" providerId="ADAL" clId="{A2939F60-B22C-4B41-A1AD-8ADD8E93D92F}" dt="2022-09-23T13:23:52.552" v="8901" actId="6549"/>
          <ac:spMkLst>
            <pc:docMk/>
            <pc:sldMk cId="2041486327" sldId="319"/>
            <ac:spMk id="7" creationId="{473379BE-736A-472A-98A4-4861250150E0}"/>
          </ac:spMkLst>
        </pc:spChg>
        <pc:spChg chg="add del mod">
          <ac:chgData name="White, Daniel | (He/His)" userId="9a3bf64d-12ad-45f7-99d9-f66304ab019b" providerId="ADAL" clId="{A2939F60-B22C-4B41-A1AD-8ADD8E93D92F}" dt="2022-09-23T12:27:00.207" v="7133" actId="478"/>
          <ac:spMkLst>
            <pc:docMk/>
            <pc:sldMk cId="2041486327" sldId="319"/>
            <ac:spMk id="10" creationId="{3940B1F8-F01A-4083-8956-DE8985EE00CB}"/>
          </ac:spMkLst>
        </pc:spChg>
        <pc:graphicFrameChg chg="add del modGraphic">
          <ac:chgData name="White, Daniel | (He/His)" userId="9a3bf64d-12ad-45f7-99d9-f66304ab019b" providerId="ADAL" clId="{A2939F60-B22C-4B41-A1AD-8ADD8E93D92F}" dt="2022-09-22T11:55:39.662" v="1902" actId="1032"/>
          <ac:graphicFrameMkLst>
            <pc:docMk/>
            <pc:sldMk cId="2041486327" sldId="319"/>
            <ac:graphicFrameMk id="6" creationId="{1F227E6F-67EC-4772-BB1F-B22520EA797E}"/>
          </ac:graphicFrameMkLst>
        </pc:graphicFrameChg>
        <pc:graphicFrameChg chg="add del modGraphic">
          <ac:chgData name="White, Daniel | (He/His)" userId="9a3bf64d-12ad-45f7-99d9-f66304ab019b" providerId="ADAL" clId="{A2939F60-B22C-4B41-A1AD-8ADD8E93D92F}" dt="2022-09-23T12:23:13.312" v="6920" actId="1032"/>
          <ac:graphicFrameMkLst>
            <pc:docMk/>
            <pc:sldMk cId="2041486327" sldId="319"/>
            <ac:graphicFrameMk id="9" creationId="{87DFE1A2-D967-472C-BA43-D561F24328BB}"/>
          </ac:graphicFrameMkLst>
        </pc:graphicFrameChg>
        <pc:graphicFrameChg chg="add mod modGraphic">
          <ac:chgData name="White, Daniel | (He/His)" userId="9a3bf64d-12ad-45f7-99d9-f66304ab019b" providerId="ADAL" clId="{A2939F60-B22C-4B41-A1AD-8ADD8E93D92F}" dt="2022-09-23T14:17:30.200" v="9715" actId="20577"/>
          <ac:graphicFrameMkLst>
            <pc:docMk/>
            <pc:sldMk cId="2041486327" sldId="319"/>
            <ac:graphicFrameMk id="11" creationId="{A13FD477-8DDC-4559-B02A-4EC1BB788BED}"/>
          </ac:graphicFrameMkLst>
        </pc:graphicFrameChg>
        <pc:picChg chg="add mod">
          <ac:chgData name="White, Daniel | (He/His)" userId="9a3bf64d-12ad-45f7-99d9-f66304ab019b" providerId="ADAL" clId="{A2939F60-B22C-4B41-A1AD-8ADD8E93D92F}" dt="2022-09-23T12:21:39.287" v="6754"/>
          <ac:picMkLst>
            <pc:docMk/>
            <pc:sldMk cId="2041486327" sldId="319"/>
            <ac:picMk id="8" creationId="{F22A58EE-F6B2-4C8A-B51B-3A5947CDF927}"/>
          </ac:picMkLst>
        </pc:picChg>
      </pc:sldChg>
      <pc:sldChg chg="addSp modSp new del mod">
        <pc:chgData name="White, Daniel | (He/His)" userId="9a3bf64d-12ad-45f7-99d9-f66304ab019b" providerId="ADAL" clId="{A2939F60-B22C-4B41-A1AD-8ADD8E93D92F}" dt="2022-09-23T15:36:39.460" v="11468" actId="2696"/>
        <pc:sldMkLst>
          <pc:docMk/>
          <pc:sldMk cId="1721607856" sldId="320"/>
        </pc:sldMkLst>
        <pc:spChg chg="mod">
          <ac:chgData name="White, Daniel | (He/His)" userId="9a3bf64d-12ad-45f7-99d9-f66304ab019b" providerId="ADAL" clId="{A2939F60-B22C-4B41-A1AD-8ADD8E93D92F}" dt="2022-09-23T13:50:37.982" v="9048" actId="20577"/>
          <ac:spMkLst>
            <pc:docMk/>
            <pc:sldMk cId="1721607856" sldId="320"/>
            <ac:spMk id="2" creationId="{CC4521B8-679A-4453-B608-1D8E0DC73E97}"/>
          </ac:spMkLst>
        </pc:spChg>
        <pc:spChg chg="add mod">
          <ac:chgData name="White, Daniel | (He/His)" userId="9a3bf64d-12ad-45f7-99d9-f66304ab019b" providerId="ADAL" clId="{A2939F60-B22C-4B41-A1AD-8ADD8E93D92F}" dt="2022-09-23T13:50:56.627" v="9049"/>
          <ac:spMkLst>
            <pc:docMk/>
            <pc:sldMk cId="1721607856" sldId="320"/>
            <ac:spMk id="6" creationId="{F9ABC910-3A4C-448E-A2BF-AD888C27E6F0}"/>
          </ac:spMkLst>
        </pc:spChg>
        <pc:picChg chg="add mod">
          <ac:chgData name="White, Daniel | (He/His)" userId="9a3bf64d-12ad-45f7-99d9-f66304ab019b" providerId="ADAL" clId="{A2939F60-B22C-4B41-A1AD-8ADD8E93D92F}" dt="2022-09-23T13:50:56.627" v="9049"/>
          <ac:picMkLst>
            <pc:docMk/>
            <pc:sldMk cId="1721607856" sldId="320"/>
            <ac:picMk id="7" creationId="{F62A4045-E46C-4BA4-B8CB-50D2D41364C0}"/>
          </ac:picMkLst>
        </pc:picChg>
      </pc:sldChg>
      <pc:sldChg chg="modSp new mod">
        <pc:chgData name="White, Daniel | (He/His)" userId="9a3bf64d-12ad-45f7-99d9-f66304ab019b" providerId="ADAL" clId="{A2939F60-B22C-4B41-A1AD-8ADD8E93D92F}" dt="2022-09-23T14:09:16.932" v="9539" actId="113"/>
        <pc:sldMkLst>
          <pc:docMk/>
          <pc:sldMk cId="3226566230" sldId="321"/>
        </pc:sldMkLst>
        <pc:spChg chg="mod">
          <ac:chgData name="White, Daniel | (He/His)" userId="9a3bf64d-12ad-45f7-99d9-f66304ab019b" providerId="ADAL" clId="{A2939F60-B22C-4B41-A1AD-8ADD8E93D92F}" dt="2022-09-23T14:09:16.932" v="9539" actId="113"/>
          <ac:spMkLst>
            <pc:docMk/>
            <pc:sldMk cId="3226566230" sldId="321"/>
            <ac:spMk id="4" creationId="{BBB6C14D-4DB7-48DE-8201-3814E9FA045E}"/>
          </ac:spMkLst>
        </pc:spChg>
        <pc:spChg chg="mod">
          <ac:chgData name="White, Daniel | (He/His)" userId="9a3bf64d-12ad-45f7-99d9-f66304ab019b" providerId="ADAL" clId="{A2939F60-B22C-4B41-A1AD-8ADD8E93D92F}" dt="2022-09-21T15:42:08.432" v="447" actId="20577"/>
          <ac:spMkLst>
            <pc:docMk/>
            <pc:sldMk cId="3226566230" sldId="321"/>
            <ac:spMk id="5" creationId="{81ED8F39-1C6B-4A02-BAE0-B37D8C9B721E}"/>
          </ac:spMkLst>
        </pc:spChg>
      </pc:sldChg>
      <pc:sldChg chg="new del">
        <pc:chgData name="White, Daniel | (He/His)" userId="9a3bf64d-12ad-45f7-99d9-f66304ab019b" providerId="ADAL" clId="{A2939F60-B22C-4B41-A1AD-8ADD8E93D92F}" dt="2022-09-21T15:42:45.369" v="449" actId="2696"/>
        <pc:sldMkLst>
          <pc:docMk/>
          <pc:sldMk cId="1516909971" sldId="322"/>
        </pc:sldMkLst>
      </pc:sldChg>
      <pc:sldChg chg="addSp delSp modSp new mod">
        <pc:chgData name="White, Daniel | (He/His)" userId="9a3bf64d-12ad-45f7-99d9-f66304ab019b" providerId="ADAL" clId="{A2939F60-B22C-4B41-A1AD-8ADD8E93D92F}" dt="2022-09-23T12:11:23.460" v="6647" actId="20577"/>
        <pc:sldMkLst>
          <pc:docMk/>
          <pc:sldMk cId="4079180438" sldId="322"/>
        </pc:sldMkLst>
        <pc:spChg chg="mod">
          <ac:chgData name="White, Daniel | (He/His)" userId="9a3bf64d-12ad-45f7-99d9-f66304ab019b" providerId="ADAL" clId="{A2939F60-B22C-4B41-A1AD-8ADD8E93D92F}" dt="2022-09-22T14:25:28.665" v="2026" actId="20577"/>
          <ac:spMkLst>
            <pc:docMk/>
            <pc:sldMk cId="4079180438" sldId="322"/>
            <ac:spMk id="2" creationId="{F529935B-6E9B-4503-91CD-BF0E1BE02AAB}"/>
          </ac:spMkLst>
        </pc:spChg>
        <pc:spChg chg="del">
          <ac:chgData name="White, Daniel | (He/His)" userId="9a3bf64d-12ad-45f7-99d9-f66304ab019b" providerId="ADAL" clId="{A2939F60-B22C-4B41-A1AD-8ADD8E93D92F}" dt="2022-09-22T14:24:45.134" v="2006" actId="478"/>
          <ac:spMkLst>
            <pc:docMk/>
            <pc:sldMk cId="4079180438" sldId="322"/>
            <ac:spMk id="3" creationId="{10A2980F-340C-4662-AFF0-5149C5308521}"/>
          </ac:spMkLst>
        </pc:spChg>
        <pc:spChg chg="add mod">
          <ac:chgData name="White, Daniel | (He/His)" userId="9a3bf64d-12ad-45f7-99d9-f66304ab019b" providerId="ADAL" clId="{A2939F60-B22C-4B41-A1AD-8ADD8E93D92F}" dt="2022-09-22T14:29:54.352" v="2244" actId="1076"/>
          <ac:spMkLst>
            <pc:docMk/>
            <pc:sldMk cId="4079180438" sldId="322"/>
            <ac:spMk id="6" creationId="{10054798-4D94-4CC4-A324-59D40C60810C}"/>
          </ac:spMkLst>
        </pc:spChg>
        <pc:spChg chg="add mod">
          <ac:chgData name="White, Daniel | (He/His)" userId="9a3bf64d-12ad-45f7-99d9-f66304ab019b" providerId="ADAL" clId="{A2939F60-B22C-4B41-A1AD-8ADD8E93D92F}" dt="2022-09-23T12:11:23.460" v="6647" actId="20577"/>
          <ac:spMkLst>
            <pc:docMk/>
            <pc:sldMk cId="4079180438" sldId="322"/>
            <ac:spMk id="7" creationId="{3CC028B4-9DB8-4FDD-BB37-26E32F2642A1}"/>
          </ac:spMkLst>
        </pc:spChg>
        <pc:spChg chg="add mod">
          <ac:chgData name="White, Daniel | (He/His)" userId="9a3bf64d-12ad-45f7-99d9-f66304ab019b" providerId="ADAL" clId="{A2939F60-B22C-4B41-A1AD-8ADD8E93D92F}" dt="2022-09-22T14:30:11.427" v="2246" actId="1076"/>
          <ac:spMkLst>
            <pc:docMk/>
            <pc:sldMk cId="4079180438" sldId="322"/>
            <ac:spMk id="9" creationId="{7DD255B6-08F4-4736-A52B-91F5DBE20089}"/>
          </ac:spMkLst>
        </pc:spChg>
        <pc:spChg chg="add del mod">
          <ac:chgData name="White, Daniel | (He/His)" userId="9a3bf64d-12ad-45f7-99d9-f66304ab019b" providerId="ADAL" clId="{A2939F60-B22C-4B41-A1AD-8ADD8E93D92F}" dt="2022-09-22T16:00:31.452" v="2691" actId="478"/>
          <ac:spMkLst>
            <pc:docMk/>
            <pc:sldMk cId="4079180438" sldId="322"/>
            <ac:spMk id="11" creationId="{2F143489-A124-420A-917A-C3A3FB6D353C}"/>
          </ac:spMkLst>
        </pc:spChg>
        <pc:spChg chg="add mod">
          <ac:chgData name="White, Daniel | (He/His)" userId="9a3bf64d-12ad-45f7-99d9-f66304ab019b" providerId="ADAL" clId="{A2939F60-B22C-4B41-A1AD-8ADD8E93D92F}" dt="2022-09-22T16:09:46.689" v="3652" actId="1076"/>
          <ac:spMkLst>
            <pc:docMk/>
            <pc:sldMk cId="4079180438" sldId="322"/>
            <ac:spMk id="12" creationId="{443DCE6E-3198-4C0F-9CE6-7D3EE63FB410}"/>
          </ac:spMkLst>
        </pc:spChg>
        <pc:spChg chg="add mod">
          <ac:chgData name="White, Daniel | (He/His)" userId="9a3bf64d-12ad-45f7-99d9-f66304ab019b" providerId="ADAL" clId="{A2939F60-B22C-4B41-A1AD-8ADD8E93D92F}" dt="2022-09-22T16:11:53.163" v="3663" actId="20577"/>
          <ac:spMkLst>
            <pc:docMk/>
            <pc:sldMk cId="4079180438" sldId="322"/>
            <ac:spMk id="13" creationId="{C2A6929D-3762-4FAE-A0F8-C96FBA4F602F}"/>
          </ac:spMkLst>
        </pc:spChg>
        <pc:spChg chg="add del mod">
          <ac:chgData name="White, Daniel | (He/His)" userId="9a3bf64d-12ad-45f7-99d9-f66304ab019b" providerId="ADAL" clId="{A2939F60-B22C-4B41-A1AD-8ADD8E93D92F}" dt="2022-09-22T16:00:28.493" v="2690" actId="478"/>
          <ac:spMkLst>
            <pc:docMk/>
            <pc:sldMk cId="4079180438" sldId="322"/>
            <ac:spMk id="15" creationId="{A9763F10-85FF-4A8A-AE11-70B8FF737501}"/>
          </ac:spMkLst>
        </pc:spChg>
        <pc:graphicFrameChg chg="add del mod modGraphic">
          <ac:chgData name="White, Daniel | (He/His)" userId="9a3bf64d-12ad-45f7-99d9-f66304ab019b" providerId="ADAL" clId="{A2939F60-B22C-4B41-A1AD-8ADD8E93D92F}" dt="2022-09-22T16:00:22.467" v="2689" actId="478"/>
          <ac:graphicFrameMkLst>
            <pc:docMk/>
            <pc:sldMk cId="4079180438" sldId="322"/>
            <ac:graphicFrameMk id="10" creationId="{A36A9C75-9F77-45AB-9200-190F7C1689DE}"/>
          </ac:graphicFrameMkLst>
        </pc:graphicFrameChg>
        <pc:picChg chg="add mod">
          <ac:chgData name="White, Daniel | (He/His)" userId="9a3bf64d-12ad-45f7-99d9-f66304ab019b" providerId="ADAL" clId="{A2939F60-B22C-4B41-A1AD-8ADD8E93D92F}" dt="2022-09-22T16:14:24.135" v="3695" actId="1076"/>
          <ac:picMkLst>
            <pc:docMk/>
            <pc:sldMk cId="4079180438" sldId="322"/>
            <ac:picMk id="8" creationId="{6EBA9BFF-BB0B-4160-83F5-D0A6F833CB50}"/>
          </ac:picMkLst>
        </pc:picChg>
        <pc:cxnChg chg="add del mod">
          <ac:chgData name="White, Daniel | (He/His)" userId="9a3bf64d-12ad-45f7-99d9-f66304ab019b" providerId="ADAL" clId="{A2939F60-B22C-4B41-A1AD-8ADD8E93D92F}" dt="2022-09-22T16:10:26.473" v="3656" actId="478"/>
          <ac:cxnSpMkLst>
            <pc:docMk/>
            <pc:sldMk cId="4079180438" sldId="322"/>
            <ac:cxnSpMk id="17" creationId="{7C945015-84A9-4E53-9569-7D9DE1C5AECC}"/>
          </ac:cxnSpMkLst>
        </pc:cxnChg>
      </pc:sldChg>
      <pc:sldChg chg="addSp delSp modSp add del mod">
        <pc:chgData name="White, Daniel | (He/His)" userId="9a3bf64d-12ad-45f7-99d9-f66304ab019b" providerId="ADAL" clId="{A2939F60-B22C-4B41-A1AD-8ADD8E93D92F}" dt="2022-09-23T09:41:08.934" v="4055" actId="2696"/>
        <pc:sldMkLst>
          <pc:docMk/>
          <pc:sldMk cId="1488927621" sldId="323"/>
        </pc:sldMkLst>
        <pc:spChg chg="mod">
          <ac:chgData name="White, Daniel | (He/His)" userId="9a3bf64d-12ad-45f7-99d9-f66304ab019b" providerId="ADAL" clId="{A2939F60-B22C-4B41-A1AD-8ADD8E93D92F}" dt="2022-09-22T11:46:12.010" v="1758" actId="20577"/>
          <ac:spMkLst>
            <pc:docMk/>
            <pc:sldMk cId="1488927621" sldId="323"/>
            <ac:spMk id="2" creationId="{CC4521B8-679A-4453-B608-1D8E0DC73E97}"/>
          </ac:spMkLst>
        </pc:spChg>
        <pc:spChg chg="del">
          <ac:chgData name="White, Daniel | (He/His)" userId="9a3bf64d-12ad-45f7-99d9-f66304ab019b" providerId="ADAL" clId="{A2939F60-B22C-4B41-A1AD-8ADD8E93D92F}" dt="2022-09-23T09:30:02.724" v="4044" actId="1032"/>
          <ac:spMkLst>
            <pc:docMk/>
            <pc:sldMk cId="1488927621" sldId="323"/>
            <ac:spMk id="3" creationId="{8758002B-2CA9-4CAB-8731-5EAB91CF9F48}"/>
          </ac:spMkLst>
        </pc:spChg>
        <pc:graphicFrameChg chg="add mod modGraphic">
          <ac:chgData name="White, Daniel | (He/His)" userId="9a3bf64d-12ad-45f7-99d9-f66304ab019b" providerId="ADAL" clId="{A2939F60-B22C-4B41-A1AD-8ADD8E93D92F}" dt="2022-09-23T09:33:53.808" v="4045" actId="12100"/>
          <ac:graphicFrameMkLst>
            <pc:docMk/>
            <pc:sldMk cId="1488927621" sldId="323"/>
            <ac:graphicFrameMk id="6" creationId="{4250D925-7437-4477-9622-B62938CB60B7}"/>
          </ac:graphicFrameMkLst>
        </pc:graphicFrameChg>
      </pc:sldChg>
      <pc:sldChg chg="addSp delSp modSp new del mod">
        <pc:chgData name="White, Daniel | (He/His)" userId="9a3bf64d-12ad-45f7-99d9-f66304ab019b" providerId="ADAL" clId="{A2939F60-B22C-4B41-A1AD-8ADD8E93D92F}" dt="2022-09-23T14:37:55.248" v="10243" actId="2696"/>
        <pc:sldMkLst>
          <pc:docMk/>
          <pc:sldMk cId="1382500701" sldId="324"/>
        </pc:sldMkLst>
        <pc:spChg chg="mod">
          <ac:chgData name="White, Daniel | (He/His)" userId="9a3bf64d-12ad-45f7-99d9-f66304ab019b" providerId="ADAL" clId="{A2939F60-B22C-4B41-A1AD-8ADD8E93D92F}" dt="2022-09-22T12:29:06.290" v="1933" actId="20577"/>
          <ac:spMkLst>
            <pc:docMk/>
            <pc:sldMk cId="1382500701" sldId="324"/>
            <ac:spMk id="2" creationId="{B672BC58-66AB-4185-A027-FBE64F00878A}"/>
          </ac:spMkLst>
        </pc:spChg>
        <pc:spChg chg="add del">
          <ac:chgData name="White, Daniel | (He/His)" userId="9a3bf64d-12ad-45f7-99d9-f66304ab019b" providerId="ADAL" clId="{A2939F60-B22C-4B41-A1AD-8ADD8E93D92F}" dt="2022-09-22T12:29:37.767" v="1945" actId="478"/>
          <ac:spMkLst>
            <pc:docMk/>
            <pc:sldMk cId="1382500701" sldId="324"/>
            <ac:spMk id="3" creationId="{5C2FA3FF-4668-4A94-A3AE-B9513EB10CE0}"/>
          </ac:spMkLst>
        </pc:spChg>
        <pc:spChg chg="del mod topLvl">
          <ac:chgData name="White, Daniel | (He/His)" userId="9a3bf64d-12ad-45f7-99d9-f66304ab019b" providerId="ADAL" clId="{A2939F60-B22C-4B41-A1AD-8ADD8E93D92F}" dt="2022-09-22T12:30:15.478" v="1951" actId="478"/>
          <ac:spMkLst>
            <pc:docMk/>
            <pc:sldMk cId="1382500701" sldId="324"/>
            <ac:spMk id="8" creationId="{195DF450-38D3-462F-952B-D6734E432CC3}"/>
          </ac:spMkLst>
        </pc:spChg>
        <pc:spChg chg="del mod">
          <ac:chgData name="White, Daniel | (He/His)" userId="9a3bf64d-12ad-45f7-99d9-f66304ab019b" providerId="ADAL" clId="{A2939F60-B22C-4B41-A1AD-8ADD8E93D92F}" dt="2022-09-22T12:30:13.190" v="1950" actId="478"/>
          <ac:spMkLst>
            <pc:docMk/>
            <pc:sldMk cId="1382500701" sldId="324"/>
            <ac:spMk id="9" creationId="{5903F058-4095-48D5-A9BF-0DB49D8C723C}"/>
          </ac:spMkLst>
        </pc:spChg>
        <pc:spChg chg="mod">
          <ac:chgData name="White, Daniel | (He/His)" userId="9a3bf64d-12ad-45f7-99d9-f66304ab019b" providerId="ADAL" clId="{A2939F60-B22C-4B41-A1AD-8ADD8E93D92F}" dt="2022-09-22T12:33:59.758" v="1972" actId="208"/>
          <ac:spMkLst>
            <pc:docMk/>
            <pc:sldMk cId="1382500701" sldId="324"/>
            <ac:spMk id="10" creationId="{C0598FA9-A643-4632-B2EF-08D1EADA7079}"/>
          </ac:spMkLst>
        </pc:spChg>
        <pc:spChg chg="mod">
          <ac:chgData name="White, Daniel | (He/His)" userId="9a3bf64d-12ad-45f7-99d9-f66304ab019b" providerId="ADAL" clId="{A2939F60-B22C-4B41-A1AD-8ADD8E93D92F}" dt="2022-09-22T12:33:59.758" v="1972" actId="208"/>
          <ac:spMkLst>
            <pc:docMk/>
            <pc:sldMk cId="1382500701" sldId="324"/>
            <ac:spMk id="11" creationId="{9ECB5CD3-2619-4F0D-B449-4FA4B2B8885D}"/>
          </ac:spMkLst>
        </pc:spChg>
        <pc:spChg chg="mod">
          <ac:chgData name="White, Daniel | (He/His)" userId="9a3bf64d-12ad-45f7-99d9-f66304ab019b" providerId="ADAL" clId="{A2939F60-B22C-4B41-A1AD-8ADD8E93D92F}" dt="2022-09-22T12:33:59.758" v="1972" actId="208"/>
          <ac:spMkLst>
            <pc:docMk/>
            <pc:sldMk cId="1382500701" sldId="324"/>
            <ac:spMk id="12" creationId="{B27ACBF7-7B23-4BB3-A6B4-D5051FDD9DE6}"/>
          </ac:spMkLst>
        </pc:spChg>
        <pc:spChg chg="add mod">
          <ac:chgData name="White, Daniel | (He/His)" userId="9a3bf64d-12ad-45f7-99d9-f66304ab019b" providerId="ADAL" clId="{A2939F60-B22C-4B41-A1AD-8ADD8E93D92F}" dt="2022-09-22T12:34:43.576" v="1978" actId="1076"/>
          <ac:spMkLst>
            <pc:docMk/>
            <pc:sldMk cId="1382500701" sldId="324"/>
            <ac:spMk id="14" creationId="{DFED094B-3BD1-4208-ACC2-E5D533D34AB0}"/>
          </ac:spMkLst>
        </pc:spChg>
        <pc:spChg chg="add mod">
          <ac:chgData name="White, Daniel | (He/His)" userId="9a3bf64d-12ad-45f7-99d9-f66304ab019b" providerId="ADAL" clId="{A2939F60-B22C-4B41-A1AD-8ADD8E93D92F}" dt="2022-09-23T12:16:43.414" v="6715" actId="1076"/>
          <ac:spMkLst>
            <pc:docMk/>
            <pc:sldMk cId="1382500701" sldId="324"/>
            <ac:spMk id="16" creationId="{67A38167-E353-49DB-892C-C417FC3EF2C8}"/>
          </ac:spMkLst>
        </pc:spChg>
        <pc:spChg chg="add mod">
          <ac:chgData name="White, Daniel | (He/His)" userId="9a3bf64d-12ad-45f7-99d9-f66304ab019b" providerId="ADAL" clId="{A2939F60-B22C-4B41-A1AD-8ADD8E93D92F}" dt="2022-09-23T12:17:57.734" v="6750" actId="1076"/>
          <ac:spMkLst>
            <pc:docMk/>
            <pc:sldMk cId="1382500701" sldId="324"/>
            <ac:spMk id="18" creationId="{DA5BEA3A-80C7-4FBD-85A7-7C5214E42A02}"/>
          </ac:spMkLst>
        </pc:spChg>
        <pc:spChg chg="add del mod">
          <ac:chgData name="White, Daniel | (He/His)" userId="9a3bf64d-12ad-45f7-99d9-f66304ab019b" providerId="ADAL" clId="{A2939F60-B22C-4B41-A1AD-8ADD8E93D92F}" dt="2022-09-22T16:22:25.074" v="3820" actId="478"/>
          <ac:spMkLst>
            <pc:docMk/>
            <pc:sldMk cId="1382500701" sldId="324"/>
            <ac:spMk id="21" creationId="{937D30D0-D5D7-4518-A288-0D76DA6D49BF}"/>
          </ac:spMkLst>
        </pc:spChg>
        <pc:spChg chg="add mod">
          <ac:chgData name="White, Daniel | (He/His)" userId="9a3bf64d-12ad-45f7-99d9-f66304ab019b" providerId="ADAL" clId="{A2939F60-B22C-4B41-A1AD-8ADD8E93D92F}" dt="2022-09-23T13:21:43.129" v="8727" actId="20577"/>
          <ac:spMkLst>
            <pc:docMk/>
            <pc:sldMk cId="1382500701" sldId="324"/>
            <ac:spMk id="22" creationId="{9DE83340-E974-4FF7-87EE-763A45F0065E}"/>
          </ac:spMkLst>
        </pc:spChg>
        <pc:spChg chg="add mod">
          <ac:chgData name="White, Daniel | (He/His)" userId="9a3bf64d-12ad-45f7-99d9-f66304ab019b" providerId="ADAL" clId="{A2939F60-B22C-4B41-A1AD-8ADD8E93D92F}" dt="2022-09-22T12:35:07.907" v="1989" actId="1076"/>
          <ac:spMkLst>
            <pc:docMk/>
            <pc:sldMk cId="1382500701" sldId="324"/>
            <ac:spMk id="24" creationId="{B396C864-ABAA-402B-B871-A76307375D32}"/>
          </ac:spMkLst>
        </pc:spChg>
        <pc:spChg chg="add mod">
          <ac:chgData name="White, Daniel | (He/His)" userId="9a3bf64d-12ad-45f7-99d9-f66304ab019b" providerId="ADAL" clId="{A2939F60-B22C-4B41-A1AD-8ADD8E93D92F}" dt="2022-09-22T12:35:46.756" v="2004" actId="1076"/>
          <ac:spMkLst>
            <pc:docMk/>
            <pc:sldMk cId="1382500701" sldId="324"/>
            <ac:spMk id="25" creationId="{388A18B0-9F7F-4DA2-B8B2-3C62441D5864}"/>
          </ac:spMkLst>
        </pc:spChg>
        <pc:spChg chg="add mod">
          <ac:chgData name="White, Daniel | (He/His)" userId="9a3bf64d-12ad-45f7-99d9-f66304ab019b" providerId="ADAL" clId="{A2939F60-B22C-4B41-A1AD-8ADD8E93D92F}" dt="2022-09-23T13:46:53.713" v="8941" actId="1076"/>
          <ac:spMkLst>
            <pc:docMk/>
            <pc:sldMk cId="1382500701" sldId="324"/>
            <ac:spMk id="29" creationId="{B2187BB7-13EF-4F25-A077-2AAA19902290}"/>
          </ac:spMkLst>
        </pc:spChg>
        <pc:grpChg chg="add del mod">
          <ac:chgData name="White, Daniel | (He/His)" userId="9a3bf64d-12ad-45f7-99d9-f66304ab019b" providerId="ADAL" clId="{A2939F60-B22C-4B41-A1AD-8ADD8E93D92F}" dt="2022-09-22T12:30:15.478" v="1951" actId="478"/>
          <ac:grpSpMkLst>
            <pc:docMk/>
            <pc:sldMk cId="1382500701" sldId="324"/>
            <ac:grpSpMk id="6" creationId="{A900113C-A051-49A6-B6F3-BD89C122E1FE}"/>
          </ac:grpSpMkLst>
        </pc:grpChg>
        <pc:grpChg chg="mod topLvl">
          <ac:chgData name="White, Daniel | (He/His)" userId="9a3bf64d-12ad-45f7-99d9-f66304ab019b" providerId="ADAL" clId="{A2939F60-B22C-4B41-A1AD-8ADD8E93D92F}" dt="2022-09-22T12:32:23.245" v="1964" actId="1076"/>
          <ac:grpSpMkLst>
            <pc:docMk/>
            <pc:sldMk cId="1382500701" sldId="324"/>
            <ac:grpSpMk id="7" creationId="{0602519B-1B29-4744-A198-0DD4E23B5E6A}"/>
          </ac:grpSpMkLst>
        </pc:grpChg>
        <pc:picChg chg="add mod">
          <ac:chgData name="White, Daniel | (He/His)" userId="9a3bf64d-12ad-45f7-99d9-f66304ab019b" providerId="ADAL" clId="{A2939F60-B22C-4B41-A1AD-8ADD8E93D92F}" dt="2022-09-23T12:16:34.029" v="6712" actId="1076"/>
          <ac:picMkLst>
            <pc:docMk/>
            <pc:sldMk cId="1382500701" sldId="324"/>
            <ac:picMk id="13" creationId="{2BE51833-0DCA-4F73-A0A2-E66271FFB33E}"/>
          </ac:picMkLst>
        </pc:picChg>
        <pc:picChg chg="add mod">
          <ac:chgData name="White, Daniel | (He/His)" userId="9a3bf64d-12ad-45f7-99d9-f66304ab019b" providerId="ADAL" clId="{A2939F60-B22C-4B41-A1AD-8ADD8E93D92F}" dt="2022-09-23T12:16:37.734" v="6713" actId="1076"/>
          <ac:picMkLst>
            <pc:docMk/>
            <pc:sldMk cId="1382500701" sldId="324"/>
            <ac:picMk id="15" creationId="{85CBC220-3E9E-4BB3-9725-316D3DD84649}"/>
          </ac:picMkLst>
        </pc:picChg>
        <pc:picChg chg="add mod">
          <ac:chgData name="White, Daniel | (He/His)" userId="9a3bf64d-12ad-45f7-99d9-f66304ab019b" providerId="ADAL" clId="{A2939F60-B22C-4B41-A1AD-8ADD8E93D92F}" dt="2022-09-23T12:18:05.949" v="6753" actId="1076"/>
          <ac:picMkLst>
            <pc:docMk/>
            <pc:sldMk cId="1382500701" sldId="324"/>
            <ac:picMk id="17" creationId="{1557B2D6-F108-4AA4-B07C-7B365D480B51}"/>
          </ac:picMkLst>
        </pc:picChg>
        <pc:picChg chg="add del mod">
          <ac:chgData name="White, Daniel | (He/His)" userId="9a3bf64d-12ad-45f7-99d9-f66304ab019b" providerId="ADAL" clId="{A2939F60-B22C-4B41-A1AD-8ADD8E93D92F}" dt="2022-09-22T12:33:11.217" v="1968"/>
          <ac:picMkLst>
            <pc:docMk/>
            <pc:sldMk cId="1382500701" sldId="324"/>
            <ac:picMk id="19" creationId="{78D8ECCE-C07A-408B-AB72-1210E0944B8B}"/>
          </ac:picMkLst>
        </pc:picChg>
        <pc:picChg chg="add del mod">
          <ac:chgData name="White, Daniel | (He/His)" userId="9a3bf64d-12ad-45f7-99d9-f66304ab019b" providerId="ADAL" clId="{A2939F60-B22C-4B41-A1AD-8ADD8E93D92F}" dt="2022-09-22T16:22:27.478" v="3821" actId="478"/>
          <ac:picMkLst>
            <pc:docMk/>
            <pc:sldMk cId="1382500701" sldId="324"/>
            <ac:picMk id="20" creationId="{8FF0EF92-D12E-437E-9350-2DA1C985030A}"/>
          </ac:picMkLst>
        </pc:picChg>
        <pc:picChg chg="add mod">
          <ac:chgData name="White, Daniel | (He/His)" userId="9a3bf64d-12ad-45f7-99d9-f66304ab019b" providerId="ADAL" clId="{A2939F60-B22C-4B41-A1AD-8ADD8E93D92F}" dt="2022-09-22T12:34:22.558" v="1976" actId="1076"/>
          <ac:picMkLst>
            <pc:docMk/>
            <pc:sldMk cId="1382500701" sldId="324"/>
            <ac:picMk id="23" creationId="{92E28AB9-01B8-45E7-B7B8-C7BBAED3B6D6}"/>
          </ac:picMkLst>
        </pc:picChg>
        <pc:picChg chg="add del mod">
          <ac:chgData name="White, Daniel | (He/His)" userId="9a3bf64d-12ad-45f7-99d9-f66304ab019b" providerId="ADAL" clId="{A2939F60-B22C-4B41-A1AD-8ADD8E93D92F}" dt="2022-09-22T16:18:13.975" v="3698" actId="478"/>
          <ac:picMkLst>
            <pc:docMk/>
            <pc:sldMk cId="1382500701" sldId="324"/>
            <ac:picMk id="26" creationId="{8E1F5A30-9B5D-47C1-925C-5F34D01D98F0}"/>
          </ac:picMkLst>
        </pc:picChg>
        <pc:picChg chg="add mod">
          <ac:chgData name="White, Daniel | (He/His)" userId="9a3bf64d-12ad-45f7-99d9-f66304ab019b" providerId="ADAL" clId="{A2939F60-B22C-4B41-A1AD-8ADD8E93D92F}" dt="2022-09-23T12:16:39.840" v="6714" actId="1076"/>
          <ac:picMkLst>
            <pc:docMk/>
            <pc:sldMk cId="1382500701" sldId="324"/>
            <ac:picMk id="28" creationId="{6BC2FBDA-ADF1-47D2-919E-300AE386C4F4}"/>
          </ac:picMkLst>
        </pc:picChg>
        <pc:picChg chg="add del mod">
          <ac:chgData name="White, Daniel | (He/His)" userId="9a3bf64d-12ad-45f7-99d9-f66304ab019b" providerId="ADAL" clId="{A2939F60-B22C-4B41-A1AD-8ADD8E93D92F}" dt="2022-09-23T14:37:26.016" v="10235" actId="21"/>
          <ac:picMkLst>
            <pc:docMk/>
            <pc:sldMk cId="1382500701" sldId="324"/>
            <ac:picMk id="30" creationId="{37E7D6E3-2DBE-4656-B3E8-767EE1607767}"/>
          </ac:picMkLst>
        </pc:picChg>
      </pc:sldChg>
      <pc:sldChg chg="addSp delSp modSp add mod ord">
        <pc:chgData name="White, Daniel | (He/His)" userId="9a3bf64d-12ad-45f7-99d9-f66304ab019b" providerId="ADAL" clId="{A2939F60-B22C-4B41-A1AD-8ADD8E93D92F}" dt="2022-09-23T15:50:06.709" v="12063"/>
        <pc:sldMkLst>
          <pc:docMk/>
          <pc:sldMk cId="526350032" sldId="325"/>
        </pc:sldMkLst>
        <pc:spChg chg="mod">
          <ac:chgData name="White, Daniel | (He/His)" userId="9a3bf64d-12ad-45f7-99d9-f66304ab019b" providerId="ADAL" clId="{A2939F60-B22C-4B41-A1AD-8ADD8E93D92F}" dt="2022-09-23T13:56:33.206" v="9518" actId="20577"/>
          <ac:spMkLst>
            <pc:docMk/>
            <pc:sldMk cId="526350032" sldId="325"/>
            <ac:spMk id="2" creationId="{CC4521B8-679A-4453-B608-1D8E0DC73E97}"/>
          </ac:spMkLst>
        </pc:spChg>
        <pc:spChg chg="add del mod">
          <ac:chgData name="White, Daniel | (He/His)" userId="9a3bf64d-12ad-45f7-99d9-f66304ab019b" providerId="ADAL" clId="{A2939F60-B22C-4B41-A1AD-8ADD8E93D92F}" dt="2022-09-23T09:55:18.650" v="4336" actId="11529"/>
          <ac:spMkLst>
            <pc:docMk/>
            <pc:sldMk cId="526350032" sldId="325"/>
            <ac:spMk id="3" creationId="{27A0288A-E51A-4F93-BEC8-B41862D4FEB6}"/>
          </ac:spMkLst>
        </pc:spChg>
        <pc:spChg chg="add mod">
          <ac:chgData name="White, Daniel | (He/His)" userId="9a3bf64d-12ad-45f7-99d9-f66304ab019b" providerId="ADAL" clId="{A2939F60-B22C-4B41-A1AD-8ADD8E93D92F}" dt="2022-09-23T12:07:53.555" v="6550" actId="20577"/>
          <ac:spMkLst>
            <pc:docMk/>
            <pc:sldMk cId="526350032" sldId="325"/>
            <ac:spMk id="7" creationId="{B622AF5B-DD6F-42AA-97B0-DBF64527DF04}"/>
          </ac:spMkLst>
        </pc:spChg>
        <pc:spChg chg="add mod">
          <ac:chgData name="White, Daniel | (He/His)" userId="9a3bf64d-12ad-45f7-99d9-f66304ab019b" providerId="ADAL" clId="{A2939F60-B22C-4B41-A1AD-8ADD8E93D92F}" dt="2022-09-23T09:54:25.429" v="4326"/>
          <ac:spMkLst>
            <pc:docMk/>
            <pc:sldMk cId="526350032" sldId="325"/>
            <ac:spMk id="10" creationId="{0772A8E3-6347-4327-B754-EA89CB8A6311}"/>
          </ac:spMkLst>
        </pc:spChg>
        <pc:spChg chg="add mod">
          <ac:chgData name="White, Daniel | (He/His)" userId="9a3bf64d-12ad-45f7-99d9-f66304ab019b" providerId="ADAL" clId="{A2939F60-B22C-4B41-A1AD-8ADD8E93D92F}" dt="2022-09-23T09:54:25.429" v="4326"/>
          <ac:spMkLst>
            <pc:docMk/>
            <pc:sldMk cId="526350032" sldId="325"/>
            <ac:spMk id="11" creationId="{B036A10E-34B2-4AAB-869C-D311F651DCF6}"/>
          </ac:spMkLst>
        </pc:spChg>
        <pc:spChg chg="del mod">
          <ac:chgData name="White, Daniel | (He/His)" userId="9a3bf64d-12ad-45f7-99d9-f66304ab019b" providerId="ADAL" clId="{A2939F60-B22C-4B41-A1AD-8ADD8E93D92F}" dt="2022-09-23T09:55:33.120" v="4340" actId="478"/>
          <ac:spMkLst>
            <pc:docMk/>
            <pc:sldMk cId="526350032" sldId="325"/>
            <ac:spMk id="13" creationId="{4EF17EF9-791C-461D-8F3C-F6D5AD8EF9BC}"/>
          </ac:spMkLst>
        </pc:spChg>
        <pc:spChg chg="mod">
          <ac:chgData name="White, Daniel | (He/His)" userId="9a3bf64d-12ad-45f7-99d9-f66304ab019b" providerId="ADAL" clId="{A2939F60-B22C-4B41-A1AD-8ADD8E93D92F}" dt="2022-09-23T13:18:53.118" v="8651" actId="113"/>
          <ac:spMkLst>
            <pc:docMk/>
            <pc:sldMk cId="526350032" sldId="325"/>
            <ac:spMk id="14" creationId="{3F884B8E-B2E0-47D0-9631-D1A650E09BA6}"/>
          </ac:spMkLst>
        </pc:spChg>
        <pc:spChg chg="mod">
          <ac:chgData name="White, Daniel | (He/His)" userId="9a3bf64d-12ad-45f7-99d9-f66304ab019b" providerId="ADAL" clId="{A2939F60-B22C-4B41-A1AD-8ADD8E93D92F}" dt="2022-09-23T11:53:31.992" v="6509" actId="20577"/>
          <ac:spMkLst>
            <pc:docMk/>
            <pc:sldMk cId="526350032" sldId="325"/>
            <ac:spMk id="15" creationId="{24911C37-F5F2-4460-819A-8673ED258D15}"/>
          </ac:spMkLst>
        </pc:spChg>
        <pc:spChg chg="mod">
          <ac:chgData name="White, Daniel | (He/His)" userId="9a3bf64d-12ad-45f7-99d9-f66304ab019b" providerId="ADAL" clId="{A2939F60-B22C-4B41-A1AD-8ADD8E93D92F}" dt="2022-09-23T12:16:00.967" v="6709" actId="3064"/>
          <ac:spMkLst>
            <pc:docMk/>
            <pc:sldMk cId="526350032" sldId="325"/>
            <ac:spMk id="16" creationId="{753AB368-E761-426B-90D0-6603DCB9A5D4}"/>
          </ac:spMkLst>
        </pc:spChg>
        <pc:spChg chg="mod">
          <ac:chgData name="White, Daniel | (He/His)" userId="9a3bf64d-12ad-45f7-99d9-f66304ab019b" providerId="ADAL" clId="{A2939F60-B22C-4B41-A1AD-8ADD8E93D92F}" dt="2022-09-23T11:51:23.182" v="6500" actId="6549"/>
          <ac:spMkLst>
            <pc:docMk/>
            <pc:sldMk cId="526350032" sldId="325"/>
            <ac:spMk id="17" creationId="{8559EA3C-6BDD-4AE0-BE77-D1A3B9F34B3F}"/>
          </ac:spMkLst>
        </pc:spChg>
        <pc:spChg chg="del mod">
          <ac:chgData name="White, Daniel | (He/His)" userId="9a3bf64d-12ad-45f7-99d9-f66304ab019b" providerId="ADAL" clId="{A2939F60-B22C-4B41-A1AD-8ADD8E93D92F}" dt="2022-09-23T10:04:04.746" v="4357" actId="478"/>
          <ac:spMkLst>
            <pc:docMk/>
            <pc:sldMk cId="526350032" sldId="325"/>
            <ac:spMk id="18" creationId="{F348530A-0E90-4DD7-9AB9-F3C0B039AA21}"/>
          </ac:spMkLst>
        </pc:spChg>
        <pc:spChg chg="mod">
          <ac:chgData name="White, Daniel | (He/His)" userId="9a3bf64d-12ad-45f7-99d9-f66304ab019b" providerId="ADAL" clId="{A2939F60-B22C-4B41-A1AD-8ADD8E93D92F}" dt="2022-09-23T09:55:35.840" v="4341"/>
          <ac:spMkLst>
            <pc:docMk/>
            <pc:sldMk cId="526350032" sldId="325"/>
            <ac:spMk id="20" creationId="{1057CA62-4C65-41C5-BBA3-8D61C8827DEA}"/>
          </ac:spMkLst>
        </pc:spChg>
        <pc:spChg chg="mod">
          <ac:chgData name="White, Daniel | (He/His)" userId="9a3bf64d-12ad-45f7-99d9-f66304ab019b" providerId="ADAL" clId="{A2939F60-B22C-4B41-A1AD-8ADD8E93D92F}" dt="2022-09-23T09:55:35.840" v="4341"/>
          <ac:spMkLst>
            <pc:docMk/>
            <pc:sldMk cId="526350032" sldId="325"/>
            <ac:spMk id="21" creationId="{C9F69F47-3006-467C-9337-1819BCF03B65}"/>
          </ac:spMkLst>
        </pc:spChg>
        <pc:spChg chg="mod">
          <ac:chgData name="White, Daniel | (He/His)" userId="9a3bf64d-12ad-45f7-99d9-f66304ab019b" providerId="ADAL" clId="{A2939F60-B22C-4B41-A1AD-8ADD8E93D92F}" dt="2022-09-23T09:55:35.840" v="4341"/>
          <ac:spMkLst>
            <pc:docMk/>
            <pc:sldMk cId="526350032" sldId="325"/>
            <ac:spMk id="22" creationId="{A20BC3E1-4FDC-46B0-8AA2-FE87A91D9533}"/>
          </ac:spMkLst>
        </pc:spChg>
        <pc:spChg chg="mod">
          <ac:chgData name="White, Daniel | (He/His)" userId="9a3bf64d-12ad-45f7-99d9-f66304ab019b" providerId="ADAL" clId="{A2939F60-B22C-4B41-A1AD-8ADD8E93D92F}" dt="2022-09-23T09:55:35.840" v="4341"/>
          <ac:spMkLst>
            <pc:docMk/>
            <pc:sldMk cId="526350032" sldId="325"/>
            <ac:spMk id="23" creationId="{98130333-7C67-4BE4-B563-FC2DDB85A12A}"/>
          </ac:spMkLst>
        </pc:spChg>
        <pc:spChg chg="mod">
          <ac:chgData name="White, Daniel | (He/His)" userId="9a3bf64d-12ad-45f7-99d9-f66304ab019b" providerId="ADAL" clId="{A2939F60-B22C-4B41-A1AD-8ADD8E93D92F}" dt="2022-09-23T09:55:35.840" v="4341"/>
          <ac:spMkLst>
            <pc:docMk/>
            <pc:sldMk cId="526350032" sldId="325"/>
            <ac:spMk id="24" creationId="{1AD27EB0-8ED6-493D-9E05-89C172B1363A}"/>
          </ac:spMkLst>
        </pc:spChg>
        <pc:spChg chg="add del mod">
          <ac:chgData name="White, Daniel | (He/His)" userId="9a3bf64d-12ad-45f7-99d9-f66304ab019b" providerId="ADAL" clId="{A2939F60-B22C-4B41-A1AD-8ADD8E93D92F}" dt="2022-09-23T10:04:02.365" v="4356" actId="478"/>
          <ac:spMkLst>
            <pc:docMk/>
            <pc:sldMk cId="526350032" sldId="325"/>
            <ac:spMk id="25" creationId="{382D6FCA-9851-407D-9B81-B3618E9B800D}"/>
          </ac:spMkLst>
        </pc:spChg>
        <pc:spChg chg="add del mod">
          <ac:chgData name="White, Daniel | (He/His)" userId="9a3bf64d-12ad-45f7-99d9-f66304ab019b" providerId="ADAL" clId="{A2939F60-B22C-4B41-A1AD-8ADD8E93D92F}" dt="2022-09-23T10:42:58.728" v="5164" actId="478"/>
          <ac:spMkLst>
            <pc:docMk/>
            <pc:sldMk cId="526350032" sldId="325"/>
            <ac:spMk id="26" creationId="{45957148-80F9-41FA-8ED4-6535E77BA568}"/>
          </ac:spMkLst>
        </pc:spChg>
        <pc:spChg chg="add mod">
          <ac:chgData name="White, Daniel | (He/His)" userId="9a3bf64d-12ad-45f7-99d9-f66304ab019b" providerId="ADAL" clId="{A2939F60-B22C-4B41-A1AD-8ADD8E93D92F}" dt="2022-09-23T14:57:21.115" v="10462" actId="20577"/>
          <ac:spMkLst>
            <pc:docMk/>
            <pc:sldMk cId="526350032" sldId="325"/>
            <ac:spMk id="27" creationId="{DE9AB059-EB21-4F6A-A58A-0888861F3927}"/>
          </ac:spMkLst>
        </pc:spChg>
        <pc:spChg chg="add mod">
          <ac:chgData name="White, Daniel | (He/His)" userId="9a3bf64d-12ad-45f7-99d9-f66304ab019b" providerId="ADAL" clId="{A2939F60-B22C-4B41-A1AD-8ADD8E93D92F}" dt="2022-09-23T13:18:42.573" v="8647" actId="113"/>
          <ac:spMkLst>
            <pc:docMk/>
            <pc:sldMk cId="526350032" sldId="325"/>
            <ac:spMk id="29" creationId="{F6425A31-6383-4579-B77F-0014E9D92F34}"/>
          </ac:spMkLst>
        </pc:spChg>
        <pc:spChg chg="add del mod ord">
          <ac:chgData name="White, Daniel | (He/His)" userId="9a3bf64d-12ad-45f7-99d9-f66304ab019b" providerId="ADAL" clId="{A2939F60-B22C-4B41-A1AD-8ADD8E93D92F}" dt="2022-09-23T13:48:53.643" v="9011" actId="478"/>
          <ac:spMkLst>
            <pc:docMk/>
            <pc:sldMk cId="526350032" sldId="325"/>
            <ac:spMk id="31" creationId="{DE23CBA6-5F9E-488E-B61D-06F76AD8470B}"/>
          </ac:spMkLst>
        </pc:spChg>
        <pc:spChg chg="add del mod">
          <ac:chgData name="White, Daniel | (He/His)" userId="9a3bf64d-12ad-45f7-99d9-f66304ab019b" providerId="ADAL" clId="{A2939F60-B22C-4B41-A1AD-8ADD8E93D92F}" dt="2022-09-23T13:49:03.971" v="9014" actId="478"/>
          <ac:spMkLst>
            <pc:docMk/>
            <pc:sldMk cId="526350032" sldId="325"/>
            <ac:spMk id="32" creationId="{033DF9CB-90AE-4DCA-BAB4-4BC9D09CEDDF}"/>
          </ac:spMkLst>
        </pc:spChg>
        <pc:spChg chg="add mod">
          <ac:chgData name="White, Daniel | (He/His)" userId="9a3bf64d-12ad-45f7-99d9-f66304ab019b" providerId="ADAL" clId="{A2939F60-B22C-4B41-A1AD-8ADD8E93D92F}" dt="2022-09-23T11:36:20.590" v="6180" actId="20577"/>
          <ac:spMkLst>
            <pc:docMk/>
            <pc:sldMk cId="526350032" sldId="325"/>
            <ac:spMk id="43" creationId="{BC4DA286-B1C3-497B-936B-C9BECB57695C}"/>
          </ac:spMkLst>
        </pc:spChg>
        <pc:spChg chg="add del mod">
          <ac:chgData name="White, Daniel | (He/His)" userId="9a3bf64d-12ad-45f7-99d9-f66304ab019b" providerId="ADAL" clId="{A2939F60-B22C-4B41-A1AD-8ADD8E93D92F}" dt="2022-09-23T11:38:58.849" v="6276" actId="478"/>
          <ac:spMkLst>
            <pc:docMk/>
            <pc:sldMk cId="526350032" sldId="325"/>
            <ac:spMk id="45" creationId="{A2AB9232-04BC-4BE4-8D5A-E0B1C8D77C26}"/>
          </ac:spMkLst>
        </pc:spChg>
        <pc:spChg chg="add mod">
          <ac:chgData name="White, Daniel | (He/His)" userId="9a3bf64d-12ad-45f7-99d9-f66304ab019b" providerId="ADAL" clId="{A2939F60-B22C-4B41-A1AD-8ADD8E93D92F}" dt="2022-09-23T13:49:33.529" v="9018" actId="164"/>
          <ac:spMkLst>
            <pc:docMk/>
            <pc:sldMk cId="526350032" sldId="325"/>
            <ac:spMk id="46" creationId="{C2490A39-B3DA-4DE9-A3F3-3AC4BA984AAD}"/>
          </ac:spMkLst>
        </pc:spChg>
        <pc:spChg chg="mod">
          <ac:chgData name="White, Daniel | (He/His)" userId="9a3bf64d-12ad-45f7-99d9-f66304ab019b" providerId="ADAL" clId="{A2939F60-B22C-4B41-A1AD-8ADD8E93D92F}" dt="2022-09-23T11:49:32.717" v="6492" actId="27803"/>
          <ac:spMkLst>
            <pc:docMk/>
            <pc:sldMk cId="526350032" sldId="325"/>
            <ac:spMk id="50" creationId="{DDDB828B-1816-461F-90AB-BB3F9B6737FB}"/>
          </ac:spMkLst>
        </pc:spChg>
        <pc:spChg chg="mod">
          <ac:chgData name="White, Daniel | (He/His)" userId="9a3bf64d-12ad-45f7-99d9-f66304ab019b" providerId="ADAL" clId="{A2939F60-B22C-4B41-A1AD-8ADD8E93D92F}" dt="2022-09-23T11:49:32.717" v="6492" actId="27803"/>
          <ac:spMkLst>
            <pc:docMk/>
            <pc:sldMk cId="526350032" sldId="325"/>
            <ac:spMk id="51" creationId="{479516BB-2444-4970-B8D1-CB894304788C}"/>
          </ac:spMkLst>
        </pc:spChg>
        <pc:spChg chg="mod">
          <ac:chgData name="White, Daniel | (He/His)" userId="9a3bf64d-12ad-45f7-99d9-f66304ab019b" providerId="ADAL" clId="{A2939F60-B22C-4B41-A1AD-8ADD8E93D92F}" dt="2022-09-23T11:49:32.717" v="6492" actId="27803"/>
          <ac:spMkLst>
            <pc:docMk/>
            <pc:sldMk cId="526350032" sldId="325"/>
            <ac:spMk id="52" creationId="{EE99D180-029C-41AF-AE00-5B95E8F402DE}"/>
          </ac:spMkLst>
        </pc:spChg>
        <pc:spChg chg="add del">
          <ac:chgData name="White, Daniel | (He/His)" userId="9a3bf64d-12ad-45f7-99d9-f66304ab019b" providerId="ADAL" clId="{A2939F60-B22C-4B41-A1AD-8ADD8E93D92F}" dt="2022-09-23T11:56:58.601" v="6518" actId="22"/>
          <ac:spMkLst>
            <pc:docMk/>
            <pc:sldMk cId="526350032" sldId="325"/>
            <ac:spMk id="58" creationId="{58C9CD6D-092F-40F5-9B12-345AF179963D}"/>
          </ac:spMkLst>
        </pc:spChg>
        <pc:grpChg chg="add del mod">
          <ac:chgData name="White, Daniel | (He/His)" userId="9a3bf64d-12ad-45f7-99d9-f66304ab019b" providerId="ADAL" clId="{A2939F60-B22C-4B41-A1AD-8ADD8E93D92F}" dt="2022-09-23T09:54:25.429" v="4326"/>
          <ac:grpSpMkLst>
            <pc:docMk/>
            <pc:sldMk cId="526350032" sldId="325"/>
            <ac:grpSpMk id="9" creationId="{01E764E9-843B-422F-9EDB-131D9656B402}"/>
          </ac:grpSpMkLst>
        </pc:grpChg>
        <pc:grpChg chg="mod">
          <ac:chgData name="White, Daniel | (He/His)" userId="9a3bf64d-12ad-45f7-99d9-f66304ab019b" providerId="ADAL" clId="{A2939F60-B22C-4B41-A1AD-8ADD8E93D92F}" dt="2022-09-23T10:29:19.104" v="4883" actId="164"/>
          <ac:grpSpMkLst>
            <pc:docMk/>
            <pc:sldMk cId="526350032" sldId="325"/>
            <ac:grpSpMk id="12" creationId="{7F95424D-B1E5-4B2E-9DD7-A579C6665861}"/>
          </ac:grpSpMkLst>
        </pc:grpChg>
        <pc:grpChg chg="add del mod">
          <ac:chgData name="White, Daniel | (He/His)" userId="9a3bf64d-12ad-45f7-99d9-f66304ab019b" providerId="ADAL" clId="{A2939F60-B22C-4B41-A1AD-8ADD8E93D92F}" dt="2022-09-23T09:55:37.359" v="4342"/>
          <ac:grpSpMkLst>
            <pc:docMk/>
            <pc:sldMk cId="526350032" sldId="325"/>
            <ac:grpSpMk id="19" creationId="{1E4F8334-CAB1-45F7-9E82-36EC57C8B101}"/>
          </ac:grpSpMkLst>
        </pc:grpChg>
        <pc:grpChg chg="add mod">
          <ac:chgData name="White, Daniel | (He/His)" userId="9a3bf64d-12ad-45f7-99d9-f66304ab019b" providerId="ADAL" clId="{A2939F60-B22C-4B41-A1AD-8ADD8E93D92F}" dt="2022-09-23T10:50:39.561" v="5809" actId="164"/>
          <ac:grpSpMkLst>
            <pc:docMk/>
            <pc:sldMk cId="526350032" sldId="325"/>
            <ac:grpSpMk id="28" creationId="{B88684FA-6519-4A8B-A31A-64729634134E}"/>
          </ac:grpSpMkLst>
        </pc:grpChg>
        <pc:grpChg chg="add mod">
          <ac:chgData name="White, Daniel | (He/His)" userId="9a3bf64d-12ad-45f7-99d9-f66304ab019b" providerId="ADAL" clId="{A2939F60-B22C-4B41-A1AD-8ADD8E93D92F}" dt="2022-09-23T13:49:13.820" v="9015" actId="164"/>
          <ac:grpSpMkLst>
            <pc:docMk/>
            <pc:sldMk cId="526350032" sldId="325"/>
            <ac:grpSpMk id="30" creationId="{EA023FDC-31C9-4611-82E7-0E8AFBA810E1}"/>
          </ac:grpSpMkLst>
        </pc:grpChg>
        <pc:grpChg chg="add mod">
          <ac:chgData name="White, Daniel | (He/His)" userId="9a3bf64d-12ad-45f7-99d9-f66304ab019b" providerId="ADAL" clId="{A2939F60-B22C-4B41-A1AD-8ADD8E93D92F}" dt="2022-09-23T13:49:13.820" v="9015" actId="164"/>
          <ac:grpSpMkLst>
            <pc:docMk/>
            <pc:sldMk cId="526350032" sldId="325"/>
            <ac:grpSpMk id="44" creationId="{BAC8E46E-F862-4E49-9F19-45A014160540}"/>
          </ac:grpSpMkLst>
        </pc:grpChg>
        <pc:grpChg chg="mod">
          <ac:chgData name="White, Daniel | (He/His)" userId="9a3bf64d-12ad-45f7-99d9-f66304ab019b" providerId="ADAL" clId="{A2939F60-B22C-4B41-A1AD-8ADD8E93D92F}" dt="2022-09-23T11:49:32.717" v="6492" actId="27803"/>
          <ac:grpSpMkLst>
            <pc:docMk/>
            <pc:sldMk cId="526350032" sldId="325"/>
            <ac:grpSpMk id="49" creationId="{211447D3-B1C2-443A-AD2B-24468A87C61E}"/>
          </ac:grpSpMkLst>
        </pc:grpChg>
        <pc:grpChg chg="add mod">
          <ac:chgData name="White, Daniel | (He/His)" userId="9a3bf64d-12ad-45f7-99d9-f66304ab019b" providerId="ADAL" clId="{A2939F60-B22C-4B41-A1AD-8ADD8E93D92F}" dt="2022-09-23T13:49:33.529" v="9018" actId="164"/>
          <ac:grpSpMkLst>
            <pc:docMk/>
            <pc:sldMk cId="526350032" sldId="325"/>
            <ac:grpSpMk id="67" creationId="{1944667B-4EE7-4595-BCCF-F398D13FAE71}"/>
          </ac:grpSpMkLst>
        </pc:grpChg>
        <pc:grpChg chg="add mod">
          <ac:chgData name="White, Daniel | (He/His)" userId="9a3bf64d-12ad-45f7-99d9-f66304ab019b" providerId="ADAL" clId="{A2939F60-B22C-4B41-A1AD-8ADD8E93D92F}" dt="2022-09-23T13:49:59.164" v="9023" actId="164"/>
          <ac:grpSpMkLst>
            <pc:docMk/>
            <pc:sldMk cId="526350032" sldId="325"/>
            <ac:grpSpMk id="68" creationId="{F2BBC781-5B00-4605-A5DE-3F02E56EFE11}"/>
          </ac:grpSpMkLst>
        </pc:grpChg>
        <pc:grpChg chg="add mod">
          <ac:chgData name="White, Daniel | (He/His)" userId="9a3bf64d-12ad-45f7-99d9-f66304ab019b" providerId="ADAL" clId="{A2939F60-B22C-4B41-A1AD-8ADD8E93D92F}" dt="2022-09-23T13:50:03.313" v="9024" actId="1076"/>
          <ac:grpSpMkLst>
            <pc:docMk/>
            <pc:sldMk cId="526350032" sldId="325"/>
            <ac:grpSpMk id="69" creationId="{E10066BF-498C-431C-8F70-3E8233A5E770}"/>
          </ac:grpSpMkLst>
        </pc:grpChg>
        <pc:graphicFrameChg chg="add del mod">
          <ac:chgData name="White, Daniel | (He/His)" userId="9a3bf64d-12ad-45f7-99d9-f66304ab019b" providerId="ADAL" clId="{A2939F60-B22C-4B41-A1AD-8ADD8E93D92F}" dt="2022-09-23T09:55:23.388" v="4337" actId="18245"/>
          <ac:graphicFrameMkLst>
            <pc:docMk/>
            <pc:sldMk cId="526350032" sldId="325"/>
            <ac:graphicFrameMk id="6" creationId="{4250D925-7437-4477-9622-B62938CB60B7}"/>
          </ac:graphicFrameMkLst>
        </pc:graphicFrameChg>
        <pc:picChg chg="add mod">
          <ac:chgData name="White, Daniel | (He/His)" userId="9a3bf64d-12ad-45f7-99d9-f66304ab019b" providerId="ADAL" clId="{A2939F60-B22C-4B41-A1AD-8ADD8E93D92F}" dt="2022-09-23T09:51:07.884" v="4295" actId="1076"/>
          <ac:picMkLst>
            <pc:docMk/>
            <pc:sldMk cId="526350032" sldId="325"/>
            <ac:picMk id="8" creationId="{051DD97C-3D91-4E57-BE75-C511F4A24398}"/>
          </ac:picMkLst>
        </pc:picChg>
        <pc:picChg chg="add mod">
          <ac:chgData name="White, Daniel | (He/His)" userId="9a3bf64d-12ad-45f7-99d9-f66304ab019b" providerId="ADAL" clId="{A2939F60-B22C-4B41-A1AD-8ADD8E93D92F}" dt="2022-09-23T13:49:13.820" v="9015" actId="164"/>
          <ac:picMkLst>
            <pc:docMk/>
            <pc:sldMk cId="526350032" sldId="325"/>
            <ac:picMk id="34" creationId="{FA682D85-A482-4702-9250-7318D651FEF2}"/>
          </ac:picMkLst>
        </pc:picChg>
        <pc:picChg chg="add mod">
          <ac:chgData name="White, Daniel | (He/His)" userId="9a3bf64d-12ad-45f7-99d9-f66304ab019b" providerId="ADAL" clId="{A2939F60-B22C-4B41-A1AD-8ADD8E93D92F}" dt="2022-09-23T13:49:13.820" v="9015" actId="164"/>
          <ac:picMkLst>
            <pc:docMk/>
            <pc:sldMk cId="526350032" sldId="325"/>
            <ac:picMk id="35" creationId="{0492DBA8-65E0-4CBF-AD4B-E18BD9D33A70}"/>
          </ac:picMkLst>
        </pc:picChg>
        <pc:picChg chg="add mod">
          <ac:chgData name="White, Daniel | (He/His)" userId="9a3bf64d-12ad-45f7-99d9-f66304ab019b" providerId="ADAL" clId="{A2939F60-B22C-4B41-A1AD-8ADD8E93D92F}" dt="2022-09-23T13:49:13.820" v="9015" actId="164"/>
          <ac:picMkLst>
            <pc:docMk/>
            <pc:sldMk cId="526350032" sldId="325"/>
            <ac:picMk id="36" creationId="{6CCA7229-3AA8-4899-BDAF-ACB208DE7336}"/>
          </ac:picMkLst>
        </pc:picChg>
        <pc:picChg chg="add del mod">
          <ac:chgData name="White, Daniel | (He/His)" userId="9a3bf64d-12ad-45f7-99d9-f66304ab019b" providerId="ADAL" clId="{A2939F60-B22C-4B41-A1AD-8ADD8E93D92F}" dt="2022-09-23T11:33:17.978" v="6115" actId="478"/>
          <ac:picMkLst>
            <pc:docMk/>
            <pc:sldMk cId="526350032" sldId="325"/>
            <ac:picMk id="38" creationId="{676C32BA-4CFD-4EF5-B411-18F76EE5A298}"/>
          </ac:picMkLst>
        </pc:picChg>
        <pc:picChg chg="add del mod">
          <ac:chgData name="White, Daniel | (He/His)" userId="9a3bf64d-12ad-45f7-99d9-f66304ab019b" providerId="ADAL" clId="{A2939F60-B22C-4B41-A1AD-8ADD8E93D92F}" dt="2022-09-23T11:33:17.978" v="6115" actId="478"/>
          <ac:picMkLst>
            <pc:docMk/>
            <pc:sldMk cId="526350032" sldId="325"/>
            <ac:picMk id="40" creationId="{70959200-98E9-4EDA-86D2-791A193D5DEA}"/>
          </ac:picMkLst>
        </pc:picChg>
        <pc:picChg chg="add mod">
          <ac:chgData name="White, Daniel | (He/His)" userId="9a3bf64d-12ad-45f7-99d9-f66304ab019b" providerId="ADAL" clId="{A2939F60-B22C-4B41-A1AD-8ADD8E93D92F}" dt="2022-09-23T11:36:07.756" v="6176" actId="164"/>
          <ac:picMkLst>
            <pc:docMk/>
            <pc:sldMk cId="526350032" sldId="325"/>
            <ac:picMk id="42" creationId="{7A01B2B6-1DD7-44E1-82F4-F23D41776990}"/>
          </ac:picMkLst>
        </pc:picChg>
        <pc:picChg chg="add del mod">
          <ac:chgData name="White, Daniel | (He/His)" userId="9a3bf64d-12ad-45f7-99d9-f66304ab019b" providerId="ADAL" clId="{A2939F60-B22C-4B41-A1AD-8ADD8E93D92F}" dt="2022-09-23T13:49:59.164" v="9023" actId="164"/>
          <ac:picMkLst>
            <pc:docMk/>
            <pc:sldMk cId="526350032" sldId="325"/>
            <ac:picMk id="48" creationId="{211447D3-B1C2-443A-AD2B-24468A87C61E}"/>
          </ac:picMkLst>
        </pc:picChg>
        <pc:picChg chg="add mod">
          <ac:chgData name="White, Daniel | (He/His)" userId="9a3bf64d-12ad-45f7-99d9-f66304ab019b" providerId="ADAL" clId="{A2939F60-B22C-4B41-A1AD-8ADD8E93D92F}" dt="2022-09-23T13:49:59.164" v="9023" actId="164"/>
          <ac:picMkLst>
            <pc:docMk/>
            <pc:sldMk cId="526350032" sldId="325"/>
            <ac:picMk id="54" creationId="{F839A1C3-7FEC-44A8-96EB-D69E7D0536B3}"/>
          </ac:picMkLst>
        </pc:picChg>
        <pc:picChg chg="add mod">
          <ac:chgData name="White, Daniel | (He/His)" userId="9a3bf64d-12ad-45f7-99d9-f66304ab019b" providerId="ADAL" clId="{A2939F60-B22C-4B41-A1AD-8ADD8E93D92F}" dt="2022-09-23T13:49:59.164" v="9023" actId="164"/>
          <ac:picMkLst>
            <pc:docMk/>
            <pc:sldMk cId="526350032" sldId="325"/>
            <ac:picMk id="56" creationId="{FA8CD056-5093-4AD6-B8CC-B6088BD07EF3}"/>
          </ac:picMkLst>
        </pc:picChg>
        <pc:picChg chg="add mod">
          <ac:chgData name="White, Daniel | (He/His)" userId="9a3bf64d-12ad-45f7-99d9-f66304ab019b" providerId="ADAL" clId="{A2939F60-B22C-4B41-A1AD-8ADD8E93D92F}" dt="2022-09-23T13:49:59.164" v="9023" actId="164"/>
          <ac:picMkLst>
            <pc:docMk/>
            <pc:sldMk cId="526350032" sldId="325"/>
            <ac:picMk id="60" creationId="{14327855-20DB-46E3-9DC5-705F83F3B08A}"/>
          </ac:picMkLst>
        </pc:picChg>
        <pc:picChg chg="add mod">
          <ac:chgData name="White, Daniel | (He/His)" userId="9a3bf64d-12ad-45f7-99d9-f66304ab019b" providerId="ADAL" clId="{A2939F60-B22C-4B41-A1AD-8ADD8E93D92F}" dt="2022-09-23T13:49:59.164" v="9023" actId="164"/>
          <ac:picMkLst>
            <pc:docMk/>
            <pc:sldMk cId="526350032" sldId="325"/>
            <ac:picMk id="62" creationId="{F3AF0D43-AAB9-4BE7-BC35-22C4F544F5B6}"/>
          </ac:picMkLst>
        </pc:picChg>
        <pc:picChg chg="add del mod">
          <ac:chgData name="White, Daniel | (He/His)" userId="9a3bf64d-12ad-45f7-99d9-f66304ab019b" providerId="ADAL" clId="{A2939F60-B22C-4B41-A1AD-8ADD8E93D92F}" dt="2022-09-23T12:09:28.255" v="6554" actId="478"/>
          <ac:picMkLst>
            <pc:docMk/>
            <pc:sldMk cId="526350032" sldId="325"/>
            <ac:picMk id="64" creationId="{06498753-4193-4DBB-BC4F-EFBD7EED3274}"/>
          </ac:picMkLst>
        </pc:picChg>
        <pc:picChg chg="add mod">
          <ac:chgData name="White, Daniel | (He/His)" userId="9a3bf64d-12ad-45f7-99d9-f66304ab019b" providerId="ADAL" clId="{A2939F60-B22C-4B41-A1AD-8ADD8E93D92F}" dt="2022-09-23T13:49:59.164" v="9023" actId="164"/>
          <ac:picMkLst>
            <pc:docMk/>
            <pc:sldMk cId="526350032" sldId="325"/>
            <ac:picMk id="66" creationId="{BBAAB559-52E4-4D85-AFED-243171A50A49}"/>
          </ac:picMkLst>
        </pc:picChg>
      </pc:sldChg>
      <pc:sldChg chg="add del">
        <pc:chgData name="White, Daniel | (He/His)" userId="9a3bf64d-12ad-45f7-99d9-f66304ab019b" providerId="ADAL" clId="{A2939F60-B22C-4B41-A1AD-8ADD8E93D92F}" dt="2022-09-22T15:45:22.077" v="2248"/>
        <pc:sldMkLst>
          <pc:docMk/>
          <pc:sldMk cId="3111506919" sldId="325"/>
        </pc:sldMkLst>
      </pc:sldChg>
      <pc:sldChg chg="addSp delSp modSp add del mod">
        <pc:chgData name="White, Daniel | (He/His)" userId="9a3bf64d-12ad-45f7-99d9-f66304ab019b" providerId="ADAL" clId="{A2939F60-B22C-4B41-A1AD-8ADD8E93D92F}" dt="2022-09-23T09:40:02.567" v="4054" actId="2696"/>
        <pc:sldMkLst>
          <pc:docMk/>
          <pc:sldMk cId="3062879564" sldId="326"/>
        </pc:sldMkLst>
        <pc:spChg chg="add del mod">
          <ac:chgData name="White, Daniel | (He/His)" userId="9a3bf64d-12ad-45f7-99d9-f66304ab019b" providerId="ADAL" clId="{A2939F60-B22C-4B41-A1AD-8ADD8E93D92F}" dt="2022-09-23T09:39:26.968" v="4049" actId="1032"/>
          <ac:spMkLst>
            <pc:docMk/>
            <pc:sldMk cId="3062879564" sldId="326"/>
            <ac:spMk id="10" creationId="{6E218707-C201-4444-BFC6-8BEED4924500}"/>
          </ac:spMkLst>
        </pc:spChg>
        <pc:spChg chg="add mod">
          <ac:chgData name="White, Daniel | (He/His)" userId="9a3bf64d-12ad-45f7-99d9-f66304ab019b" providerId="ADAL" clId="{A2939F60-B22C-4B41-A1AD-8ADD8E93D92F}" dt="2022-09-23T09:39:59.284" v="4053" actId="478"/>
          <ac:spMkLst>
            <pc:docMk/>
            <pc:sldMk cId="3062879564" sldId="326"/>
            <ac:spMk id="13" creationId="{F86263C3-68E5-4A6F-8EF8-2F54A017C5F4}"/>
          </ac:spMkLst>
        </pc:spChg>
        <pc:spChg chg="del">
          <ac:chgData name="White, Daniel | (He/His)" userId="9a3bf64d-12ad-45f7-99d9-f66304ab019b" providerId="ADAL" clId="{A2939F60-B22C-4B41-A1AD-8ADD8E93D92F}" dt="2022-09-23T09:39:00.114" v="4048" actId="478"/>
          <ac:spMkLst>
            <pc:docMk/>
            <pc:sldMk cId="3062879564" sldId="326"/>
            <ac:spMk id="23" creationId="{E0568299-9961-4CC5-BCFB-32A51792D4D1}"/>
          </ac:spMkLst>
        </pc:spChg>
        <pc:spChg chg="del">
          <ac:chgData name="White, Daniel | (He/His)" userId="9a3bf64d-12ad-45f7-99d9-f66304ab019b" providerId="ADAL" clId="{A2939F60-B22C-4B41-A1AD-8ADD8E93D92F}" dt="2022-09-23T09:39:32.665" v="4051" actId="478"/>
          <ac:spMkLst>
            <pc:docMk/>
            <pc:sldMk cId="3062879564" sldId="326"/>
            <ac:spMk id="24" creationId="{80A2364E-2245-4589-B59D-9BE30AF632BD}"/>
          </ac:spMkLst>
        </pc:spChg>
        <pc:graphicFrameChg chg="add del mod modGraphic">
          <ac:chgData name="White, Daniel | (He/His)" userId="9a3bf64d-12ad-45f7-99d9-f66304ab019b" providerId="ADAL" clId="{A2939F60-B22C-4B41-A1AD-8ADD8E93D92F}" dt="2022-09-23T09:39:59.284" v="4053" actId="478"/>
          <ac:graphicFrameMkLst>
            <pc:docMk/>
            <pc:sldMk cId="3062879564" sldId="326"/>
            <ac:graphicFrameMk id="11" creationId="{E1836055-325B-42E5-81BC-E899AB46245A}"/>
          </ac:graphicFrameMkLst>
        </pc:graphicFrameChg>
      </pc:sldChg>
      <pc:sldChg chg="addSp delSp modSp new mod modClrScheme chgLayout">
        <pc:chgData name="White, Daniel | (He/His)" userId="9a3bf64d-12ad-45f7-99d9-f66304ab019b" providerId="ADAL" clId="{A2939F60-B22C-4B41-A1AD-8ADD8E93D92F}" dt="2022-09-23T14:56:18.413" v="10422" actId="1076"/>
        <pc:sldMkLst>
          <pc:docMk/>
          <pc:sldMk cId="3220549775" sldId="326"/>
        </pc:sldMkLst>
        <pc:spChg chg="mod ord">
          <ac:chgData name="White, Daniel | (He/His)" userId="9a3bf64d-12ad-45f7-99d9-f66304ab019b" providerId="ADAL" clId="{A2939F60-B22C-4B41-A1AD-8ADD8E93D92F}" dt="2022-09-23T12:11:55.843" v="6649" actId="700"/>
          <ac:spMkLst>
            <pc:docMk/>
            <pc:sldMk cId="3220549775" sldId="326"/>
            <ac:spMk id="2" creationId="{822F95AF-B934-4BF5-9AAF-E48EF23032B3}"/>
          </ac:spMkLst>
        </pc:spChg>
        <pc:spChg chg="mod ord">
          <ac:chgData name="White, Daniel | (He/His)" userId="9a3bf64d-12ad-45f7-99d9-f66304ab019b" providerId="ADAL" clId="{A2939F60-B22C-4B41-A1AD-8ADD8E93D92F}" dt="2022-09-23T12:11:55.843" v="6649" actId="700"/>
          <ac:spMkLst>
            <pc:docMk/>
            <pc:sldMk cId="3220549775" sldId="326"/>
            <ac:spMk id="3" creationId="{6477D698-7738-4448-A90C-E3A4522E0A07}"/>
          </ac:spMkLst>
        </pc:spChg>
        <pc:spChg chg="del mod ord">
          <ac:chgData name="White, Daniel | (He/His)" userId="9a3bf64d-12ad-45f7-99d9-f66304ab019b" providerId="ADAL" clId="{A2939F60-B22C-4B41-A1AD-8ADD8E93D92F}" dt="2022-09-23T12:11:55.843" v="6649" actId="700"/>
          <ac:spMkLst>
            <pc:docMk/>
            <pc:sldMk cId="3220549775" sldId="326"/>
            <ac:spMk id="4" creationId="{06AEF27B-E0EF-4A5E-A814-8FF855FB4A10}"/>
          </ac:spMkLst>
        </pc:spChg>
        <pc:spChg chg="del">
          <ac:chgData name="White, Daniel | (He/His)" userId="9a3bf64d-12ad-45f7-99d9-f66304ab019b" providerId="ADAL" clId="{A2939F60-B22C-4B41-A1AD-8ADD8E93D92F}" dt="2022-09-23T12:11:55.843" v="6649" actId="700"/>
          <ac:spMkLst>
            <pc:docMk/>
            <pc:sldMk cId="3220549775" sldId="326"/>
            <ac:spMk id="5" creationId="{A8F42985-B4AA-438A-9A58-EDC1183F806D}"/>
          </ac:spMkLst>
        </pc:spChg>
        <pc:spChg chg="add mod ord">
          <ac:chgData name="White, Daniel | (He/His)" userId="9a3bf64d-12ad-45f7-99d9-f66304ab019b" providerId="ADAL" clId="{A2939F60-B22C-4B41-A1AD-8ADD8E93D92F}" dt="2022-09-23T14:08:58.973" v="9538" actId="20577"/>
          <ac:spMkLst>
            <pc:docMk/>
            <pc:sldMk cId="3220549775" sldId="326"/>
            <ac:spMk id="6" creationId="{967B48FE-AC47-42E5-A2FB-EDF9A30B072C}"/>
          </ac:spMkLst>
        </pc:spChg>
        <pc:spChg chg="add del mod ord">
          <ac:chgData name="White, Daniel | (He/His)" userId="9a3bf64d-12ad-45f7-99d9-f66304ab019b" providerId="ADAL" clId="{A2939F60-B22C-4B41-A1AD-8ADD8E93D92F}" dt="2022-09-23T12:15:34.033" v="6706" actId="1032"/>
          <ac:spMkLst>
            <pc:docMk/>
            <pc:sldMk cId="3220549775" sldId="326"/>
            <ac:spMk id="7" creationId="{7A91744D-6ED3-4825-82CB-7F508C4EB744}"/>
          </ac:spMkLst>
        </pc:spChg>
        <pc:spChg chg="del mod">
          <ac:chgData name="White, Daniel | (He/His)" userId="9a3bf64d-12ad-45f7-99d9-f66304ab019b" providerId="ADAL" clId="{A2939F60-B22C-4B41-A1AD-8ADD8E93D92F}" dt="2022-09-23T14:46:11.669" v="10326" actId="478"/>
          <ac:spMkLst>
            <pc:docMk/>
            <pc:sldMk cId="3220549775" sldId="326"/>
            <ac:spMk id="11" creationId="{2BAA4A64-C1E6-4D10-9BA5-11C82EAE7B39}"/>
          </ac:spMkLst>
        </pc:spChg>
        <pc:spChg chg="del mod">
          <ac:chgData name="White, Daniel | (He/His)" userId="9a3bf64d-12ad-45f7-99d9-f66304ab019b" providerId="ADAL" clId="{A2939F60-B22C-4B41-A1AD-8ADD8E93D92F}" dt="2022-09-23T14:46:16.205" v="10329" actId="478"/>
          <ac:spMkLst>
            <pc:docMk/>
            <pc:sldMk cId="3220549775" sldId="326"/>
            <ac:spMk id="12" creationId="{727CCCBB-61AE-446A-9827-01533404A34C}"/>
          </ac:spMkLst>
        </pc:spChg>
        <pc:spChg chg="mod">
          <ac:chgData name="White, Daniel | (He/His)" userId="9a3bf64d-12ad-45f7-99d9-f66304ab019b" providerId="ADAL" clId="{A2939F60-B22C-4B41-A1AD-8ADD8E93D92F}" dt="2022-09-23T14:46:10.087" v="10325" actId="18245"/>
          <ac:spMkLst>
            <pc:docMk/>
            <pc:sldMk cId="3220549775" sldId="326"/>
            <ac:spMk id="13" creationId="{4BE88263-95DA-4EC1-BAB3-8299ACDC31C0}"/>
          </ac:spMkLst>
        </pc:spChg>
        <pc:spChg chg="mod">
          <ac:chgData name="White, Daniel | (He/His)" userId="9a3bf64d-12ad-45f7-99d9-f66304ab019b" providerId="ADAL" clId="{A2939F60-B22C-4B41-A1AD-8ADD8E93D92F}" dt="2022-09-23T14:46:10.087" v="10325" actId="18245"/>
          <ac:spMkLst>
            <pc:docMk/>
            <pc:sldMk cId="3220549775" sldId="326"/>
            <ac:spMk id="14" creationId="{F283EEBB-3CA5-41A6-A91E-A79BF50E739F}"/>
          </ac:spMkLst>
        </pc:spChg>
        <pc:spChg chg="mod">
          <ac:chgData name="White, Daniel | (He/His)" userId="9a3bf64d-12ad-45f7-99d9-f66304ab019b" providerId="ADAL" clId="{A2939F60-B22C-4B41-A1AD-8ADD8E93D92F}" dt="2022-09-23T14:46:10.087" v="10325" actId="18245"/>
          <ac:spMkLst>
            <pc:docMk/>
            <pc:sldMk cId="3220549775" sldId="326"/>
            <ac:spMk id="15" creationId="{707D5FF2-20B4-406B-BC09-B08033C21D07}"/>
          </ac:spMkLst>
        </pc:spChg>
        <pc:spChg chg="mod">
          <ac:chgData name="White, Daniel | (He/His)" userId="9a3bf64d-12ad-45f7-99d9-f66304ab019b" providerId="ADAL" clId="{A2939F60-B22C-4B41-A1AD-8ADD8E93D92F}" dt="2022-09-23T14:46:10.087" v="10325" actId="18245"/>
          <ac:spMkLst>
            <pc:docMk/>
            <pc:sldMk cId="3220549775" sldId="326"/>
            <ac:spMk id="16" creationId="{95D2EDC3-C496-4757-B4F4-A0DE15C03FA2}"/>
          </ac:spMkLst>
        </pc:spChg>
        <pc:spChg chg="mod">
          <ac:chgData name="White, Daniel | (He/His)" userId="9a3bf64d-12ad-45f7-99d9-f66304ab019b" providerId="ADAL" clId="{A2939F60-B22C-4B41-A1AD-8ADD8E93D92F}" dt="2022-09-23T14:46:10.087" v="10325" actId="18245"/>
          <ac:spMkLst>
            <pc:docMk/>
            <pc:sldMk cId="3220549775" sldId="326"/>
            <ac:spMk id="17" creationId="{8BB97412-7221-4456-BB93-A21C9CB9C638}"/>
          </ac:spMkLst>
        </pc:spChg>
        <pc:spChg chg="mod">
          <ac:chgData name="White, Daniel | (He/His)" userId="9a3bf64d-12ad-45f7-99d9-f66304ab019b" providerId="ADAL" clId="{A2939F60-B22C-4B41-A1AD-8ADD8E93D92F}" dt="2022-09-23T14:46:10.087" v="10325" actId="18245"/>
          <ac:spMkLst>
            <pc:docMk/>
            <pc:sldMk cId="3220549775" sldId="326"/>
            <ac:spMk id="18" creationId="{12606A7B-7CBF-4438-B660-F733F8CC5746}"/>
          </ac:spMkLst>
        </pc:spChg>
        <pc:spChg chg="mod">
          <ac:chgData name="White, Daniel | (He/His)" userId="9a3bf64d-12ad-45f7-99d9-f66304ab019b" providerId="ADAL" clId="{A2939F60-B22C-4B41-A1AD-8ADD8E93D92F}" dt="2022-09-23T14:46:10.087" v="10325" actId="18245"/>
          <ac:spMkLst>
            <pc:docMk/>
            <pc:sldMk cId="3220549775" sldId="326"/>
            <ac:spMk id="19" creationId="{B8516431-DBC6-40E1-B629-6A6170D32371}"/>
          </ac:spMkLst>
        </pc:spChg>
        <pc:spChg chg="mod">
          <ac:chgData name="White, Daniel | (He/His)" userId="9a3bf64d-12ad-45f7-99d9-f66304ab019b" providerId="ADAL" clId="{A2939F60-B22C-4B41-A1AD-8ADD8E93D92F}" dt="2022-09-23T14:46:37.049" v="10333" actId="1076"/>
          <ac:spMkLst>
            <pc:docMk/>
            <pc:sldMk cId="3220549775" sldId="326"/>
            <ac:spMk id="20" creationId="{3680B035-AA68-48DA-8077-17839B28D4A2}"/>
          </ac:spMkLst>
        </pc:spChg>
        <pc:spChg chg="mod">
          <ac:chgData name="White, Daniel | (He/His)" userId="9a3bf64d-12ad-45f7-99d9-f66304ab019b" providerId="ADAL" clId="{A2939F60-B22C-4B41-A1AD-8ADD8E93D92F}" dt="2022-09-23T14:46:43.964" v="10334"/>
          <ac:spMkLst>
            <pc:docMk/>
            <pc:sldMk cId="3220549775" sldId="326"/>
            <ac:spMk id="22" creationId="{222AC5D6-06D8-4C24-ACFB-C9010A7ABF64}"/>
          </ac:spMkLst>
        </pc:spChg>
        <pc:spChg chg="mod">
          <ac:chgData name="White, Daniel | (He/His)" userId="9a3bf64d-12ad-45f7-99d9-f66304ab019b" providerId="ADAL" clId="{A2939F60-B22C-4B41-A1AD-8ADD8E93D92F}" dt="2022-09-23T14:47:49.779" v="10341" actId="688"/>
          <ac:spMkLst>
            <pc:docMk/>
            <pc:sldMk cId="3220549775" sldId="326"/>
            <ac:spMk id="23" creationId="{9DB0D73A-F5CC-412C-813E-8F12EEB76E86}"/>
          </ac:spMkLst>
        </pc:spChg>
        <pc:spChg chg="mod">
          <ac:chgData name="White, Daniel | (He/His)" userId="9a3bf64d-12ad-45f7-99d9-f66304ab019b" providerId="ADAL" clId="{A2939F60-B22C-4B41-A1AD-8ADD8E93D92F}" dt="2022-09-23T14:48:19.623" v="10354" actId="1076"/>
          <ac:spMkLst>
            <pc:docMk/>
            <pc:sldMk cId="3220549775" sldId="326"/>
            <ac:spMk id="24" creationId="{7741B400-A590-4C92-96A1-3078EB13FA8C}"/>
          </ac:spMkLst>
        </pc:spChg>
        <pc:spChg chg="mod">
          <ac:chgData name="White, Daniel | (He/His)" userId="9a3bf64d-12ad-45f7-99d9-f66304ab019b" providerId="ADAL" clId="{A2939F60-B22C-4B41-A1AD-8ADD8E93D92F}" dt="2022-09-23T14:48:33.132" v="10358" actId="1076"/>
          <ac:spMkLst>
            <pc:docMk/>
            <pc:sldMk cId="3220549775" sldId="326"/>
            <ac:spMk id="25" creationId="{335F08EE-379F-408B-A7CC-87B672267B3F}"/>
          </ac:spMkLst>
        </pc:spChg>
        <pc:spChg chg="del mod">
          <ac:chgData name="White, Daniel | (He/His)" userId="9a3bf64d-12ad-45f7-99d9-f66304ab019b" providerId="ADAL" clId="{A2939F60-B22C-4B41-A1AD-8ADD8E93D92F}" dt="2022-09-23T14:48:04.932" v="10349" actId="478"/>
          <ac:spMkLst>
            <pc:docMk/>
            <pc:sldMk cId="3220549775" sldId="326"/>
            <ac:spMk id="26" creationId="{FA7CBBB4-7218-47B4-8F6D-98B55D281A9E}"/>
          </ac:spMkLst>
        </pc:spChg>
        <pc:spChg chg="mod">
          <ac:chgData name="White, Daniel | (He/His)" userId="9a3bf64d-12ad-45f7-99d9-f66304ab019b" providerId="ADAL" clId="{A2939F60-B22C-4B41-A1AD-8ADD8E93D92F}" dt="2022-09-23T14:48:44.178" v="10361" actId="688"/>
          <ac:spMkLst>
            <pc:docMk/>
            <pc:sldMk cId="3220549775" sldId="326"/>
            <ac:spMk id="27" creationId="{2832F540-D695-4212-BEB6-5A948AC13A4C}"/>
          </ac:spMkLst>
        </pc:spChg>
        <pc:spChg chg="mod">
          <ac:chgData name="White, Daniel | (He/His)" userId="9a3bf64d-12ad-45f7-99d9-f66304ab019b" providerId="ADAL" clId="{A2939F60-B22C-4B41-A1AD-8ADD8E93D92F}" dt="2022-09-23T14:48:51.373" v="10363" actId="1076"/>
          <ac:spMkLst>
            <pc:docMk/>
            <pc:sldMk cId="3220549775" sldId="326"/>
            <ac:spMk id="28" creationId="{0C85FF0C-E084-44ED-BD10-9727F6DD60A3}"/>
          </ac:spMkLst>
        </pc:spChg>
        <pc:spChg chg="add del mod">
          <ac:chgData name="White, Daniel | (He/His)" userId="9a3bf64d-12ad-45f7-99d9-f66304ab019b" providerId="ADAL" clId="{A2939F60-B22C-4B41-A1AD-8ADD8E93D92F}" dt="2022-09-23T14:54:12.414" v="10414" actId="688"/>
          <ac:spMkLst>
            <pc:docMk/>
            <pc:sldMk cId="3220549775" sldId="326"/>
            <ac:spMk id="29" creationId="{7ADD4076-4CC4-4456-A790-D59355811571}"/>
          </ac:spMkLst>
        </pc:spChg>
        <pc:spChg chg="del mod">
          <ac:chgData name="White, Daniel | (He/His)" userId="9a3bf64d-12ad-45f7-99d9-f66304ab019b" providerId="ADAL" clId="{A2939F60-B22C-4B41-A1AD-8ADD8E93D92F}" dt="2022-09-23T14:49:46.152" v="10372" actId="478"/>
          <ac:spMkLst>
            <pc:docMk/>
            <pc:sldMk cId="3220549775" sldId="326"/>
            <ac:spMk id="31" creationId="{310000E5-0F68-49E3-B73C-3580DE889F25}"/>
          </ac:spMkLst>
        </pc:spChg>
        <pc:spChg chg="del mod">
          <ac:chgData name="White, Daniel | (He/His)" userId="9a3bf64d-12ad-45f7-99d9-f66304ab019b" providerId="ADAL" clId="{A2939F60-B22C-4B41-A1AD-8ADD8E93D92F}" dt="2022-09-23T14:49:49.568" v="10374" actId="478"/>
          <ac:spMkLst>
            <pc:docMk/>
            <pc:sldMk cId="3220549775" sldId="326"/>
            <ac:spMk id="32" creationId="{8037CF9F-E95D-4D98-803A-E84067B14C57}"/>
          </ac:spMkLst>
        </pc:spChg>
        <pc:spChg chg="mod">
          <ac:chgData name="White, Daniel | (He/His)" userId="9a3bf64d-12ad-45f7-99d9-f66304ab019b" providerId="ADAL" clId="{A2939F60-B22C-4B41-A1AD-8ADD8E93D92F}" dt="2022-09-23T14:49:44.090" v="10371" actId="18245"/>
          <ac:spMkLst>
            <pc:docMk/>
            <pc:sldMk cId="3220549775" sldId="326"/>
            <ac:spMk id="33" creationId="{271BF819-14DE-48E0-9D1F-8154BB0D0BE0}"/>
          </ac:spMkLst>
        </pc:spChg>
        <pc:spChg chg="mod">
          <ac:chgData name="White, Daniel | (He/His)" userId="9a3bf64d-12ad-45f7-99d9-f66304ab019b" providerId="ADAL" clId="{A2939F60-B22C-4B41-A1AD-8ADD8E93D92F}" dt="2022-09-23T14:49:44.090" v="10371" actId="18245"/>
          <ac:spMkLst>
            <pc:docMk/>
            <pc:sldMk cId="3220549775" sldId="326"/>
            <ac:spMk id="34" creationId="{30C35DE8-12C9-416E-919D-2ACD1E8DCC4C}"/>
          </ac:spMkLst>
        </pc:spChg>
        <pc:spChg chg="mod">
          <ac:chgData name="White, Daniel | (He/His)" userId="9a3bf64d-12ad-45f7-99d9-f66304ab019b" providerId="ADAL" clId="{A2939F60-B22C-4B41-A1AD-8ADD8E93D92F}" dt="2022-09-23T14:49:44.090" v="10371" actId="18245"/>
          <ac:spMkLst>
            <pc:docMk/>
            <pc:sldMk cId="3220549775" sldId="326"/>
            <ac:spMk id="35" creationId="{4FAD8C6B-91A3-4EBC-A0DF-3984959BEA42}"/>
          </ac:spMkLst>
        </pc:spChg>
        <pc:spChg chg="mod">
          <ac:chgData name="White, Daniel | (He/His)" userId="9a3bf64d-12ad-45f7-99d9-f66304ab019b" providerId="ADAL" clId="{A2939F60-B22C-4B41-A1AD-8ADD8E93D92F}" dt="2022-09-23T14:49:44.090" v="10371" actId="18245"/>
          <ac:spMkLst>
            <pc:docMk/>
            <pc:sldMk cId="3220549775" sldId="326"/>
            <ac:spMk id="36" creationId="{E2F33AB8-0F35-456F-835C-7717BBEF5CDA}"/>
          </ac:spMkLst>
        </pc:spChg>
        <pc:spChg chg="mod">
          <ac:chgData name="White, Daniel | (He/His)" userId="9a3bf64d-12ad-45f7-99d9-f66304ab019b" providerId="ADAL" clId="{A2939F60-B22C-4B41-A1AD-8ADD8E93D92F}" dt="2022-09-23T14:49:44.090" v="10371" actId="18245"/>
          <ac:spMkLst>
            <pc:docMk/>
            <pc:sldMk cId="3220549775" sldId="326"/>
            <ac:spMk id="37" creationId="{B2727C4B-5771-4C09-A8CC-96A431005271}"/>
          </ac:spMkLst>
        </pc:spChg>
        <pc:spChg chg="mod">
          <ac:chgData name="White, Daniel | (He/His)" userId="9a3bf64d-12ad-45f7-99d9-f66304ab019b" providerId="ADAL" clId="{A2939F60-B22C-4B41-A1AD-8ADD8E93D92F}" dt="2022-09-23T14:49:44.090" v="10371" actId="18245"/>
          <ac:spMkLst>
            <pc:docMk/>
            <pc:sldMk cId="3220549775" sldId="326"/>
            <ac:spMk id="38" creationId="{57E2C7AF-8254-44E2-898A-309D0762B15E}"/>
          </ac:spMkLst>
        </pc:spChg>
        <pc:spChg chg="mod">
          <ac:chgData name="White, Daniel | (He/His)" userId="9a3bf64d-12ad-45f7-99d9-f66304ab019b" providerId="ADAL" clId="{A2939F60-B22C-4B41-A1AD-8ADD8E93D92F}" dt="2022-09-23T14:49:44.090" v="10371" actId="18245"/>
          <ac:spMkLst>
            <pc:docMk/>
            <pc:sldMk cId="3220549775" sldId="326"/>
            <ac:spMk id="39" creationId="{FF17C2F1-37CE-4E90-8ED7-5D4C7BDF9ADD}"/>
          </ac:spMkLst>
        </pc:spChg>
        <pc:spChg chg="add del mod">
          <ac:chgData name="White, Daniel | (He/His)" userId="9a3bf64d-12ad-45f7-99d9-f66304ab019b" providerId="ADAL" clId="{A2939F60-B22C-4B41-A1AD-8ADD8E93D92F}" dt="2022-09-23T14:50:17.178" v="10377" actId="478"/>
          <ac:spMkLst>
            <pc:docMk/>
            <pc:sldMk cId="3220549775" sldId="326"/>
            <ac:spMk id="40" creationId="{A77A2BB4-284E-403D-ABDD-3132A4B2E204}"/>
          </ac:spMkLst>
        </pc:spChg>
        <pc:spChg chg="add mod">
          <ac:chgData name="White, Daniel | (He/His)" userId="9a3bf64d-12ad-45f7-99d9-f66304ab019b" providerId="ADAL" clId="{A2939F60-B22C-4B41-A1AD-8ADD8E93D92F}" dt="2022-09-23T14:50:34.136" v="10380" actId="1076"/>
          <ac:spMkLst>
            <pc:docMk/>
            <pc:sldMk cId="3220549775" sldId="326"/>
            <ac:spMk id="41" creationId="{6E2F9CC1-EF23-4173-851E-F8879B8FD1FE}"/>
          </ac:spMkLst>
        </pc:spChg>
        <pc:spChg chg="add mod">
          <ac:chgData name="White, Daniel | (He/His)" userId="9a3bf64d-12ad-45f7-99d9-f66304ab019b" providerId="ADAL" clId="{A2939F60-B22C-4B41-A1AD-8ADD8E93D92F}" dt="2022-09-23T14:50:53.219" v="10394" actId="1076"/>
          <ac:spMkLst>
            <pc:docMk/>
            <pc:sldMk cId="3220549775" sldId="326"/>
            <ac:spMk id="42" creationId="{D3DC23A5-9F1F-4BBD-9A82-7A7B057D476B}"/>
          </ac:spMkLst>
        </pc:spChg>
        <pc:spChg chg="mod">
          <ac:chgData name="White, Daniel | (He/His)" userId="9a3bf64d-12ad-45f7-99d9-f66304ab019b" providerId="ADAL" clId="{A2939F60-B22C-4B41-A1AD-8ADD8E93D92F}" dt="2022-09-23T14:51:18.421" v="10395"/>
          <ac:spMkLst>
            <pc:docMk/>
            <pc:sldMk cId="3220549775" sldId="326"/>
            <ac:spMk id="44" creationId="{26523F86-A608-4970-AC2E-AA6B9F7C0E15}"/>
          </ac:spMkLst>
        </pc:spChg>
        <pc:spChg chg="mod">
          <ac:chgData name="White, Daniel | (He/His)" userId="9a3bf64d-12ad-45f7-99d9-f66304ab019b" providerId="ADAL" clId="{A2939F60-B22C-4B41-A1AD-8ADD8E93D92F}" dt="2022-09-23T14:51:18.421" v="10395"/>
          <ac:spMkLst>
            <pc:docMk/>
            <pc:sldMk cId="3220549775" sldId="326"/>
            <ac:spMk id="45" creationId="{4967DB25-5582-45B3-8C72-3943068C280E}"/>
          </ac:spMkLst>
        </pc:spChg>
        <pc:spChg chg="mod">
          <ac:chgData name="White, Daniel | (He/His)" userId="9a3bf64d-12ad-45f7-99d9-f66304ab019b" providerId="ADAL" clId="{A2939F60-B22C-4B41-A1AD-8ADD8E93D92F}" dt="2022-09-23T14:51:18.421" v="10395"/>
          <ac:spMkLst>
            <pc:docMk/>
            <pc:sldMk cId="3220549775" sldId="326"/>
            <ac:spMk id="46" creationId="{61E33FEE-144C-4430-805E-F5B9D90C6C81}"/>
          </ac:spMkLst>
        </pc:spChg>
        <pc:spChg chg="mod">
          <ac:chgData name="White, Daniel | (He/His)" userId="9a3bf64d-12ad-45f7-99d9-f66304ab019b" providerId="ADAL" clId="{A2939F60-B22C-4B41-A1AD-8ADD8E93D92F}" dt="2022-09-23T14:51:18.421" v="10395"/>
          <ac:spMkLst>
            <pc:docMk/>
            <pc:sldMk cId="3220549775" sldId="326"/>
            <ac:spMk id="47" creationId="{88EF0E8E-B0E7-4EA1-B7E8-A5BA158838B3}"/>
          </ac:spMkLst>
        </pc:spChg>
        <pc:spChg chg="mod">
          <ac:chgData name="White, Daniel | (He/His)" userId="9a3bf64d-12ad-45f7-99d9-f66304ab019b" providerId="ADAL" clId="{A2939F60-B22C-4B41-A1AD-8ADD8E93D92F}" dt="2022-09-23T14:51:18.421" v="10395"/>
          <ac:spMkLst>
            <pc:docMk/>
            <pc:sldMk cId="3220549775" sldId="326"/>
            <ac:spMk id="48" creationId="{9B4D3233-AD13-46BF-9515-A80847609AC5}"/>
          </ac:spMkLst>
        </pc:spChg>
        <pc:spChg chg="mod">
          <ac:chgData name="White, Daniel | (He/His)" userId="9a3bf64d-12ad-45f7-99d9-f66304ab019b" providerId="ADAL" clId="{A2939F60-B22C-4B41-A1AD-8ADD8E93D92F}" dt="2022-09-23T14:51:18.421" v="10395"/>
          <ac:spMkLst>
            <pc:docMk/>
            <pc:sldMk cId="3220549775" sldId="326"/>
            <ac:spMk id="49" creationId="{C348C8B2-F3F8-4AFF-9174-2A34809E6CFA}"/>
          </ac:spMkLst>
        </pc:spChg>
        <pc:spChg chg="del mod">
          <ac:chgData name="White, Daniel | (He/His)" userId="9a3bf64d-12ad-45f7-99d9-f66304ab019b" providerId="ADAL" clId="{A2939F60-B22C-4B41-A1AD-8ADD8E93D92F}" dt="2022-09-23T14:54:41.860" v="10415" actId="478"/>
          <ac:spMkLst>
            <pc:docMk/>
            <pc:sldMk cId="3220549775" sldId="326"/>
            <ac:spMk id="50" creationId="{3DEA9217-4B64-4CDD-B809-113D7FBCDA05}"/>
          </ac:spMkLst>
        </pc:spChg>
        <pc:spChg chg="mod">
          <ac:chgData name="White, Daniel | (He/His)" userId="9a3bf64d-12ad-45f7-99d9-f66304ab019b" providerId="ADAL" clId="{A2939F60-B22C-4B41-A1AD-8ADD8E93D92F}" dt="2022-09-23T14:52:53.169" v="10401"/>
          <ac:spMkLst>
            <pc:docMk/>
            <pc:sldMk cId="3220549775" sldId="326"/>
            <ac:spMk id="52" creationId="{5E37157B-8411-40F5-87B2-0BC73AEA261A}"/>
          </ac:spMkLst>
        </pc:spChg>
        <pc:spChg chg="mod">
          <ac:chgData name="White, Daniel | (He/His)" userId="9a3bf64d-12ad-45f7-99d9-f66304ab019b" providerId="ADAL" clId="{A2939F60-B22C-4B41-A1AD-8ADD8E93D92F}" dt="2022-09-23T14:52:53.169" v="10401"/>
          <ac:spMkLst>
            <pc:docMk/>
            <pc:sldMk cId="3220549775" sldId="326"/>
            <ac:spMk id="53" creationId="{6F18B8FE-7CAA-47E8-B5E2-D556FCA988E9}"/>
          </ac:spMkLst>
        </pc:spChg>
        <pc:spChg chg="mod">
          <ac:chgData name="White, Daniel | (He/His)" userId="9a3bf64d-12ad-45f7-99d9-f66304ab019b" providerId="ADAL" clId="{A2939F60-B22C-4B41-A1AD-8ADD8E93D92F}" dt="2022-09-23T14:52:53.169" v="10401"/>
          <ac:spMkLst>
            <pc:docMk/>
            <pc:sldMk cId="3220549775" sldId="326"/>
            <ac:spMk id="54" creationId="{DADF6275-B010-4D6B-BB23-2060973F9FDF}"/>
          </ac:spMkLst>
        </pc:spChg>
        <pc:spChg chg="add del mod">
          <ac:chgData name="White, Daniel | (He/His)" userId="9a3bf64d-12ad-45f7-99d9-f66304ab019b" providerId="ADAL" clId="{A2939F60-B22C-4B41-A1AD-8ADD8E93D92F}" dt="2022-09-23T14:53:17.807" v="10407" actId="478"/>
          <ac:spMkLst>
            <pc:docMk/>
            <pc:sldMk cId="3220549775" sldId="326"/>
            <ac:spMk id="55" creationId="{37D6B758-1B60-4EF5-A1AA-0A6A041BF19E}"/>
          </ac:spMkLst>
        </pc:spChg>
        <pc:spChg chg="del mod">
          <ac:chgData name="White, Daniel | (He/His)" userId="9a3bf64d-12ad-45f7-99d9-f66304ab019b" providerId="ADAL" clId="{A2939F60-B22C-4B41-A1AD-8ADD8E93D92F}" dt="2022-09-23T14:53:10.449" v="10405" actId="478"/>
          <ac:spMkLst>
            <pc:docMk/>
            <pc:sldMk cId="3220549775" sldId="326"/>
            <ac:spMk id="56" creationId="{06ABFFDF-42F2-4D8B-9851-1C7984A64E56}"/>
          </ac:spMkLst>
        </pc:spChg>
        <pc:spChg chg="mod">
          <ac:chgData name="White, Daniel | (He/His)" userId="9a3bf64d-12ad-45f7-99d9-f66304ab019b" providerId="ADAL" clId="{A2939F60-B22C-4B41-A1AD-8ADD8E93D92F}" dt="2022-09-23T14:52:53.169" v="10401"/>
          <ac:spMkLst>
            <pc:docMk/>
            <pc:sldMk cId="3220549775" sldId="326"/>
            <ac:spMk id="57" creationId="{493EBC26-35BE-435E-9BB0-8461A9FA5B2F}"/>
          </ac:spMkLst>
        </pc:spChg>
        <pc:spChg chg="mod">
          <ac:chgData name="White, Daniel | (He/His)" userId="9a3bf64d-12ad-45f7-99d9-f66304ab019b" providerId="ADAL" clId="{A2939F60-B22C-4B41-A1AD-8ADD8E93D92F}" dt="2022-09-23T14:53:56.809" v="10412" actId="1076"/>
          <ac:spMkLst>
            <pc:docMk/>
            <pc:sldMk cId="3220549775" sldId="326"/>
            <ac:spMk id="58" creationId="{A16301FB-3BC3-4ACE-855C-2775308A39E5}"/>
          </ac:spMkLst>
        </pc:spChg>
        <pc:spChg chg="del mod">
          <ac:chgData name="White, Daniel | (He/His)" userId="9a3bf64d-12ad-45f7-99d9-f66304ab019b" providerId="ADAL" clId="{A2939F60-B22C-4B41-A1AD-8ADD8E93D92F}" dt="2022-09-23T14:53:15.540" v="10406" actId="478"/>
          <ac:spMkLst>
            <pc:docMk/>
            <pc:sldMk cId="3220549775" sldId="326"/>
            <ac:spMk id="59" creationId="{A0836E2C-3A9B-4D13-90C0-9D14F3FC8DD1}"/>
          </ac:spMkLst>
        </pc:spChg>
        <pc:grpChg chg="add del mod">
          <ac:chgData name="White, Daniel | (He/His)" userId="9a3bf64d-12ad-45f7-99d9-f66304ab019b" providerId="ADAL" clId="{A2939F60-B22C-4B41-A1AD-8ADD8E93D92F}" dt="2022-09-23T14:56:15.064" v="10421" actId="1076"/>
          <ac:grpSpMkLst>
            <pc:docMk/>
            <pc:sldMk cId="3220549775" sldId="326"/>
            <ac:grpSpMk id="10" creationId="{2AF97098-35C9-40D7-90B6-E366B227C642}"/>
          </ac:grpSpMkLst>
        </pc:grpChg>
        <pc:grpChg chg="add mod">
          <ac:chgData name="White, Daniel | (He/His)" userId="9a3bf64d-12ad-45f7-99d9-f66304ab019b" providerId="ADAL" clId="{A2939F60-B22C-4B41-A1AD-8ADD8E93D92F}" dt="2022-09-23T14:56:09.415" v="10419" actId="1076"/>
          <ac:grpSpMkLst>
            <pc:docMk/>
            <pc:sldMk cId="3220549775" sldId="326"/>
            <ac:grpSpMk id="21" creationId="{D523257A-D02F-41C4-A72E-1F68D9B30F17}"/>
          </ac:grpSpMkLst>
        </pc:grpChg>
        <pc:grpChg chg="mod">
          <ac:chgData name="White, Daniel | (He/His)" userId="9a3bf64d-12ad-45f7-99d9-f66304ab019b" providerId="ADAL" clId="{A2939F60-B22C-4B41-A1AD-8ADD8E93D92F}" dt="2022-09-23T14:53:22.208" v="10408" actId="1076"/>
          <ac:grpSpMkLst>
            <pc:docMk/>
            <pc:sldMk cId="3220549775" sldId="326"/>
            <ac:grpSpMk id="30" creationId="{8318BBDE-8A18-44DB-B932-57C806E3A3D6}"/>
          </ac:grpSpMkLst>
        </pc:grpChg>
        <pc:grpChg chg="add mod">
          <ac:chgData name="White, Daniel | (He/His)" userId="9a3bf64d-12ad-45f7-99d9-f66304ab019b" providerId="ADAL" clId="{A2939F60-B22C-4B41-A1AD-8ADD8E93D92F}" dt="2022-09-23T14:56:18.413" v="10422" actId="1076"/>
          <ac:grpSpMkLst>
            <pc:docMk/>
            <pc:sldMk cId="3220549775" sldId="326"/>
            <ac:grpSpMk id="43" creationId="{C6113058-6572-490E-BCAD-EC9F76250A89}"/>
          </ac:grpSpMkLst>
        </pc:grpChg>
        <pc:grpChg chg="add mod">
          <ac:chgData name="White, Daniel | (He/His)" userId="9a3bf64d-12ad-45f7-99d9-f66304ab019b" providerId="ADAL" clId="{A2939F60-B22C-4B41-A1AD-8ADD8E93D92F}" dt="2022-09-23T14:56:12.897" v="10420" actId="1076"/>
          <ac:grpSpMkLst>
            <pc:docMk/>
            <pc:sldMk cId="3220549775" sldId="326"/>
            <ac:grpSpMk id="51" creationId="{DFAE3542-29B3-4C53-8166-230F1D5A2544}"/>
          </ac:grpSpMkLst>
        </pc:grpChg>
        <pc:graphicFrameChg chg="add del mod modGraphic">
          <ac:chgData name="White, Daniel | (He/His)" userId="9a3bf64d-12ad-45f7-99d9-f66304ab019b" providerId="ADAL" clId="{A2939F60-B22C-4B41-A1AD-8ADD8E93D92F}" dt="2022-09-23T14:49:44.090" v="10371" actId="18245"/>
          <ac:graphicFrameMkLst>
            <pc:docMk/>
            <pc:sldMk cId="3220549775" sldId="326"/>
            <ac:graphicFrameMk id="8" creationId="{B8B58485-F292-43D2-B9C6-6B69BD86CDC9}"/>
          </ac:graphicFrameMkLst>
        </pc:graphicFrameChg>
        <pc:graphicFrameChg chg="add del mod">
          <ac:chgData name="White, Daniel | (He/His)" userId="9a3bf64d-12ad-45f7-99d9-f66304ab019b" providerId="ADAL" clId="{A2939F60-B22C-4B41-A1AD-8ADD8E93D92F}" dt="2022-09-23T14:46:10.087" v="10325" actId="18245"/>
          <ac:graphicFrameMkLst>
            <pc:docMk/>
            <pc:sldMk cId="3220549775" sldId="326"/>
            <ac:graphicFrameMk id="9" creationId="{B1FACD7D-D968-4B5B-A0BD-86C21FB8E27D}"/>
          </ac:graphicFrameMkLst>
        </pc:graphicFrameChg>
      </pc:sldChg>
      <pc:sldChg chg="addSp delSp modSp add mod chgLayout">
        <pc:chgData name="White, Daniel | (He/His)" userId="9a3bf64d-12ad-45f7-99d9-f66304ab019b" providerId="ADAL" clId="{A2939F60-B22C-4B41-A1AD-8ADD8E93D92F}" dt="2022-09-23T15:28:31.515" v="11103" actId="20577"/>
        <pc:sldMkLst>
          <pc:docMk/>
          <pc:sldMk cId="1833024106" sldId="327"/>
        </pc:sldMkLst>
        <pc:spChg chg="mod ord">
          <ac:chgData name="White, Daniel | (He/His)" userId="9a3bf64d-12ad-45f7-99d9-f66304ab019b" providerId="ADAL" clId="{A2939F60-B22C-4B41-A1AD-8ADD8E93D92F}" dt="2022-09-23T14:11:18.437" v="9552" actId="700"/>
          <ac:spMkLst>
            <pc:docMk/>
            <pc:sldMk cId="1833024106" sldId="327"/>
            <ac:spMk id="2" creationId="{B672BC58-66AB-4185-A027-FBE64F00878A}"/>
          </ac:spMkLst>
        </pc:spChg>
        <pc:spChg chg="add del mod ord">
          <ac:chgData name="White, Daniel | (He/His)" userId="9a3bf64d-12ad-45f7-99d9-f66304ab019b" providerId="ADAL" clId="{A2939F60-B22C-4B41-A1AD-8ADD8E93D92F}" dt="2022-09-23T14:11:38.599" v="9553" actId="1032"/>
          <ac:spMkLst>
            <pc:docMk/>
            <pc:sldMk cId="1833024106" sldId="327"/>
            <ac:spMk id="3" creationId="{FC4101F8-5A76-42AE-93F3-144E5EC01F25}"/>
          </ac:spMkLst>
        </pc:spChg>
        <pc:spChg chg="mod ord">
          <ac:chgData name="White, Daniel | (He/His)" userId="9a3bf64d-12ad-45f7-99d9-f66304ab019b" providerId="ADAL" clId="{A2939F60-B22C-4B41-A1AD-8ADD8E93D92F}" dt="2022-09-23T14:11:18.437" v="9552" actId="700"/>
          <ac:spMkLst>
            <pc:docMk/>
            <pc:sldMk cId="1833024106" sldId="327"/>
            <ac:spMk id="4" creationId="{63C181D7-F027-4044-B946-5C3FA4FF4841}"/>
          </ac:spMkLst>
        </pc:spChg>
        <pc:spChg chg="mod ord">
          <ac:chgData name="White, Daniel | (He/His)" userId="9a3bf64d-12ad-45f7-99d9-f66304ab019b" providerId="ADAL" clId="{A2939F60-B22C-4B41-A1AD-8ADD8E93D92F}" dt="2022-09-23T14:11:18.437" v="9552" actId="700"/>
          <ac:spMkLst>
            <pc:docMk/>
            <pc:sldMk cId="1833024106" sldId="327"/>
            <ac:spMk id="5" creationId="{8BC94C75-C52B-4257-BD07-92FD94F6151B}"/>
          </ac:spMkLst>
        </pc:spChg>
        <pc:spChg chg="mod">
          <ac:chgData name="White, Daniel | (He/His)" userId="9a3bf64d-12ad-45f7-99d9-f66304ab019b" providerId="ADAL" clId="{A2939F60-B22C-4B41-A1AD-8ADD8E93D92F}" dt="2022-09-23T15:05:02.229" v="10603" actId="207"/>
          <ac:spMkLst>
            <pc:docMk/>
            <pc:sldMk cId="1833024106" sldId="327"/>
            <ac:spMk id="9" creationId="{D5EBAD09-7FCA-4283-B610-383B18D307B1}"/>
          </ac:spMkLst>
        </pc:spChg>
        <pc:spChg chg="del">
          <ac:chgData name="White, Daniel | (He/His)" userId="9a3bf64d-12ad-45f7-99d9-f66304ab019b" providerId="ADAL" clId="{A2939F60-B22C-4B41-A1AD-8ADD8E93D92F}" dt="2022-09-23T14:11:03.181" v="9542" actId="478"/>
          <ac:spMkLst>
            <pc:docMk/>
            <pc:sldMk cId="1833024106" sldId="327"/>
            <ac:spMk id="14" creationId="{DFED094B-3BD1-4208-ACC2-E5D533D34AB0}"/>
          </ac:spMkLst>
        </pc:spChg>
        <pc:spChg chg="del">
          <ac:chgData name="White, Daniel | (He/His)" userId="9a3bf64d-12ad-45f7-99d9-f66304ab019b" providerId="ADAL" clId="{A2939F60-B22C-4B41-A1AD-8ADD8E93D92F}" dt="2022-09-23T14:11:07.330" v="9546" actId="478"/>
          <ac:spMkLst>
            <pc:docMk/>
            <pc:sldMk cId="1833024106" sldId="327"/>
            <ac:spMk id="16" creationId="{67A38167-E353-49DB-892C-C417FC3EF2C8}"/>
          </ac:spMkLst>
        </pc:spChg>
        <pc:spChg chg="del">
          <ac:chgData name="White, Daniel | (He/His)" userId="9a3bf64d-12ad-45f7-99d9-f66304ab019b" providerId="ADAL" clId="{A2939F60-B22C-4B41-A1AD-8ADD8E93D92F}" dt="2022-09-23T14:11:08.902" v="9547" actId="478"/>
          <ac:spMkLst>
            <pc:docMk/>
            <pc:sldMk cId="1833024106" sldId="327"/>
            <ac:spMk id="18" creationId="{DA5BEA3A-80C7-4FBD-85A7-7C5214E42A02}"/>
          </ac:spMkLst>
        </pc:spChg>
        <pc:spChg chg="mod">
          <ac:chgData name="White, Daniel | (He/His)" userId="9a3bf64d-12ad-45f7-99d9-f66304ab019b" providerId="ADAL" clId="{A2939F60-B22C-4B41-A1AD-8ADD8E93D92F}" dt="2022-09-23T15:18:28.152" v="10854" actId="207"/>
          <ac:spMkLst>
            <pc:docMk/>
            <pc:sldMk cId="1833024106" sldId="327"/>
            <ac:spMk id="19" creationId="{E0E54757-4779-4763-92B8-61D72367079E}"/>
          </ac:spMkLst>
        </pc:spChg>
        <pc:spChg chg="mod">
          <ac:chgData name="White, Daniel | (He/His)" userId="9a3bf64d-12ad-45f7-99d9-f66304ab019b" providerId="ADAL" clId="{A2939F60-B22C-4B41-A1AD-8ADD8E93D92F}" dt="2022-09-23T15:18:28.152" v="10854" actId="207"/>
          <ac:spMkLst>
            <pc:docMk/>
            <pc:sldMk cId="1833024106" sldId="327"/>
            <ac:spMk id="20" creationId="{598CB0B9-D9B9-424C-8282-821A0FBED34D}"/>
          </ac:spMkLst>
        </pc:spChg>
        <pc:spChg chg="mod">
          <ac:chgData name="White, Daniel | (He/His)" userId="9a3bf64d-12ad-45f7-99d9-f66304ab019b" providerId="ADAL" clId="{A2939F60-B22C-4B41-A1AD-8ADD8E93D92F}" dt="2022-09-23T15:25:40.752" v="11095" actId="20577"/>
          <ac:spMkLst>
            <pc:docMk/>
            <pc:sldMk cId="1833024106" sldId="327"/>
            <ac:spMk id="21" creationId="{E4142611-F255-4BBC-AAE5-892E158BBF75}"/>
          </ac:spMkLst>
        </pc:spChg>
        <pc:spChg chg="del">
          <ac:chgData name="White, Daniel | (He/His)" userId="9a3bf64d-12ad-45f7-99d9-f66304ab019b" providerId="ADAL" clId="{A2939F60-B22C-4B41-A1AD-8ADD8E93D92F}" dt="2022-09-23T14:11:12.760" v="9550" actId="478"/>
          <ac:spMkLst>
            <pc:docMk/>
            <pc:sldMk cId="1833024106" sldId="327"/>
            <ac:spMk id="24" creationId="{B396C864-ABAA-402B-B871-A76307375D32}"/>
          </ac:spMkLst>
        </pc:spChg>
        <pc:spChg chg="del">
          <ac:chgData name="White, Daniel | (He/His)" userId="9a3bf64d-12ad-45f7-99d9-f66304ab019b" providerId="ADAL" clId="{A2939F60-B22C-4B41-A1AD-8ADD8E93D92F}" dt="2022-09-23T14:11:13.509" v="9551" actId="478"/>
          <ac:spMkLst>
            <pc:docMk/>
            <pc:sldMk cId="1833024106" sldId="327"/>
            <ac:spMk id="25" creationId="{388A18B0-9F7F-4DA2-B8B2-3C62441D5864}"/>
          </ac:spMkLst>
        </pc:spChg>
        <pc:spChg chg="mod">
          <ac:chgData name="White, Daniel | (He/His)" userId="9a3bf64d-12ad-45f7-99d9-f66304ab019b" providerId="ADAL" clId="{A2939F60-B22C-4B41-A1AD-8ADD8E93D92F}" dt="2022-09-23T14:12:24.567" v="9559"/>
          <ac:spMkLst>
            <pc:docMk/>
            <pc:sldMk cId="1833024106" sldId="327"/>
            <ac:spMk id="27" creationId="{1FB69C69-EB31-411E-8936-112D92684672}"/>
          </ac:spMkLst>
        </pc:spChg>
        <pc:spChg chg="del">
          <ac:chgData name="White, Daniel | (He/His)" userId="9a3bf64d-12ad-45f7-99d9-f66304ab019b" providerId="ADAL" clId="{A2939F60-B22C-4B41-A1AD-8ADD8E93D92F}" dt="2022-09-23T14:11:04.216" v="9543" actId="478"/>
          <ac:spMkLst>
            <pc:docMk/>
            <pc:sldMk cId="1833024106" sldId="327"/>
            <ac:spMk id="29" creationId="{B2187BB7-13EF-4F25-A077-2AAA19902290}"/>
          </ac:spMkLst>
        </pc:spChg>
        <pc:spChg chg="mod">
          <ac:chgData name="White, Daniel | (He/His)" userId="9a3bf64d-12ad-45f7-99d9-f66304ab019b" providerId="ADAL" clId="{A2939F60-B22C-4B41-A1AD-8ADD8E93D92F}" dt="2022-09-23T14:12:24.567" v="9559"/>
          <ac:spMkLst>
            <pc:docMk/>
            <pc:sldMk cId="1833024106" sldId="327"/>
            <ac:spMk id="30" creationId="{67718FF2-7302-471C-AB49-D275AE24ED35}"/>
          </ac:spMkLst>
        </pc:spChg>
        <pc:spChg chg="mod">
          <ac:chgData name="White, Daniel | (He/His)" userId="9a3bf64d-12ad-45f7-99d9-f66304ab019b" providerId="ADAL" clId="{A2939F60-B22C-4B41-A1AD-8ADD8E93D92F}" dt="2022-09-23T14:12:24.567" v="9559"/>
          <ac:spMkLst>
            <pc:docMk/>
            <pc:sldMk cId="1833024106" sldId="327"/>
            <ac:spMk id="31" creationId="{6FF560C0-1929-49FE-BB84-F7F4F563E786}"/>
          </ac:spMkLst>
        </pc:spChg>
        <pc:spChg chg="mod">
          <ac:chgData name="White, Daniel | (He/His)" userId="9a3bf64d-12ad-45f7-99d9-f66304ab019b" providerId="ADAL" clId="{A2939F60-B22C-4B41-A1AD-8ADD8E93D92F}" dt="2022-09-23T15:28:31.515" v="11103" actId="20577"/>
          <ac:spMkLst>
            <pc:docMk/>
            <pc:sldMk cId="1833024106" sldId="327"/>
            <ac:spMk id="32" creationId="{92812AED-6B12-49E0-803D-7E78E0BF8BC5}"/>
          </ac:spMkLst>
        </pc:spChg>
        <pc:spChg chg="mod">
          <ac:chgData name="White, Daniel | (He/His)" userId="9a3bf64d-12ad-45f7-99d9-f66304ab019b" providerId="ADAL" clId="{A2939F60-B22C-4B41-A1AD-8ADD8E93D92F}" dt="2022-09-23T14:14:19.692" v="9577"/>
          <ac:spMkLst>
            <pc:docMk/>
            <pc:sldMk cId="1833024106" sldId="327"/>
            <ac:spMk id="34" creationId="{6BC29787-45E3-4DDF-9821-B2FBBB99656F}"/>
          </ac:spMkLst>
        </pc:spChg>
        <pc:spChg chg="mod">
          <ac:chgData name="White, Daniel | (He/His)" userId="9a3bf64d-12ad-45f7-99d9-f66304ab019b" providerId="ADAL" clId="{A2939F60-B22C-4B41-A1AD-8ADD8E93D92F}" dt="2022-09-23T14:14:19.692" v="9577"/>
          <ac:spMkLst>
            <pc:docMk/>
            <pc:sldMk cId="1833024106" sldId="327"/>
            <ac:spMk id="35" creationId="{F0FCE718-3B5A-4066-94F8-DE83E0B622E0}"/>
          </ac:spMkLst>
        </pc:spChg>
        <pc:spChg chg="mod">
          <ac:chgData name="White, Daniel | (He/His)" userId="9a3bf64d-12ad-45f7-99d9-f66304ab019b" providerId="ADAL" clId="{A2939F60-B22C-4B41-A1AD-8ADD8E93D92F}" dt="2022-09-23T14:14:19.692" v="9577"/>
          <ac:spMkLst>
            <pc:docMk/>
            <pc:sldMk cId="1833024106" sldId="327"/>
            <ac:spMk id="36" creationId="{0CBC5D87-7ED4-4148-995A-AD3F80F643E9}"/>
          </ac:spMkLst>
        </pc:spChg>
        <pc:spChg chg="add mod">
          <ac:chgData name="White, Daniel | (He/His)" userId="9a3bf64d-12ad-45f7-99d9-f66304ab019b" providerId="ADAL" clId="{A2939F60-B22C-4B41-A1AD-8ADD8E93D92F}" dt="2022-09-23T14:34:35.786" v="10152" actId="1076"/>
          <ac:spMkLst>
            <pc:docMk/>
            <pc:sldMk cId="1833024106" sldId="327"/>
            <ac:spMk id="37" creationId="{870BCB9B-5319-453F-9BE0-82AD109B917A}"/>
          </ac:spMkLst>
        </pc:spChg>
        <pc:spChg chg="add mod">
          <ac:chgData name="White, Daniel | (He/His)" userId="9a3bf64d-12ad-45f7-99d9-f66304ab019b" providerId="ADAL" clId="{A2939F60-B22C-4B41-A1AD-8ADD8E93D92F}" dt="2022-09-23T14:34:49.306" v="10154" actId="1076"/>
          <ac:spMkLst>
            <pc:docMk/>
            <pc:sldMk cId="1833024106" sldId="327"/>
            <ac:spMk id="38" creationId="{0537311E-5CDE-4CD6-BB57-D968E88ED847}"/>
          </ac:spMkLst>
        </pc:spChg>
        <pc:grpChg chg="del">
          <ac:chgData name="White, Daniel | (He/His)" userId="9a3bf64d-12ad-45f7-99d9-f66304ab019b" providerId="ADAL" clId="{A2939F60-B22C-4B41-A1AD-8ADD8E93D92F}" dt="2022-09-23T14:11:10.713" v="9549" actId="478"/>
          <ac:grpSpMkLst>
            <pc:docMk/>
            <pc:sldMk cId="1833024106" sldId="327"/>
            <ac:grpSpMk id="7" creationId="{0602519B-1B29-4744-A198-0DD4E23B5E6A}"/>
          </ac:grpSpMkLst>
        </pc:grpChg>
        <pc:grpChg chg="mod">
          <ac:chgData name="White, Daniel | (He/His)" userId="9a3bf64d-12ad-45f7-99d9-f66304ab019b" providerId="ADAL" clId="{A2939F60-B22C-4B41-A1AD-8ADD8E93D92F}" dt="2022-09-23T14:15:03.243" v="9587" actId="1076"/>
          <ac:grpSpMkLst>
            <pc:docMk/>
            <pc:sldMk cId="1833024106" sldId="327"/>
            <ac:grpSpMk id="8" creationId="{95A2E6B2-C07B-4928-9BE7-B645998C0364}"/>
          </ac:grpSpMkLst>
        </pc:grpChg>
        <pc:grpChg chg="add del mod">
          <ac:chgData name="White, Daniel | (He/His)" userId="9a3bf64d-12ad-45f7-99d9-f66304ab019b" providerId="ADAL" clId="{A2939F60-B22C-4B41-A1AD-8ADD8E93D92F}" dt="2022-09-23T14:12:52.471" v="9565" actId="478"/>
          <ac:grpSpMkLst>
            <pc:docMk/>
            <pc:sldMk cId="1833024106" sldId="327"/>
            <ac:grpSpMk id="26" creationId="{0C23F52C-B958-42DC-BF83-CD8A7561DBC5}"/>
          </ac:grpSpMkLst>
        </pc:grpChg>
        <pc:grpChg chg="add mod">
          <ac:chgData name="White, Daniel | (He/His)" userId="9a3bf64d-12ad-45f7-99d9-f66304ab019b" providerId="ADAL" clId="{A2939F60-B22C-4B41-A1AD-8ADD8E93D92F}" dt="2022-09-23T14:16:13.165" v="9601" actId="1076"/>
          <ac:grpSpMkLst>
            <pc:docMk/>
            <pc:sldMk cId="1833024106" sldId="327"/>
            <ac:grpSpMk id="33" creationId="{CB486630-571A-4698-9E4F-A85C52DC8C9C}"/>
          </ac:grpSpMkLst>
        </pc:grpChg>
        <pc:graphicFrameChg chg="add del mod modGraphic">
          <ac:chgData name="White, Daniel | (He/His)" userId="9a3bf64d-12ad-45f7-99d9-f66304ab019b" providerId="ADAL" clId="{A2939F60-B22C-4B41-A1AD-8ADD8E93D92F}" dt="2022-09-23T14:13:40.911" v="9569" actId="18245"/>
          <ac:graphicFrameMkLst>
            <pc:docMk/>
            <pc:sldMk cId="1833024106" sldId="327"/>
            <ac:graphicFrameMk id="6" creationId="{BCA0BEAA-30D2-4B9B-8889-AB2EDCFC9709}"/>
          </ac:graphicFrameMkLst>
        </pc:graphicFrameChg>
        <pc:picChg chg="del">
          <ac:chgData name="White, Daniel | (He/His)" userId="9a3bf64d-12ad-45f7-99d9-f66304ab019b" providerId="ADAL" clId="{A2939F60-B22C-4B41-A1AD-8ADD8E93D92F}" dt="2022-09-23T14:11:01.363" v="9541" actId="478"/>
          <ac:picMkLst>
            <pc:docMk/>
            <pc:sldMk cId="1833024106" sldId="327"/>
            <ac:picMk id="13" creationId="{2BE51833-0DCA-4F73-A0A2-E66271FFB33E}"/>
          </ac:picMkLst>
        </pc:picChg>
        <pc:picChg chg="del">
          <ac:chgData name="White, Daniel | (He/His)" userId="9a3bf64d-12ad-45f7-99d9-f66304ab019b" providerId="ADAL" clId="{A2939F60-B22C-4B41-A1AD-8ADD8E93D92F}" dt="2022-09-23T14:11:05.130" v="9544" actId="478"/>
          <ac:picMkLst>
            <pc:docMk/>
            <pc:sldMk cId="1833024106" sldId="327"/>
            <ac:picMk id="15" creationId="{85CBC220-3E9E-4BB3-9725-316D3DD84649}"/>
          </ac:picMkLst>
        </pc:picChg>
        <pc:picChg chg="del">
          <ac:chgData name="White, Daniel | (He/His)" userId="9a3bf64d-12ad-45f7-99d9-f66304ab019b" providerId="ADAL" clId="{A2939F60-B22C-4B41-A1AD-8ADD8E93D92F}" dt="2022-09-23T14:11:09.696" v="9548" actId="478"/>
          <ac:picMkLst>
            <pc:docMk/>
            <pc:sldMk cId="1833024106" sldId="327"/>
            <ac:picMk id="17" creationId="{1557B2D6-F108-4AA4-B07C-7B365D480B51}"/>
          </ac:picMkLst>
        </pc:picChg>
        <pc:picChg chg="del">
          <ac:chgData name="White, Daniel | (He/His)" userId="9a3bf64d-12ad-45f7-99d9-f66304ab019b" providerId="ADAL" clId="{A2939F60-B22C-4B41-A1AD-8ADD8E93D92F}" dt="2022-09-23T14:11:06.061" v="9545" actId="478"/>
          <ac:picMkLst>
            <pc:docMk/>
            <pc:sldMk cId="1833024106" sldId="327"/>
            <ac:picMk id="28" creationId="{6BC2FBDA-ADF1-47D2-919E-300AE386C4F4}"/>
          </ac:picMkLst>
        </pc:picChg>
        <pc:picChg chg="add mod">
          <ac:chgData name="White, Daniel | (He/His)" userId="9a3bf64d-12ad-45f7-99d9-f66304ab019b" providerId="ADAL" clId="{A2939F60-B22C-4B41-A1AD-8ADD8E93D92F}" dt="2022-09-23T14:36:37.645" v="10225" actId="1076"/>
          <ac:picMkLst>
            <pc:docMk/>
            <pc:sldMk cId="1833024106" sldId="327"/>
            <ac:picMk id="39" creationId="{E6902099-A60A-49E1-8381-27D66A5DD3A0}"/>
          </ac:picMkLst>
        </pc:picChg>
        <pc:picChg chg="add mod">
          <ac:chgData name="White, Daniel | (He/His)" userId="9a3bf64d-12ad-45f7-99d9-f66304ab019b" providerId="ADAL" clId="{A2939F60-B22C-4B41-A1AD-8ADD8E93D92F}" dt="2022-09-23T15:05:13.094" v="10604" actId="1076"/>
          <ac:picMkLst>
            <pc:docMk/>
            <pc:sldMk cId="1833024106" sldId="327"/>
            <ac:picMk id="40" creationId="{4DBFBD69-4155-4379-A95C-FC0BA07BCB37}"/>
          </ac:picMkLst>
        </pc:picChg>
        <pc:picChg chg="add mod">
          <ac:chgData name="White, Daniel | (He/His)" userId="9a3bf64d-12ad-45f7-99d9-f66304ab019b" providerId="ADAL" clId="{A2939F60-B22C-4B41-A1AD-8ADD8E93D92F}" dt="2022-09-23T14:37:15.560" v="10233" actId="1076"/>
          <ac:picMkLst>
            <pc:docMk/>
            <pc:sldMk cId="1833024106" sldId="327"/>
            <ac:picMk id="41" creationId="{5A616D7C-52A8-4697-A7B0-0F11F8899B4A}"/>
          </ac:picMkLst>
        </pc:picChg>
        <pc:picChg chg="add mod">
          <ac:chgData name="White, Daniel | (He/His)" userId="9a3bf64d-12ad-45f7-99d9-f66304ab019b" providerId="ADAL" clId="{A2939F60-B22C-4B41-A1AD-8ADD8E93D92F}" dt="2022-09-23T14:37:44.996" v="10242" actId="1076"/>
          <ac:picMkLst>
            <pc:docMk/>
            <pc:sldMk cId="1833024106" sldId="327"/>
            <ac:picMk id="42" creationId="{BE7241AB-BA01-4482-B4D8-233A5EEC724B}"/>
          </ac:picMkLst>
        </pc:picChg>
      </pc:sldChg>
      <pc:sldChg chg="addSp delSp modSp new mod">
        <pc:chgData name="White, Daniel | (He/His)" userId="9a3bf64d-12ad-45f7-99d9-f66304ab019b" providerId="ADAL" clId="{A2939F60-B22C-4B41-A1AD-8ADD8E93D92F}" dt="2022-09-23T15:52:46.693" v="12258" actId="1076"/>
        <pc:sldMkLst>
          <pc:docMk/>
          <pc:sldMk cId="1342303967" sldId="328"/>
        </pc:sldMkLst>
        <pc:spChg chg="mod">
          <ac:chgData name="White, Daniel | (He/His)" userId="9a3bf64d-12ad-45f7-99d9-f66304ab019b" providerId="ADAL" clId="{A2939F60-B22C-4B41-A1AD-8ADD8E93D92F}" dt="2022-09-23T15:02:11.076" v="10479" actId="20577"/>
          <ac:spMkLst>
            <pc:docMk/>
            <pc:sldMk cId="1342303967" sldId="328"/>
            <ac:spMk id="2" creationId="{BDAEDD39-E392-40EC-9E55-DFB272B40824}"/>
          </ac:spMkLst>
        </pc:spChg>
        <pc:spChg chg="del">
          <ac:chgData name="White, Daniel | (He/His)" userId="9a3bf64d-12ad-45f7-99d9-f66304ab019b" providerId="ADAL" clId="{A2939F60-B22C-4B41-A1AD-8ADD8E93D92F}" dt="2022-09-23T15:09:12.839" v="10605" actId="1032"/>
          <ac:spMkLst>
            <pc:docMk/>
            <pc:sldMk cId="1342303967" sldId="328"/>
            <ac:spMk id="3" creationId="{B72511D2-2456-4C95-89AF-FDE1725FB184}"/>
          </ac:spMkLst>
        </pc:spChg>
        <pc:spChg chg="mod">
          <ac:chgData name="White, Daniel | (He/His)" userId="9a3bf64d-12ad-45f7-99d9-f66304ab019b" providerId="ADAL" clId="{A2939F60-B22C-4B41-A1AD-8ADD8E93D92F}" dt="2022-09-23T15:47:57.551" v="11911"/>
          <ac:spMkLst>
            <pc:docMk/>
            <pc:sldMk cId="1342303967" sldId="328"/>
            <ac:spMk id="4" creationId="{955F4240-B428-49D3-9C92-A9C49509D1FC}"/>
          </ac:spMkLst>
        </pc:spChg>
        <pc:spChg chg="add mod">
          <ac:chgData name="White, Daniel | (He/His)" userId="9a3bf64d-12ad-45f7-99d9-f66304ab019b" providerId="ADAL" clId="{A2939F60-B22C-4B41-A1AD-8ADD8E93D92F}" dt="2022-09-23T15:52:36.209" v="12256" actId="20577"/>
          <ac:spMkLst>
            <pc:docMk/>
            <pc:sldMk cId="1342303967" sldId="328"/>
            <ac:spMk id="7" creationId="{EC448565-2E2D-4F92-B8CD-7EBE5B816104}"/>
          </ac:spMkLst>
        </pc:spChg>
        <pc:graphicFrameChg chg="add mod modGraphic">
          <ac:chgData name="White, Daniel | (He/His)" userId="9a3bf64d-12ad-45f7-99d9-f66304ab019b" providerId="ADAL" clId="{A2939F60-B22C-4B41-A1AD-8ADD8E93D92F}" dt="2022-09-23T15:50:36.381" v="12141" actId="20577"/>
          <ac:graphicFrameMkLst>
            <pc:docMk/>
            <pc:sldMk cId="1342303967" sldId="328"/>
            <ac:graphicFrameMk id="6" creationId="{004DAD24-BF0F-45A4-823C-2BAFBA2F1895}"/>
          </ac:graphicFrameMkLst>
        </pc:graphicFrameChg>
        <pc:picChg chg="add mod">
          <ac:chgData name="White, Daniel | (He/His)" userId="9a3bf64d-12ad-45f7-99d9-f66304ab019b" providerId="ADAL" clId="{A2939F60-B22C-4B41-A1AD-8ADD8E93D92F}" dt="2022-09-23T15:52:46.693" v="12258" actId="1076"/>
          <ac:picMkLst>
            <pc:docMk/>
            <pc:sldMk cId="1342303967" sldId="328"/>
            <ac:picMk id="8" creationId="{751B22CF-4ADF-4DAF-B1B3-1F5505736EA0}"/>
          </ac:picMkLst>
        </pc:picChg>
      </pc:sldChg>
      <pc:sldChg chg="new del">
        <pc:chgData name="White, Daniel | (He/His)" userId="9a3bf64d-12ad-45f7-99d9-f66304ab019b" providerId="ADAL" clId="{A2939F60-B22C-4B41-A1AD-8ADD8E93D92F}" dt="2022-09-23T15:39:36.186" v="11555" actId="2696"/>
        <pc:sldMkLst>
          <pc:docMk/>
          <pc:sldMk cId="126648016" sldId="329"/>
        </pc:sldMkLst>
      </pc:sldChg>
      <pc:sldChg chg="add del">
        <pc:chgData name="White, Daniel | (He/His)" userId="9a3bf64d-12ad-45f7-99d9-f66304ab019b" providerId="ADAL" clId="{A2939F60-B22C-4B41-A1AD-8ADD8E93D92F}" dt="2022-09-23T15:39:39.316" v="11556" actId="2696"/>
        <pc:sldMkLst>
          <pc:docMk/>
          <pc:sldMk cId="931222299" sldId="330"/>
        </pc:sldMkLst>
      </pc:sldChg>
    </pc:docChg>
  </pc:docChgLst>
  <pc:docChgLst>
    <pc:chgData name="Simjee, Ibrahim | (He/His)" userId="866c9f19-5c30-4475-888d-e3209e9061c1" providerId="ADAL" clId="{E7FD6498-790E-4E01-A004-1FB0BF3147B1}"/>
    <pc:docChg chg="undo custSel modSld">
      <pc:chgData name="Simjee, Ibrahim | (He/His)" userId="866c9f19-5c30-4475-888d-e3209e9061c1" providerId="ADAL" clId="{E7FD6498-790E-4E01-A004-1FB0BF3147B1}" dt="2022-12-21T11:41:02.640" v="16"/>
      <pc:docMkLst>
        <pc:docMk/>
      </pc:docMkLst>
      <pc:sldChg chg="delSp mod">
        <pc:chgData name="Simjee, Ibrahim | (He/His)" userId="866c9f19-5c30-4475-888d-e3209e9061c1" providerId="ADAL" clId="{E7FD6498-790E-4E01-A004-1FB0BF3147B1}" dt="2022-12-21T11:37:19.829" v="8" actId="478"/>
        <pc:sldMkLst>
          <pc:docMk/>
          <pc:sldMk cId="1713615006" sldId="273"/>
        </pc:sldMkLst>
        <pc:spChg chg="del">
          <ac:chgData name="Simjee, Ibrahim | (He/His)" userId="866c9f19-5c30-4475-888d-e3209e9061c1" providerId="ADAL" clId="{E7FD6498-790E-4E01-A004-1FB0BF3147B1}" dt="2022-12-21T11:37:19.829" v="8" actId="478"/>
          <ac:spMkLst>
            <pc:docMk/>
            <pc:sldMk cId="1713615006" sldId="273"/>
            <ac:spMk id="4" creationId="{FC1D77FF-14B8-4F7C-954E-563C266A7D83}"/>
          </ac:spMkLst>
        </pc:spChg>
      </pc:sldChg>
      <pc:sldChg chg="delSp mod">
        <pc:chgData name="Simjee, Ibrahim | (He/His)" userId="866c9f19-5c30-4475-888d-e3209e9061c1" providerId="ADAL" clId="{E7FD6498-790E-4E01-A004-1FB0BF3147B1}" dt="2022-12-21T11:37:23.893" v="10" actId="478"/>
        <pc:sldMkLst>
          <pc:docMk/>
          <pc:sldMk cId="2106966584" sldId="276"/>
        </pc:sldMkLst>
        <pc:spChg chg="del">
          <ac:chgData name="Simjee, Ibrahim | (He/His)" userId="866c9f19-5c30-4475-888d-e3209e9061c1" providerId="ADAL" clId="{E7FD6498-790E-4E01-A004-1FB0BF3147B1}" dt="2022-12-21T11:37:23.893" v="10" actId="478"/>
          <ac:spMkLst>
            <pc:docMk/>
            <pc:sldMk cId="2106966584" sldId="276"/>
            <ac:spMk id="4" creationId="{1E7D687E-FC5C-48D2-9409-8C3FD3835474}"/>
          </ac:spMkLst>
        </pc:spChg>
      </pc:sldChg>
      <pc:sldChg chg="delSp mod">
        <pc:chgData name="Simjee, Ibrahim | (He/His)" userId="866c9f19-5c30-4475-888d-e3209e9061c1" providerId="ADAL" clId="{E7FD6498-790E-4E01-A004-1FB0BF3147B1}" dt="2022-12-21T11:37:25.627" v="11" actId="478"/>
        <pc:sldMkLst>
          <pc:docMk/>
          <pc:sldMk cId="1544953916" sldId="315"/>
        </pc:sldMkLst>
        <pc:spChg chg="del">
          <ac:chgData name="Simjee, Ibrahim | (He/His)" userId="866c9f19-5c30-4475-888d-e3209e9061c1" providerId="ADAL" clId="{E7FD6498-790E-4E01-A004-1FB0BF3147B1}" dt="2022-12-21T11:37:25.627" v="11" actId="478"/>
          <ac:spMkLst>
            <pc:docMk/>
            <pc:sldMk cId="1544953916" sldId="315"/>
            <ac:spMk id="2" creationId="{A9D5D543-8985-4C82-A723-523580E26FC8}"/>
          </ac:spMkLst>
        </pc:spChg>
      </pc:sldChg>
      <pc:sldChg chg="delSp mod">
        <pc:chgData name="Simjee, Ibrahim | (He/His)" userId="866c9f19-5c30-4475-888d-e3209e9061c1" providerId="ADAL" clId="{E7FD6498-790E-4E01-A004-1FB0BF3147B1}" dt="2022-12-21T11:36:37.433" v="0" actId="478"/>
        <pc:sldMkLst>
          <pc:docMk/>
          <pc:sldMk cId="1996601026" sldId="316"/>
        </pc:sldMkLst>
        <pc:spChg chg="del">
          <ac:chgData name="Simjee, Ibrahim | (He/His)" userId="866c9f19-5c30-4475-888d-e3209e9061c1" providerId="ADAL" clId="{E7FD6498-790E-4E01-A004-1FB0BF3147B1}" dt="2022-12-21T11:36:37.433" v="0" actId="478"/>
          <ac:spMkLst>
            <pc:docMk/>
            <pc:sldMk cId="1996601026" sldId="316"/>
            <ac:spMk id="2" creationId="{853B43E7-AD79-4353-8A83-32CBBB0771DB}"/>
          </ac:spMkLst>
        </pc:spChg>
      </pc:sldChg>
      <pc:sldChg chg="addSp delSp modSp mod">
        <pc:chgData name="Simjee, Ibrahim | (He/His)" userId="866c9f19-5c30-4475-888d-e3209e9061c1" providerId="ADAL" clId="{E7FD6498-790E-4E01-A004-1FB0BF3147B1}" dt="2022-12-21T11:41:02.640" v="16"/>
        <pc:sldMkLst>
          <pc:docMk/>
          <pc:sldMk cId="3316658469" sldId="317"/>
        </pc:sldMkLst>
        <pc:spChg chg="del">
          <ac:chgData name="Simjee, Ibrahim | (He/His)" userId="866c9f19-5c30-4475-888d-e3209e9061c1" providerId="ADAL" clId="{E7FD6498-790E-4E01-A004-1FB0BF3147B1}" dt="2022-12-21T11:36:43.351" v="1" actId="478"/>
          <ac:spMkLst>
            <pc:docMk/>
            <pc:sldMk cId="3316658469" sldId="317"/>
            <ac:spMk id="5" creationId="{92D8392C-AD68-44B4-8F05-86222D8DFE71}"/>
          </ac:spMkLst>
        </pc:spChg>
        <pc:spChg chg="mod">
          <ac:chgData name="Simjee, Ibrahim | (He/His)" userId="866c9f19-5c30-4475-888d-e3209e9061c1" providerId="ADAL" clId="{E7FD6498-790E-4E01-A004-1FB0BF3147B1}" dt="2022-12-21T11:41:02.640" v="16"/>
          <ac:spMkLst>
            <pc:docMk/>
            <pc:sldMk cId="3316658469" sldId="317"/>
            <ac:spMk id="47" creationId="{CC0CA20B-D70A-4578-8C8E-9AAC8C93823B}"/>
          </ac:spMkLst>
        </pc:spChg>
        <pc:spChg chg="mod">
          <ac:chgData name="Simjee, Ibrahim | (He/His)" userId="866c9f19-5c30-4475-888d-e3209e9061c1" providerId="ADAL" clId="{E7FD6498-790E-4E01-A004-1FB0BF3147B1}" dt="2022-12-21T11:41:02.640" v="16"/>
          <ac:spMkLst>
            <pc:docMk/>
            <pc:sldMk cId="3316658469" sldId="317"/>
            <ac:spMk id="48" creationId="{B1E8B75F-27D0-4525-AC44-23BA149F3289}"/>
          </ac:spMkLst>
        </pc:spChg>
        <pc:spChg chg="mod">
          <ac:chgData name="Simjee, Ibrahim | (He/His)" userId="866c9f19-5c30-4475-888d-e3209e9061c1" providerId="ADAL" clId="{E7FD6498-790E-4E01-A004-1FB0BF3147B1}" dt="2022-12-21T11:41:02.640" v="16"/>
          <ac:spMkLst>
            <pc:docMk/>
            <pc:sldMk cId="3316658469" sldId="317"/>
            <ac:spMk id="49" creationId="{BDA3FED3-C4F8-4DDF-9DCB-129B93576937}"/>
          </ac:spMkLst>
        </pc:spChg>
        <pc:spChg chg="mod">
          <ac:chgData name="Simjee, Ibrahim | (He/His)" userId="866c9f19-5c30-4475-888d-e3209e9061c1" providerId="ADAL" clId="{E7FD6498-790E-4E01-A004-1FB0BF3147B1}" dt="2022-12-21T11:41:02.640" v="16"/>
          <ac:spMkLst>
            <pc:docMk/>
            <pc:sldMk cId="3316658469" sldId="317"/>
            <ac:spMk id="50" creationId="{6E830165-C79D-4C11-A706-662BDC94BFAF}"/>
          </ac:spMkLst>
        </pc:spChg>
        <pc:spChg chg="mod">
          <ac:chgData name="Simjee, Ibrahim | (He/His)" userId="866c9f19-5c30-4475-888d-e3209e9061c1" providerId="ADAL" clId="{E7FD6498-790E-4E01-A004-1FB0BF3147B1}" dt="2022-12-21T11:41:02.640" v="16"/>
          <ac:spMkLst>
            <pc:docMk/>
            <pc:sldMk cId="3316658469" sldId="317"/>
            <ac:spMk id="51" creationId="{41AE4105-844C-4967-B5C2-6683DC76DD2D}"/>
          </ac:spMkLst>
        </pc:spChg>
        <pc:spChg chg="mod">
          <ac:chgData name="Simjee, Ibrahim | (He/His)" userId="866c9f19-5c30-4475-888d-e3209e9061c1" providerId="ADAL" clId="{E7FD6498-790E-4E01-A004-1FB0BF3147B1}" dt="2022-12-21T11:41:02.640" v="16"/>
          <ac:spMkLst>
            <pc:docMk/>
            <pc:sldMk cId="3316658469" sldId="317"/>
            <ac:spMk id="52" creationId="{F23F2436-2C6A-45A6-8C01-096BAFC1DB1F}"/>
          </ac:spMkLst>
        </pc:spChg>
        <pc:spChg chg="mod">
          <ac:chgData name="Simjee, Ibrahim | (He/His)" userId="866c9f19-5c30-4475-888d-e3209e9061c1" providerId="ADAL" clId="{E7FD6498-790E-4E01-A004-1FB0BF3147B1}" dt="2022-12-21T11:41:02.640" v="16"/>
          <ac:spMkLst>
            <pc:docMk/>
            <pc:sldMk cId="3316658469" sldId="317"/>
            <ac:spMk id="53" creationId="{81A3DBE8-2777-4103-998F-D9367A81EAF3}"/>
          </ac:spMkLst>
        </pc:spChg>
        <pc:spChg chg="mod">
          <ac:chgData name="Simjee, Ibrahim | (He/His)" userId="866c9f19-5c30-4475-888d-e3209e9061c1" providerId="ADAL" clId="{E7FD6498-790E-4E01-A004-1FB0BF3147B1}" dt="2022-12-21T11:41:02.640" v="16"/>
          <ac:spMkLst>
            <pc:docMk/>
            <pc:sldMk cId="3316658469" sldId="317"/>
            <ac:spMk id="54" creationId="{7DCF0DC4-E8B4-43C2-B63B-975E25AFE0C1}"/>
          </ac:spMkLst>
        </pc:spChg>
        <pc:spChg chg="mod">
          <ac:chgData name="Simjee, Ibrahim | (He/His)" userId="866c9f19-5c30-4475-888d-e3209e9061c1" providerId="ADAL" clId="{E7FD6498-790E-4E01-A004-1FB0BF3147B1}" dt="2022-12-21T11:41:02.640" v="16"/>
          <ac:spMkLst>
            <pc:docMk/>
            <pc:sldMk cId="3316658469" sldId="317"/>
            <ac:spMk id="55" creationId="{8C543994-0401-4549-AE76-0DFD5CB76ACC}"/>
          </ac:spMkLst>
        </pc:spChg>
        <pc:grpChg chg="add mod">
          <ac:chgData name="Simjee, Ibrahim | (He/His)" userId="866c9f19-5c30-4475-888d-e3209e9061c1" providerId="ADAL" clId="{E7FD6498-790E-4E01-A004-1FB0BF3147B1}" dt="2022-12-21T11:41:02.640" v="16"/>
          <ac:grpSpMkLst>
            <pc:docMk/>
            <pc:sldMk cId="3316658469" sldId="317"/>
            <ac:grpSpMk id="36" creationId="{7A7C74C0-50EB-4E0F-804C-60CE99B06352}"/>
          </ac:grpSpMkLst>
        </pc:grpChg>
        <pc:grpChg chg="mod">
          <ac:chgData name="Simjee, Ibrahim | (He/His)" userId="866c9f19-5c30-4475-888d-e3209e9061c1" providerId="ADAL" clId="{E7FD6498-790E-4E01-A004-1FB0BF3147B1}" dt="2022-12-21T11:41:02.640" v="16"/>
          <ac:grpSpMkLst>
            <pc:docMk/>
            <pc:sldMk cId="3316658469" sldId="317"/>
            <ac:grpSpMk id="38" creationId="{6E4F3A9A-3293-4CA4-852B-80894109E45C}"/>
          </ac:grpSpMkLst>
        </pc:grpChg>
        <pc:grpChg chg="del mod">
          <ac:chgData name="Simjee, Ibrahim | (He/His)" userId="866c9f19-5c30-4475-888d-e3209e9061c1" providerId="ADAL" clId="{E7FD6498-790E-4E01-A004-1FB0BF3147B1}" dt="2022-12-21T11:40:53.516" v="15" actId="21"/>
          <ac:grpSpMkLst>
            <pc:docMk/>
            <pc:sldMk cId="3316658469" sldId="317"/>
            <ac:grpSpMk id="41" creationId="{0A7FB3B1-5235-417B-BBAA-7A1011C5B207}"/>
          </ac:grpSpMkLst>
        </pc:grpChg>
        <pc:picChg chg="mod">
          <ac:chgData name="Simjee, Ibrahim | (He/His)" userId="866c9f19-5c30-4475-888d-e3209e9061c1" providerId="ADAL" clId="{E7FD6498-790E-4E01-A004-1FB0BF3147B1}" dt="2022-12-21T11:41:02.640" v="16"/>
          <ac:picMkLst>
            <pc:docMk/>
            <pc:sldMk cId="3316658469" sldId="317"/>
            <ac:picMk id="42" creationId="{50A1DB6F-1E1B-4BB6-8FF1-840106AE3554}"/>
          </ac:picMkLst>
        </pc:picChg>
        <pc:picChg chg="mod">
          <ac:chgData name="Simjee, Ibrahim | (He/His)" userId="866c9f19-5c30-4475-888d-e3209e9061c1" providerId="ADAL" clId="{E7FD6498-790E-4E01-A004-1FB0BF3147B1}" dt="2022-12-21T11:41:02.640" v="16"/>
          <ac:picMkLst>
            <pc:docMk/>
            <pc:sldMk cId="3316658469" sldId="317"/>
            <ac:picMk id="45" creationId="{4216E35D-60C9-41D1-B1FC-AEDF9E437A14}"/>
          </ac:picMkLst>
        </pc:picChg>
        <pc:picChg chg="mod">
          <ac:chgData name="Simjee, Ibrahim | (He/His)" userId="866c9f19-5c30-4475-888d-e3209e9061c1" providerId="ADAL" clId="{E7FD6498-790E-4E01-A004-1FB0BF3147B1}" dt="2022-12-21T11:41:02.640" v="16"/>
          <ac:picMkLst>
            <pc:docMk/>
            <pc:sldMk cId="3316658469" sldId="317"/>
            <ac:picMk id="46" creationId="{64D09B02-B1E3-402E-84AA-7382ACFBB288}"/>
          </ac:picMkLst>
        </pc:picChg>
      </pc:sldChg>
      <pc:sldChg chg="delSp mod">
        <pc:chgData name="Simjee, Ibrahim | (He/His)" userId="866c9f19-5c30-4475-888d-e3209e9061c1" providerId="ADAL" clId="{E7FD6498-790E-4E01-A004-1FB0BF3147B1}" dt="2022-12-21T11:37:28.934" v="12" actId="478"/>
        <pc:sldMkLst>
          <pc:docMk/>
          <pc:sldMk cId="1873031707" sldId="318"/>
        </pc:sldMkLst>
        <pc:spChg chg="del">
          <ac:chgData name="Simjee, Ibrahim | (He/His)" userId="866c9f19-5c30-4475-888d-e3209e9061c1" providerId="ADAL" clId="{E7FD6498-790E-4E01-A004-1FB0BF3147B1}" dt="2022-12-21T11:37:28.934" v="12" actId="478"/>
          <ac:spMkLst>
            <pc:docMk/>
            <pc:sldMk cId="1873031707" sldId="318"/>
            <ac:spMk id="4" creationId="{1E7D687E-FC5C-48D2-9409-8C3FD3835474}"/>
          </ac:spMkLst>
        </pc:spChg>
      </pc:sldChg>
      <pc:sldChg chg="delSp mod">
        <pc:chgData name="Simjee, Ibrahim | (He/His)" userId="866c9f19-5c30-4475-888d-e3209e9061c1" providerId="ADAL" clId="{E7FD6498-790E-4E01-A004-1FB0BF3147B1}" dt="2022-12-21T11:37:10.351" v="5" actId="478"/>
        <pc:sldMkLst>
          <pc:docMk/>
          <pc:sldMk cId="504845696" sldId="319"/>
        </pc:sldMkLst>
        <pc:spChg chg="del">
          <ac:chgData name="Simjee, Ibrahim | (He/His)" userId="866c9f19-5c30-4475-888d-e3209e9061c1" providerId="ADAL" clId="{E7FD6498-790E-4E01-A004-1FB0BF3147B1}" dt="2022-12-21T11:37:10.351" v="5" actId="478"/>
          <ac:spMkLst>
            <pc:docMk/>
            <pc:sldMk cId="504845696" sldId="319"/>
            <ac:spMk id="2" creationId="{552332B2-E185-4B9C-98D1-45801D45F6A5}"/>
          </ac:spMkLst>
        </pc:spChg>
      </pc:sldChg>
      <pc:sldChg chg="delSp mod">
        <pc:chgData name="Simjee, Ibrahim | (He/His)" userId="866c9f19-5c30-4475-888d-e3209e9061c1" providerId="ADAL" clId="{E7FD6498-790E-4E01-A004-1FB0BF3147B1}" dt="2022-12-21T11:37:21.533" v="9" actId="478"/>
        <pc:sldMkLst>
          <pc:docMk/>
          <pc:sldMk cId="2142098385" sldId="320"/>
        </pc:sldMkLst>
        <pc:spChg chg="del">
          <ac:chgData name="Simjee, Ibrahim | (He/His)" userId="866c9f19-5c30-4475-888d-e3209e9061c1" providerId="ADAL" clId="{E7FD6498-790E-4E01-A004-1FB0BF3147B1}" dt="2022-12-21T11:37:21.533" v="9" actId="478"/>
          <ac:spMkLst>
            <pc:docMk/>
            <pc:sldMk cId="2142098385" sldId="320"/>
            <ac:spMk id="2" creationId="{E895131E-589D-43FA-B727-8C003D9C26E1}"/>
          </ac:spMkLst>
        </pc:spChg>
      </pc:sldChg>
      <pc:sldChg chg="delSp mod">
        <pc:chgData name="Simjee, Ibrahim | (He/His)" userId="866c9f19-5c30-4475-888d-e3209e9061c1" providerId="ADAL" clId="{E7FD6498-790E-4E01-A004-1FB0BF3147B1}" dt="2022-12-21T11:36:47.505" v="2" actId="478"/>
        <pc:sldMkLst>
          <pc:docMk/>
          <pc:sldMk cId="1216689668" sldId="324"/>
        </pc:sldMkLst>
        <pc:spChg chg="del">
          <ac:chgData name="Simjee, Ibrahim | (He/His)" userId="866c9f19-5c30-4475-888d-e3209e9061c1" providerId="ADAL" clId="{E7FD6498-790E-4E01-A004-1FB0BF3147B1}" dt="2022-12-21T11:36:47.505" v="2" actId="478"/>
          <ac:spMkLst>
            <pc:docMk/>
            <pc:sldMk cId="1216689668" sldId="324"/>
            <ac:spMk id="4" creationId="{38E9C0ED-0546-46EC-9725-459CD87EC90B}"/>
          </ac:spMkLst>
        </pc:spChg>
      </pc:sldChg>
      <pc:sldChg chg="delSp mod">
        <pc:chgData name="Simjee, Ibrahim | (He/His)" userId="866c9f19-5c30-4475-888d-e3209e9061c1" providerId="ADAL" clId="{E7FD6498-790E-4E01-A004-1FB0BF3147B1}" dt="2022-12-21T11:37:02.767" v="3" actId="478"/>
        <pc:sldMkLst>
          <pc:docMk/>
          <pc:sldMk cId="1799976646" sldId="325"/>
        </pc:sldMkLst>
        <pc:spChg chg="del">
          <ac:chgData name="Simjee, Ibrahim | (He/His)" userId="866c9f19-5c30-4475-888d-e3209e9061c1" providerId="ADAL" clId="{E7FD6498-790E-4E01-A004-1FB0BF3147B1}" dt="2022-12-21T11:37:02.767" v="3" actId="478"/>
          <ac:spMkLst>
            <pc:docMk/>
            <pc:sldMk cId="1799976646" sldId="325"/>
            <ac:spMk id="4" creationId="{46AFB4D6-385E-4A87-A258-D798DD4A630A}"/>
          </ac:spMkLst>
        </pc:spChg>
      </pc:sldChg>
      <pc:sldChg chg="delSp mod">
        <pc:chgData name="Simjee, Ibrahim | (He/His)" userId="866c9f19-5c30-4475-888d-e3209e9061c1" providerId="ADAL" clId="{E7FD6498-790E-4E01-A004-1FB0BF3147B1}" dt="2022-12-21T11:37:15.901" v="6" actId="478"/>
        <pc:sldMkLst>
          <pc:docMk/>
          <pc:sldMk cId="3015290907" sldId="327"/>
        </pc:sldMkLst>
        <pc:spChg chg="del">
          <ac:chgData name="Simjee, Ibrahim | (He/His)" userId="866c9f19-5c30-4475-888d-e3209e9061c1" providerId="ADAL" clId="{E7FD6498-790E-4E01-A004-1FB0BF3147B1}" dt="2022-12-21T11:37:15.901" v="6" actId="478"/>
          <ac:spMkLst>
            <pc:docMk/>
            <pc:sldMk cId="3015290907" sldId="327"/>
            <ac:spMk id="4" creationId="{BCA0BDB0-B265-4333-953C-75296F9554D0}"/>
          </ac:spMkLst>
        </pc:spChg>
      </pc:sldChg>
      <pc:sldChg chg="delSp mod">
        <pc:chgData name="Simjee, Ibrahim | (He/His)" userId="866c9f19-5c30-4475-888d-e3209e9061c1" providerId="ADAL" clId="{E7FD6498-790E-4E01-A004-1FB0BF3147B1}" dt="2022-12-21T11:37:17.717" v="7" actId="478"/>
        <pc:sldMkLst>
          <pc:docMk/>
          <pc:sldMk cId="2388874056" sldId="328"/>
        </pc:sldMkLst>
        <pc:spChg chg="del">
          <ac:chgData name="Simjee, Ibrahim | (He/His)" userId="866c9f19-5c30-4475-888d-e3209e9061c1" providerId="ADAL" clId="{E7FD6498-790E-4E01-A004-1FB0BF3147B1}" dt="2022-12-21T11:37:17.717" v="7" actId="478"/>
          <ac:spMkLst>
            <pc:docMk/>
            <pc:sldMk cId="2388874056" sldId="328"/>
            <ac:spMk id="4" creationId="{BCA0BDB0-B265-4333-953C-75296F9554D0}"/>
          </ac:spMkLst>
        </pc:spChg>
      </pc:sldChg>
      <pc:sldChg chg="delSp mod">
        <pc:chgData name="Simjee, Ibrahim | (He/His)" userId="866c9f19-5c30-4475-888d-e3209e9061c1" providerId="ADAL" clId="{E7FD6498-790E-4E01-A004-1FB0BF3147B1}" dt="2022-12-21T11:37:06.342" v="4" actId="478"/>
        <pc:sldMkLst>
          <pc:docMk/>
          <pc:sldMk cId="457904524" sldId="329"/>
        </pc:sldMkLst>
        <pc:spChg chg="del">
          <ac:chgData name="Simjee, Ibrahim | (He/His)" userId="866c9f19-5c30-4475-888d-e3209e9061c1" providerId="ADAL" clId="{E7FD6498-790E-4E01-A004-1FB0BF3147B1}" dt="2022-12-21T11:37:06.342" v="4" actId="478"/>
          <ac:spMkLst>
            <pc:docMk/>
            <pc:sldMk cId="457904524" sldId="329"/>
            <ac:spMk id="4" creationId="{B8DA177A-E502-494C-A0C2-C57898DD4C7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Sheet1!$I$2</c:f>
              <c:strCache>
                <c:ptCount val="1"/>
                <c:pt idx="0">
                  <c:v>CPI</c:v>
                </c:pt>
              </c:strCache>
            </c:strRef>
          </c:tx>
          <c:spPr>
            <a:ln w="19050" cap="rnd">
              <a:solidFill>
                <a:srgbClr val="FFC000"/>
              </a:solidFill>
              <a:round/>
            </a:ln>
            <a:effectLst/>
          </c:spPr>
          <c:marker>
            <c:symbol val="none"/>
          </c:marker>
          <c:cat>
            <c:strRef>
              <c:f>Sheet1!$J$1:$O$1</c:f>
              <c:strCache>
                <c:ptCount val="6"/>
                <c:pt idx="0">
                  <c:v>21/22</c:v>
                </c:pt>
                <c:pt idx="1">
                  <c:v>22/23</c:v>
                </c:pt>
                <c:pt idx="2">
                  <c:v>23/24</c:v>
                </c:pt>
                <c:pt idx="3">
                  <c:v>24/25</c:v>
                </c:pt>
                <c:pt idx="4">
                  <c:v>25/26</c:v>
                </c:pt>
                <c:pt idx="5">
                  <c:v>26/27</c:v>
                </c:pt>
              </c:strCache>
            </c:strRef>
          </c:cat>
          <c:val>
            <c:numRef>
              <c:f>Sheet1!$J$2:$O$2</c:f>
              <c:numCache>
                <c:formatCode>General</c:formatCode>
                <c:ptCount val="6"/>
                <c:pt idx="0">
                  <c:v>100</c:v>
                </c:pt>
                <c:pt idx="1">
                  <c:v>108</c:v>
                </c:pt>
                <c:pt idx="2">
                  <c:v>110.592</c:v>
                </c:pt>
                <c:pt idx="3">
                  <c:v>112.47206399999999</c:v>
                </c:pt>
                <c:pt idx="4">
                  <c:v>114.72150527999999</c:v>
                </c:pt>
                <c:pt idx="5">
                  <c:v>117.01593538559999</c:v>
                </c:pt>
              </c:numCache>
            </c:numRef>
          </c:val>
          <c:smooth val="0"/>
          <c:extLst>
            <c:ext xmlns:c16="http://schemas.microsoft.com/office/drawing/2014/chart" uri="{C3380CC4-5D6E-409C-BE32-E72D297353CC}">
              <c16:uniqueId val="{00000000-D81C-4914-8DB1-3D1C7FDD011D}"/>
            </c:ext>
          </c:extLst>
        </c:ser>
        <c:ser>
          <c:idx val="1"/>
          <c:order val="1"/>
          <c:tx>
            <c:strRef>
              <c:f>Sheet1!$I$3</c:f>
              <c:strCache>
                <c:ptCount val="1"/>
                <c:pt idx="0">
                  <c:v>AWE</c:v>
                </c:pt>
              </c:strCache>
            </c:strRef>
          </c:tx>
          <c:spPr>
            <a:ln w="19050" cap="rnd">
              <a:solidFill>
                <a:schemeClr val="accent6"/>
              </a:solidFill>
              <a:round/>
            </a:ln>
            <a:effectLst/>
          </c:spPr>
          <c:marker>
            <c:symbol val="none"/>
          </c:marker>
          <c:cat>
            <c:strRef>
              <c:f>Sheet1!$J$1:$O$1</c:f>
              <c:strCache>
                <c:ptCount val="6"/>
                <c:pt idx="0">
                  <c:v>21/22</c:v>
                </c:pt>
                <c:pt idx="1">
                  <c:v>22/23</c:v>
                </c:pt>
                <c:pt idx="2">
                  <c:v>23/24</c:v>
                </c:pt>
                <c:pt idx="3">
                  <c:v>24/25</c:v>
                </c:pt>
                <c:pt idx="4">
                  <c:v>25/26</c:v>
                </c:pt>
                <c:pt idx="5">
                  <c:v>26/27</c:v>
                </c:pt>
              </c:strCache>
            </c:strRef>
          </c:cat>
          <c:val>
            <c:numRef>
              <c:f>Sheet1!$J$3:$O$3</c:f>
              <c:numCache>
                <c:formatCode>General</c:formatCode>
                <c:ptCount val="6"/>
                <c:pt idx="0">
                  <c:v>100</c:v>
                </c:pt>
                <c:pt idx="1">
                  <c:v>105.1</c:v>
                </c:pt>
                <c:pt idx="2">
                  <c:v>107.6224</c:v>
                </c:pt>
                <c:pt idx="3">
                  <c:v>110.52820479999998</c:v>
                </c:pt>
                <c:pt idx="4">
                  <c:v>113.84405094399999</c:v>
                </c:pt>
                <c:pt idx="5">
                  <c:v>117.60090462515198</c:v>
                </c:pt>
              </c:numCache>
            </c:numRef>
          </c:val>
          <c:smooth val="0"/>
          <c:extLst>
            <c:ext xmlns:c16="http://schemas.microsoft.com/office/drawing/2014/chart" uri="{C3380CC4-5D6E-409C-BE32-E72D297353CC}">
              <c16:uniqueId val="{00000001-D81C-4914-8DB1-3D1C7FDD011D}"/>
            </c:ext>
          </c:extLst>
        </c:ser>
        <c:ser>
          <c:idx val="2"/>
          <c:order val="2"/>
          <c:tx>
            <c:strRef>
              <c:f>Sheet1!$I$4</c:f>
              <c:strCache>
                <c:ptCount val="1"/>
                <c:pt idx="0">
                  <c:v>GDP Deflator</c:v>
                </c:pt>
              </c:strCache>
            </c:strRef>
          </c:tx>
          <c:spPr>
            <a:ln w="19050" cap="rnd">
              <a:solidFill>
                <a:schemeClr val="accent1"/>
              </a:solidFill>
              <a:round/>
            </a:ln>
            <a:effectLst/>
          </c:spPr>
          <c:marker>
            <c:symbol val="none"/>
          </c:marker>
          <c:cat>
            <c:strRef>
              <c:f>Sheet1!$J$1:$O$1</c:f>
              <c:strCache>
                <c:ptCount val="6"/>
                <c:pt idx="0">
                  <c:v>21/22</c:v>
                </c:pt>
                <c:pt idx="1">
                  <c:v>22/23</c:v>
                </c:pt>
                <c:pt idx="2">
                  <c:v>23/24</c:v>
                </c:pt>
                <c:pt idx="3">
                  <c:v>24/25</c:v>
                </c:pt>
                <c:pt idx="4">
                  <c:v>25/26</c:v>
                </c:pt>
                <c:pt idx="5">
                  <c:v>26/27</c:v>
                </c:pt>
              </c:strCache>
            </c:strRef>
          </c:cat>
          <c:val>
            <c:numRef>
              <c:f>Sheet1!$J$4:$O$4</c:f>
              <c:numCache>
                <c:formatCode>General</c:formatCode>
                <c:ptCount val="6"/>
                <c:pt idx="0">
                  <c:v>100</c:v>
                </c:pt>
                <c:pt idx="1">
                  <c:v>104.1</c:v>
                </c:pt>
                <c:pt idx="2">
                  <c:v>106.5984</c:v>
                </c:pt>
                <c:pt idx="3">
                  <c:v>108.62376959999999</c:v>
                </c:pt>
                <c:pt idx="4">
                  <c:v>110.79624499199998</c:v>
                </c:pt>
                <c:pt idx="5">
                  <c:v>113.01216989183999</c:v>
                </c:pt>
              </c:numCache>
            </c:numRef>
          </c:val>
          <c:smooth val="0"/>
          <c:extLst>
            <c:ext xmlns:c16="http://schemas.microsoft.com/office/drawing/2014/chart" uri="{C3380CC4-5D6E-409C-BE32-E72D297353CC}">
              <c16:uniqueId val="{00000002-D81C-4914-8DB1-3D1C7FDD011D}"/>
            </c:ext>
          </c:extLst>
        </c:ser>
        <c:dLbls>
          <c:showLegendKey val="0"/>
          <c:showVal val="0"/>
          <c:showCatName val="0"/>
          <c:showSerName val="0"/>
          <c:showPercent val="0"/>
          <c:showBubbleSize val="0"/>
        </c:dLbls>
        <c:smooth val="0"/>
        <c:axId val="372225248"/>
        <c:axId val="372226560"/>
      </c:lineChart>
      <c:catAx>
        <c:axId val="372225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226560"/>
        <c:crosses val="autoZero"/>
        <c:auto val="1"/>
        <c:lblAlgn val="ctr"/>
        <c:lblOffset val="100"/>
        <c:noMultiLvlLbl val="0"/>
      </c:catAx>
      <c:valAx>
        <c:axId val="372226560"/>
        <c:scaling>
          <c:orientation val="minMax"/>
          <c:min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sz="900"/>
                  <a:t>Index</a:t>
                </a:r>
                <a:r>
                  <a:rPr lang="en-GB" sz="900" baseline="0"/>
                  <a:t> Value</a:t>
                </a:r>
                <a:endParaRPr lang="en-GB" sz="90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225248"/>
        <c:crosses val="autoZero"/>
        <c:crossBetween val="between"/>
        <c:majorUnit val="5"/>
        <c:minorUnit val="1"/>
      </c:valAx>
      <c:spPr>
        <a:noFill/>
        <a:ln>
          <a:noFill/>
        </a:ln>
        <a:effectLst/>
      </c:spPr>
    </c:plotArea>
    <c:legend>
      <c:legendPos val="b"/>
      <c:layout>
        <c:manualLayout>
          <c:xMode val="edge"/>
          <c:yMode val="edge"/>
          <c:x val="0.16336844621884364"/>
          <c:y val="0.88498988787610755"/>
          <c:w val="0.74706215058214631"/>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Sheet1!$I$7</c:f>
              <c:strCache>
                <c:ptCount val="1"/>
                <c:pt idx="0">
                  <c:v>CPI</c:v>
                </c:pt>
              </c:strCache>
            </c:strRef>
          </c:tx>
          <c:spPr>
            <a:solidFill>
              <a:srgbClr val="FFC000"/>
            </a:solidFill>
            <a:ln>
              <a:noFill/>
            </a:ln>
            <a:effectLst/>
          </c:spPr>
          <c:invertIfNegative val="0"/>
          <c:cat>
            <c:strRef>
              <c:f>Sheet1!$J$6:$P$6</c:f>
              <c:strCache>
                <c:ptCount val="7"/>
                <c:pt idx="0">
                  <c:v>21/22</c:v>
                </c:pt>
                <c:pt idx="1">
                  <c:v>22/23</c:v>
                </c:pt>
                <c:pt idx="2">
                  <c:v>23/24</c:v>
                </c:pt>
                <c:pt idx="3">
                  <c:v>24/25</c:v>
                </c:pt>
                <c:pt idx="4">
                  <c:v>25/26</c:v>
                </c:pt>
                <c:pt idx="5">
                  <c:v>26/27</c:v>
                </c:pt>
                <c:pt idx="6">
                  <c:v>Total</c:v>
                </c:pt>
              </c:strCache>
            </c:strRef>
          </c:cat>
          <c:val>
            <c:numRef>
              <c:f>Sheet1!$J$7:$P$7</c:f>
              <c:numCache>
                <c:formatCode>General</c:formatCode>
                <c:ptCount val="7"/>
                <c:pt idx="0">
                  <c:v>0</c:v>
                </c:pt>
                <c:pt idx="1">
                  <c:v>8</c:v>
                </c:pt>
                <c:pt idx="2">
                  <c:v>10.591999999999999</c:v>
                </c:pt>
                <c:pt idx="3">
                  <c:v>12.472063999999989</c:v>
                </c:pt>
                <c:pt idx="4">
                  <c:v>14.721505279999988</c:v>
                </c:pt>
                <c:pt idx="5">
                  <c:v>17.015935385599988</c:v>
                </c:pt>
                <c:pt idx="6">
                  <c:v>62.801504665599964</c:v>
                </c:pt>
              </c:numCache>
            </c:numRef>
          </c:val>
          <c:extLst>
            <c:ext xmlns:c16="http://schemas.microsoft.com/office/drawing/2014/chart" uri="{C3380CC4-5D6E-409C-BE32-E72D297353CC}">
              <c16:uniqueId val="{00000000-97DF-419D-874F-7BD93777CE63}"/>
            </c:ext>
          </c:extLst>
        </c:ser>
        <c:ser>
          <c:idx val="1"/>
          <c:order val="1"/>
          <c:tx>
            <c:strRef>
              <c:f>Sheet1!$I$8</c:f>
              <c:strCache>
                <c:ptCount val="1"/>
                <c:pt idx="0">
                  <c:v>AWE</c:v>
                </c:pt>
              </c:strCache>
            </c:strRef>
          </c:tx>
          <c:spPr>
            <a:solidFill>
              <a:schemeClr val="accent6"/>
            </a:solidFill>
            <a:ln>
              <a:noFill/>
            </a:ln>
            <a:effectLst/>
          </c:spPr>
          <c:invertIfNegative val="0"/>
          <c:cat>
            <c:strRef>
              <c:f>Sheet1!$J$6:$P$6</c:f>
              <c:strCache>
                <c:ptCount val="7"/>
                <c:pt idx="0">
                  <c:v>21/22</c:v>
                </c:pt>
                <c:pt idx="1">
                  <c:v>22/23</c:v>
                </c:pt>
                <c:pt idx="2">
                  <c:v>23/24</c:v>
                </c:pt>
                <c:pt idx="3">
                  <c:v>24/25</c:v>
                </c:pt>
                <c:pt idx="4">
                  <c:v>25/26</c:v>
                </c:pt>
                <c:pt idx="5">
                  <c:v>26/27</c:v>
                </c:pt>
                <c:pt idx="6">
                  <c:v>Total</c:v>
                </c:pt>
              </c:strCache>
            </c:strRef>
          </c:cat>
          <c:val>
            <c:numRef>
              <c:f>Sheet1!$J$8:$P$8</c:f>
              <c:numCache>
                <c:formatCode>General</c:formatCode>
                <c:ptCount val="7"/>
                <c:pt idx="0">
                  <c:v>0</c:v>
                </c:pt>
                <c:pt idx="1">
                  <c:v>5.0999999999999943</c:v>
                </c:pt>
                <c:pt idx="2">
                  <c:v>7.622399999999999</c:v>
                </c:pt>
                <c:pt idx="3">
                  <c:v>10.528204799999983</c:v>
                </c:pt>
                <c:pt idx="4">
                  <c:v>13.844050943999989</c:v>
                </c:pt>
                <c:pt idx="5">
                  <c:v>17.600904625151983</c:v>
                </c:pt>
                <c:pt idx="6">
                  <c:v>54.695560369151949</c:v>
                </c:pt>
              </c:numCache>
            </c:numRef>
          </c:val>
          <c:extLst>
            <c:ext xmlns:c16="http://schemas.microsoft.com/office/drawing/2014/chart" uri="{C3380CC4-5D6E-409C-BE32-E72D297353CC}">
              <c16:uniqueId val="{00000001-97DF-419D-874F-7BD93777CE63}"/>
            </c:ext>
          </c:extLst>
        </c:ser>
        <c:ser>
          <c:idx val="2"/>
          <c:order val="2"/>
          <c:tx>
            <c:strRef>
              <c:f>Sheet1!$I$9</c:f>
              <c:strCache>
                <c:ptCount val="1"/>
                <c:pt idx="0">
                  <c:v>GDP Deflator</c:v>
                </c:pt>
              </c:strCache>
            </c:strRef>
          </c:tx>
          <c:spPr>
            <a:solidFill>
              <a:schemeClr val="accent1"/>
            </a:solidFill>
            <a:ln>
              <a:noFill/>
            </a:ln>
            <a:effectLst/>
          </c:spPr>
          <c:invertIfNegative val="0"/>
          <c:cat>
            <c:strRef>
              <c:f>Sheet1!$J$6:$P$6</c:f>
              <c:strCache>
                <c:ptCount val="7"/>
                <c:pt idx="0">
                  <c:v>21/22</c:v>
                </c:pt>
                <c:pt idx="1">
                  <c:v>22/23</c:v>
                </c:pt>
                <c:pt idx="2">
                  <c:v>23/24</c:v>
                </c:pt>
                <c:pt idx="3">
                  <c:v>24/25</c:v>
                </c:pt>
                <c:pt idx="4">
                  <c:v>25/26</c:v>
                </c:pt>
                <c:pt idx="5">
                  <c:v>26/27</c:v>
                </c:pt>
                <c:pt idx="6">
                  <c:v>Total</c:v>
                </c:pt>
              </c:strCache>
            </c:strRef>
          </c:cat>
          <c:val>
            <c:numRef>
              <c:f>Sheet1!$J$9:$P$9</c:f>
              <c:numCache>
                <c:formatCode>General</c:formatCode>
                <c:ptCount val="7"/>
                <c:pt idx="0">
                  <c:v>0</c:v>
                </c:pt>
                <c:pt idx="1">
                  <c:v>4.0999999999999943</c:v>
                </c:pt>
                <c:pt idx="2">
                  <c:v>6.598399999999998</c:v>
                </c:pt>
                <c:pt idx="3">
                  <c:v>8.6237695999999886</c:v>
                </c:pt>
                <c:pt idx="4">
                  <c:v>10.796244991999984</c:v>
                </c:pt>
                <c:pt idx="5">
                  <c:v>13.012169891839989</c:v>
                </c:pt>
                <c:pt idx="6">
                  <c:v>43.130584483839954</c:v>
                </c:pt>
              </c:numCache>
            </c:numRef>
          </c:val>
          <c:extLst>
            <c:ext xmlns:c16="http://schemas.microsoft.com/office/drawing/2014/chart" uri="{C3380CC4-5D6E-409C-BE32-E72D297353CC}">
              <c16:uniqueId val="{00000002-97DF-419D-874F-7BD93777CE63}"/>
            </c:ext>
          </c:extLst>
        </c:ser>
        <c:dLbls>
          <c:showLegendKey val="0"/>
          <c:showVal val="0"/>
          <c:showCatName val="0"/>
          <c:showSerName val="0"/>
          <c:showPercent val="0"/>
          <c:showBubbleSize val="0"/>
        </c:dLbls>
        <c:gapWidth val="219"/>
        <c:overlap val="-27"/>
        <c:axId val="372232792"/>
        <c:axId val="372231480"/>
      </c:barChart>
      <c:catAx>
        <c:axId val="372232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231480"/>
        <c:crosses val="autoZero"/>
        <c:auto val="1"/>
        <c:lblAlgn val="ctr"/>
        <c:lblOffset val="100"/>
        <c:noMultiLvlLbl val="0"/>
      </c:catAx>
      <c:valAx>
        <c:axId val="372231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GB" sz="900" dirty="0"/>
                  <a:t>Additional Annual Impact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2232792"/>
        <c:crosses val="autoZero"/>
        <c:crossBetween val="between"/>
      </c:valAx>
      <c:spPr>
        <a:noFill/>
        <a:ln>
          <a:noFill/>
        </a:ln>
        <a:effectLst/>
      </c:spPr>
    </c:plotArea>
    <c:legend>
      <c:legendPos val="b"/>
      <c:layout>
        <c:manualLayout>
          <c:xMode val="edge"/>
          <c:yMode val="edge"/>
          <c:x val="0.28569270278862119"/>
          <c:y val="0.86519242665459517"/>
          <c:w val="0.42861459442275757"/>
          <c:h val="8.617867016329611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png"/><Relationship Id="rId1" Type="http://schemas.openxmlformats.org/officeDocument/2006/relationships/image" Target="../media/image250.png"/></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A3DB7-9C50-4EBF-AE98-C0B8F346EEA8}"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GB"/>
        </a:p>
      </dgm:t>
    </dgm:pt>
    <dgm:pt modelId="{BC1B5BAB-F8A8-4862-8426-D90B1F2EF31A}">
      <dgm:prSet phldrT="[Text]" custT="1"/>
      <dgm:spPr/>
      <dgm:t>
        <a:bodyPr/>
        <a:lstStyle/>
        <a:p>
          <a:pPr>
            <a:spcAft>
              <a:spcPts val="300"/>
            </a:spcAft>
          </a:pPr>
          <a:r>
            <a:rPr lang="en-GB" sz="2000" b="1" dirty="0">
              <a:solidFill>
                <a:srgbClr val="003057"/>
              </a:solidFill>
            </a:rPr>
            <a:t>Building Cost Information Service (BCIS)</a:t>
          </a:r>
        </a:p>
        <a:p>
          <a:pPr>
            <a:spcAft>
              <a:spcPts val="0"/>
            </a:spcAft>
          </a:pPr>
          <a:r>
            <a:rPr lang="en-GB" sz="1600" dirty="0">
              <a:solidFill>
                <a:srgbClr val="003057"/>
              </a:solidFill>
            </a:rPr>
            <a:t>Useful for adjusting building maintenance and construction costs.</a:t>
          </a:r>
        </a:p>
      </dgm:t>
    </dgm:pt>
    <dgm:pt modelId="{3F0E69CF-3E4E-41F0-8B0F-09B991A37108}" type="sibTrans" cxnId="{0D56E3B4-2F1C-4EB5-92B5-973B66D8686E}">
      <dgm:prSet/>
      <dgm:spPr/>
      <dgm:t>
        <a:bodyPr/>
        <a:lstStyle/>
        <a:p>
          <a:endParaRPr lang="en-GB">
            <a:solidFill>
              <a:srgbClr val="003057"/>
            </a:solidFill>
          </a:endParaRPr>
        </a:p>
      </dgm:t>
    </dgm:pt>
    <dgm:pt modelId="{EDAA61DA-B9E3-4449-A8B5-82FE477CFA62}" type="parTrans" cxnId="{0D56E3B4-2F1C-4EB5-92B5-973B66D8686E}">
      <dgm:prSet/>
      <dgm:spPr/>
      <dgm:t>
        <a:bodyPr/>
        <a:lstStyle/>
        <a:p>
          <a:endParaRPr lang="en-GB">
            <a:solidFill>
              <a:srgbClr val="003057"/>
            </a:solidFill>
          </a:endParaRPr>
        </a:p>
      </dgm:t>
    </dgm:pt>
    <dgm:pt modelId="{4F7995AD-77B5-4BBF-8C31-73BE2D636A39}">
      <dgm:prSet phldrT="[Text]" custT="1"/>
      <dgm:spPr/>
      <dgm:t>
        <a:bodyPr/>
        <a:lstStyle/>
        <a:p>
          <a:pPr>
            <a:spcAft>
              <a:spcPts val="300"/>
            </a:spcAft>
          </a:pPr>
          <a:r>
            <a:rPr lang="en-GB" sz="2000" b="1" dirty="0">
              <a:solidFill>
                <a:srgbClr val="003057"/>
              </a:solidFill>
            </a:rPr>
            <a:t>Average Weekly Earnings (AWE)</a:t>
          </a:r>
        </a:p>
        <a:p>
          <a:pPr>
            <a:spcAft>
              <a:spcPct val="35000"/>
            </a:spcAft>
          </a:pPr>
          <a:r>
            <a:rPr lang="en-GB" sz="1600" dirty="0">
              <a:solidFill>
                <a:srgbClr val="003057"/>
              </a:solidFill>
            </a:rPr>
            <a:t>Useful for adjusting staff costs.</a:t>
          </a:r>
        </a:p>
      </dgm:t>
    </dgm:pt>
    <dgm:pt modelId="{79B6A2C9-B75F-46A0-A0D6-2DA305F6DF3F}" type="sibTrans" cxnId="{DAEADC12-6505-4C91-8F36-75E5AC668E6C}">
      <dgm:prSet/>
      <dgm:spPr/>
      <dgm:t>
        <a:bodyPr/>
        <a:lstStyle/>
        <a:p>
          <a:endParaRPr lang="en-GB">
            <a:solidFill>
              <a:srgbClr val="003057"/>
            </a:solidFill>
          </a:endParaRPr>
        </a:p>
      </dgm:t>
    </dgm:pt>
    <dgm:pt modelId="{607B24E7-6184-4E0C-A609-1FDA2C8ED399}" type="parTrans" cxnId="{DAEADC12-6505-4C91-8F36-75E5AC668E6C}">
      <dgm:prSet/>
      <dgm:spPr/>
      <dgm:t>
        <a:bodyPr/>
        <a:lstStyle/>
        <a:p>
          <a:endParaRPr lang="en-GB">
            <a:solidFill>
              <a:srgbClr val="003057"/>
            </a:solidFill>
          </a:endParaRPr>
        </a:p>
      </dgm:t>
    </dgm:pt>
    <dgm:pt modelId="{260DF2E1-FCB7-4F06-8C28-DF6ABCA7CAB9}">
      <dgm:prSet phldrT="[Text]" custT="1"/>
      <dgm:spPr/>
      <dgm:t>
        <a:bodyPr/>
        <a:lstStyle/>
        <a:p>
          <a:pPr>
            <a:spcAft>
              <a:spcPts val="300"/>
            </a:spcAft>
          </a:pPr>
          <a:r>
            <a:rPr lang="en-GB" sz="2000" b="1" dirty="0">
              <a:solidFill>
                <a:srgbClr val="003057"/>
              </a:solidFill>
            </a:rPr>
            <a:t>Consumer Price Index (CPI)</a:t>
          </a:r>
        </a:p>
        <a:p>
          <a:pPr>
            <a:spcAft>
              <a:spcPct val="35000"/>
            </a:spcAft>
          </a:pPr>
          <a:r>
            <a:rPr lang="en-GB" sz="1600" dirty="0">
              <a:solidFill>
                <a:srgbClr val="003057"/>
              </a:solidFill>
            </a:rPr>
            <a:t>A common inflation index – especially useful for commercial costs.</a:t>
          </a:r>
        </a:p>
      </dgm:t>
    </dgm:pt>
    <dgm:pt modelId="{10FFC28A-E0F9-487E-A236-CA2BF3FBABE1}" type="sibTrans" cxnId="{3241A748-4FF2-46D1-812A-69F2AB0CE0BF}">
      <dgm:prSet/>
      <dgm:spPr/>
      <dgm:t>
        <a:bodyPr/>
        <a:lstStyle/>
        <a:p>
          <a:endParaRPr lang="en-GB">
            <a:solidFill>
              <a:srgbClr val="003057"/>
            </a:solidFill>
          </a:endParaRPr>
        </a:p>
      </dgm:t>
    </dgm:pt>
    <dgm:pt modelId="{C695B5F2-59E0-442F-8D7B-11EBEABD5706}" type="parTrans" cxnId="{3241A748-4FF2-46D1-812A-69F2AB0CE0BF}">
      <dgm:prSet/>
      <dgm:spPr/>
      <dgm:t>
        <a:bodyPr/>
        <a:lstStyle/>
        <a:p>
          <a:endParaRPr lang="en-GB">
            <a:solidFill>
              <a:srgbClr val="003057"/>
            </a:solidFill>
          </a:endParaRPr>
        </a:p>
      </dgm:t>
    </dgm:pt>
    <dgm:pt modelId="{E64A9404-16F6-463B-B29C-F9650FF21324}">
      <dgm:prSet phldrT="[Text]" custT="1"/>
      <dgm:spPr/>
      <dgm:t>
        <a:bodyPr/>
        <a:lstStyle/>
        <a:p>
          <a:pPr>
            <a:spcAft>
              <a:spcPts val="300"/>
            </a:spcAft>
          </a:pPr>
          <a:r>
            <a:rPr lang="en-GB" sz="2000" b="1" dirty="0">
              <a:solidFill>
                <a:srgbClr val="003057"/>
              </a:solidFill>
            </a:rPr>
            <a:t>GDP Deflator</a:t>
          </a:r>
        </a:p>
        <a:p>
          <a:pPr>
            <a:spcAft>
              <a:spcPct val="35000"/>
            </a:spcAft>
          </a:pPr>
          <a:r>
            <a:rPr lang="en-GB" sz="1600" dirty="0">
              <a:solidFill>
                <a:srgbClr val="003057"/>
              </a:solidFill>
            </a:rPr>
            <a:t>Predominantly used to adjust prices of non-market goods and services.</a:t>
          </a:r>
        </a:p>
      </dgm:t>
    </dgm:pt>
    <dgm:pt modelId="{CAA78A02-6671-49EA-A054-F2910E171D02}" type="parTrans" cxnId="{B4DE0535-9C12-4230-9C80-2886DE554A3D}">
      <dgm:prSet/>
      <dgm:spPr/>
      <dgm:t>
        <a:bodyPr/>
        <a:lstStyle/>
        <a:p>
          <a:endParaRPr lang="en-GB">
            <a:solidFill>
              <a:srgbClr val="003057"/>
            </a:solidFill>
          </a:endParaRPr>
        </a:p>
      </dgm:t>
    </dgm:pt>
    <dgm:pt modelId="{CE96D023-12C7-4184-ACFA-77876902C442}" type="sibTrans" cxnId="{B4DE0535-9C12-4230-9C80-2886DE554A3D}">
      <dgm:prSet/>
      <dgm:spPr/>
      <dgm:t>
        <a:bodyPr/>
        <a:lstStyle/>
        <a:p>
          <a:endParaRPr lang="en-GB">
            <a:solidFill>
              <a:srgbClr val="003057"/>
            </a:solidFill>
          </a:endParaRPr>
        </a:p>
      </dgm:t>
    </dgm:pt>
    <dgm:pt modelId="{A4262830-8C5E-4354-91C4-730E376733BC}" type="pres">
      <dgm:prSet presAssocID="{EBDA3DB7-9C50-4EBF-AE98-C0B8F346EEA8}" presName="Name0" presStyleCnt="0">
        <dgm:presLayoutVars>
          <dgm:chMax val="7"/>
          <dgm:chPref val="7"/>
          <dgm:dir/>
        </dgm:presLayoutVars>
      </dgm:prSet>
      <dgm:spPr/>
    </dgm:pt>
    <dgm:pt modelId="{191A9C8E-9B55-48EF-81C9-E074F3850501}" type="pres">
      <dgm:prSet presAssocID="{EBDA3DB7-9C50-4EBF-AE98-C0B8F346EEA8}" presName="Name1" presStyleCnt="0"/>
      <dgm:spPr/>
    </dgm:pt>
    <dgm:pt modelId="{6B594A26-0FA5-4017-8832-FB95ADDB2CE0}" type="pres">
      <dgm:prSet presAssocID="{EBDA3DB7-9C50-4EBF-AE98-C0B8F346EEA8}" presName="cycle" presStyleCnt="0"/>
      <dgm:spPr/>
    </dgm:pt>
    <dgm:pt modelId="{6060EE4C-FE40-4D1D-B2C2-966C77CE102F}" type="pres">
      <dgm:prSet presAssocID="{EBDA3DB7-9C50-4EBF-AE98-C0B8F346EEA8}" presName="srcNode" presStyleLbl="node1" presStyleIdx="0" presStyleCnt="4"/>
      <dgm:spPr/>
    </dgm:pt>
    <dgm:pt modelId="{7C76EC3E-79D9-4586-9291-784203FC0FD0}" type="pres">
      <dgm:prSet presAssocID="{EBDA3DB7-9C50-4EBF-AE98-C0B8F346EEA8}" presName="conn" presStyleLbl="parChTrans1D2" presStyleIdx="0" presStyleCnt="1"/>
      <dgm:spPr/>
    </dgm:pt>
    <dgm:pt modelId="{7366428D-3E33-467E-9D1B-027229F7C4A2}" type="pres">
      <dgm:prSet presAssocID="{EBDA3DB7-9C50-4EBF-AE98-C0B8F346EEA8}" presName="extraNode" presStyleLbl="node1" presStyleIdx="0" presStyleCnt="4"/>
      <dgm:spPr/>
    </dgm:pt>
    <dgm:pt modelId="{1F04A0C4-EDC0-4C6A-8AFA-125B70AB0370}" type="pres">
      <dgm:prSet presAssocID="{EBDA3DB7-9C50-4EBF-AE98-C0B8F346EEA8}" presName="dstNode" presStyleLbl="node1" presStyleIdx="0" presStyleCnt="4"/>
      <dgm:spPr/>
    </dgm:pt>
    <dgm:pt modelId="{BDA3175F-D9CF-4013-8C66-D7B5920CAB54}" type="pres">
      <dgm:prSet presAssocID="{260DF2E1-FCB7-4F06-8C28-DF6ABCA7CAB9}" presName="text_1" presStyleLbl="node1" presStyleIdx="0" presStyleCnt="4">
        <dgm:presLayoutVars>
          <dgm:bulletEnabled val="1"/>
        </dgm:presLayoutVars>
      </dgm:prSet>
      <dgm:spPr/>
    </dgm:pt>
    <dgm:pt modelId="{182C2BD9-4685-4AE8-BFEB-C31551EAFB49}" type="pres">
      <dgm:prSet presAssocID="{260DF2E1-FCB7-4F06-8C28-DF6ABCA7CAB9}" presName="accent_1" presStyleCnt="0"/>
      <dgm:spPr/>
    </dgm:pt>
    <dgm:pt modelId="{57915603-926E-4BF0-A71C-05BDD09148A0}" type="pres">
      <dgm:prSet presAssocID="{260DF2E1-FCB7-4F06-8C28-DF6ABCA7CAB9}" presName="accentRepeatNode" presStyleLbl="solidFgAcc1" presStyleIdx="0" presStyleCnt="4"/>
      <dgm:spPr/>
    </dgm:pt>
    <dgm:pt modelId="{AF13B393-EDD6-4CC4-A5F5-2ACF2D13C624}" type="pres">
      <dgm:prSet presAssocID="{4F7995AD-77B5-4BBF-8C31-73BE2D636A39}" presName="text_2" presStyleLbl="node1" presStyleIdx="1" presStyleCnt="4">
        <dgm:presLayoutVars>
          <dgm:bulletEnabled val="1"/>
        </dgm:presLayoutVars>
      </dgm:prSet>
      <dgm:spPr/>
    </dgm:pt>
    <dgm:pt modelId="{687B1DBB-85D7-443D-9A6C-CF2191AC26ED}" type="pres">
      <dgm:prSet presAssocID="{4F7995AD-77B5-4BBF-8C31-73BE2D636A39}" presName="accent_2" presStyleCnt="0"/>
      <dgm:spPr/>
    </dgm:pt>
    <dgm:pt modelId="{9F36F730-C9BF-4D56-83C8-D249A11E3120}" type="pres">
      <dgm:prSet presAssocID="{4F7995AD-77B5-4BBF-8C31-73BE2D636A39}" presName="accentRepeatNode" presStyleLbl="solidFgAcc1" presStyleIdx="1" presStyleCnt="4"/>
      <dgm:spPr/>
    </dgm:pt>
    <dgm:pt modelId="{A732B0AF-101C-46FB-A128-13B6DE9EC233}" type="pres">
      <dgm:prSet presAssocID="{BC1B5BAB-F8A8-4862-8426-D90B1F2EF31A}" presName="text_3" presStyleLbl="node1" presStyleIdx="2" presStyleCnt="4">
        <dgm:presLayoutVars>
          <dgm:bulletEnabled val="1"/>
        </dgm:presLayoutVars>
      </dgm:prSet>
      <dgm:spPr/>
    </dgm:pt>
    <dgm:pt modelId="{1A19A10F-4F5C-4A9C-9B6B-2AF49DB2B9D5}" type="pres">
      <dgm:prSet presAssocID="{BC1B5BAB-F8A8-4862-8426-D90B1F2EF31A}" presName="accent_3" presStyleCnt="0"/>
      <dgm:spPr/>
    </dgm:pt>
    <dgm:pt modelId="{8A22E7A5-2EE7-4D08-AA37-4E063549B70D}" type="pres">
      <dgm:prSet presAssocID="{BC1B5BAB-F8A8-4862-8426-D90B1F2EF31A}" presName="accentRepeatNode" presStyleLbl="solidFgAcc1" presStyleIdx="2" presStyleCnt="4"/>
      <dgm:spPr/>
    </dgm:pt>
    <dgm:pt modelId="{60E27A27-3BDD-4CE4-806E-C3BA657E3470}" type="pres">
      <dgm:prSet presAssocID="{E64A9404-16F6-463B-B29C-F9650FF21324}" presName="text_4" presStyleLbl="node1" presStyleIdx="3" presStyleCnt="4">
        <dgm:presLayoutVars>
          <dgm:bulletEnabled val="1"/>
        </dgm:presLayoutVars>
      </dgm:prSet>
      <dgm:spPr/>
    </dgm:pt>
    <dgm:pt modelId="{0ADFA31E-6192-4776-8A4C-1017CA37E4A8}" type="pres">
      <dgm:prSet presAssocID="{E64A9404-16F6-463B-B29C-F9650FF21324}" presName="accent_4" presStyleCnt="0"/>
      <dgm:spPr/>
    </dgm:pt>
    <dgm:pt modelId="{4ACB26D9-66D5-4DF8-8D47-5648CFBC368D}" type="pres">
      <dgm:prSet presAssocID="{E64A9404-16F6-463B-B29C-F9650FF21324}" presName="accentRepeatNode" presStyleLbl="solidFgAcc1" presStyleIdx="3" presStyleCnt="4"/>
      <dgm:spPr/>
    </dgm:pt>
  </dgm:ptLst>
  <dgm:cxnLst>
    <dgm:cxn modelId="{8EC6810A-05C0-4CF9-8EB1-A2B7BD6DA037}" type="presOf" srcId="{BC1B5BAB-F8A8-4862-8426-D90B1F2EF31A}" destId="{A732B0AF-101C-46FB-A128-13B6DE9EC233}" srcOrd="0" destOrd="0" presId="urn:microsoft.com/office/officeart/2008/layout/VerticalCurvedList"/>
    <dgm:cxn modelId="{DAEADC12-6505-4C91-8F36-75E5AC668E6C}" srcId="{EBDA3DB7-9C50-4EBF-AE98-C0B8F346EEA8}" destId="{4F7995AD-77B5-4BBF-8C31-73BE2D636A39}" srcOrd="1" destOrd="0" parTransId="{607B24E7-6184-4E0C-A609-1FDA2C8ED399}" sibTransId="{79B6A2C9-B75F-46A0-A0D6-2DA305F6DF3F}"/>
    <dgm:cxn modelId="{B4DE0535-9C12-4230-9C80-2886DE554A3D}" srcId="{EBDA3DB7-9C50-4EBF-AE98-C0B8F346EEA8}" destId="{E64A9404-16F6-463B-B29C-F9650FF21324}" srcOrd="3" destOrd="0" parTransId="{CAA78A02-6671-49EA-A054-F2910E171D02}" sibTransId="{CE96D023-12C7-4184-ACFA-77876902C442}"/>
    <dgm:cxn modelId="{0D7AEA64-744D-40C0-8A9F-FA62075AC7D9}" type="presOf" srcId="{10FFC28A-E0F9-487E-A236-CA2BF3FBABE1}" destId="{7C76EC3E-79D9-4586-9291-784203FC0FD0}" srcOrd="0" destOrd="0" presId="urn:microsoft.com/office/officeart/2008/layout/VerticalCurvedList"/>
    <dgm:cxn modelId="{92089747-7DDC-4AEA-8E80-63DFD6DE6D8A}" type="presOf" srcId="{EBDA3DB7-9C50-4EBF-AE98-C0B8F346EEA8}" destId="{A4262830-8C5E-4354-91C4-730E376733BC}" srcOrd="0" destOrd="0" presId="urn:microsoft.com/office/officeart/2008/layout/VerticalCurvedList"/>
    <dgm:cxn modelId="{3241A748-4FF2-46D1-812A-69F2AB0CE0BF}" srcId="{EBDA3DB7-9C50-4EBF-AE98-C0B8F346EEA8}" destId="{260DF2E1-FCB7-4F06-8C28-DF6ABCA7CAB9}" srcOrd="0" destOrd="0" parTransId="{C695B5F2-59E0-442F-8D7B-11EBEABD5706}" sibTransId="{10FFC28A-E0F9-487E-A236-CA2BF3FBABE1}"/>
    <dgm:cxn modelId="{550EC750-ACB1-4FC5-BE09-3E1B1CA06274}" type="presOf" srcId="{260DF2E1-FCB7-4F06-8C28-DF6ABCA7CAB9}" destId="{BDA3175F-D9CF-4013-8C66-D7B5920CAB54}" srcOrd="0" destOrd="0" presId="urn:microsoft.com/office/officeart/2008/layout/VerticalCurvedList"/>
    <dgm:cxn modelId="{0D56E3B4-2F1C-4EB5-92B5-973B66D8686E}" srcId="{EBDA3DB7-9C50-4EBF-AE98-C0B8F346EEA8}" destId="{BC1B5BAB-F8A8-4862-8426-D90B1F2EF31A}" srcOrd="2" destOrd="0" parTransId="{EDAA61DA-B9E3-4449-A8B5-82FE477CFA62}" sibTransId="{3F0E69CF-3E4E-41F0-8B0F-09B991A37108}"/>
    <dgm:cxn modelId="{78203DCB-0B06-44D8-8581-541199A81F87}" type="presOf" srcId="{E64A9404-16F6-463B-B29C-F9650FF21324}" destId="{60E27A27-3BDD-4CE4-806E-C3BA657E3470}" srcOrd="0" destOrd="0" presId="urn:microsoft.com/office/officeart/2008/layout/VerticalCurvedList"/>
    <dgm:cxn modelId="{788660E7-6AC6-493B-87E5-A99FA5CC447A}" type="presOf" srcId="{4F7995AD-77B5-4BBF-8C31-73BE2D636A39}" destId="{AF13B393-EDD6-4CC4-A5F5-2ACF2D13C624}" srcOrd="0" destOrd="0" presId="urn:microsoft.com/office/officeart/2008/layout/VerticalCurvedList"/>
    <dgm:cxn modelId="{C2D2B3E5-E5B2-4379-855D-318D59B3D850}" type="presParOf" srcId="{A4262830-8C5E-4354-91C4-730E376733BC}" destId="{191A9C8E-9B55-48EF-81C9-E074F3850501}" srcOrd="0" destOrd="0" presId="urn:microsoft.com/office/officeart/2008/layout/VerticalCurvedList"/>
    <dgm:cxn modelId="{3F3AF475-2168-4F08-A414-32AC638EF4BE}" type="presParOf" srcId="{191A9C8E-9B55-48EF-81C9-E074F3850501}" destId="{6B594A26-0FA5-4017-8832-FB95ADDB2CE0}" srcOrd="0" destOrd="0" presId="urn:microsoft.com/office/officeart/2008/layout/VerticalCurvedList"/>
    <dgm:cxn modelId="{918FDD1E-28BF-4DFC-8B41-353059AABAEA}" type="presParOf" srcId="{6B594A26-0FA5-4017-8832-FB95ADDB2CE0}" destId="{6060EE4C-FE40-4D1D-B2C2-966C77CE102F}" srcOrd="0" destOrd="0" presId="urn:microsoft.com/office/officeart/2008/layout/VerticalCurvedList"/>
    <dgm:cxn modelId="{F081E0CC-06B1-4F8B-A8EE-BEB08D4E7AEC}" type="presParOf" srcId="{6B594A26-0FA5-4017-8832-FB95ADDB2CE0}" destId="{7C76EC3E-79D9-4586-9291-784203FC0FD0}" srcOrd="1" destOrd="0" presId="urn:microsoft.com/office/officeart/2008/layout/VerticalCurvedList"/>
    <dgm:cxn modelId="{20F99C87-C79F-4BCD-8494-9F5DAD42E11B}" type="presParOf" srcId="{6B594A26-0FA5-4017-8832-FB95ADDB2CE0}" destId="{7366428D-3E33-467E-9D1B-027229F7C4A2}" srcOrd="2" destOrd="0" presId="urn:microsoft.com/office/officeart/2008/layout/VerticalCurvedList"/>
    <dgm:cxn modelId="{9C28BEE9-D5AE-4FDF-9ADB-C2EC006BC316}" type="presParOf" srcId="{6B594A26-0FA5-4017-8832-FB95ADDB2CE0}" destId="{1F04A0C4-EDC0-4C6A-8AFA-125B70AB0370}" srcOrd="3" destOrd="0" presId="urn:microsoft.com/office/officeart/2008/layout/VerticalCurvedList"/>
    <dgm:cxn modelId="{25252FD8-756E-449F-89CD-BB4988308DAD}" type="presParOf" srcId="{191A9C8E-9B55-48EF-81C9-E074F3850501}" destId="{BDA3175F-D9CF-4013-8C66-D7B5920CAB54}" srcOrd="1" destOrd="0" presId="urn:microsoft.com/office/officeart/2008/layout/VerticalCurvedList"/>
    <dgm:cxn modelId="{41C11EAF-BD5F-422C-B4AA-367A16007C0D}" type="presParOf" srcId="{191A9C8E-9B55-48EF-81C9-E074F3850501}" destId="{182C2BD9-4685-4AE8-BFEB-C31551EAFB49}" srcOrd="2" destOrd="0" presId="urn:microsoft.com/office/officeart/2008/layout/VerticalCurvedList"/>
    <dgm:cxn modelId="{3AD3C443-E871-4795-9AC7-9889DD15A687}" type="presParOf" srcId="{182C2BD9-4685-4AE8-BFEB-C31551EAFB49}" destId="{57915603-926E-4BF0-A71C-05BDD09148A0}" srcOrd="0" destOrd="0" presId="urn:microsoft.com/office/officeart/2008/layout/VerticalCurvedList"/>
    <dgm:cxn modelId="{965ABEBB-925D-4854-9441-884BDA14A799}" type="presParOf" srcId="{191A9C8E-9B55-48EF-81C9-E074F3850501}" destId="{AF13B393-EDD6-4CC4-A5F5-2ACF2D13C624}" srcOrd="3" destOrd="0" presId="urn:microsoft.com/office/officeart/2008/layout/VerticalCurvedList"/>
    <dgm:cxn modelId="{57825A37-73BE-4CB5-9644-02820DE79300}" type="presParOf" srcId="{191A9C8E-9B55-48EF-81C9-E074F3850501}" destId="{687B1DBB-85D7-443D-9A6C-CF2191AC26ED}" srcOrd="4" destOrd="0" presId="urn:microsoft.com/office/officeart/2008/layout/VerticalCurvedList"/>
    <dgm:cxn modelId="{3DC1802F-0ECB-4B5F-853F-7CE50FB1BA21}" type="presParOf" srcId="{687B1DBB-85D7-443D-9A6C-CF2191AC26ED}" destId="{9F36F730-C9BF-4D56-83C8-D249A11E3120}" srcOrd="0" destOrd="0" presId="urn:microsoft.com/office/officeart/2008/layout/VerticalCurvedList"/>
    <dgm:cxn modelId="{2697D452-EE43-43B0-B73F-8A2DB9FBBDD2}" type="presParOf" srcId="{191A9C8E-9B55-48EF-81C9-E074F3850501}" destId="{A732B0AF-101C-46FB-A128-13B6DE9EC233}" srcOrd="5" destOrd="0" presId="urn:microsoft.com/office/officeart/2008/layout/VerticalCurvedList"/>
    <dgm:cxn modelId="{9179F24A-84A2-4EFA-8327-347934A8F615}" type="presParOf" srcId="{191A9C8E-9B55-48EF-81C9-E074F3850501}" destId="{1A19A10F-4F5C-4A9C-9B6B-2AF49DB2B9D5}" srcOrd="6" destOrd="0" presId="urn:microsoft.com/office/officeart/2008/layout/VerticalCurvedList"/>
    <dgm:cxn modelId="{EB5FB6A4-D15B-4D15-B4F9-0A531DB48F11}" type="presParOf" srcId="{1A19A10F-4F5C-4A9C-9B6B-2AF49DB2B9D5}" destId="{8A22E7A5-2EE7-4D08-AA37-4E063549B70D}" srcOrd="0" destOrd="0" presId="urn:microsoft.com/office/officeart/2008/layout/VerticalCurvedList"/>
    <dgm:cxn modelId="{4F73CD40-61BA-4788-900A-4C5963165D4A}" type="presParOf" srcId="{191A9C8E-9B55-48EF-81C9-E074F3850501}" destId="{60E27A27-3BDD-4CE4-806E-C3BA657E3470}" srcOrd="7" destOrd="0" presId="urn:microsoft.com/office/officeart/2008/layout/VerticalCurvedList"/>
    <dgm:cxn modelId="{E9D862B3-C0F4-4410-A462-DF14E3B5E6F3}" type="presParOf" srcId="{191A9C8E-9B55-48EF-81C9-E074F3850501}" destId="{0ADFA31E-6192-4776-8A4C-1017CA37E4A8}" srcOrd="8" destOrd="0" presId="urn:microsoft.com/office/officeart/2008/layout/VerticalCurvedList"/>
    <dgm:cxn modelId="{2244FB94-1C13-48BA-98DE-632BE7CEB338}" type="presParOf" srcId="{0ADFA31E-6192-4776-8A4C-1017CA37E4A8}" destId="{4ACB26D9-66D5-4DF8-8D47-5648CFBC368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8A14ED-D716-49D3-8AB0-406026C04E57}" type="doc">
      <dgm:prSet loTypeId="urn:microsoft.com/office/officeart/2011/layout/TabList" loCatId="list" qsTypeId="urn:microsoft.com/office/officeart/2005/8/quickstyle/simple1" qsCatId="simple" csTypeId="urn:microsoft.com/office/officeart/2005/8/colors/accent1_3" csCatId="accent1" phldr="1"/>
      <dgm:spPr/>
      <dgm:t>
        <a:bodyPr/>
        <a:lstStyle/>
        <a:p>
          <a:endParaRPr lang="en-GB"/>
        </a:p>
      </dgm:t>
    </dgm:pt>
    <dgm:pt modelId="{68044801-F809-4417-B6BF-AA00CF55E7E4}">
      <dgm:prSet phldrT="[Text]"/>
      <dgm:spPr/>
      <dgm:t>
        <a:bodyPr/>
        <a:lstStyle/>
        <a:p>
          <a:r>
            <a:rPr lang="en-GB" dirty="0"/>
            <a:t>Increase Frequency</a:t>
          </a:r>
        </a:p>
      </dgm:t>
    </dgm:pt>
    <dgm:pt modelId="{517C5D31-092C-4DCD-B972-F102D7BDF6E7}" type="parTrans" cxnId="{5122178C-7EA9-4F12-8948-EC74386F1AB7}">
      <dgm:prSet/>
      <dgm:spPr/>
      <dgm:t>
        <a:bodyPr/>
        <a:lstStyle/>
        <a:p>
          <a:endParaRPr lang="en-GB"/>
        </a:p>
      </dgm:t>
    </dgm:pt>
    <dgm:pt modelId="{BB2D9BEF-FC29-4DAB-A910-96DF25261636}" type="sibTrans" cxnId="{5122178C-7EA9-4F12-8948-EC74386F1AB7}">
      <dgm:prSet/>
      <dgm:spPr/>
      <dgm:t>
        <a:bodyPr/>
        <a:lstStyle/>
        <a:p>
          <a:endParaRPr lang="en-GB"/>
        </a:p>
      </dgm:t>
    </dgm:pt>
    <mc:AlternateContent xmlns:mc="http://schemas.openxmlformats.org/markup-compatibility/2006" xmlns:a14="http://schemas.microsoft.com/office/drawing/2010/main">
      <mc:Choice Requires="a14">
        <dgm:pt modelId="{6660D780-2E2B-4DBE-B141-9650392FE73D}">
          <dgm:prSet phldrT="[Text]" custT="1"/>
          <dgm:spPr/>
          <dgm:t>
            <a:bodyPr anchor="ctr"/>
            <a:lstStyle/>
            <a:p>
              <a:pPr>
                <a:buNone/>
              </a:pPr>
              <a14:m>
                <m:oMathPara xmlns:m="http://schemas.openxmlformats.org/officeDocument/2006/math">
                  <m:oMathParaPr>
                    <m:jc m:val="centerGroup"/>
                  </m:oMathParaPr>
                  <m:oMath xmlns:m="http://schemas.openxmlformats.org/officeDocument/2006/math">
                    <m:sSup>
                      <m:sSupPr>
                        <m:ctrlPr>
                          <a:rPr lang="en-GB" sz="1800" b="1" i="1" smtClean="0">
                            <a:latin typeface="Cambria Math" panose="02040503050406030204" pitchFamily="18" charset="0"/>
                          </a:rPr>
                        </m:ctrlPr>
                      </m:sSupPr>
                      <m:e>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𝒓</m:t>
                            </m:r>
                          </m:e>
                          <m:sub>
                            <m:r>
                              <a:rPr lang="en-GB" sz="1800" b="1" i="1" smtClean="0">
                                <a:latin typeface="Cambria Math" panose="02040503050406030204" pitchFamily="18" charset="0"/>
                              </a:rPr>
                              <m:t>𝒎𝒐𝒏𝒕𝒉</m:t>
                            </m:r>
                          </m:sub>
                        </m:sSub>
                        <m:r>
                          <a:rPr lang="en-GB" sz="1800" b="1" i="1" smtClean="0">
                            <a:latin typeface="Cambria Math" panose="02040503050406030204" pitchFamily="18" charset="0"/>
                          </a:rPr>
                          <m:t>=</m:t>
                        </m:r>
                        <m:d>
                          <m:dPr>
                            <m:ctrlPr>
                              <a:rPr lang="en-GB" sz="1800" b="1" i="1" smtClean="0">
                                <a:latin typeface="Cambria Math" panose="02040503050406030204" pitchFamily="18" charset="0"/>
                              </a:rPr>
                            </m:ctrlPr>
                          </m:dPr>
                          <m:e>
                            <m:r>
                              <a:rPr lang="en-GB" sz="1800" b="1" i="1" smtClean="0">
                                <a:latin typeface="Cambria Math" panose="02040503050406030204" pitchFamily="18" charset="0"/>
                              </a:rPr>
                              <m:t>𝟏</m:t>
                            </m:r>
                            <m:r>
                              <a:rPr lang="en-GB" sz="1800" b="1" i="1" smtClean="0">
                                <a:latin typeface="Cambria Math" panose="02040503050406030204" pitchFamily="18" charset="0"/>
                              </a:rPr>
                              <m:t>+</m:t>
                            </m:r>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𝒓</m:t>
                                </m:r>
                              </m:e>
                              <m:sub>
                                <m:r>
                                  <a:rPr lang="en-GB" sz="1800" b="1" i="1" smtClean="0">
                                    <a:latin typeface="Cambria Math" panose="02040503050406030204" pitchFamily="18" charset="0"/>
                                  </a:rPr>
                                  <m:t>𝒂𝒏𝒏𝒖𝒂𝒍</m:t>
                                </m:r>
                              </m:sub>
                            </m:sSub>
                          </m:e>
                        </m:d>
                      </m:e>
                      <m:sup>
                        <m:box>
                          <m:boxPr>
                            <m:ctrlPr>
                              <a:rPr lang="en-GB" sz="1800" b="1" i="1" smtClean="0">
                                <a:latin typeface="Cambria Math" panose="02040503050406030204" pitchFamily="18" charset="0"/>
                              </a:rPr>
                            </m:ctrlPr>
                          </m:boxPr>
                          <m:e>
                            <m:argPr>
                              <m:argSz m:val="-1"/>
                            </m:argPr>
                            <m:f>
                              <m:fPr>
                                <m:ctrlPr>
                                  <a:rPr lang="en-GB" sz="1800" b="1" i="1" smtClean="0">
                                    <a:latin typeface="Cambria Math" panose="02040503050406030204" pitchFamily="18" charset="0"/>
                                  </a:rPr>
                                </m:ctrlPr>
                              </m:fPr>
                              <m:num>
                                <m:r>
                                  <a:rPr lang="en-GB" sz="1800" b="1" i="1" smtClean="0">
                                    <a:latin typeface="Cambria Math" panose="02040503050406030204" pitchFamily="18" charset="0"/>
                                  </a:rPr>
                                  <m:t>𝟏</m:t>
                                </m:r>
                              </m:num>
                              <m:den>
                                <m:r>
                                  <a:rPr lang="en-GB" sz="1800" b="1" i="1" smtClean="0">
                                    <a:latin typeface="Cambria Math" panose="02040503050406030204" pitchFamily="18" charset="0"/>
                                  </a:rPr>
                                  <m:t>𝒏</m:t>
                                </m:r>
                              </m:den>
                            </m:f>
                          </m:e>
                        </m:box>
                      </m:sup>
                    </m:sSup>
                    <m:r>
                      <a:rPr lang="en-GB" sz="1800" b="1" i="1" smtClean="0">
                        <a:latin typeface="Cambria Math" panose="02040503050406030204" pitchFamily="18" charset="0"/>
                      </a:rPr>
                      <m:t> − </m:t>
                    </m:r>
                    <m:r>
                      <a:rPr lang="en-GB" sz="1800" b="1" i="1" smtClean="0">
                        <a:latin typeface="Cambria Math" panose="02040503050406030204" pitchFamily="18" charset="0"/>
                      </a:rPr>
                      <m:t>𝟏</m:t>
                    </m:r>
                  </m:oMath>
                </m:oMathPara>
              </a14:m>
              <a:endParaRPr lang="en-GB" sz="1600" b="1" dirty="0"/>
            </a:p>
          </dgm:t>
        </dgm:pt>
      </mc:Choice>
      <mc:Fallback xmlns="">
        <dgm:pt modelId="{6660D780-2E2B-4DBE-B141-9650392FE73D}">
          <dgm:prSet phldrT="[Text]" custT="1"/>
          <dgm:spPr/>
          <dgm:t>
            <a:bodyPr anchor="ctr"/>
            <a:lstStyle/>
            <a:p>
              <a:pPr>
                <a:buNone/>
              </a:pPr>
              <a:r>
                <a:rPr lang="en-GB" sz="1800" b="1" i="0">
                  <a:latin typeface="Cambria Math" panose="02040503050406030204" pitchFamily="18" charset="0"/>
                </a:rPr>
                <a:t>〖𝒓_𝒎𝒐𝒏𝒕𝒉=(𝟏+𝒓_𝒂𝒏𝒏𝒖𝒂𝒍 )〗^□(64&amp;𝟏/𝒏)  − 𝟏</a:t>
              </a:r>
              <a:endParaRPr lang="en-GB" sz="1600" b="1" dirty="0"/>
            </a:p>
          </dgm:t>
        </dgm:pt>
      </mc:Fallback>
    </mc:AlternateContent>
    <dgm:pt modelId="{BBF4D1E1-88FA-4E9E-959D-E03BCA9617EB}" type="parTrans" cxnId="{79042E4B-2619-4080-BE65-9FC42B7813F3}">
      <dgm:prSet/>
      <dgm:spPr/>
      <dgm:t>
        <a:bodyPr/>
        <a:lstStyle/>
        <a:p>
          <a:endParaRPr lang="en-GB"/>
        </a:p>
      </dgm:t>
    </dgm:pt>
    <dgm:pt modelId="{B288A957-CF20-4978-8BB7-B149776C0ABF}" type="sibTrans" cxnId="{79042E4B-2619-4080-BE65-9FC42B7813F3}">
      <dgm:prSet/>
      <dgm:spPr/>
      <dgm:t>
        <a:bodyPr/>
        <a:lstStyle/>
        <a:p>
          <a:endParaRPr lang="en-GB"/>
        </a:p>
      </dgm:t>
    </dgm:pt>
    <dgm:pt modelId="{6AE6FD89-F4AD-46CA-B514-1433FA0B7623}">
      <dgm:prSet phldrT="[Text]"/>
      <dgm:spPr/>
      <dgm:t>
        <a:bodyPr/>
        <a:lstStyle/>
        <a:p>
          <a:r>
            <a:rPr lang="en-GB" dirty="0"/>
            <a:t>Decrease Frequency</a:t>
          </a:r>
        </a:p>
      </dgm:t>
    </dgm:pt>
    <dgm:pt modelId="{07A8F0F6-42E5-4237-B43D-E9E210BD4C01}" type="parTrans" cxnId="{CB817630-4835-4E25-898B-04A718C2EAD5}">
      <dgm:prSet/>
      <dgm:spPr/>
      <dgm:t>
        <a:bodyPr/>
        <a:lstStyle/>
        <a:p>
          <a:endParaRPr lang="en-GB"/>
        </a:p>
      </dgm:t>
    </dgm:pt>
    <dgm:pt modelId="{8A736CF4-3868-474B-A7EB-CCF4D47724A0}" type="sibTrans" cxnId="{CB817630-4835-4E25-898B-04A718C2EAD5}">
      <dgm:prSet/>
      <dgm:spPr/>
      <dgm:t>
        <a:bodyPr/>
        <a:lstStyle/>
        <a:p>
          <a:endParaRPr lang="en-GB"/>
        </a:p>
      </dgm:t>
    </dgm:pt>
    <dgm:pt modelId="{A6235607-A428-4D62-85DD-C406707A79FE}">
      <dgm:prSet phldrT="[Text]" custT="1"/>
      <dgm:spPr/>
      <dgm:t>
        <a:bodyPr/>
        <a:lstStyle/>
        <a:p>
          <a:r>
            <a:rPr lang="en-GB" sz="2000" dirty="0"/>
            <a:t>Consistent Rates</a:t>
          </a:r>
        </a:p>
      </dgm:t>
    </dgm:pt>
    <dgm:pt modelId="{21F1EE71-8756-4FAB-80D1-4014D98EE5CB}" type="parTrans" cxnId="{ED7692B5-FE57-42B8-AEF4-9E340893D3A8}">
      <dgm:prSet/>
      <dgm:spPr/>
      <dgm:t>
        <a:bodyPr/>
        <a:lstStyle/>
        <a:p>
          <a:endParaRPr lang="en-GB"/>
        </a:p>
      </dgm:t>
    </dgm:pt>
    <dgm:pt modelId="{8AD989FC-2808-4501-AAE2-5F6126047F81}" type="sibTrans" cxnId="{ED7692B5-FE57-42B8-AEF4-9E340893D3A8}">
      <dgm:prSet/>
      <dgm:spPr/>
      <dgm:t>
        <a:bodyPr/>
        <a:lstStyle/>
        <a:p>
          <a:endParaRPr lang="en-GB"/>
        </a:p>
      </dgm:t>
    </dgm:pt>
    <mc:AlternateContent xmlns:mc="http://schemas.openxmlformats.org/markup-compatibility/2006" xmlns:a14="http://schemas.microsoft.com/office/drawing/2010/main">
      <mc:Choice Requires="a14">
        <dgm:pt modelId="{36D20A56-07D7-4FE1-A191-968178810E96}">
          <dgm:prSet phldrT="[Text]" custT="1"/>
          <dgm:spPr/>
          <dgm:t>
            <a:bodyPr anchor="ctr"/>
            <a:lstStyle/>
            <a:p>
              <a:pPr>
                <a:buNone/>
              </a:pPr>
              <a14:m>
                <m:oMathPara xmlns:m="http://schemas.openxmlformats.org/officeDocument/2006/math">
                  <m:oMathParaPr>
                    <m:jc m:val="centerGroup"/>
                  </m:oMathParaPr>
                  <m:oMath xmlns:m="http://schemas.openxmlformats.org/officeDocument/2006/math">
                    <m:sSup>
                      <m:sSupPr>
                        <m:ctrlPr>
                          <a:rPr lang="en-GB" sz="1800" b="1" i="1" smtClean="0">
                            <a:latin typeface="Cambria Math" panose="02040503050406030204" pitchFamily="18" charset="0"/>
                          </a:rPr>
                        </m:ctrlPr>
                      </m:sSupPr>
                      <m:e>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𝒓</m:t>
                            </m:r>
                          </m:e>
                          <m:sub>
                            <m:r>
                              <a:rPr lang="en-GB" sz="1800" b="1" i="1" smtClean="0">
                                <a:latin typeface="Cambria Math" panose="02040503050406030204" pitchFamily="18" charset="0"/>
                              </a:rPr>
                              <m:t>𝒂𝒏𝒏𝒖𝒂𝒍</m:t>
                            </m:r>
                          </m:sub>
                        </m:sSub>
                        <m:r>
                          <a:rPr lang="en-GB" sz="1800" b="1" i="1" smtClean="0">
                            <a:latin typeface="Cambria Math" panose="02040503050406030204" pitchFamily="18" charset="0"/>
                          </a:rPr>
                          <m:t>=</m:t>
                        </m:r>
                        <m:d>
                          <m:dPr>
                            <m:ctrlPr>
                              <a:rPr lang="en-GB" sz="1800" b="1" i="1" smtClean="0">
                                <a:latin typeface="Cambria Math" panose="02040503050406030204" pitchFamily="18" charset="0"/>
                              </a:rPr>
                            </m:ctrlPr>
                          </m:dPr>
                          <m:e>
                            <m:r>
                              <a:rPr lang="en-GB" sz="1800" b="1" i="1" smtClean="0">
                                <a:latin typeface="Cambria Math" panose="02040503050406030204" pitchFamily="18" charset="0"/>
                              </a:rPr>
                              <m:t>𝟏</m:t>
                            </m:r>
                            <m:r>
                              <a:rPr lang="en-GB" sz="1800" b="1" i="1" smtClean="0">
                                <a:latin typeface="Cambria Math" panose="02040503050406030204" pitchFamily="18" charset="0"/>
                              </a:rPr>
                              <m:t>+</m:t>
                            </m:r>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𝒓</m:t>
                                </m:r>
                              </m:e>
                              <m:sub>
                                <m:r>
                                  <a:rPr lang="en-GB" sz="1800" b="1" i="1" smtClean="0">
                                    <a:latin typeface="Cambria Math" panose="02040503050406030204" pitchFamily="18" charset="0"/>
                                  </a:rPr>
                                  <m:t>𝒎𝒐𝒏𝒕𝒉</m:t>
                                </m:r>
                              </m:sub>
                            </m:sSub>
                          </m:e>
                        </m:d>
                      </m:e>
                      <m:sup>
                        <m:r>
                          <a:rPr lang="en-GB" sz="1800" b="1" i="1" smtClean="0">
                            <a:latin typeface="Cambria Math" panose="02040503050406030204" pitchFamily="18" charset="0"/>
                          </a:rPr>
                          <m:t>𝒏</m:t>
                        </m:r>
                      </m:sup>
                    </m:sSup>
                    <m:r>
                      <a:rPr lang="en-GB" sz="1800" b="1" i="1" smtClean="0">
                        <a:latin typeface="Cambria Math" panose="02040503050406030204" pitchFamily="18" charset="0"/>
                      </a:rPr>
                      <m:t> − </m:t>
                    </m:r>
                    <m:r>
                      <a:rPr lang="en-GB" sz="1800" b="1" i="1" smtClean="0">
                        <a:latin typeface="Cambria Math" panose="02040503050406030204" pitchFamily="18" charset="0"/>
                      </a:rPr>
                      <m:t>𝟏</m:t>
                    </m:r>
                  </m:oMath>
                </m:oMathPara>
              </a14:m>
              <a:endParaRPr lang="en-GB" sz="2900" b="1" dirty="0"/>
            </a:p>
          </dgm:t>
        </dgm:pt>
      </mc:Choice>
      <mc:Fallback xmlns="">
        <dgm:pt modelId="{36D20A56-07D7-4FE1-A191-968178810E96}">
          <dgm:prSet phldrT="[Text]" custT="1"/>
          <dgm:spPr/>
          <dgm:t>
            <a:bodyPr anchor="ctr"/>
            <a:lstStyle/>
            <a:p>
              <a:pPr>
                <a:buNone/>
              </a:pPr>
              <a:r>
                <a:rPr lang="en-GB" sz="1800" b="1" i="0">
                  <a:latin typeface="Cambria Math" panose="02040503050406030204" pitchFamily="18" charset="0"/>
                </a:rPr>
                <a:t>〖𝒓_𝒂𝒏𝒏𝒖𝒂𝒍=(𝟏+𝒓_𝒎𝒐𝒏𝒕𝒉 )〗^𝒏  − 𝟏</a:t>
              </a:r>
              <a:endParaRPr lang="en-GB" sz="2900" b="1" dirty="0"/>
            </a:p>
          </dgm:t>
        </dgm:pt>
      </mc:Fallback>
    </mc:AlternateContent>
    <dgm:pt modelId="{B7096664-8097-4BA6-9D36-245AA5281F4F}" type="parTrans" cxnId="{39A6B581-5BCD-4F4A-A21A-91B0E2701A05}">
      <dgm:prSet/>
      <dgm:spPr/>
      <dgm:t>
        <a:bodyPr/>
        <a:lstStyle/>
        <a:p>
          <a:endParaRPr lang="en-GB"/>
        </a:p>
      </dgm:t>
    </dgm:pt>
    <dgm:pt modelId="{5AB1E52B-C1A2-4EB1-94DA-7AD0FE70338E}" type="sibTrans" cxnId="{39A6B581-5BCD-4F4A-A21A-91B0E2701A05}">
      <dgm:prSet/>
      <dgm:spPr/>
      <dgm:t>
        <a:bodyPr/>
        <a:lstStyle/>
        <a:p>
          <a:endParaRPr lang="en-GB"/>
        </a:p>
      </dgm:t>
    </dgm:pt>
    <dgm:pt modelId="{0D7A2C72-2582-4064-B064-247D904A0C32}">
      <dgm:prSet phldrT="[Text]"/>
      <dgm:spPr/>
      <dgm:t>
        <a:bodyPr/>
        <a:lstStyle/>
        <a:p>
          <a:r>
            <a:rPr lang="en-GB" dirty="0"/>
            <a:t>Decrease Frequency</a:t>
          </a:r>
        </a:p>
      </dgm:t>
    </dgm:pt>
    <dgm:pt modelId="{1F534865-B0A8-4F0A-861E-F2565BE06479}" type="parTrans" cxnId="{0EDF1B98-3FBD-4BB2-8209-845570C2F6A3}">
      <dgm:prSet/>
      <dgm:spPr/>
      <dgm:t>
        <a:bodyPr/>
        <a:lstStyle/>
        <a:p>
          <a:endParaRPr lang="en-GB"/>
        </a:p>
      </dgm:t>
    </dgm:pt>
    <dgm:pt modelId="{E6569BE6-A47F-4889-A54B-C1B6EDA85C13}" type="sibTrans" cxnId="{0EDF1B98-3FBD-4BB2-8209-845570C2F6A3}">
      <dgm:prSet/>
      <dgm:spPr/>
      <dgm:t>
        <a:bodyPr/>
        <a:lstStyle/>
        <a:p>
          <a:endParaRPr lang="en-GB"/>
        </a:p>
      </dgm:t>
    </dgm:pt>
    <dgm:pt modelId="{B17AD8FB-A1EA-4B6A-9E32-F8B1C67EEA93}">
      <dgm:prSet phldrT="[Text]" custT="1"/>
      <dgm:spPr/>
      <dgm:t>
        <a:bodyPr/>
        <a:lstStyle/>
        <a:p>
          <a:r>
            <a:rPr lang="en-GB" sz="2000" dirty="0"/>
            <a:t>Non-Consistent Rates</a:t>
          </a:r>
        </a:p>
      </dgm:t>
    </dgm:pt>
    <dgm:pt modelId="{E91EF17C-2DBE-4047-9B25-CB831460F6CD}" type="parTrans" cxnId="{F1F478B4-B2B4-42ED-8D6E-D089D4AF5BA0}">
      <dgm:prSet/>
      <dgm:spPr/>
      <dgm:t>
        <a:bodyPr/>
        <a:lstStyle/>
        <a:p>
          <a:endParaRPr lang="en-GB"/>
        </a:p>
      </dgm:t>
    </dgm:pt>
    <dgm:pt modelId="{5C3FAC20-9284-4C61-A886-D1060CDEAFD7}" type="sibTrans" cxnId="{F1F478B4-B2B4-42ED-8D6E-D089D4AF5BA0}">
      <dgm:prSet/>
      <dgm:spPr/>
      <dgm:t>
        <a:bodyPr/>
        <a:lstStyle/>
        <a:p>
          <a:endParaRPr lang="en-GB"/>
        </a:p>
      </dgm:t>
    </dgm:pt>
    <mc:AlternateContent xmlns:mc="http://schemas.openxmlformats.org/markup-compatibility/2006" xmlns:a14="http://schemas.microsoft.com/office/drawing/2010/main">
      <mc:Choice Requires="a14">
        <dgm:pt modelId="{0A748D0F-F16B-4EEA-B512-97472F020036}">
          <dgm:prSet phldrT="[Text]" custT="1"/>
          <dgm:spPr/>
          <dgm:t>
            <a:bodyPr anchor="ctr"/>
            <a:lstStyle/>
            <a:p>
              <a:pPr algn="ctr">
                <a:buNone/>
              </a:pPr>
              <a14:m>
                <m:oMathPara xmlns:m="http://schemas.openxmlformats.org/officeDocument/2006/math">
                  <m:oMathParaPr>
                    <m:jc m:val="centerGroup"/>
                  </m:oMathParaPr>
                  <m:oMath xmlns:m="http://schemas.openxmlformats.org/officeDocument/2006/math">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𝒓</m:t>
                        </m:r>
                      </m:e>
                      <m:sub>
                        <m:r>
                          <a:rPr lang="en-GB" sz="1800" b="1" i="1" smtClean="0">
                            <a:latin typeface="Cambria Math" panose="02040503050406030204" pitchFamily="18" charset="0"/>
                          </a:rPr>
                          <m:t>𝒂𝒏𝒏𝒖𝒂𝒍</m:t>
                        </m:r>
                      </m:sub>
                    </m:sSub>
                    <m:r>
                      <a:rPr lang="en-GB" sz="1800" b="1" i="1" smtClean="0">
                        <a:latin typeface="Cambria Math" panose="02040503050406030204" pitchFamily="18" charset="0"/>
                      </a:rPr>
                      <m:t>=  </m:t>
                    </m:r>
                    <m:d>
                      <m:dPr>
                        <m:begChr m:val="["/>
                        <m:endChr m:val="]"/>
                        <m:ctrlPr>
                          <a:rPr lang="en-GB" sz="1800" b="1" i="1" smtClean="0">
                            <a:latin typeface="Cambria Math" panose="02040503050406030204" pitchFamily="18" charset="0"/>
                          </a:rPr>
                        </m:ctrlPr>
                      </m:dPr>
                      <m:e>
                        <m:nary>
                          <m:naryPr>
                            <m:chr m:val="∏"/>
                            <m:ctrlPr>
                              <a:rPr lang="en-GB" sz="1800" b="1" i="1" smtClean="0">
                                <a:latin typeface="Cambria Math" panose="02040503050406030204" pitchFamily="18" charset="0"/>
                              </a:rPr>
                            </m:ctrlPr>
                          </m:naryPr>
                          <m:sub>
                            <m:r>
                              <m:rPr>
                                <m:brk m:alnAt="23"/>
                              </m:rPr>
                              <a:rPr lang="en-GB" sz="1800" b="1" i="1" smtClean="0">
                                <a:latin typeface="Cambria Math" panose="02040503050406030204" pitchFamily="18" charset="0"/>
                              </a:rPr>
                              <m:t>𝒕</m:t>
                            </m:r>
                          </m:sub>
                          <m:sup>
                            <m:r>
                              <a:rPr lang="en-GB" sz="1800" b="1" i="1" smtClean="0">
                                <a:latin typeface="Cambria Math" panose="02040503050406030204" pitchFamily="18" charset="0"/>
                              </a:rPr>
                              <m:t>𝑻</m:t>
                            </m:r>
                          </m:sup>
                          <m:e>
                            <m:d>
                              <m:dPr>
                                <m:ctrlPr>
                                  <a:rPr lang="en-GB" sz="1800" b="1" i="1" smtClean="0">
                                    <a:latin typeface="Cambria Math" panose="02040503050406030204" pitchFamily="18" charset="0"/>
                                  </a:rPr>
                                </m:ctrlPr>
                              </m:dPr>
                              <m:e>
                                <m:r>
                                  <a:rPr lang="en-GB" sz="1800" b="1" i="1" smtClean="0">
                                    <a:latin typeface="Cambria Math" panose="02040503050406030204" pitchFamily="18" charset="0"/>
                                  </a:rPr>
                                  <m:t>𝟏</m:t>
                                </m:r>
                                <m:r>
                                  <a:rPr lang="en-GB" sz="1800" b="1" i="1" smtClean="0">
                                    <a:latin typeface="Cambria Math" panose="02040503050406030204" pitchFamily="18" charset="0"/>
                                  </a:rPr>
                                  <m:t>+</m:t>
                                </m:r>
                                <m:sSub>
                                  <m:sSubPr>
                                    <m:ctrlPr>
                                      <a:rPr lang="en-GB" sz="1800" b="1" i="1" smtClean="0">
                                        <a:latin typeface="Cambria Math" panose="02040503050406030204" pitchFamily="18" charset="0"/>
                                      </a:rPr>
                                    </m:ctrlPr>
                                  </m:sSubPr>
                                  <m:e>
                                    <m:r>
                                      <a:rPr lang="en-GB" sz="1800" b="1" i="1" smtClean="0">
                                        <a:latin typeface="Cambria Math" panose="02040503050406030204" pitchFamily="18" charset="0"/>
                                      </a:rPr>
                                      <m:t>𝒓</m:t>
                                    </m:r>
                                  </m:e>
                                  <m:sub>
                                    <m:r>
                                      <a:rPr lang="en-GB" sz="1800" b="1" i="1" smtClean="0">
                                        <a:latin typeface="Cambria Math" panose="02040503050406030204" pitchFamily="18" charset="0"/>
                                      </a:rPr>
                                      <m:t>𝒕</m:t>
                                    </m:r>
                                  </m:sub>
                                </m:sSub>
                              </m:e>
                            </m:d>
                          </m:e>
                        </m:nary>
                      </m:e>
                    </m:d>
                    <m:r>
                      <a:rPr lang="en-GB" sz="1800" b="1" i="1" smtClean="0">
                        <a:latin typeface="Cambria Math" panose="02040503050406030204" pitchFamily="18" charset="0"/>
                      </a:rPr>
                      <m:t> −</m:t>
                    </m:r>
                    <m:r>
                      <a:rPr lang="en-GB" sz="1800" b="1" i="1" smtClean="0">
                        <a:latin typeface="Cambria Math" panose="02040503050406030204" pitchFamily="18" charset="0"/>
                      </a:rPr>
                      <m:t>𝟏</m:t>
                    </m:r>
                  </m:oMath>
                </m:oMathPara>
              </a14:m>
              <a:endParaRPr lang="en-GB" sz="2900" b="1" dirty="0"/>
            </a:p>
          </dgm:t>
        </dgm:pt>
      </mc:Choice>
      <mc:Fallback xmlns="">
        <dgm:pt modelId="{0A748D0F-F16B-4EEA-B512-97472F020036}">
          <dgm:prSet phldrT="[Text]" custT="1"/>
          <dgm:spPr/>
          <dgm:t>
            <a:bodyPr anchor="ctr"/>
            <a:lstStyle/>
            <a:p>
              <a:pPr algn="ctr">
                <a:buNone/>
              </a:pPr>
              <a:r>
                <a:rPr lang="en-GB" sz="1800" b="1" i="0">
                  <a:latin typeface="Cambria Math" panose="02040503050406030204" pitchFamily="18" charset="0"/>
                </a:rPr>
                <a:t>𝒓_𝒂𝒏𝒏𝒖𝒂𝒍=  [∏_𝒕^𝑻▒(𝟏+𝒓_𝒕 ) ]  −𝟏</a:t>
              </a:r>
              <a:endParaRPr lang="en-GB" sz="2900" b="1" dirty="0"/>
            </a:p>
          </dgm:t>
        </dgm:pt>
      </mc:Fallback>
    </mc:AlternateContent>
    <dgm:pt modelId="{D2CE2D11-A795-409B-9EDA-29CBBB8B9E4A}" type="parTrans" cxnId="{66AFB975-E139-4968-8622-8C26114F493D}">
      <dgm:prSet/>
      <dgm:spPr/>
      <dgm:t>
        <a:bodyPr/>
        <a:lstStyle/>
        <a:p>
          <a:endParaRPr lang="en-GB"/>
        </a:p>
      </dgm:t>
    </dgm:pt>
    <dgm:pt modelId="{BB9AF61B-4FBF-408E-8F81-CC5D65777535}" type="sibTrans" cxnId="{66AFB975-E139-4968-8622-8C26114F493D}">
      <dgm:prSet/>
      <dgm:spPr/>
      <dgm:t>
        <a:bodyPr/>
        <a:lstStyle/>
        <a:p>
          <a:endParaRPr lang="en-GB"/>
        </a:p>
      </dgm:t>
    </dgm:pt>
    <dgm:pt modelId="{90DFBF66-0F4F-469B-9EF9-03E5EBF1D79F}">
      <dgm:prSet phldrT="[Text]" custT="1"/>
      <dgm:spPr/>
      <dgm:t>
        <a:bodyPr/>
        <a:lstStyle/>
        <a:p>
          <a:r>
            <a:rPr lang="en-GB" sz="2000" dirty="0"/>
            <a:t>Consistent Rates</a:t>
          </a:r>
        </a:p>
      </dgm:t>
    </dgm:pt>
    <dgm:pt modelId="{59BE84C9-7659-49D0-839E-75261D974357}" type="sibTrans" cxnId="{8C75624E-6030-4B93-A094-52380C388843}">
      <dgm:prSet/>
      <dgm:spPr/>
      <dgm:t>
        <a:bodyPr/>
        <a:lstStyle/>
        <a:p>
          <a:endParaRPr lang="en-GB"/>
        </a:p>
      </dgm:t>
    </dgm:pt>
    <dgm:pt modelId="{8E8AA23D-E463-449F-AEAE-90468782586A}" type="parTrans" cxnId="{8C75624E-6030-4B93-A094-52380C388843}">
      <dgm:prSet/>
      <dgm:spPr/>
      <dgm:t>
        <a:bodyPr/>
        <a:lstStyle/>
        <a:p>
          <a:endParaRPr lang="en-GB"/>
        </a:p>
      </dgm:t>
    </dgm:pt>
    <dgm:pt modelId="{A8472CEE-8349-458F-9FD9-1C1939D8F22E}">
      <dgm:prSet phldrT="[Text]" custT="1"/>
      <dgm:spPr/>
      <dgm:t>
        <a:bodyPr anchor="ctr"/>
        <a:lstStyle/>
        <a:p>
          <a:pPr algn="ctr">
            <a:buNone/>
          </a:pPr>
          <a:endParaRPr lang="en-GB" sz="1600" b="1" dirty="0"/>
        </a:p>
      </dgm:t>
    </dgm:pt>
    <dgm:pt modelId="{04E2EFAA-A126-424B-BC0B-24FE89C9433A}" type="parTrans" cxnId="{B85527BB-3963-4823-9784-70C180ABB025}">
      <dgm:prSet/>
      <dgm:spPr/>
      <dgm:t>
        <a:bodyPr/>
        <a:lstStyle/>
        <a:p>
          <a:endParaRPr lang="en-GB"/>
        </a:p>
      </dgm:t>
    </dgm:pt>
    <dgm:pt modelId="{7507B2D3-8BF3-442E-955A-E2A78CB9842B}" type="sibTrans" cxnId="{B85527BB-3963-4823-9784-70C180ABB025}">
      <dgm:prSet/>
      <dgm:spPr/>
      <dgm:t>
        <a:bodyPr/>
        <a:lstStyle/>
        <a:p>
          <a:endParaRPr lang="en-GB"/>
        </a:p>
      </dgm:t>
    </dgm:pt>
    <dgm:pt modelId="{51CC0350-8448-4784-8C7C-37117B73938E}" type="pres">
      <dgm:prSet presAssocID="{3C8A14ED-D716-49D3-8AB0-406026C04E57}" presName="Name0" presStyleCnt="0">
        <dgm:presLayoutVars>
          <dgm:chMax/>
          <dgm:chPref val="3"/>
          <dgm:dir/>
          <dgm:animOne val="branch"/>
          <dgm:animLvl val="lvl"/>
        </dgm:presLayoutVars>
      </dgm:prSet>
      <dgm:spPr/>
    </dgm:pt>
    <dgm:pt modelId="{4F684494-EBBF-49B2-A57B-D9B7C957EEE7}" type="pres">
      <dgm:prSet presAssocID="{68044801-F809-4417-B6BF-AA00CF55E7E4}" presName="composite" presStyleCnt="0"/>
      <dgm:spPr/>
    </dgm:pt>
    <dgm:pt modelId="{8E0C574E-9BF8-4446-BDF9-8960B0439E80}" type="pres">
      <dgm:prSet presAssocID="{68044801-F809-4417-B6BF-AA00CF55E7E4}" presName="FirstChild" presStyleLbl="revTx" presStyleIdx="0" presStyleCnt="6">
        <dgm:presLayoutVars>
          <dgm:chMax val="0"/>
          <dgm:chPref val="0"/>
          <dgm:bulletEnabled val="1"/>
        </dgm:presLayoutVars>
      </dgm:prSet>
      <dgm:spPr/>
    </dgm:pt>
    <dgm:pt modelId="{1D5A69BC-2481-4BE0-B274-1BFA58213536}" type="pres">
      <dgm:prSet presAssocID="{68044801-F809-4417-B6BF-AA00CF55E7E4}" presName="Parent" presStyleLbl="alignNode1" presStyleIdx="0" presStyleCnt="3">
        <dgm:presLayoutVars>
          <dgm:chMax val="3"/>
          <dgm:chPref val="3"/>
          <dgm:bulletEnabled val="1"/>
        </dgm:presLayoutVars>
      </dgm:prSet>
      <dgm:spPr/>
    </dgm:pt>
    <dgm:pt modelId="{988AD3FA-561B-4E90-A352-F1B40984DC09}" type="pres">
      <dgm:prSet presAssocID="{68044801-F809-4417-B6BF-AA00CF55E7E4}" presName="Accent" presStyleLbl="parChTrans1D1" presStyleIdx="0" presStyleCnt="3"/>
      <dgm:spPr/>
    </dgm:pt>
    <dgm:pt modelId="{B968B36F-6D4D-4499-A56E-5B38A2F23BE0}" type="pres">
      <dgm:prSet presAssocID="{68044801-F809-4417-B6BF-AA00CF55E7E4}" presName="Child" presStyleLbl="revTx" presStyleIdx="1" presStyleCnt="6">
        <dgm:presLayoutVars>
          <dgm:chMax val="0"/>
          <dgm:chPref val="0"/>
          <dgm:bulletEnabled val="1"/>
        </dgm:presLayoutVars>
      </dgm:prSet>
      <dgm:spPr/>
    </dgm:pt>
    <dgm:pt modelId="{9179E7F6-6C2D-47C2-B7C2-B462C64B49D2}" type="pres">
      <dgm:prSet presAssocID="{BB2D9BEF-FC29-4DAB-A910-96DF25261636}" presName="sibTrans" presStyleCnt="0"/>
      <dgm:spPr/>
    </dgm:pt>
    <dgm:pt modelId="{E30F4A73-8930-4E48-B199-ED391073E2A7}" type="pres">
      <dgm:prSet presAssocID="{6AE6FD89-F4AD-46CA-B514-1433FA0B7623}" presName="composite" presStyleCnt="0"/>
      <dgm:spPr/>
    </dgm:pt>
    <dgm:pt modelId="{FA69A9A5-7A6B-4E15-BAD4-FDBC00D1164B}" type="pres">
      <dgm:prSet presAssocID="{6AE6FD89-F4AD-46CA-B514-1433FA0B7623}" presName="FirstChild" presStyleLbl="revTx" presStyleIdx="2" presStyleCnt="6">
        <dgm:presLayoutVars>
          <dgm:chMax val="0"/>
          <dgm:chPref val="0"/>
          <dgm:bulletEnabled val="1"/>
        </dgm:presLayoutVars>
      </dgm:prSet>
      <dgm:spPr/>
    </dgm:pt>
    <dgm:pt modelId="{1F86F150-2B52-4FD3-B613-C1FAFA8577FA}" type="pres">
      <dgm:prSet presAssocID="{6AE6FD89-F4AD-46CA-B514-1433FA0B7623}" presName="Parent" presStyleLbl="alignNode1" presStyleIdx="1" presStyleCnt="3">
        <dgm:presLayoutVars>
          <dgm:chMax val="3"/>
          <dgm:chPref val="3"/>
          <dgm:bulletEnabled val="1"/>
        </dgm:presLayoutVars>
      </dgm:prSet>
      <dgm:spPr/>
    </dgm:pt>
    <dgm:pt modelId="{1C4D56A2-09FA-4628-8BB6-7D16436A5629}" type="pres">
      <dgm:prSet presAssocID="{6AE6FD89-F4AD-46CA-B514-1433FA0B7623}" presName="Accent" presStyleLbl="parChTrans1D1" presStyleIdx="1" presStyleCnt="3"/>
      <dgm:spPr/>
    </dgm:pt>
    <dgm:pt modelId="{198572E7-566D-4C32-B1FC-96B40B92F1C6}" type="pres">
      <dgm:prSet presAssocID="{6AE6FD89-F4AD-46CA-B514-1433FA0B7623}" presName="Child" presStyleLbl="revTx" presStyleIdx="3" presStyleCnt="6">
        <dgm:presLayoutVars>
          <dgm:chMax val="0"/>
          <dgm:chPref val="0"/>
          <dgm:bulletEnabled val="1"/>
        </dgm:presLayoutVars>
      </dgm:prSet>
      <dgm:spPr/>
    </dgm:pt>
    <dgm:pt modelId="{96551B41-D690-4B92-BDAD-CF724864B52F}" type="pres">
      <dgm:prSet presAssocID="{8A736CF4-3868-474B-A7EB-CCF4D47724A0}" presName="sibTrans" presStyleCnt="0"/>
      <dgm:spPr/>
    </dgm:pt>
    <dgm:pt modelId="{88007738-BDDD-4558-A01A-627608DAB11F}" type="pres">
      <dgm:prSet presAssocID="{0D7A2C72-2582-4064-B064-247D904A0C32}" presName="composite" presStyleCnt="0"/>
      <dgm:spPr/>
    </dgm:pt>
    <dgm:pt modelId="{04267D3F-474D-45A5-A5EA-47F349C5D4EC}" type="pres">
      <dgm:prSet presAssocID="{0D7A2C72-2582-4064-B064-247D904A0C32}" presName="FirstChild" presStyleLbl="revTx" presStyleIdx="4" presStyleCnt="6">
        <dgm:presLayoutVars>
          <dgm:chMax val="0"/>
          <dgm:chPref val="0"/>
          <dgm:bulletEnabled val="1"/>
        </dgm:presLayoutVars>
      </dgm:prSet>
      <dgm:spPr/>
    </dgm:pt>
    <dgm:pt modelId="{B9EB8457-3C76-4CD7-B852-37D6B14D8899}" type="pres">
      <dgm:prSet presAssocID="{0D7A2C72-2582-4064-B064-247D904A0C32}" presName="Parent" presStyleLbl="alignNode1" presStyleIdx="2" presStyleCnt="3">
        <dgm:presLayoutVars>
          <dgm:chMax val="3"/>
          <dgm:chPref val="3"/>
          <dgm:bulletEnabled val="1"/>
        </dgm:presLayoutVars>
      </dgm:prSet>
      <dgm:spPr/>
    </dgm:pt>
    <dgm:pt modelId="{DF913CAD-7E20-46E5-8BA2-3DE6EE545A27}" type="pres">
      <dgm:prSet presAssocID="{0D7A2C72-2582-4064-B064-247D904A0C32}" presName="Accent" presStyleLbl="parChTrans1D1" presStyleIdx="2" presStyleCnt="3"/>
      <dgm:spPr/>
    </dgm:pt>
    <dgm:pt modelId="{374A0ADC-8E81-4DCE-9E04-9188A370F3B8}" type="pres">
      <dgm:prSet presAssocID="{0D7A2C72-2582-4064-B064-247D904A0C32}" presName="Child" presStyleLbl="revTx" presStyleIdx="5" presStyleCnt="6">
        <dgm:presLayoutVars>
          <dgm:chMax val="0"/>
          <dgm:chPref val="0"/>
          <dgm:bulletEnabled val="1"/>
        </dgm:presLayoutVars>
      </dgm:prSet>
      <dgm:spPr/>
    </dgm:pt>
  </dgm:ptLst>
  <dgm:cxnLst>
    <dgm:cxn modelId="{8C1B9913-42C5-4CDA-AF34-6CF2AFCAB30E}" type="presOf" srcId="{6AE6FD89-F4AD-46CA-B514-1433FA0B7623}" destId="{1F86F150-2B52-4FD3-B613-C1FAFA8577FA}" srcOrd="0" destOrd="0" presId="urn:microsoft.com/office/officeart/2011/layout/TabList"/>
    <dgm:cxn modelId="{CB817630-4835-4E25-898B-04A718C2EAD5}" srcId="{3C8A14ED-D716-49D3-8AB0-406026C04E57}" destId="{6AE6FD89-F4AD-46CA-B514-1433FA0B7623}" srcOrd="1" destOrd="0" parTransId="{07A8F0F6-42E5-4237-B43D-E9E210BD4C01}" sibTransId="{8A736CF4-3868-474B-A7EB-CCF4D47724A0}"/>
    <dgm:cxn modelId="{52F1C532-A06E-424E-A47D-0D359B442B32}" type="presOf" srcId="{0A748D0F-F16B-4EEA-B512-97472F020036}" destId="{374A0ADC-8E81-4DCE-9E04-9188A370F3B8}" srcOrd="0" destOrd="1" presId="urn:microsoft.com/office/officeart/2011/layout/TabList"/>
    <dgm:cxn modelId="{398B1C35-FEF4-4B5E-BD13-AAECD74045C8}" type="presOf" srcId="{3C8A14ED-D716-49D3-8AB0-406026C04E57}" destId="{51CC0350-8448-4784-8C7C-37117B73938E}" srcOrd="0" destOrd="0" presId="urn:microsoft.com/office/officeart/2011/layout/TabList"/>
    <dgm:cxn modelId="{F30D885F-2F12-4AC1-8B6D-DA813FA0470B}" type="presOf" srcId="{36D20A56-07D7-4FE1-A191-968178810E96}" destId="{198572E7-566D-4C32-B1FC-96B40B92F1C6}" srcOrd="0" destOrd="0" presId="urn:microsoft.com/office/officeart/2011/layout/TabList"/>
    <dgm:cxn modelId="{7A19F146-D012-4232-BA88-F234E95BBB93}" type="presOf" srcId="{90DFBF66-0F4F-469B-9EF9-03E5EBF1D79F}" destId="{8E0C574E-9BF8-4446-BDF9-8960B0439E80}" srcOrd="0" destOrd="0" presId="urn:microsoft.com/office/officeart/2011/layout/TabList"/>
    <dgm:cxn modelId="{79042E4B-2619-4080-BE65-9FC42B7813F3}" srcId="{68044801-F809-4417-B6BF-AA00CF55E7E4}" destId="{6660D780-2E2B-4DBE-B141-9650392FE73D}" srcOrd="1" destOrd="0" parTransId="{BBF4D1E1-88FA-4E9E-959D-E03BCA9617EB}" sibTransId="{B288A957-CF20-4978-8BB7-B149776C0ABF}"/>
    <dgm:cxn modelId="{8C75624E-6030-4B93-A094-52380C388843}" srcId="{68044801-F809-4417-B6BF-AA00CF55E7E4}" destId="{90DFBF66-0F4F-469B-9EF9-03E5EBF1D79F}" srcOrd="0" destOrd="0" parTransId="{8E8AA23D-E463-449F-AEAE-90468782586A}" sibTransId="{59BE84C9-7659-49D0-839E-75261D974357}"/>
    <dgm:cxn modelId="{FDBF4775-26E0-4C27-AE77-79141F8CD038}" type="presOf" srcId="{B17AD8FB-A1EA-4B6A-9E32-F8B1C67EEA93}" destId="{04267D3F-474D-45A5-A5EA-47F349C5D4EC}" srcOrd="0" destOrd="0" presId="urn:microsoft.com/office/officeart/2011/layout/TabList"/>
    <dgm:cxn modelId="{66AFB975-E139-4968-8622-8C26114F493D}" srcId="{0D7A2C72-2582-4064-B064-247D904A0C32}" destId="{0A748D0F-F16B-4EEA-B512-97472F020036}" srcOrd="2" destOrd="0" parTransId="{D2CE2D11-A795-409B-9EDA-29CBBB8B9E4A}" sibTransId="{BB9AF61B-4FBF-408E-8F81-CC5D65777535}"/>
    <dgm:cxn modelId="{39A6B581-5BCD-4F4A-A21A-91B0E2701A05}" srcId="{6AE6FD89-F4AD-46CA-B514-1433FA0B7623}" destId="{36D20A56-07D7-4FE1-A191-968178810E96}" srcOrd="1" destOrd="0" parTransId="{B7096664-8097-4BA6-9D36-245AA5281F4F}" sibTransId="{5AB1E52B-C1A2-4EB1-94DA-7AD0FE70338E}"/>
    <dgm:cxn modelId="{D70A7486-6CDA-41E2-824B-9AB7A774194E}" type="presOf" srcId="{A8472CEE-8349-458F-9FD9-1C1939D8F22E}" destId="{374A0ADC-8E81-4DCE-9E04-9188A370F3B8}" srcOrd="0" destOrd="0" presId="urn:microsoft.com/office/officeart/2011/layout/TabList"/>
    <dgm:cxn modelId="{5122178C-7EA9-4F12-8948-EC74386F1AB7}" srcId="{3C8A14ED-D716-49D3-8AB0-406026C04E57}" destId="{68044801-F809-4417-B6BF-AA00CF55E7E4}" srcOrd="0" destOrd="0" parTransId="{517C5D31-092C-4DCD-B972-F102D7BDF6E7}" sibTransId="{BB2D9BEF-FC29-4DAB-A910-96DF25261636}"/>
    <dgm:cxn modelId="{388AF294-59A5-4791-A125-7D942E47CB35}" type="presOf" srcId="{A6235607-A428-4D62-85DD-C406707A79FE}" destId="{FA69A9A5-7A6B-4E15-BAD4-FDBC00D1164B}" srcOrd="0" destOrd="0" presId="urn:microsoft.com/office/officeart/2011/layout/TabList"/>
    <dgm:cxn modelId="{0EDF1B98-3FBD-4BB2-8209-845570C2F6A3}" srcId="{3C8A14ED-D716-49D3-8AB0-406026C04E57}" destId="{0D7A2C72-2582-4064-B064-247D904A0C32}" srcOrd="2" destOrd="0" parTransId="{1F534865-B0A8-4F0A-861E-F2565BE06479}" sibTransId="{E6569BE6-A47F-4889-A54B-C1B6EDA85C13}"/>
    <dgm:cxn modelId="{F1F478B4-B2B4-42ED-8D6E-D089D4AF5BA0}" srcId="{0D7A2C72-2582-4064-B064-247D904A0C32}" destId="{B17AD8FB-A1EA-4B6A-9E32-F8B1C67EEA93}" srcOrd="0" destOrd="0" parTransId="{E91EF17C-2DBE-4047-9B25-CB831460F6CD}" sibTransId="{5C3FAC20-9284-4C61-A886-D1060CDEAFD7}"/>
    <dgm:cxn modelId="{ED7692B5-FE57-42B8-AEF4-9E340893D3A8}" srcId="{6AE6FD89-F4AD-46CA-B514-1433FA0B7623}" destId="{A6235607-A428-4D62-85DD-C406707A79FE}" srcOrd="0" destOrd="0" parTransId="{21F1EE71-8756-4FAB-80D1-4014D98EE5CB}" sibTransId="{8AD989FC-2808-4501-AAE2-5F6126047F81}"/>
    <dgm:cxn modelId="{F42F3DB8-73E6-40AE-B18F-AD160DF829D5}" type="presOf" srcId="{68044801-F809-4417-B6BF-AA00CF55E7E4}" destId="{1D5A69BC-2481-4BE0-B274-1BFA58213536}" srcOrd="0" destOrd="0" presId="urn:microsoft.com/office/officeart/2011/layout/TabList"/>
    <dgm:cxn modelId="{B85527BB-3963-4823-9784-70C180ABB025}" srcId="{0D7A2C72-2582-4064-B064-247D904A0C32}" destId="{A8472CEE-8349-458F-9FD9-1C1939D8F22E}" srcOrd="1" destOrd="0" parTransId="{04E2EFAA-A126-424B-BC0B-24FE89C9433A}" sibTransId="{7507B2D3-8BF3-442E-955A-E2A78CB9842B}"/>
    <dgm:cxn modelId="{3EB966C6-2359-48A1-8F11-A151D94F974D}" type="presOf" srcId="{6660D780-2E2B-4DBE-B141-9650392FE73D}" destId="{B968B36F-6D4D-4499-A56E-5B38A2F23BE0}" srcOrd="0" destOrd="0" presId="urn:microsoft.com/office/officeart/2011/layout/TabList"/>
    <dgm:cxn modelId="{02205DE0-A374-4AAA-9297-0718A078DA8F}" type="presOf" srcId="{0D7A2C72-2582-4064-B064-247D904A0C32}" destId="{B9EB8457-3C76-4CD7-B852-37D6B14D8899}" srcOrd="0" destOrd="0" presId="urn:microsoft.com/office/officeart/2011/layout/TabList"/>
    <dgm:cxn modelId="{45189530-1B22-4A1F-8E04-C60EE45214F2}" type="presParOf" srcId="{51CC0350-8448-4784-8C7C-37117B73938E}" destId="{4F684494-EBBF-49B2-A57B-D9B7C957EEE7}" srcOrd="0" destOrd="0" presId="urn:microsoft.com/office/officeart/2011/layout/TabList"/>
    <dgm:cxn modelId="{62165FE5-0674-42D9-BF4D-A9B31A1AA6A1}" type="presParOf" srcId="{4F684494-EBBF-49B2-A57B-D9B7C957EEE7}" destId="{8E0C574E-9BF8-4446-BDF9-8960B0439E80}" srcOrd="0" destOrd="0" presId="urn:microsoft.com/office/officeart/2011/layout/TabList"/>
    <dgm:cxn modelId="{9FC62D91-C2A5-45A5-9F24-289B65137A4C}" type="presParOf" srcId="{4F684494-EBBF-49B2-A57B-D9B7C957EEE7}" destId="{1D5A69BC-2481-4BE0-B274-1BFA58213536}" srcOrd="1" destOrd="0" presId="urn:microsoft.com/office/officeart/2011/layout/TabList"/>
    <dgm:cxn modelId="{9EE0D4BF-1AC4-4C55-8304-3FF829792FC6}" type="presParOf" srcId="{4F684494-EBBF-49B2-A57B-D9B7C957EEE7}" destId="{988AD3FA-561B-4E90-A352-F1B40984DC09}" srcOrd="2" destOrd="0" presId="urn:microsoft.com/office/officeart/2011/layout/TabList"/>
    <dgm:cxn modelId="{36FBD8FC-4552-494E-96D3-334220A4C2A2}" type="presParOf" srcId="{51CC0350-8448-4784-8C7C-37117B73938E}" destId="{B968B36F-6D4D-4499-A56E-5B38A2F23BE0}" srcOrd="1" destOrd="0" presId="urn:microsoft.com/office/officeart/2011/layout/TabList"/>
    <dgm:cxn modelId="{3E9D5CC8-3FEA-4182-8129-FA630F1F0142}" type="presParOf" srcId="{51CC0350-8448-4784-8C7C-37117B73938E}" destId="{9179E7F6-6C2D-47C2-B7C2-B462C64B49D2}" srcOrd="2" destOrd="0" presId="urn:microsoft.com/office/officeart/2011/layout/TabList"/>
    <dgm:cxn modelId="{82122061-DE1D-434F-B09F-62B786404C57}" type="presParOf" srcId="{51CC0350-8448-4784-8C7C-37117B73938E}" destId="{E30F4A73-8930-4E48-B199-ED391073E2A7}" srcOrd="3" destOrd="0" presId="urn:microsoft.com/office/officeart/2011/layout/TabList"/>
    <dgm:cxn modelId="{70427966-D3F7-4235-9F22-F34D81EB534E}" type="presParOf" srcId="{E30F4A73-8930-4E48-B199-ED391073E2A7}" destId="{FA69A9A5-7A6B-4E15-BAD4-FDBC00D1164B}" srcOrd="0" destOrd="0" presId="urn:microsoft.com/office/officeart/2011/layout/TabList"/>
    <dgm:cxn modelId="{1B35B408-B645-4FB1-95A3-1953B7EE0E82}" type="presParOf" srcId="{E30F4A73-8930-4E48-B199-ED391073E2A7}" destId="{1F86F150-2B52-4FD3-B613-C1FAFA8577FA}" srcOrd="1" destOrd="0" presId="urn:microsoft.com/office/officeart/2011/layout/TabList"/>
    <dgm:cxn modelId="{71DAB462-5226-41EF-8C63-8C10E1598054}" type="presParOf" srcId="{E30F4A73-8930-4E48-B199-ED391073E2A7}" destId="{1C4D56A2-09FA-4628-8BB6-7D16436A5629}" srcOrd="2" destOrd="0" presId="urn:microsoft.com/office/officeart/2011/layout/TabList"/>
    <dgm:cxn modelId="{9094C6B5-172A-4113-8D47-19B6610B4598}" type="presParOf" srcId="{51CC0350-8448-4784-8C7C-37117B73938E}" destId="{198572E7-566D-4C32-B1FC-96B40B92F1C6}" srcOrd="4" destOrd="0" presId="urn:microsoft.com/office/officeart/2011/layout/TabList"/>
    <dgm:cxn modelId="{6D3A6FF0-E85A-4BBE-B7F1-1CAA7C7A4AE4}" type="presParOf" srcId="{51CC0350-8448-4784-8C7C-37117B73938E}" destId="{96551B41-D690-4B92-BDAD-CF724864B52F}" srcOrd="5" destOrd="0" presId="urn:microsoft.com/office/officeart/2011/layout/TabList"/>
    <dgm:cxn modelId="{4678B734-0970-4DFA-8EED-AE96FB84AD68}" type="presParOf" srcId="{51CC0350-8448-4784-8C7C-37117B73938E}" destId="{88007738-BDDD-4558-A01A-627608DAB11F}" srcOrd="6" destOrd="0" presId="urn:microsoft.com/office/officeart/2011/layout/TabList"/>
    <dgm:cxn modelId="{3F4F002F-6B22-4D2D-B44B-D4EBFF124384}" type="presParOf" srcId="{88007738-BDDD-4558-A01A-627608DAB11F}" destId="{04267D3F-474D-45A5-A5EA-47F349C5D4EC}" srcOrd="0" destOrd="0" presId="urn:microsoft.com/office/officeart/2011/layout/TabList"/>
    <dgm:cxn modelId="{950B8320-9122-42D8-BF9E-B5E02E125452}" type="presParOf" srcId="{88007738-BDDD-4558-A01A-627608DAB11F}" destId="{B9EB8457-3C76-4CD7-B852-37D6B14D8899}" srcOrd="1" destOrd="0" presId="urn:microsoft.com/office/officeart/2011/layout/TabList"/>
    <dgm:cxn modelId="{E0C5C4F8-6523-4142-A127-0EBE45D88BCC}" type="presParOf" srcId="{88007738-BDDD-4558-A01A-627608DAB11F}" destId="{DF913CAD-7E20-46E5-8BA2-3DE6EE545A27}" srcOrd="2" destOrd="0" presId="urn:microsoft.com/office/officeart/2011/layout/TabList"/>
    <dgm:cxn modelId="{DE1FCA01-44DC-45AA-91F8-83892892C54D}" type="presParOf" srcId="{51CC0350-8448-4784-8C7C-37117B73938E}" destId="{374A0ADC-8E81-4DCE-9E04-9188A370F3B8}" srcOrd="7"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8A14ED-D716-49D3-8AB0-406026C04E57}" type="doc">
      <dgm:prSet loTypeId="urn:microsoft.com/office/officeart/2011/layout/TabList" loCatId="list" qsTypeId="urn:microsoft.com/office/officeart/2005/8/quickstyle/simple1" qsCatId="simple" csTypeId="urn:microsoft.com/office/officeart/2005/8/colors/accent1_3" csCatId="accent1" phldr="1"/>
      <dgm:spPr/>
      <dgm:t>
        <a:bodyPr/>
        <a:lstStyle/>
        <a:p>
          <a:endParaRPr lang="en-GB"/>
        </a:p>
      </dgm:t>
    </dgm:pt>
    <dgm:pt modelId="{68044801-F809-4417-B6BF-AA00CF55E7E4}">
      <dgm:prSet phldrT="[Text]"/>
      <dgm:spPr/>
      <dgm:t>
        <a:bodyPr/>
        <a:lstStyle/>
        <a:p>
          <a:r>
            <a:rPr lang="en-GB" dirty="0"/>
            <a:t>Increase Frequency</a:t>
          </a:r>
        </a:p>
      </dgm:t>
    </dgm:pt>
    <dgm:pt modelId="{517C5D31-092C-4DCD-B972-F102D7BDF6E7}" type="parTrans" cxnId="{5122178C-7EA9-4F12-8948-EC74386F1AB7}">
      <dgm:prSet/>
      <dgm:spPr/>
      <dgm:t>
        <a:bodyPr/>
        <a:lstStyle/>
        <a:p>
          <a:endParaRPr lang="en-GB"/>
        </a:p>
      </dgm:t>
    </dgm:pt>
    <dgm:pt modelId="{BB2D9BEF-FC29-4DAB-A910-96DF25261636}" type="sibTrans" cxnId="{5122178C-7EA9-4F12-8948-EC74386F1AB7}">
      <dgm:prSet/>
      <dgm:spPr/>
      <dgm:t>
        <a:bodyPr/>
        <a:lstStyle/>
        <a:p>
          <a:endParaRPr lang="en-GB"/>
        </a:p>
      </dgm:t>
    </dgm:pt>
    <dgm:pt modelId="{6660D780-2E2B-4DBE-B141-9650392FE73D}">
      <dgm:prSet phldrT="[Text]" custT="1"/>
      <dgm:spPr>
        <a:blipFill>
          <a:blip xmlns:r="http://schemas.openxmlformats.org/officeDocument/2006/relationships" r:embed="rId1"/>
          <a:stretch>
            <a:fillRect/>
          </a:stretch>
        </a:blipFill>
      </dgm:spPr>
      <dgm:t>
        <a:bodyPr/>
        <a:lstStyle/>
        <a:p>
          <a:r>
            <a:rPr lang="en-GB">
              <a:noFill/>
            </a:rPr>
            <a:t> </a:t>
          </a:r>
        </a:p>
      </dgm:t>
    </dgm:pt>
    <dgm:pt modelId="{BBF4D1E1-88FA-4E9E-959D-E03BCA9617EB}" type="parTrans" cxnId="{79042E4B-2619-4080-BE65-9FC42B7813F3}">
      <dgm:prSet/>
      <dgm:spPr/>
      <dgm:t>
        <a:bodyPr/>
        <a:lstStyle/>
        <a:p>
          <a:endParaRPr lang="en-GB"/>
        </a:p>
      </dgm:t>
    </dgm:pt>
    <dgm:pt modelId="{B288A957-CF20-4978-8BB7-B149776C0ABF}" type="sibTrans" cxnId="{79042E4B-2619-4080-BE65-9FC42B7813F3}">
      <dgm:prSet/>
      <dgm:spPr/>
      <dgm:t>
        <a:bodyPr/>
        <a:lstStyle/>
        <a:p>
          <a:endParaRPr lang="en-GB"/>
        </a:p>
      </dgm:t>
    </dgm:pt>
    <dgm:pt modelId="{6AE6FD89-F4AD-46CA-B514-1433FA0B7623}">
      <dgm:prSet phldrT="[Text]"/>
      <dgm:spPr/>
      <dgm:t>
        <a:bodyPr/>
        <a:lstStyle/>
        <a:p>
          <a:r>
            <a:rPr lang="en-GB" dirty="0"/>
            <a:t>Decrease Frequency</a:t>
          </a:r>
        </a:p>
      </dgm:t>
    </dgm:pt>
    <dgm:pt modelId="{07A8F0F6-42E5-4237-B43D-E9E210BD4C01}" type="parTrans" cxnId="{CB817630-4835-4E25-898B-04A718C2EAD5}">
      <dgm:prSet/>
      <dgm:spPr/>
      <dgm:t>
        <a:bodyPr/>
        <a:lstStyle/>
        <a:p>
          <a:endParaRPr lang="en-GB"/>
        </a:p>
      </dgm:t>
    </dgm:pt>
    <dgm:pt modelId="{8A736CF4-3868-474B-A7EB-CCF4D47724A0}" type="sibTrans" cxnId="{CB817630-4835-4E25-898B-04A718C2EAD5}">
      <dgm:prSet/>
      <dgm:spPr/>
      <dgm:t>
        <a:bodyPr/>
        <a:lstStyle/>
        <a:p>
          <a:endParaRPr lang="en-GB"/>
        </a:p>
      </dgm:t>
    </dgm:pt>
    <dgm:pt modelId="{A6235607-A428-4D62-85DD-C406707A79FE}">
      <dgm:prSet phldrT="[Text]" custT="1"/>
      <dgm:spPr/>
      <dgm:t>
        <a:bodyPr/>
        <a:lstStyle/>
        <a:p>
          <a:r>
            <a:rPr lang="en-GB" sz="2000" dirty="0"/>
            <a:t>Consistent Rates</a:t>
          </a:r>
        </a:p>
      </dgm:t>
    </dgm:pt>
    <dgm:pt modelId="{21F1EE71-8756-4FAB-80D1-4014D98EE5CB}" type="parTrans" cxnId="{ED7692B5-FE57-42B8-AEF4-9E340893D3A8}">
      <dgm:prSet/>
      <dgm:spPr/>
      <dgm:t>
        <a:bodyPr/>
        <a:lstStyle/>
        <a:p>
          <a:endParaRPr lang="en-GB"/>
        </a:p>
      </dgm:t>
    </dgm:pt>
    <dgm:pt modelId="{8AD989FC-2808-4501-AAE2-5F6126047F81}" type="sibTrans" cxnId="{ED7692B5-FE57-42B8-AEF4-9E340893D3A8}">
      <dgm:prSet/>
      <dgm:spPr/>
      <dgm:t>
        <a:bodyPr/>
        <a:lstStyle/>
        <a:p>
          <a:endParaRPr lang="en-GB"/>
        </a:p>
      </dgm:t>
    </dgm:pt>
    <dgm:pt modelId="{36D20A56-07D7-4FE1-A191-968178810E96}">
      <dgm:prSet phldrT="[Text]" custT="1"/>
      <dgm:spPr>
        <a:blipFill>
          <a:blip xmlns:r="http://schemas.openxmlformats.org/officeDocument/2006/relationships" r:embed="rId2"/>
          <a:stretch>
            <a:fillRect/>
          </a:stretch>
        </a:blipFill>
      </dgm:spPr>
      <dgm:t>
        <a:bodyPr/>
        <a:lstStyle/>
        <a:p>
          <a:r>
            <a:rPr lang="en-GB">
              <a:noFill/>
            </a:rPr>
            <a:t> </a:t>
          </a:r>
        </a:p>
      </dgm:t>
    </dgm:pt>
    <dgm:pt modelId="{B7096664-8097-4BA6-9D36-245AA5281F4F}" type="parTrans" cxnId="{39A6B581-5BCD-4F4A-A21A-91B0E2701A05}">
      <dgm:prSet/>
      <dgm:spPr/>
      <dgm:t>
        <a:bodyPr/>
        <a:lstStyle/>
        <a:p>
          <a:endParaRPr lang="en-GB"/>
        </a:p>
      </dgm:t>
    </dgm:pt>
    <dgm:pt modelId="{5AB1E52B-C1A2-4EB1-94DA-7AD0FE70338E}" type="sibTrans" cxnId="{39A6B581-5BCD-4F4A-A21A-91B0E2701A05}">
      <dgm:prSet/>
      <dgm:spPr/>
      <dgm:t>
        <a:bodyPr/>
        <a:lstStyle/>
        <a:p>
          <a:endParaRPr lang="en-GB"/>
        </a:p>
      </dgm:t>
    </dgm:pt>
    <dgm:pt modelId="{0D7A2C72-2582-4064-B064-247D904A0C32}">
      <dgm:prSet phldrT="[Text]"/>
      <dgm:spPr/>
      <dgm:t>
        <a:bodyPr/>
        <a:lstStyle/>
        <a:p>
          <a:r>
            <a:rPr lang="en-GB" dirty="0"/>
            <a:t>Decrease Frequency</a:t>
          </a:r>
        </a:p>
      </dgm:t>
    </dgm:pt>
    <dgm:pt modelId="{1F534865-B0A8-4F0A-861E-F2565BE06479}" type="parTrans" cxnId="{0EDF1B98-3FBD-4BB2-8209-845570C2F6A3}">
      <dgm:prSet/>
      <dgm:spPr/>
      <dgm:t>
        <a:bodyPr/>
        <a:lstStyle/>
        <a:p>
          <a:endParaRPr lang="en-GB"/>
        </a:p>
      </dgm:t>
    </dgm:pt>
    <dgm:pt modelId="{E6569BE6-A47F-4889-A54B-C1B6EDA85C13}" type="sibTrans" cxnId="{0EDF1B98-3FBD-4BB2-8209-845570C2F6A3}">
      <dgm:prSet/>
      <dgm:spPr/>
      <dgm:t>
        <a:bodyPr/>
        <a:lstStyle/>
        <a:p>
          <a:endParaRPr lang="en-GB"/>
        </a:p>
      </dgm:t>
    </dgm:pt>
    <dgm:pt modelId="{B17AD8FB-A1EA-4B6A-9E32-F8B1C67EEA93}">
      <dgm:prSet phldrT="[Text]" custT="1"/>
      <dgm:spPr/>
      <dgm:t>
        <a:bodyPr/>
        <a:lstStyle/>
        <a:p>
          <a:r>
            <a:rPr lang="en-GB" sz="2000" dirty="0"/>
            <a:t>Non-Consistent Rates</a:t>
          </a:r>
        </a:p>
      </dgm:t>
    </dgm:pt>
    <dgm:pt modelId="{E91EF17C-2DBE-4047-9B25-CB831460F6CD}" type="parTrans" cxnId="{F1F478B4-B2B4-42ED-8D6E-D089D4AF5BA0}">
      <dgm:prSet/>
      <dgm:spPr/>
      <dgm:t>
        <a:bodyPr/>
        <a:lstStyle/>
        <a:p>
          <a:endParaRPr lang="en-GB"/>
        </a:p>
      </dgm:t>
    </dgm:pt>
    <dgm:pt modelId="{5C3FAC20-9284-4C61-A886-D1060CDEAFD7}" type="sibTrans" cxnId="{F1F478B4-B2B4-42ED-8D6E-D089D4AF5BA0}">
      <dgm:prSet/>
      <dgm:spPr/>
      <dgm:t>
        <a:bodyPr/>
        <a:lstStyle/>
        <a:p>
          <a:endParaRPr lang="en-GB"/>
        </a:p>
      </dgm:t>
    </dgm:pt>
    <dgm:pt modelId="{0A748D0F-F16B-4EEA-B512-97472F020036}">
      <dgm:prSet phldrT="[Text]" custT="1"/>
      <dgm:spPr/>
      <dgm:t>
        <a:bodyPr/>
        <a:lstStyle/>
        <a:p>
          <a:r>
            <a:rPr lang="en-GB">
              <a:noFill/>
            </a:rPr>
            <a:t> </a:t>
          </a:r>
        </a:p>
      </dgm:t>
    </dgm:pt>
    <dgm:pt modelId="{D2CE2D11-A795-409B-9EDA-29CBBB8B9E4A}" type="parTrans" cxnId="{66AFB975-E139-4968-8622-8C26114F493D}">
      <dgm:prSet/>
      <dgm:spPr/>
      <dgm:t>
        <a:bodyPr/>
        <a:lstStyle/>
        <a:p>
          <a:endParaRPr lang="en-GB"/>
        </a:p>
      </dgm:t>
    </dgm:pt>
    <dgm:pt modelId="{BB9AF61B-4FBF-408E-8F81-CC5D65777535}" type="sibTrans" cxnId="{66AFB975-E139-4968-8622-8C26114F493D}">
      <dgm:prSet/>
      <dgm:spPr/>
      <dgm:t>
        <a:bodyPr/>
        <a:lstStyle/>
        <a:p>
          <a:endParaRPr lang="en-GB"/>
        </a:p>
      </dgm:t>
    </dgm:pt>
    <dgm:pt modelId="{90DFBF66-0F4F-469B-9EF9-03E5EBF1D79F}">
      <dgm:prSet phldrT="[Text]" custT="1"/>
      <dgm:spPr/>
      <dgm:t>
        <a:bodyPr/>
        <a:lstStyle/>
        <a:p>
          <a:r>
            <a:rPr lang="en-GB" sz="2000" dirty="0"/>
            <a:t>Consistent Rates</a:t>
          </a:r>
        </a:p>
      </dgm:t>
    </dgm:pt>
    <dgm:pt modelId="{59BE84C9-7659-49D0-839E-75261D974357}" type="sibTrans" cxnId="{8C75624E-6030-4B93-A094-52380C388843}">
      <dgm:prSet/>
      <dgm:spPr/>
      <dgm:t>
        <a:bodyPr/>
        <a:lstStyle/>
        <a:p>
          <a:endParaRPr lang="en-GB"/>
        </a:p>
      </dgm:t>
    </dgm:pt>
    <dgm:pt modelId="{8E8AA23D-E463-449F-AEAE-90468782586A}" type="parTrans" cxnId="{8C75624E-6030-4B93-A094-52380C388843}">
      <dgm:prSet/>
      <dgm:spPr/>
      <dgm:t>
        <a:bodyPr/>
        <a:lstStyle/>
        <a:p>
          <a:endParaRPr lang="en-GB"/>
        </a:p>
      </dgm:t>
    </dgm:pt>
    <dgm:pt modelId="{A8472CEE-8349-458F-9FD9-1C1939D8F22E}">
      <dgm:prSet phldrT="[Text]" custT="1"/>
      <dgm:spPr>
        <a:blipFill>
          <a:blip xmlns:r="http://schemas.openxmlformats.org/officeDocument/2006/relationships" r:embed="rId3"/>
          <a:stretch>
            <a:fillRect/>
          </a:stretch>
        </a:blipFill>
      </dgm:spPr>
      <dgm:t>
        <a:bodyPr/>
        <a:lstStyle/>
        <a:p>
          <a:r>
            <a:rPr lang="en-GB">
              <a:noFill/>
            </a:rPr>
            <a:t> </a:t>
          </a:r>
        </a:p>
      </dgm:t>
    </dgm:pt>
    <dgm:pt modelId="{04E2EFAA-A126-424B-BC0B-24FE89C9433A}" type="parTrans" cxnId="{B85527BB-3963-4823-9784-70C180ABB025}">
      <dgm:prSet/>
      <dgm:spPr/>
      <dgm:t>
        <a:bodyPr/>
        <a:lstStyle/>
        <a:p>
          <a:endParaRPr lang="en-GB"/>
        </a:p>
      </dgm:t>
    </dgm:pt>
    <dgm:pt modelId="{7507B2D3-8BF3-442E-955A-E2A78CB9842B}" type="sibTrans" cxnId="{B85527BB-3963-4823-9784-70C180ABB025}">
      <dgm:prSet/>
      <dgm:spPr/>
      <dgm:t>
        <a:bodyPr/>
        <a:lstStyle/>
        <a:p>
          <a:endParaRPr lang="en-GB"/>
        </a:p>
      </dgm:t>
    </dgm:pt>
    <dgm:pt modelId="{51CC0350-8448-4784-8C7C-37117B73938E}" type="pres">
      <dgm:prSet presAssocID="{3C8A14ED-D716-49D3-8AB0-406026C04E57}" presName="Name0" presStyleCnt="0">
        <dgm:presLayoutVars>
          <dgm:chMax/>
          <dgm:chPref val="3"/>
          <dgm:dir/>
          <dgm:animOne val="branch"/>
          <dgm:animLvl val="lvl"/>
        </dgm:presLayoutVars>
      </dgm:prSet>
      <dgm:spPr/>
    </dgm:pt>
    <dgm:pt modelId="{4F684494-EBBF-49B2-A57B-D9B7C957EEE7}" type="pres">
      <dgm:prSet presAssocID="{68044801-F809-4417-B6BF-AA00CF55E7E4}" presName="composite" presStyleCnt="0"/>
      <dgm:spPr/>
    </dgm:pt>
    <dgm:pt modelId="{8E0C574E-9BF8-4446-BDF9-8960B0439E80}" type="pres">
      <dgm:prSet presAssocID="{68044801-F809-4417-B6BF-AA00CF55E7E4}" presName="FirstChild" presStyleLbl="revTx" presStyleIdx="0" presStyleCnt="6">
        <dgm:presLayoutVars>
          <dgm:chMax val="0"/>
          <dgm:chPref val="0"/>
          <dgm:bulletEnabled val="1"/>
        </dgm:presLayoutVars>
      </dgm:prSet>
      <dgm:spPr/>
    </dgm:pt>
    <dgm:pt modelId="{1D5A69BC-2481-4BE0-B274-1BFA58213536}" type="pres">
      <dgm:prSet presAssocID="{68044801-F809-4417-B6BF-AA00CF55E7E4}" presName="Parent" presStyleLbl="alignNode1" presStyleIdx="0" presStyleCnt="3">
        <dgm:presLayoutVars>
          <dgm:chMax val="3"/>
          <dgm:chPref val="3"/>
          <dgm:bulletEnabled val="1"/>
        </dgm:presLayoutVars>
      </dgm:prSet>
      <dgm:spPr/>
    </dgm:pt>
    <dgm:pt modelId="{988AD3FA-561B-4E90-A352-F1B40984DC09}" type="pres">
      <dgm:prSet presAssocID="{68044801-F809-4417-B6BF-AA00CF55E7E4}" presName="Accent" presStyleLbl="parChTrans1D1" presStyleIdx="0" presStyleCnt="3"/>
      <dgm:spPr/>
    </dgm:pt>
    <dgm:pt modelId="{B968B36F-6D4D-4499-A56E-5B38A2F23BE0}" type="pres">
      <dgm:prSet presAssocID="{68044801-F809-4417-B6BF-AA00CF55E7E4}" presName="Child" presStyleLbl="revTx" presStyleIdx="1" presStyleCnt="6">
        <dgm:presLayoutVars>
          <dgm:chMax val="0"/>
          <dgm:chPref val="0"/>
          <dgm:bulletEnabled val="1"/>
        </dgm:presLayoutVars>
      </dgm:prSet>
      <dgm:spPr/>
    </dgm:pt>
    <dgm:pt modelId="{9179E7F6-6C2D-47C2-B7C2-B462C64B49D2}" type="pres">
      <dgm:prSet presAssocID="{BB2D9BEF-FC29-4DAB-A910-96DF25261636}" presName="sibTrans" presStyleCnt="0"/>
      <dgm:spPr/>
    </dgm:pt>
    <dgm:pt modelId="{E30F4A73-8930-4E48-B199-ED391073E2A7}" type="pres">
      <dgm:prSet presAssocID="{6AE6FD89-F4AD-46CA-B514-1433FA0B7623}" presName="composite" presStyleCnt="0"/>
      <dgm:spPr/>
    </dgm:pt>
    <dgm:pt modelId="{FA69A9A5-7A6B-4E15-BAD4-FDBC00D1164B}" type="pres">
      <dgm:prSet presAssocID="{6AE6FD89-F4AD-46CA-B514-1433FA0B7623}" presName="FirstChild" presStyleLbl="revTx" presStyleIdx="2" presStyleCnt="6">
        <dgm:presLayoutVars>
          <dgm:chMax val="0"/>
          <dgm:chPref val="0"/>
          <dgm:bulletEnabled val="1"/>
        </dgm:presLayoutVars>
      </dgm:prSet>
      <dgm:spPr/>
    </dgm:pt>
    <dgm:pt modelId="{1F86F150-2B52-4FD3-B613-C1FAFA8577FA}" type="pres">
      <dgm:prSet presAssocID="{6AE6FD89-F4AD-46CA-B514-1433FA0B7623}" presName="Parent" presStyleLbl="alignNode1" presStyleIdx="1" presStyleCnt="3">
        <dgm:presLayoutVars>
          <dgm:chMax val="3"/>
          <dgm:chPref val="3"/>
          <dgm:bulletEnabled val="1"/>
        </dgm:presLayoutVars>
      </dgm:prSet>
      <dgm:spPr/>
    </dgm:pt>
    <dgm:pt modelId="{1C4D56A2-09FA-4628-8BB6-7D16436A5629}" type="pres">
      <dgm:prSet presAssocID="{6AE6FD89-F4AD-46CA-B514-1433FA0B7623}" presName="Accent" presStyleLbl="parChTrans1D1" presStyleIdx="1" presStyleCnt="3"/>
      <dgm:spPr/>
    </dgm:pt>
    <dgm:pt modelId="{198572E7-566D-4C32-B1FC-96B40B92F1C6}" type="pres">
      <dgm:prSet presAssocID="{6AE6FD89-F4AD-46CA-B514-1433FA0B7623}" presName="Child" presStyleLbl="revTx" presStyleIdx="3" presStyleCnt="6">
        <dgm:presLayoutVars>
          <dgm:chMax val="0"/>
          <dgm:chPref val="0"/>
          <dgm:bulletEnabled val="1"/>
        </dgm:presLayoutVars>
      </dgm:prSet>
      <dgm:spPr/>
    </dgm:pt>
    <dgm:pt modelId="{96551B41-D690-4B92-BDAD-CF724864B52F}" type="pres">
      <dgm:prSet presAssocID="{8A736CF4-3868-474B-A7EB-CCF4D47724A0}" presName="sibTrans" presStyleCnt="0"/>
      <dgm:spPr/>
    </dgm:pt>
    <dgm:pt modelId="{88007738-BDDD-4558-A01A-627608DAB11F}" type="pres">
      <dgm:prSet presAssocID="{0D7A2C72-2582-4064-B064-247D904A0C32}" presName="composite" presStyleCnt="0"/>
      <dgm:spPr/>
    </dgm:pt>
    <dgm:pt modelId="{04267D3F-474D-45A5-A5EA-47F349C5D4EC}" type="pres">
      <dgm:prSet presAssocID="{0D7A2C72-2582-4064-B064-247D904A0C32}" presName="FirstChild" presStyleLbl="revTx" presStyleIdx="4" presStyleCnt="6">
        <dgm:presLayoutVars>
          <dgm:chMax val="0"/>
          <dgm:chPref val="0"/>
          <dgm:bulletEnabled val="1"/>
        </dgm:presLayoutVars>
      </dgm:prSet>
      <dgm:spPr/>
    </dgm:pt>
    <dgm:pt modelId="{B9EB8457-3C76-4CD7-B852-37D6B14D8899}" type="pres">
      <dgm:prSet presAssocID="{0D7A2C72-2582-4064-B064-247D904A0C32}" presName="Parent" presStyleLbl="alignNode1" presStyleIdx="2" presStyleCnt="3">
        <dgm:presLayoutVars>
          <dgm:chMax val="3"/>
          <dgm:chPref val="3"/>
          <dgm:bulletEnabled val="1"/>
        </dgm:presLayoutVars>
      </dgm:prSet>
      <dgm:spPr/>
    </dgm:pt>
    <dgm:pt modelId="{DF913CAD-7E20-46E5-8BA2-3DE6EE545A27}" type="pres">
      <dgm:prSet presAssocID="{0D7A2C72-2582-4064-B064-247D904A0C32}" presName="Accent" presStyleLbl="parChTrans1D1" presStyleIdx="2" presStyleCnt="3"/>
      <dgm:spPr/>
    </dgm:pt>
    <dgm:pt modelId="{374A0ADC-8E81-4DCE-9E04-9188A370F3B8}" type="pres">
      <dgm:prSet presAssocID="{0D7A2C72-2582-4064-B064-247D904A0C32}" presName="Child" presStyleLbl="revTx" presStyleIdx="5" presStyleCnt="6">
        <dgm:presLayoutVars>
          <dgm:chMax val="0"/>
          <dgm:chPref val="0"/>
          <dgm:bulletEnabled val="1"/>
        </dgm:presLayoutVars>
      </dgm:prSet>
      <dgm:spPr/>
    </dgm:pt>
  </dgm:ptLst>
  <dgm:cxnLst>
    <dgm:cxn modelId="{8C1B9913-42C5-4CDA-AF34-6CF2AFCAB30E}" type="presOf" srcId="{6AE6FD89-F4AD-46CA-B514-1433FA0B7623}" destId="{1F86F150-2B52-4FD3-B613-C1FAFA8577FA}" srcOrd="0" destOrd="0" presId="urn:microsoft.com/office/officeart/2011/layout/TabList"/>
    <dgm:cxn modelId="{CB817630-4835-4E25-898B-04A718C2EAD5}" srcId="{3C8A14ED-D716-49D3-8AB0-406026C04E57}" destId="{6AE6FD89-F4AD-46CA-B514-1433FA0B7623}" srcOrd="1" destOrd="0" parTransId="{07A8F0F6-42E5-4237-B43D-E9E210BD4C01}" sibTransId="{8A736CF4-3868-474B-A7EB-CCF4D47724A0}"/>
    <dgm:cxn modelId="{52F1C532-A06E-424E-A47D-0D359B442B32}" type="presOf" srcId="{0A748D0F-F16B-4EEA-B512-97472F020036}" destId="{374A0ADC-8E81-4DCE-9E04-9188A370F3B8}" srcOrd="0" destOrd="1" presId="urn:microsoft.com/office/officeart/2011/layout/TabList"/>
    <dgm:cxn modelId="{398B1C35-FEF4-4B5E-BD13-AAECD74045C8}" type="presOf" srcId="{3C8A14ED-D716-49D3-8AB0-406026C04E57}" destId="{51CC0350-8448-4784-8C7C-37117B73938E}" srcOrd="0" destOrd="0" presId="urn:microsoft.com/office/officeart/2011/layout/TabList"/>
    <dgm:cxn modelId="{F30D885F-2F12-4AC1-8B6D-DA813FA0470B}" type="presOf" srcId="{36D20A56-07D7-4FE1-A191-968178810E96}" destId="{198572E7-566D-4C32-B1FC-96B40B92F1C6}" srcOrd="0" destOrd="0" presId="urn:microsoft.com/office/officeart/2011/layout/TabList"/>
    <dgm:cxn modelId="{7A19F146-D012-4232-BA88-F234E95BBB93}" type="presOf" srcId="{90DFBF66-0F4F-469B-9EF9-03E5EBF1D79F}" destId="{8E0C574E-9BF8-4446-BDF9-8960B0439E80}" srcOrd="0" destOrd="0" presId="urn:microsoft.com/office/officeart/2011/layout/TabList"/>
    <dgm:cxn modelId="{79042E4B-2619-4080-BE65-9FC42B7813F3}" srcId="{68044801-F809-4417-B6BF-AA00CF55E7E4}" destId="{6660D780-2E2B-4DBE-B141-9650392FE73D}" srcOrd="1" destOrd="0" parTransId="{BBF4D1E1-88FA-4E9E-959D-E03BCA9617EB}" sibTransId="{B288A957-CF20-4978-8BB7-B149776C0ABF}"/>
    <dgm:cxn modelId="{8C75624E-6030-4B93-A094-52380C388843}" srcId="{68044801-F809-4417-B6BF-AA00CF55E7E4}" destId="{90DFBF66-0F4F-469B-9EF9-03E5EBF1D79F}" srcOrd="0" destOrd="0" parTransId="{8E8AA23D-E463-449F-AEAE-90468782586A}" sibTransId="{59BE84C9-7659-49D0-839E-75261D974357}"/>
    <dgm:cxn modelId="{FDBF4775-26E0-4C27-AE77-79141F8CD038}" type="presOf" srcId="{B17AD8FB-A1EA-4B6A-9E32-F8B1C67EEA93}" destId="{04267D3F-474D-45A5-A5EA-47F349C5D4EC}" srcOrd="0" destOrd="0" presId="urn:microsoft.com/office/officeart/2011/layout/TabList"/>
    <dgm:cxn modelId="{66AFB975-E139-4968-8622-8C26114F493D}" srcId="{0D7A2C72-2582-4064-B064-247D904A0C32}" destId="{0A748D0F-F16B-4EEA-B512-97472F020036}" srcOrd="2" destOrd="0" parTransId="{D2CE2D11-A795-409B-9EDA-29CBBB8B9E4A}" sibTransId="{BB9AF61B-4FBF-408E-8F81-CC5D65777535}"/>
    <dgm:cxn modelId="{39A6B581-5BCD-4F4A-A21A-91B0E2701A05}" srcId="{6AE6FD89-F4AD-46CA-B514-1433FA0B7623}" destId="{36D20A56-07D7-4FE1-A191-968178810E96}" srcOrd="1" destOrd="0" parTransId="{B7096664-8097-4BA6-9D36-245AA5281F4F}" sibTransId="{5AB1E52B-C1A2-4EB1-94DA-7AD0FE70338E}"/>
    <dgm:cxn modelId="{D70A7486-6CDA-41E2-824B-9AB7A774194E}" type="presOf" srcId="{A8472CEE-8349-458F-9FD9-1C1939D8F22E}" destId="{374A0ADC-8E81-4DCE-9E04-9188A370F3B8}" srcOrd="0" destOrd="0" presId="urn:microsoft.com/office/officeart/2011/layout/TabList"/>
    <dgm:cxn modelId="{5122178C-7EA9-4F12-8948-EC74386F1AB7}" srcId="{3C8A14ED-D716-49D3-8AB0-406026C04E57}" destId="{68044801-F809-4417-B6BF-AA00CF55E7E4}" srcOrd="0" destOrd="0" parTransId="{517C5D31-092C-4DCD-B972-F102D7BDF6E7}" sibTransId="{BB2D9BEF-FC29-4DAB-A910-96DF25261636}"/>
    <dgm:cxn modelId="{388AF294-59A5-4791-A125-7D942E47CB35}" type="presOf" srcId="{A6235607-A428-4D62-85DD-C406707A79FE}" destId="{FA69A9A5-7A6B-4E15-BAD4-FDBC00D1164B}" srcOrd="0" destOrd="0" presId="urn:microsoft.com/office/officeart/2011/layout/TabList"/>
    <dgm:cxn modelId="{0EDF1B98-3FBD-4BB2-8209-845570C2F6A3}" srcId="{3C8A14ED-D716-49D3-8AB0-406026C04E57}" destId="{0D7A2C72-2582-4064-B064-247D904A0C32}" srcOrd="2" destOrd="0" parTransId="{1F534865-B0A8-4F0A-861E-F2565BE06479}" sibTransId="{E6569BE6-A47F-4889-A54B-C1B6EDA85C13}"/>
    <dgm:cxn modelId="{F1F478B4-B2B4-42ED-8D6E-D089D4AF5BA0}" srcId="{0D7A2C72-2582-4064-B064-247D904A0C32}" destId="{B17AD8FB-A1EA-4B6A-9E32-F8B1C67EEA93}" srcOrd="0" destOrd="0" parTransId="{E91EF17C-2DBE-4047-9B25-CB831460F6CD}" sibTransId="{5C3FAC20-9284-4C61-A886-D1060CDEAFD7}"/>
    <dgm:cxn modelId="{ED7692B5-FE57-42B8-AEF4-9E340893D3A8}" srcId="{6AE6FD89-F4AD-46CA-B514-1433FA0B7623}" destId="{A6235607-A428-4D62-85DD-C406707A79FE}" srcOrd="0" destOrd="0" parTransId="{21F1EE71-8756-4FAB-80D1-4014D98EE5CB}" sibTransId="{8AD989FC-2808-4501-AAE2-5F6126047F81}"/>
    <dgm:cxn modelId="{F42F3DB8-73E6-40AE-B18F-AD160DF829D5}" type="presOf" srcId="{68044801-F809-4417-B6BF-AA00CF55E7E4}" destId="{1D5A69BC-2481-4BE0-B274-1BFA58213536}" srcOrd="0" destOrd="0" presId="urn:microsoft.com/office/officeart/2011/layout/TabList"/>
    <dgm:cxn modelId="{B85527BB-3963-4823-9784-70C180ABB025}" srcId="{0D7A2C72-2582-4064-B064-247D904A0C32}" destId="{A8472CEE-8349-458F-9FD9-1C1939D8F22E}" srcOrd="1" destOrd="0" parTransId="{04E2EFAA-A126-424B-BC0B-24FE89C9433A}" sibTransId="{7507B2D3-8BF3-442E-955A-E2A78CB9842B}"/>
    <dgm:cxn modelId="{3EB966C6-2359-48A1-8F11-A151D94F974D}" type="presOf" srcId="{6660D780-2E2B-4DBE-B141-9650392FE73D}" destId="{B968B36F-6D4D-4499-A56E-5B38A2F23BE0}" srcOrd="0" destOrd="0" presId="urn:microsoft.com/office/officeart/2011/layout/TabList"/>
    <dgm:cxn modelId="{02205DE0-A374-4AAA-9297-0718A078DA8F}" type="presOf" srcId="{0D7A2C72-2582-4064-B064-247D904A0C32}" destId="{B9EB8457-3C76-4CD7-B852-37D6B14D8899}" srcOrd="0" destOrd="0" presId="urn:microsoft.com/office/officeart/2011/layout/TabList"/>
    <dgm:cxn modelId="{45189530-1B22-4A1F-8E04-C60EE45214F2}" type="presParOf" srcId="{51CC0350-8448-4784-8C7C-37117B73938E}" destId="{4F684494-EBBF-49B2-A57B-D9B7C957EEE7}" srcOrd="0" destOrd="0" presId="urn:microsoft.com/office/officeart/2011/layout/TabList"/>
    <dgm:cxn modelId="{62165FE5-0674-42D9-BF4D-A9B31A1AA6A1}" type="presParOf" srcId="{4F684494-EBBF-49B2-A57B-D9B7C957EEE7}" destId="{8E0C574E-9BF8-4446-BDF9-8960B0439E80}" srcOrd="0" destOrd="0" presId="urn:microsoft.com/office/officeart/2011/layout/TabList"/>
    <dgm:cxn modelId="{9FC62D91-C2A5-45A5-9F24-289B65137A4C}" type="presParOf" srcId="{4F684494-EBBF-49B2-A57B-D9B7C957EEE7}" destId="{1D5A69BC-2481-4BE0-B274-1BFA58213536}" srcOrd="1" destOrd="0" presId="urn:microsoft.com/office/officeart/2011/layout/TabList"/>
    <dgm:cxn modelId="{9EE0D4BF-1AC4-4C55-8304-3FF829792FC6}" type="presParOf" srcId="{4F684494-EBBF-49B2-A57B-D9B7C957EEE7}" destId="{988AD3FA-561B-4E90-A352-F1B40984DC09}" srcOrd="2" destOrd="0" presId="urn:microsoft.com/office/officeart/2011/layout/TabList"/>
    <dgm:cxn modelId="{36FBD8FC-4552-494E-96D3-334220A4C2A2}" type="presParOf" srcId="{51CC0350-8448-4784-8C7C-37117B73938E}" destId="{B968B36F-6D4D-4499-A56E-5B38A2F23BE0}" srcOrd="1" destOrd="0" presId="urn:microsoft.com/office/officeart/2011/layout/TabList"/>
    <dgm:cxn modelId="{3E9D5CC8-3FEA-4182-8129-FA630F1F0142}" type="presParOf" srcId="{51CC0350-8448-4784-8C7C-37117B73938E}" destId="{9179E7F6-6C2D-47C2-B7C2-B462C64B49D2}" srcOrd="2" destOrd="0" presId="urn:microsoft.com/office/officeart/2011/layout/TabList"/>
    <dgm:cxn modelId="{82122061-DE1D-434F-B09F-62B786404C57}" type="presParOf" srcId="{51CC0350-8448-4784-8C7C-37117B73938E}" destId="{E30F4A73-8930-4E48-B199-ED391073E2A7}" srcOrd="3" destOrd="0" presId="urn:microsoft.com/office/officeart/2011/layout/TabList"/>
    <dgm:cxn modelId="{70427966-D3F7-4235-9F22-F34D81EB534E}" type="presParOf" srcId="{E30F4A73-8930-4E48-B199-ED391073E2A7}" destId="{FA69A9A5-7A6B-4E15-BAD4-FDBC00D1164B}" srcOrd="0" destOrd="0" presId="urn:microsoft.com/office/officeart/2011/layout/TabList"/>
    <dgm:cxn modelId="{1B35B408-B645-4FB1-95A3-1953B7EE0E82}" type="presParOf" srcId="{E30F4A73-8930-4E48-B199-ED391073E2A7}" destId="{1F86F150-2B52-4FD3-B613-C1FAFA8577FA}" srcOrd="1" destOrd="0" presId="urn:microsoft.com/office/officeart/2011/layout/TabList"/>
    <dgm:cxn modelId="{71DAB462-5226-41EF-8C63-8C10E1598054}" type="presParOf" srcId="{E30F4A73-8930-4E48-B199-ED391073E2A7}" destId="{1C4D56A2-09FA-4628-8BB6-7D16436A5629}" srcOrd="2" destOrd="0" presId="urn:microsoft.com/office/officeart/2011/layout/TabList"/>
    <dgm:cxn modelId="{9094C6B5-172A-4113-8D47-19B6610B4598}" type="presParOf" srcId="{51CC0350-8448-4784-8C7C-37117B73938E}" destId="{198572E7-566D-4C32-B1FC-96B40B92F1C6}" srcOrd="4" destOrd="0" presId="urn:microsoft.com/office/officeart/2011/layout/TabList"/>
    <dgm:cxn modelId="{6D3A6FF0-E85A-4BBE-B7F1-1CAA7C7A4AE4}" type="presParOf" srcId="{51CC0350-8448-4784-8C7C-37117B73938E}" destId="{96551B41-D690-4B92-BDAD-CF724864B52F}" srcOrd="5" destOrd="0" presId="urn:microsoft.com/office/officeart/2011/layout/TabList"/>
    <dgm:cxn modelId="{4678B734-0970-4DFA-8EED-AE96FB84AD68}" type="presParOf" srcId="{51CC0350-8448-4784-8C7C-37117B73938E}" destId="{88007738-BDDD-4558-A01A-627608DAB11F}" srcOrd="6" destOrd="0" presId="urn:microsoft.com/office/officeart/2011/layout/TabList"/>
    <dgm:cxn modelId="{3F4F002F-6B22-4D2D-B44B-D4EBFF124384}" type="presParOf" srcId="{88007738-BDDD-4558-A01A-627608DAB11F}" destId="{04267D3F-474D-45A5-A5EA-47F349C5D4EC}" srcOrd="0" destOrd="0" presId="urn:microsoft.com/office/officeart/2011/layout/TabList"/>
    <dgm:cxn modelId="{950B8320-9122-42D8-BF9E-B5E02E125452}" type="presParOf" srcId="{88007738-BDDD-4558-A01A-627608DAB11F}" destId="{B9EB8457-3C76-4CD7-B852-37D6B14D8899}" srcOrd="1" destOrd="0" presId="urn:microsoft.com/office/officeart/2011/layout/TabList"/>
    <dgm:cxn modelId="{E0C5C4F8-6523-4142-A127-0EBE45D88BCC}" type="presParOf" srcId="{88007738-BDDD-4558-A01A-627608DAB11F}" destId="{DF913CAD-7E20-46E5-8BA2-3DE6EE545A27}" srcOrd="2" destOrd="0" presId="urn:microsoft.com/office/officeart/2011/layout/TabList"/>
    <dgm:cxn modelId="{DE1FCA01-44DC-45AA-91F8-83892892C54D}" type="presParOf" srcId="{51CC0350-8448-4784-8C7C-37117B73938E}" destId="{374A0ADC-8E81-4DCE-9E04-9188A370F3B8}" srcOrd="7" destOrd="0" presId="urn:microsoft.com/office/officeart/2011/layout/Tab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35079E-D09B-49BD-8EE5-31492F5C325D}" type="doc">
      <dgm:prSet loTypeId="urn:microsoft.com/office/officeart/2005/8/layout/hProcess9" loCatId="process" qsTypeId="urn:microsoft.com/office/officeart/2005/8/quickstyle/simple1" qsCatId="simple" csTypeId="urn:microsoft.com/office/officeart/2005/8/colors/accent1_1" csCatId="accent1" phldr="1"/>
      <dgm:spPr/>
    </dgm:pt>
    <dgm:pt modelId="{053CA82F-E7B9-4A70-AFAF-8DDB63C6EC11}">
      <dgm:prSet phldrT="[Text]" custT="1"/>
      <dgm:spPr/>
      <dgm:t>
        <a:bodyPr anchor="t"/>
        <a:lstStyle/>
        <a:p>
          <a:pPr algn="ctr">
            <a:spcAft>
              <a:spcPts val="0"/>
            </a:spcAft>
          </a:pPr>
          <a:r>
            <a:rPr lang="en-GB" sz="2400" b="1" dirty="0">
              <a:solidFill>
                <a:srgbClr val="003057"/>
              </a:solidFill>
            </a:rPr>
            <a:t>Nominal to Real</a:t>
          </a:r>
        </a:p>
        <a:p>
          <a:pPr algn="just">
            <a:spcAft>
              <a:spcPct val="35000"/>
            </a:spcAft>
          </a:pPr>
          <a:r>
            <a:rPr lang="en-GB" sz="1400" dirty="0">
              <a:solidFill>
                <a:srgbClr val="003057"/>
              </a:solidFill>
            </a:rPr>
            <a:t>Nominal values must be converted to real values using a standard method – via the application of GDP deflators.</a:t>
          </a:r>
        </a:p>
      </dgm:t>
    </dgm:pt>
    <dgm:pt modelId="{69870665-6316-4307-B46A-E779031C0BFD}" type="parTrans" cxnId="{AA9B48BC-DDE1-4143-BAD5-800DB4C1CB6A}">
      <dgm:prSet/>
      <dgm:spPr/>
      <dgm:t>
        <a:bodyPr/>
        <a:lstStyle/>
        <a:p>
          <a:endParaRPr lang="en-GB"/>
        </a:p>
      </dgm:t>
    </dgm:pt>
    <dgm:pt modelId="{97083B8F-C05A-4DBA-86B3-1C1756F8D7D8}" type="sibTrans" cxnId="{AA9B48BC-DDE1-4143-BAD5-800DB4C1CB6A}">
      <dgm:prSet/>
      <dgm:spPr/>
      <dgm:t>
        <a:bodyPr/>
        <a:lstStyle/>
        <a:p>
          <a:endParaRPr lang="en-GB"/>
        </a:p>
      </dgm:t>
    </dgm:pt>
    <dgm:pt modelId="{FDF74AD4-8AB1-46BA-B35D-28B73696F167}">
      <dgm:prSet phldrT="[Text]" custT="1"/>
      <dgm:spPr/>
      <dgm:t>
        <a:bodyPr anchor="t"/>
        <a:lstStyle/>
        <a:p>
          <a:pPr algn="ctr">
            <a:spcAft>
              <a:spcPts val="0"/>
            </a:spcAft>
          </a:pPr>
          <a:r>
            <a:rPr lang="en-GB" sz="2400" b="1" dirty="0">
              <a:solidFill>
                <a:srgbClr val="003057"/>
              </a:solidFill>
            </a:rPr>
            <a:t>Discounting</a:t>
          </a:r>
        </a:p>
        <a:p>
          <a:pPr algn="ctr">
            <a:spcAft>
              <a:spcPts val="0"/>
            </a:spcAft>
          </a:pPr>
          <a:endParaRPr lang="en-GB" sz="300" b="1" dirty="0">
            <a:solidFill>
              <a:srgbClr val="003057"/>
            </a:solidFill>
          </a:endParaRPr>
        </a:p>
        <a:p>
          <a:pPr algn="just">
            <a:spcAft>
              <a:spcPts val="0"/>
            </a:spcAft>
          </a:pPr>
          <a:r>
            <a:rPr lang="en-GB" sz="1400" dirty="0">
              <a:solidFill>
                <a:srgbClr val="003057"/>
              </a:solidFill>
            </a:rPr>
            <a:t>Real values must be discounted, using the appropriate HMT discount rate. This converts these figures to present values.</a:t>
          </a:r>
        </a:p>
      </dgm:t>
    </dgm:pt>
    <dgm:pt modelId="{BE0AF444-0F2E-4570-ABF0-05F8AA36D242}" type="parTrans" cxnId="{0C3AE9A4-F76C-4E7E-973B-97C22F5DF1E6}">
      <dgm:prSet/>
      <dgm:spPr/>
      <dgm:t>
        <a:bodyPr/>
        <a:lstStyle/>
        <a:p>
          <a:endParaRPr lang="en-GB"/>
        </a:p>
      </dgm:t>
    </dgm:pt>
    <dgm:pt modelId="{EE6626FC-4507-485F-9561-EEFCF3AF6D8F}" type="sibTrans" cxnId="{0C3AE9A4-F76C-4E7E-973B-97C22F5DF1E6}">
      <dgm:prSet/>
      <dgm:spPr/>
      <dgm:t>
        <a:bodyPr/>
        <a:lstStyle/>
        <a:p>
          <a:endParaRPr lang="en-GB"/>
        </a:p>
      </dgm:t>
    </dgm:pt>
    <dgm:pt modelId="{6E6E0B5E-616A-4ABE-AD64-22A23B6F7D1F}">
      <dgm:prSet phldrT="[Text]" custT="1"/>
      <dgm:spPr/>
      <dgm:t>
        <a:bodyPr anchor="t"/>
        <a:lstStyle/>
        <a:p>
          <a:pPr algn="ctr">
            <a:spcAft>
              <a:spcPts val="0"/>
            </a:spcAft>
          </a:pPr>
          <a:r>
            <a:rPr lang="en-GB" sz="2400" b="1" dirty="0">
              <a:solidFill>
                <a:srgbClr val="003057"/>
              </a:solidFill>
            </a:rPr>
            <a:t>Baseline Comparison</a:t>
          </a:r>
        </a:p>
        <a:p>
          <a:pPr algn="just">
            <a:spcAft>
              <a:spcPts val="0"/>
            </a:spcAft>
          </a:pPr>
          <a:r>
            <a:rPr lang="en-GB" sz="1400" dirty="0">
              <a:solidFill>
                <a:srgbClr val="003057"/>
              </a:solidFill>
            </a:rPr>
            <a:t>Present values must be compared to the baseline option. The difference equals the Net Present Social Value of the option.</a:t>
          </a:r>
        </a:p>
      </dgm:t>
    </dgm:pt>
    <dgm:pt modelId="{6124CE79-9BED-4513-89E6-BB0EC7DFBC93}" type="parTrans" cxnId="{D2C409D0-57F0-4C49-AEE8-8CACA315C83A}">
      <dgm:prSet/>
      <dgm:spPr/>
      <dgm:t>
        <a:bodyPr/>
        <a:lstStyle/>
        <a:p>
          <a:endParaRPr lang="en-GB"/>
        </a:p>
      </dgm:t>
    </dgm:pt>
    <dgm:pt modelId="{64C19D20-1429-435E-86D4-67C4CA648B61}" type="sibTrans" cxnId="{D2C409D0-57F0-4C49-AEE8-8CACA315C83A}">
      <dgm:prSet/>
      <dgm:spPr/>
      <dgm:t>
        <a:bodyPr/>
        <a:lstStyle/>
        <a:p>
          <a:endParaRPr lang="en-GB"/>
        </a:p>
      </dgm:t>
    </dgm:pt>
    <dgm:pt modelId="{02EE3FA4-F165-4277-BA27-811FE4C96FAE}" type="pres">
      <dgm:prSet presAssocID="{6B35079E-D09B-49BD-8EE5-31492F5C325D}" presName="CompostProcess" presStyleCnt="0">
        <dgm:presLayoutVars>
          <dgm:dir/>
          <dgm:resizeHandles val="exact"/>
        </dgm:presLayoutVars>
      </dgm:prSet>
      <dgm:spPr/>
    </dgm:pt>
    <dgm:pt modelId="{1866FF9B-1FF2-45E6-9CF9-181D5844CDC4}" type="pres">
      <dgm:prSet presAssocID="{6B35079E-D09B-49BD-8EE5-31492F5C325D}" presName="arrow" presStyleLbl="bgShp" presStyleIdx="0" presStyleCnt="1" custScaleX="117647"/>
      <dgm:spPr/>
    </dgm:pt>
    <dgm:pt modelId="{08A7372E-8B98-4E12-ADA9-D1F378EA3FB1}" type="pres">
      <dgm:prSet presAssocID="{6B35079E-D09B-49BD-8EE5-31492F5C325D}" presName="linearProcess" presStyleCnt="0"/>
      <dgm:spPr/>
    </dgm:pt>
    <dgm:pt modelId="{1848C8BF-A52B-4585-9C09-37D0DB551B34}" type="pres">
      <dgm:prSet presAssocID="{053CA82F-E7B9-4A70-AFAF-8DDB63C6EC11}" presName="textNode" presStyleLbl="node1" presStyleIdx="0" presStyleCnt="3">
        <dgm:presLayoutVars>
          <dgm:bulletEnabled val="1"/>
        </dgm:presLayoutVars>
      </dgm:prSet>
      <dgm:spPr/>
    </dgm:pt>
    <dgm:pt modelId="{5AC05DA4-AA6C-4AD9-9E2C-CC4BA5508D3E}" type="pres">
      <dgm:prSet presAssocID="{97083B8F-C05A-4DBA-86B3-1C1756F8D7D8}" presName="sibTrans" presStyleCnt="0"/>
      <dgm:spPr/>
    </dgm:pt>
    <dgm:pt modelId="{586B2136-E2CC-400C-AB39-285F29888CCF}" type="pres">
      <dgm:prSet presAssocID="{FDF74AD4-8AB1-46BA-B35D-28B73696F167}" presName="textNode" presStyleLbl="node1" presStyleIdx="1" presStyleCnt="3">
        <dgm:presLayoutVars>
          <dgm:bulletEnabled val="1"/>
        </dgm:presLayoutVars>
      </dgm:prSet>
      <dgm:spPr/>
    </dgm:pt>
    <dgm:pt modelId="{C7892A7B-1773-4B3C-8A32-4A3E9D8B2F1E}" type="pres">
      <dgm:prSet presAssocID="{EE6626FC-4507-485F-9561-EEFCF3AF6D8F}" presName="sibTrans" presStyleCnt="0"/>
      <dgm:spPr/>
    </dgm:pt>
    <dgm:pt modelId="{52D62B3A-2DE6-414B-9903-857EADE36612}" type="pres">
      <dgm:prSet presAssocID="{6E6E0B5E-616A-4ABE-AD64-22A23B6F7D1F}" presName="textNode" presStyleLbl="node1" presStyleIdx="2" presStyleCnt="3" custScaleX="102980">
        <dgm:presLayoutVars>
          <dgm:bulletEnabled val="1"/>
        </dgm:presLayoutVars>
      </dgm:prSet>
      <dgm:spPr/>
    </dgm:pt>
  </dgm:ptLst>
  <dgm:cxnLst>
    <dgm:cxn modelId="{B6FED115-B2FC-4314-B1B0-EAB50624BDC7}" type="presOf" srcId="{053CA82F-E7B9-4A70-AFAF-8DDB63C6EC11}" destId="{1848C8BF-A52B-4585-9C09-37D0DB551B34}" srcOrd="0" destOrd="0" presId="urn:microsoft.com/office/officeart/2005/8/layout/hProcess9"/>
    <dgm:cxn modelId="{7F1C0755-E414-43A5-81CE-84C07271EBB4}" type="presOf" srcId="{6B35079E-D09B-49BD-8EE5-31492F5C325D}" destId="{02EE3FA4-F165-4277-BA27-811FE4C96FAE}" srcOrd="0" destOrd="0" presId="urn:microsoft.com/office/officeart/2005/8/layout/hProcess9"/>
    <dgm:cxn modelId="{8FDE64A2-74E5-45E5-BD96-6DF33393FE3E}" type="presOf" srcId="{FDF74AD4-8AB1-46BA-B35D-28B73696F167}" destId="{586B2136-E2CC-400C-AB39-285F29888CCF}" srcOrd="0" destOrd="0" presId="urn:microsoft.com/office/officeart/2005/8/layout/hProcess9"/>
    <dgm:cxn modelId="{0C3AE9A4-F76C-4E7E-973B-97C22F5DF1E6}" srcId="{6B35079E-D09B-49BD-8EE5-31492F5C325D}" destId="{FDF74AD4-8AB1-46BA-B35D-28B73696F167}" srcOrd="1" destOrd="0" parTransId="{BE0AF444-0F2E-4570-ABF0-05F8AA36D242}" sibTransId="{EE6626FC-4507-485F-9561-EEFCF3AF6D8F}"/>
    <dgm:cxn modelId="{9ED11CB5-F4A1-493D-BE9C-88B452EAFEDD}" type="presOf" srcId="{6E6E0B5E-616A-4ABE-AD64-22A23B6F7D1F}" destId="{52D62B3A-2DE6-414B-9903-857EADE36612}" srcOrd="0" destOrd="0" presId="urn:microsoft.com/office/officeart/2005/8/layout/hProcess9"/>
    <dgm:cxn modelId="{AA9B48BC-DDE1-4143-BAD5-800DB4C1CB6A}" srcId="{6B35079E-D09B-49BD-8EE5-31492F5C325D}" destId="{053CA82F-E7B9-4A70-AFAF-8DDB63C6EC11}" srcOrd="0" destOrd="0" parTransId="{69870665-6316-4307-B46A-E779031C0BFD}" sibTransId="{97083B8F-C05A-4DBA-86B3-1C1756F8D7D8}"/>
    <dgm:cxn modelId="{D2C409D0-57F0-4C49-AEE8-8CACA315C83A}" srcId="{6B35079E-D09B-49BD-8EE5-31492F5C325D}" destId="{6E6E0B5E-616A-4ABE-AD64-22A23B6F7D1F}" srcOrd="2" destOrd="0" parTransId="{6124CE79-9BED-4513-89E6-BB0EC7DFBC93}" sibTransId="{64C19D20-1429-435E-86D4-67C4CA648B61}"/>
    <dgm:cxn modelId="{AA686A90-195B-448B-BED0-CC9A6BAD2509}" type="presParOf" srcId="{02EE3FA4-F165-4277-BA27-811FE4C96FAE}" destId="{1866FF9B-1FF2-45E6-9CF9-181D5844CDC4}" srcOrd="0" destOrd="0" presId="urn:microsoft.com/office/officeart/2005/8/layout/hProcess9"/>
    <dgm:cxn modelId="{DB72B337-8C62-4D64-A403-A425B0507786}" type="presParOf" srcId="{02EE3FA4-F165-4277-BA27-811FE4C96FAE}" destId="{08A7372E-8B98-4E12-ADA9-D1F378EA3FB1}" srcOrd="1" destOrd="0" presId="urn:microsoft.com/office/officeart/2005/8/layout/hProcess9"/>
    <dgm:cxn modelId="{81BD091E-41B9-44B1-8F42-1DD27CD19E69}" type="presParOf" srcId="{08A7372E-8B98-4E12-ADA9-D1F378EA3FB1}" destId="{1848C8BF-A52B-4585-9C09-37D0DB551B34}" srcOrd="0" destOrd="0" presId="urn:microsoft.com/office/officeart/2005/8/layout/hProcess9"/>
    <dgm:cxn modelId="{7235589D-4D3C-4E7E-9C94-BF793115DAB3}" type="presParOf" srcId="{08A7372E-8B98-4E12-ADA9-D1F378EA3FB1}" destId="{5AC05DA4-AA6C-4AD9-9E2C-CC4BA5508D3E}" srcOrd="1" destOrd="0" presId="urn:microsoft.com/office/officeart/2005/8/layout/hProcess9"/>
    <dgm:cxn modelId="{2D35BB14-9363-4A3C-BEA6-9EDBE15D3F31}" type="presParOf" srcId="{08A7372E-8B98-4E12-ADA9-D1F378EA3FB1}" destId="{586B2136-E2CC-400C-AB39-285F29888CCF}" srcOrd="2" destOrd="0" presId="urn:microsoft.com/office/officeart/2005/8/layout/hProcess9"/>
    <dgm:cxn modelId="{3F2AC8E9-79AE-4CB8-8914-543EC6B100D0}" type="presParOf" srcId="{08A7372E-8B98-4E12-ADA9-D1F378EA3FB1}" destId="{C7892A7B-1773-4B3C-8A32-4A3E9D8B2F1E}" srcOrd="3" destOrd="0" presId="urn:microsoft.com/office/officeart/2005/8/layout/hProcess9"/>
    <dgm:cxn modelId="{7C67C101-D048-47F6-8E66-CE187EB915BB}" type="presParOf" srcId="{08A7372E-8B98-4E12-ADA9-D1F378EA3FB1}" destId="{52D62B3A-2DE6-414B-9903-857EADE36612}"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EC3E-79D9-4586-9291-784203FC0FD0}">
      <dsp:nvSpPr>
        <dsp:cNvPr id="0" name=""/>
        <dsp:cNvSpPr/>
      </dsp:nvSpPr>
      <dsp:spPr>
        <a:xfrm>
          <a:off x="-5275045" y="-807893"/>
          <a:ext cx="6281449" cy="6281449"/>
        </a:xfrm>
        <a:prstGeom prst="blockArc">
          <a:avLst>
            <a:gd name="adj1" fmla="val 18900000"/>
            <a:gd name="adj2" fmla="val 2700000"/>
            <a:gd name="adj3" fmla="val 34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3175F-D9CF-4013-8C66-D7B5920CAB54}">
      <dsp:nvSpPr>
        <dsp:cNvPr id="0" name=""/>
        <dsp:cNvSpPr/>
      </dsp:nvSpPr>
      <dsp:spPr>
        <a:xfrm>
          <a:off x="526916" y="358696"/>
          <a:ext cx="7126819" cy="71776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9726" tIns="50800" rIns="50800" bIns="50800" numCol="1" spcCol="1270" anchor="ctr" anchorCtr="0">
          <a:noAutofit/>
        </a:bodyPr>
        <a:lstStyle/>
        <a:p>
          <a:pPr marL="0" lvl="0" indent="0" algn="l" defTabSz="889000">
            <a:lnSpc>
              <a:spcPct val="90000"/>
            </a:lnSpc>
            <a:spcBef>
              <a:spcPct val="0"/>
            </a:spcBef>
            <a:spcAft>
              <a:spcPts val="300"/>
            </a:spcAft>
            <a:buNone/>
          </a:pPr>
          <a:r>
            <a:rPr lang="en-GB" sz="2000" b="1" kern="1200" dirty="0">
              <a:solidFill>
                <a:srgbClr val="003057"/>
              </a:solidFill>
            </a:rPr>
            <a:t>Consumer Price Index (CPI)</a:t>
          </a:r>
        </a:p>
        <a:p>
          <a:pPr marL="0" lvl="0" indent="0" algn="l" defTabSz="889000">
            <a:lnSpc>
              <a:spcPct val="90000"/>
            </a:lnSpc>
            <a:spcBef>
              <a:spcPct val="0"/>
            </a:spcBef>
            <a:spcAft>
              <a:spcPct val="35000"/>
            </a:spcAft>
            <a:buNone/>
          </a:pPr>
          <a:r>
            <a:rPr lang="en-GB" sz="1600" kern="1200" dirty="0">
              <a:solidFill>
                <a:srgbClr val="003057"/>
              </a:solidFill>
            </a:rPr>
            <a:t>A common inflation index – especially useful for commercial costs.</a:t>
          </a:r>
        </a:p>
      </dsp:txBody>
      <dsp:txXfrm>
        <a:off x="526916" y="358696"/>
        <a:ext cx="7126819" cy="717765"/>
      </dsp:txXfrm>
    </dsp:sp>
    <dsp:sp modelId="{57915603-926E-4BF0-A71C-05BDD09148A0}">
      <dsp:nvSpPr>
        <dsp:cNvPr id="0" name=""/>
        <dsp:cNvSpPr/>
      </dsp:nvSpPr>
      <dsp:spPr>
        <a:xfrm>
          <a:off x="78313" y="268975"/>
          <a:ext cx="897206" cy="89720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3B393-EDD6-4CC4-A5F5-2ACF2D13C624}">
      <dsp:nvSpPr>
        <dsp:cNvPr id="0" name=""/>
        <dsp:cNvSpPr/>
      </dsp:nvSpPr>
      <dsp:spPr>
        <a:xfrm>
          <a:off x="938428" y="1435530"/>
          <a:ext cx="6715307" cy="71776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9726" tIns="50800" rIns="50800" bIns="50800" numCol="1" spcCol="1270" anchor="ctr" anchorCtr="0">
          <a:noAutofit/>
        </a:bodyPr>
        <a:lstStyle/>
        <a:p>
          <a:pPr marL="0" lvl="0" indent="0" algn="l" defTabSz="889000">
            <a:lnSpc>
              <a:spcPct val="90000"/>
            </a:lnSpc>
            <a:spcBef>
              <a:spcPct val="0"/>
            </a:spcBef>
            <a:spcAft>
              <a:spcPts val="300"/>
            </a:spcAft>
            <a:buNone/>
          </a:pPr>
          <a:r>
            <a:rPr lang="en-GB" sz="2000" b="1" kern="1200" dirty="0">
              <a:solidFill>
                <a:srgbClr val="003057"/>
              </a:solidFill>
            </a:rPr>
            <a:t>Average Weekly Earnings (AWE)</a:t>
          </a:r>
        </a:p>
        <a:p>
          <a:pPr marL="0" lvl="0" indent="0" algn="l" defTabSz="889000">
            <a:lnSpc>
              <a:spcPct val="90000"/>
            </a:lnSpc>
            <a:spcBef>
              <a:spcPct val="0"/>
            </a:spcBef>
            <a:spcAft>
              <a:spcPct val="35000"/>
            </a:spcAft>
            <a:buNone/>
          </a:pPr>
          <a:r>
            <a:rPr lang="en-GB" sz="1600" kern="1200" dirty="0">
              <a:solidFill>
                <a:srgbClr val="003057"/>
              </a:solidFill>
            </a:rPr>
            <a:t>Useful for adjusting staff costs.</a:t>
          </a:r>
        </a:p>
      </dsp:txBody>
      <dsp:txXfrm>
        <a:off x="938428" y="1435530"/>
        <a:ext cx="6715307" cy="717765"/>
      </dsp:txXfrm>
    </dsp:sp>
    <dsp:sp modelId="{9F36F730-C9BF-4D56-83C8-D249A11E3120}">
      <dsp:nvSpPr>
        <dsp:cNvPr id="0" name=""/>
        <dsp:cNvSpPr/>
      </dsp:nvSpPr>
      <dsp:spPr>
        <a:xfrm>
          <a:off x="489824" y="1345810"/>
          <a:ext cx="897206" cy="89720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32B0AF-101C-46FB-A128-13B6DE9EC233}">
      <dsp:nvSpPr>
        <dsp:cNvPr id="0" name=""/>
        <dsp:cNvSpPr/>
      </dsp:nvSpPr>
      <dsp:spPr>
        <a:xfrm>
          <a:off x="938428" y="2512365"/>
          <a:ext cx="6715307" cy="71776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9726" tIns="50800" rIns="50800" bIns="50800" numCol="1" spcCol="1270" anchor="ctr" anchorCtr="0">
          <a:noAutofit/>
        </a:bodyPr>
        <a:lstStyle/>
        <a:p>
          <a:pPr marL="0" lvl="0" indent="0" algn="l" defTabSz="889000">
            <a:lnSpc>
              <a:spcPct val="90000"/>
            </a:lnSpc>
            <a:spcBef>
              <a:spcPct val="0"/>
            </a:spcBef>
            <a:spcAft>
              <a:spcPts val="300"/>
            </a:spcAft>
            <a:buNone/>
          </a:pPr>
          <a:r>
            <a:rPr lang="en-GB" sz="2000" b="1" kern="1200" dirty="0">
              <a:solidFill>
                <a:srgbClr val="003057"/>
              </a:solidFill>
            </a:rPr>
            <a:t>Building Cost Information Service (BCIS)</a:t>
          </a:r>
        </a:p>
        <a:p>
          <a:pPr marL="0" lvl="0" indent="0" algn="l" defTabSz="889000">
            <a:lnSpc>
              <a:spcPct val="90000"/>
            </a:lnSpc>
            <a:spcBef>
              <a:spcPct val="0"/>
            </a:spcBef>
            <a:spcAft>
              <a:spcPts val="0"/>
            </a:spcAft>
            <a:buNone/>
          </a:pPr>
          <a:r>
            <a:rPr lang="en-GB" sz="1600" kern="1200" dirty="0">
              <a:solidFill>
                <a:srgbClr val="003057"/>
              </a:solidFill>
            </a:rPr>
            <a:t>Useful for adjusting building maintenance and construction costs.</a:t>
          </a:r>
        </a:p>
      </dsp:txBody>
      <dsp:txXfrm>
        <a:off x="938428" y="2512365"/>
        <a:ext cx="6715307" cy="717765"/>
      </dsp:txXfrm>
    </dsp:sp>
    <dsp:sp modelId="{8A22E7A5-2EE7-4D08-AA37-4E063549B70D}">
      <dsp:nvSpPr>
        <dsp:cNvPr id="0" name=""/>
        <dsp:cNvSpPr/>
      </dsp:nvSpPr>
      <dsp:spPr>
        <a:xfrm>
          <a:off x="489824" y="2422644"/>
          <a:ext cx="897206" cy="89720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E27A27-3BDD-4CE4-806E-C3BA657E3470}">
      <dsp:nvSpPr>
        <dsp:cNvPr id="0" name=""/>
        <dsp:cNvSpPr/>
      </dsp:nvSpPr>
      <dsp:spPr>
        <a:xfrm>
          <a:off x="526916" y="3589200"/>
          <a:ext cx="7126819" cy="71776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9726" tIns="50800" rIns="50800" bIns="50800" numCol="1" spcCol="1270" anchor="ctr" anchorCtr="0">
          <a:noAutofit/>
        </a:bodyPr>
        <a:lstStyle/>
        <a:p>
          <a:pPr marL="0" lvl="0" indent="0" algn="l" defTabSz="889000">
            <a:lnSpc>
              <a:spcPct val="90000"/>
            </a:lnSpc>
            <a:spcBef>
              <a:spcPct val="0"/>
            </a:spcBef>
            <a:spcAft>
              <a:spcPts val="300"/>
            </a:spcAft>
            <a:buNone/>
          </a:pPr>
          <a:r>
            <a:rPr lang="en-GB" sz="2000" b="1" kern="1200" dirty="0">
              <a:solidFill>
                <a:srgbClr val="003057"/>
              </a:solidFill>
            </a:rPr>
            <a:t>GDP Deflator</a:t>
          </a:r>
        </a:p>
        <a:p>
          <a:pPr marL="0" lvl="0" indent="0" algn="l" defTabSz="889000">
            <a:lnSpc>
              <a:spcPct val="90000"/>
            </a:lnSpc>
            <a:spcBef>
              <a:spcPct val="0"/>
            </a:spcBef>
            <a:spcAft>
              <a:spcPct val="35000"/>
            </a:spcAft>
            <a:buNone/>
          </a:pPr>
          <a:r>
            <a:rPr lang="en-GB" sz="1600" kern="1200" dirty="0">
              <a:solidFill>
                <a:srgbClr val="003057"/>
              </a:solidFill>
            </a:rPr>
            <a:t>Predominantly used to adjust prices of non-market goods and services.</a:t>
          </a:r>
        </a:p>
      </dsp:txBody>
      <dsp:txXfrm>
        <a:off x="526916" y="3589200"/>
        <a:ext cx="7126819" cy="717765"/>
      </dsp:txXfrm>
    </dsp:sp>
    <dsp:sp modelId="{4ACB26D9-66D5-4DF8-8D47-5648CFBC368D}">
      <dsp:nvSpPr>
        <dsp:cNvPr id="0" name=""/>
        <dsp:cNvSpPr/>
      </dsp:nvSpPr>
      <dsp:spPr>
        <a:xfrm>
          <a:off x="78313" y="3499479"/>
          <a:ext cx="897206" cy="89720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13CAD-7E20-46E5-8BA2-3DE6EE545A27}">
      <dsp:nvSpPr>
        <dsp:cNvPr id="0" name=""/>
        <dsp:cNvSpPr/>
      </dsp:nvSpPr>
      <dsp:spPr>
        <a:xfrm>
          <a:off x="0" y="3639868"/>
          <a:ext cx="7718425"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4D56A2-09FA-4628-8BB6-7D16436A5629}">
      <dsp:nvSpPr>
        <dsp:cNvPr id="0" name=""/>
        <dsp:cNvSpPr/>
      </dsp:nvSpPr>
      <dsp:spPr>
        <a:xfrm>
          <a:off x="0" y="2076487"/>
          <a:ext cx="7718425"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8AD3FA-561B-4E90-A352-F1B40984DC09}">
      <dsp:nvSpPr>
        <dsp:cNvPr id="0" name=""/>
        <dsp:cNvSpPr/>
      </dsp:nvSpPr>
      <dsp:spPr>
        <a:xfrm>
          <a:off x="0" y="513105"/>
          <a:ext cx="7718425" cy="0"/>
        </a:xfrm>
        <a:prstGeom prst="line">
          <a:avLst/>
        </a:pr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C574E-9BF8-4446-BDF9-8960B0439E80}">
      <dsp:nvSpPr>
        <dsp:cNvPr id="0" name=""/>
        <dsp:cNvSpPr/>
      </dsp:nvSpPr>
      <dsp:spPr>
        <a:xfrm>
          <a:off x="2006790" y="572"/>
          <a:ext cx="5711634" cy="51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GB" sz="2000" kern="1200" dirty="0"/>
            <a:t>Consistent Rates</a:t>
          </a:r>
        </a:p>
      </dsp:txBody>
      <dsp:txXfrm>
        <a:off x="2006790" y="572"/>
        <a:ext cx="5711634" cy="512533"/>
      </dsp:txXfrm>
    </dsp:sp>
    <dsp:sp modelId="{1D5A69BC-2481-4BE0-B274-1BFA58213536}">
      <dsp:nvSpPr>
        <dsp:cNvPr id="0" name=""/>
        <dsp:cNvSpPr/>
      </dsp:nvSpPr>
      <dsp:spPr>
        <a:xfrm>
          <a:off x="0" y="572"/>
          <a:ext cx="2006790" cy="512533"/>
        </a:xfrm>
        <a:prstGeom prst="round2SameRect">
          <a:avLst>
            <a:gd name="adj1" fmla="val 16670"/>
            <a:gd name="adj2" fmla="val 0"/>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GB" sz="1600" kern="1200" dirty="0"/>
            <a:t>Increase Frequency</a:t>
          </a:r>
        </a:p>
      </dsp:txBody>
      <dsp:txXfrm>
        <a:off x="25024" y="25596"/>
        <a:ext cx="1956742" cy="487509"/>
      </dsp:txXfrm>
    </dsp:sp>
    <dsp:sp modelId="{B968B36F-6D4D-4499-A56E-5B38A2F23BE0}">
      <dsp:nvSpPr>
        <dsp:cNvPr id="0" name=""/>
        <dsp:cNvSpPr/>
      </dsp:nvSpPr>
      <dsp:spPr>
        <a:xfrm>
          <a:off x="0" y="513105"/>
          <a:ext cx="7718425" cy="102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171450" lvl="1" indent="-171450" algn="l" defTabSz="8001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GB" sz="1800" b="1" i="1" kern="1200" smtClean="0">
                        <a:latin typeface="Cambria Math" panose="02040503050406030204" pitchFamily="18" charset="0"/>
                      </a:rPr>
                    </m:ctrlPr>
                  </m:sSupPr>
                  <m:e>
                    <m:sSub>
                      <m:sSubPr>
                        <m:ctrlPr>
                          <a:rPr lang="en-GB" sz="1800" b="1" i="1" kern="1200" smtClean="0">
                            <a:latin typeface="Cambria Math" panose="02040503050406030204" pitchFamily="18" charset="0"/>
                          </a:rPr>
                        </m:ctrlPr>
                      </m:sSubPr>
                      <m:e>
                        <m:r>
                          <a:rPr lang="en-GB" sz="1800" b="1" i="1" kern="1200" smtClean="0">
                            <a:latin typeface="Cambria Math" panose="02040503050406030204" pitchFamily="18" charset="0"/>
                          </a:rPr>
                          <m:t>𝒓</m:t>
                        </m:r>
                      </m:e>
                      <m:sub>
                        <m:r>
                          <a:rPr lang="en-GB" sz="1800" b="1" i="1" kern="1200" smtClean="0">
                            <a:latin typeface="Cambria Math" panose="02040503050406030204" pitchFamily="18" charset="0"/>
                          </a:rPr>
                          <m:t>𝒎𝒐𝒏𝒕𝒉</m:t>
                        </m:r>
                      </m:sub>
                    </m:sSub>
                    <m:r>
                      <a:rPr lang="en-GB" sz="1800" b="1" i="1" kern="1200" smtClean="0">
                        <a:latin typeface="Cambria Math" panose="02040503050406030204" pitchFamily="18" charset="0"/>
                      </a:rPr>
                      <m:t>=</m:t>
                    </m:r>
                    <m:d>
                      <m:dPr>
                        <m:ctrlPr>
                          <a:rPr lang="en-GB" sz="1800" b="1" i="1" kern="1200" smtClean="0">
                            <a:latin typeface="Cambria Math" panose="02040503050406030204" pitchFamily="18" charset="0"/>
                          </a:rPr>
                        </m:ctrlPr>
                      </m:dPr>
                      <m:e>
                        <m:r>
                          <a:rPr lang="en-GB" sz="1800" b="1" i="1" kern="1200" smtClean="0">
                            <a:latin typeface="Cambria Math" panose="02040503050406030204" pitchFamily="18" charset="0"/>
                          </a:rPr>
                          <m:t>𝟏</m:t>
                        </m:r>
                        <m:r>
                          <a:rPr lang="en-GB" sz="1800" b="1" i="1" kern="1200" smtClean="0">
                            <a:latin typeface="Cambria Math" panose="02040503050406030204" pitchFamily="18" charset="0"/>
                          </a:rPr>
                          <m:t>+</m:t>
                        </m:r>
                        <m:sSub>
                          <m:sSubPr>
                            <m:ctrlPr>
                              <a:rPr lang="en-GB" sz="1800" b="1" i="1" kern="1200" smtClean="0">
                                <a:latin typeface="Cambria Math" panose="02040503050406030204" pitchFamily="18" charset="0"/>
                              </a:rPr>
                            </m:ctrlPr>
                          </m:sSubPr>
                          <m:e>
                            <m:r>
                              <a:rPr lang="en-GB" sz="1800" b="1" i="1" kern="1200" smtClean="0">
                                <a:latin typeface="Cambria Math" panose="02040503050406030204" pitchFamily="18" charset="0"/>
                              </a:rPr>
                              <m:t>𝒓</m:t>
                            </m:r>
                          </m:e>
                          <m:sub>
                            <m:r>
                              <a:rPr lang="en-GB" sz="1800" b="1" i="1" kern="1200" smtClean="0">
                                <a:latin typeface="Cambria Math" panose="02040503050406030204" pitchFamily="18" charset="0"/>
                              </a:rPr>
                              <m:t>𝒂𝒏𝒏𝒖𝒂𝒍</m:t>
                            </m:r>
                          </m:sub>
                        </m:sSub>
                      </m:e>
                    </m:d>
                  </m:e>
                  <m:sup>
                    <m:box>
                      <m:boxPr>
                        <m:ctrlPr>
                          <a:rPr lang="en-GB" sz="1800" b="1" i="1" kern="1200" smtClean="0">
                            <a:latin typeface="Cambria Math" panose="02040503050406030204" pitchFamily="18" charset="0"/>
                          </a:rPr>
                        </m:ctrlPr>
                      </m:boxPr>
                      <m:e>
                        <m:argPr>
                          <m:argSz m:val="-1"/>
                        </m:argPr>
                        <m:f>
                          <m:fPr>
                            <m:ctrlPr>
                              <a:rPr lang="en-GB" sz="1800" b="1" i="1" kern="1200" smtClean="0">
                                <a:latin typeface="Cambria Math" panose="02040503050406030204" pitchFamily="18" charset="0"/>
                              </a:rPr>
                            </m:ctrlPr>
                          </m:fPr>
                          <m:num>
                            <m:r>
                              <a:rPr lang="en-GB" sz="1800" b="1" i="1" kern="1200" smtClean="0">
                                <a:latin typeface="Cambria Math" panose="02040503050406030204" pitchFamily="18" charset="0"/>
                              </a:rPr>
                              <m:t>𝟏</m:t>
                            </m:r>
                          </m:num>
                          <m:den>
                            <m:r>
                              <a:rPr lang="en-GB" sz="1800" b="1" i="1" kern="1200" smtClean="0">
                                <a:latin typeface="Cambria Math" panose="02040503050406030204" pitchFamily="18" charset="0"/>
                              </a:rPr>
                              <m:t>𝒏</m:t>
                            </m:r>
                          </m:den>
                        </m:f>
                      </m:e>
                    </m:box>
                  </m:sup>
                </m:sSup>
                <m:r>
                  <a:rPr lang="en-GB" sz="1800" b="1" i="1" kern="1200" smtClean="0">
                    <a:latin typeface="Cambria Math" panose="02040503050406030204" pitchFamily="18" charset="0"/>
                  </a:rPr>
                  <m:t> − </m:t>
                </m:r>
                <m:r>
                  <a:rPr lang="en-GB" sz="1800" b="1" i="1" kern="1200" smtClean="0">
                    <a:latin typeface="Cambria Math" panose="02040503050406030204" pitchFamily="18" charset="0"/>
                  </a:rPr>
                  <m:t>𝟏</m:t>
                </m:r>
              </m:oMath>
            </m:oMathPara>
          </a14:m>
          <a:endParaRPr lang="en-GB" sz="1600" b="1" kern="1200" dirty="0"/>
        </a:p>
      </dsp:txBody>
      <dsp:txXfrm>
        <a:off x="0" y="513105"/>
        <a:ext cx="7718425" cy="1025221"/>
      </dsp:txXfrm>
    </dsp:sp>
    <dsp:sp modelId="{FA69A9A5-7A6B-4E15-BAD4-FDBC00D1164B}">
      <dsp:nvSpPr>
        <dsp:cNvPr id="0" name=""/>
        <dsp:cNvSpPr/>
      </dsp:nvSpPr>
      <dsp:spPr>
        <a:xfrm>
          <a:off x="2006790" y="1563953"/>
          <a:ext cx="5711634" cy="51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GB" sz="2000" kern="1200" dirty="0"/>
            <a:t>Consistent Rates</a:t>
          </a:r>
        </a:p>
      </dsp:txBody>
      <dsp:txXfrm>
        <a:off x="2006790" y="1563953"/>
        <a:ext cx="5711634" cy="512533"/>
      </dsp:txXfrm>
    </dsp:sp>
    <dsp:sp modelId="{1F86F150-2B52-4FD3-B613-C1FAFA8577FA}">
      <dsp:nvSpPr>
        <dsp:cNvPr id="0" name=""/>
        <dsp:cNvSpPr/>
      </dsp:nvSpPr>
      <dsp:spPr>
        <a:xfrm>
          <a:off x="0" y="1563953"/>
          <a:ext cx="2006790" cy="512533"/>
        </a:xfrm>
        <a:prstGeom prst="round2SameRect">
          <a:avLst>
            <a:gd name="adj1" fmla="val 16670"/>
            <a:gd name="adj2" fmla="val 0"/>
          </a:avLst>
        </a:prstGeom>
        <a:solidFill>
          <a:schemeClr val="accent1">
            <a:shade val="80000"/>
            <a:hueOff val="296159"/>
            <a:satOff val="-22060"/>
            <a:lumOff val="17378"/>
            <a:alphaOff val="0"/>
          </a:schemeClr>
        </a:solidFill>
        <a:ln w="12700" cap="flat" cmpd="sng" algn="ctr">
          <a:solidFill>
            <a:schemeClr val="accent1">
              <a:shade val="80000"/>
              <a:hueOff val="296159"/>
              <a:satOff val="-22060"/>
              <a:lumOff val="173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GB" sz="1600" kern="1200" dirty="0"/>
            <a:t>Decrease Frequency</a:t>
          </a:r>
        </a:p>
      </dsp:txBody>
      <dsp:txXfrm>
        <a:off x="25024" y="1588977"/>
        <a:ext cx="1956742" cy="487509"/>
      </dsp:txXfrm>
    </dsp:sp>
    <dsp:sp modelId="{198572E7-566D-4C32-B1FC-96B40B92F1C6}">
      <dsp:nvSpPr>
        <dsp:cNvPr id="0" name=""/>
        <dsp:cNvSpPr/>
      </dsp:nvSpPr>
      <dsp:spPr>
        <a:xfrm>
          <a:off x="0" y="2076487"/>
          <a:ext cx="7718425" cy="102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171450" lvl="1" indent="-171450" algn="l" defTabSz="8001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sSup>
                  <m:sSupPr>
                    <m:ctrlPr>
                      <a:rPr lang="en-GB" sz="1800" b="1" i="1" kern="1200" smtClean="0">
                        <a:latin typeface="Cambria Math" panose="02040503050406030204" pitchFamily="18" charset="0"/>
                      </a:rPr>
                    </m:ctrlPr>
                  </m:sSupPr>
                  <m:e>
                    <m:sSub>
                      <m:sSubPr>
                        <m:ctrlPr>
                          <a:rPr lang="en-GB" sz="1800" b="1" i="1" kern="1200" smtClean="0">
                            <a:latin typeface="Cambria Math" panose="02040503050406030204" pitchFamily="18" charset="0"/>
                          </a:rPr>
                        </m:ctrlPr>
                      </m:sSubPr>
                      <m:e>
                        <m:r>
                          <a:rPr lang="en-GB" sz="1800" b="1" i="1" kern="1200" smtClean="0">
                            <a:latin typeface="Cambria Math" panose="02040503050406030204" pitchFamily="18" charset="0"/>
                          </a:rPr>
                          <m:t>𝒓</m:t>
                        </m:r>
                      </m:e>
                      <m:sub>
                        <m:r>
                          <a:rPr lang="en-GB" sz="1800" b="1" i="1" kern="1200" smtClean="0">
                            <a:latin typeface="Cambria Math" panose="02040503050406030204" pitchFamily="18" charset="0"/>
                          </a:rPr>
                          <m:t>𝒂𝒏𝒏𝒖𝒂𝒍</m:t>
                        </m:r>
                      </m:sub>
                    </m:sSub>
                    <m:r>
                      <a:rPr lang="en-GB" sz="1800" b="1" i="1" kern="1200" smtClean="0">
                        <a:latin typeface="Cambria Math" panose="02040503050406030204" pitchFamily="18" charset="0"/>
                      </a:rPr>
                      <m:t>=</m:t>
                    </m:r>
                    <m:d>
                      <m:dPr>
                        <m:ctrlPr>
                          <a:rPr lang="en-GB" sz="1800" b="1" i="1" kern="1200" smtClean="0">
                            <a:latin typeface="Cambria Math" panose="02040503050406030204" pitchFamily="18" charset="0"/>
                          </a:rPr>
                        </m:ctrlPr>
                      </m:dPr>
                      <m:e>
                        <m:r>
                          <a:rPr lang="en-GB" sz="1800" b="1" i="1" kern="1200" smtClean="0">
                            <a:latin typeface="Cambria Math" panose="02040503050406030204" pitchFamily="18" charset="0"/>
                          </a:rPr>
                          <m:t>𝟏</m:t>
                        </m:r>
                        <m:r>
                          <a:rPr lang="en-GB" sz="1800" b="1" i="1" kern="1200" smtClean="0">
                            <a:latin typeface="Cambria Math" panose="02040503050406030204" pitchFamily="18" charset="0"/>
                          </a:rPr>
                          <m:t>+</m:t>
                        </m:r>
                        <m:sSub>
                          <m:sSubPr>
                            <m:ctrlPr>
                              <a:rPr lang="en-GB" sz="1800" b="1" i="1" kern="1200" smtClean="0">
                                <a:latin typeface="Cambria Math" panose="02040503050406030204" pitchFamily="18" charset="0"/>
                              </a:rPr>
                            </m:ctrlPr>
                          </m:sSubPr>
                          <m:e>
                            <m:r>
                              <a:rPr lang="en-GB" sz="1800" b="1" i="1" kern="1200" smtClean="0">
                                <a:latin typeface="Cambria Math" panose="02040503050406030204" pitchFamily="18" charset="0"/>
                              </a:rPr>
                              <m:t>𝒓</m:t>
                            </m:r>
                          </m:e>
                          <m:sub>
                            <m:r>
                              <a:rPr lang="en-GB" sz="1800" b="1" i="1" kern="1200" smtClean="0">
                                <a:latin typeface="Cambria Math" panose="02040503050406030204" pitchFamily="18" charset="0"/>
                              </a:rPr>
                              <m:t>𝒎𝒐𝒏𝒕𝒉</m:t>
                            </m:r>
                          </m:sub>
                        </m:sSub>
                      </m:e>
                    </m:d>
                  </m:e>
                  <m:sup>
                    <m:r>
                      <a:rPr lang="en-GB" sz="1800" b="1" i="1" kern="1200" smtClean="0">
                        <a:latin typeface="Cambria Math" panose="02040503050406030204" pitchFamily="18" charset="0"/>
                      </a:rPr>
                      <m:t>𝒏</m:t>
                    </m:r>
                  </m:sup>
                </m:sSup>
                <m:r>
                  <a:rPr lang="en-GB" sz="1800" b="1" i="1" kern="1200" smtClean="0">
                    <a:latin typeface="Cambria Math" panose="02040503050406030204" pitchFamily="18" charset="0"/>
                  </a:rPr>
                  <m:t> − </m:t>
                </m:r>
                <m:r>
                  <a:rPr lang="en-GB" sz="1800" b="1" i="1" kern="1200" smtClean="0">
                    <a:latin typeface="Cambria Math" panose="02040503050406030204" pitchFamily="18" charset="0"/>
                  </a:rPr>
                  <m:t>𝟏</m:t>
                </m:r>
              </m:oMath>
            </m:oMathPara>
          </a14:m>
          <a:endParaRPr lang="en-GB" sz="2900" b="1" kern="1200" dirty="0"/>
        </a:p>
      </dsp:txBody>
      <dsp:txXfrm>
        <a:off x="0" y="2076487"/>
        <a:ext cx="7718425" cy="1025221"/>
      </dsp:txXfrm>
    </dsp:sp>
    <dsp:sp modelId="{04267D3F-474D-45A5-A5EA-47F349C5D4EC}">
      <dsp:nvSpPr>
        <dsp:cNvPr id="0" name=""/>
        <dsp:cNvSpPr/>
      </dsp:nvSpPr>
      <dsp:spPr>
        <a:xfrm>
          <a:off x="2006790" y="3127335"/>
          <a:ext cx="5711634" cy="512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GB" sz="2000" kern="1200" dirty="0"/>
            <a:t>Non-Consistent Rates</a:t>
          </a:r>
        </a:p>
      </dsp:txBody>
      <dsp:txXfrm>
        <a:off x="2006790" y="3127335"/>
        <a:ext cx="5711634" cy="512533"/>
      </dsp:txXfrm>
    </dsp:sp>
    <dsp:sp modelId="{B9EB8457-3C76-4CD7-B852-37D6B14D8899}">
      <dsp:nvSpPr>
        <dsp:cNvPr id="0" name=""/>
        <dsp:cNvSpPr/>
      </dsp:nvSpPr>
      <dsp:spPr>
        <a:xfrm>
          <a:off x="0" y="3127335"/>
          <a:ext cx="2006790" cy="512533"/>
        </a:xfrm>
        <a:prstGeom prst="round2SameRect">
          <a:avLst>
            <a:gd name="adj1" fmla="val 16670"/>
            <a:gd name="adj2" fmla="val 0"/>
          </a:avLst>
        </a:prstGeom>
        <a:solidFill>
          <a:schemeClr val="accent1">
            <a:shade val="80000"/>
            <a:hueOff val="592319"/>
            <a:satOff val="-44120"/>
            <a:lumOff val="34756"/>
            <a:alphaOff val="0"/>
          </a:schemeClr>
        </a:solidFill>
        <a:ln w="12700" cap="flat" cmpd="sng" algn="ctr">
          <a:solidFill>
            <a:schemeClr val="accent1">
              <a:shade val="80000"/>
              <a:hueOff val="592319"/>
              <a:satOff val="-44120"/>
              <a:lumOff val="347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GB" sz="1600" kern="1200" dirty="0"/>
            <a:t>Decrease Frequency</a:t>
          </a:r>
        </a:p>
      </dsp:txBody>
      <dsp:txXfrm>
        <a:off x="25024" y="3152359"/>
        <a:ext cx="1956742" cy="487509"/>
      </dsp:txXfrm>
    </dsp:sp>
    <dsp:sp modelId="{374A0ADC-8E81-4DCE-9E04-9188A370F3B8}">
      <dsp:nvSpPr>
        <dsp:cNvPr id="0" name=""/>
        <dsp:cNvSpPr/>
      </dsp:nvSpPr>
      <dsp:spPr>
        <a:xfrm>
          <a:off x="0" y="3639868"/>
          <a:ext cx="7718425" cy="102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171450" lvl="1" indent="-171450" algn="ctr" defTabSz="711200">
            <a:lnSpc>
              <a:spcPct val="90000"/>
            </a:lnSpc>
            <a:spcBef>
              <a:spcPct val="0"/>
            </a:spcBef>
            <a:spcAft>
              <a:spcPct val="15000"/>
            </a:spcAft>
            <a:buNone/>
          </a:pPr>
          <a:endParaRPr lang="en-GB" sz="1600" b="1" kern="1200" dirty="0"/>
        </a:p>
        <a:p>
          <a:pPr marL="171450" lvl="1" indent="-171450" algn="ctr" defTabSz="8001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GB" sz="1800" b="1" i="1" kern="1200" smtClean="0">
                        <a:latin typeface="Cambria Math" panose="02040503050406030204" pitchFamily="18" charset="0"/>
                      </a:rPr>
                    </m:ctrlPr>
                  </m:sSubPr>
                  <m:e>
                    <m:r>
                      <a:rPr lang="en-GB" sz="1800" b="1" i="1" kern="1200" smtClean="0">
                        <a:latin typeface="Cambria Math" panose="02040503050406030204" pitchFamily="18" charset="0"/>
                      </a:rPr>
                      <m:t>𝒓</m:t>
                    </m:r>
                  </m:e>
                  <m:sub>
                    <m:r>
                      <a:rPr lang="en-GB" sz="1800" b="1" i="1" kern="1200" smtClean="0">
                        <a:latin typeface="Cambria Math" panose="02040503050406030204" pitchFamily="18" charset="0"/>
                      </a:rPr>
                      <m:t>𝒂𝒏𝒏𝒖𝒂𝒍</m:t>
                    </m:r>
                  </m:sub>
                </m:sSub>
                <m:r>
                  <a:rPr lang="en-GB" sz="1800" b="1" i="1" kern="1200" smtClean="0">
                    <a:latin typeface="Cambria Math" panose="02040503050406030204" pitchFamily="18" charset="0"/>
                  </a:rPr>
                  <m:t>=  </m:t>
                </m:r>
                <m:d>
                  <m:dPr>
                    <m:begChr m:val="["/>
                    <m:endChr m:val="]"/>
                    <m:ctrlPr>
                      <a:rPr lang="en-GB" sz="1800" b="1" i="1" kern="1200" smtClean="0">
                        <a:latin typeface="Cambria Math" panose="02040503050406030204" pitchFamily="18" charset="0"/>
                      </a:rPr>
                    </m:ctrlPr>
                  </m:dPr>
                  <m:e>
                    <m:nary>
                      <m:naryPr>
                        <m:chr m:val="∏"/>
                        <m:ctrlPr>
                          <a:rPr lang="en-GB" sz="1800" b="1" i="1" kern="1200" smtClean="0">
                            <a:latin typeface="Cambria Math" panose="02040503050406030204" pitchFamily="18" charset="0"/>
                          </a:rPr>
                        </m:ctrlPr>
                      </m:naryPr>
                      <m:sub>
                        <m:r>
                          <m:rPr>
                            <m:brk m:alnAt="23"/>
                          </m:rPr>
                          <a:rPr lang="en-GB" sz="1800" b="1" i="1" kern="1200" smtClean="0">
                            <a:latin typeface="Cambria Math" panose="02040503050406030204" pitchFamily="18" charset="0"/>
                          </a:rPr>
                          <m:t>𝒕</m:t>
                        </m:r>
                      </m:sub>
                      <m:sup>
                        <m:r>
                          <a:rPr lang="en-GB" sz="1800" b="1" i="1" kern="1200" smtClean="0">
                            <a:latin typeface="Cambria Math" panose="02040503050406030204" pitchFamily="18" charset="0"/>
                          </a:rPr>
                          <m:t>𝑻</m:t>
                        </m:r>
                      </m:sup>
                      <m:e>
                        <m:d>
                          <m:dPr>
                            <m:ctrlPr>
                              <a:rPr lang="en-GB" sz="1800" b="1" i="1" kern="1200" smtClean="0">
                                <a:latin typeface="Cambria Math" panose="02040503050406030204" pitchFamily="18" charset="0"/>
                              </a:rPr>
                            </m:ctrlPr>
                          </m:dPr>
                          <m:e>
                            <m:r>
                              <a:rPr lang="en-GB" sz="1800" b="1" i="1" kern="1200" smtClean="0">
                                <a:latin typeface="Cambria Math" panose="02040503050406030204" pitchFamily="18" charset="0"/>
                              </a:rPr>
                              <m:t>𝟏</m:t>
                            </m:r>
                            <m:r>
                              <a:rPr lang="en-GB" sz="1800" b="1" i="1" kern="1200" smtClean="0">
                                <a:latin typeface="Cambria Math" panose="02040503050406030204" pitchFamily="18" charset="0"/>
                              </a:rPr>
                              <m:t>+</m:t>
                            </m:r>
                            <m:sSub>
                              <m:sSubPr>
                                <m:ctrlPr>
                                  <a:rPr lang="en-GB" sz="1800" b="1" i="1" kern="1200" smtClean="0">
                                    <a:latin typeface="Cambria Math" panose="02040503050406030204" pitchFamily="18" charset="0"/>
                                  </a:rPr>
                                </m:ctrlPr>
                              </m:sSubPr>
                              <m:e>
                                <m:r>
                                  <a:rPr lang="en-GB" sz="1800" b="1" i="1" kern="1200" smtClean="0">
                                    <a:latin typeface="Cambria Math" panose="02040503050406030204" pitchFamily="18" charset="0"/>
                                  </a:rPr>
                                  <m:t>𝒓</m:t>
                                </m:r>
                              </m:e>
                              <m:sub>
                                <m:r>
                                  <a:rPr lang="en-GB" sz="1800" b="1" i="1" kern="1200" smtClean="0">
                                    <a:latin typeface="Cambria Math" panose="02040503050406030204" pitchFamily="18" charset="0"/>
                                  </a:rPr>
                                  <m:t>𝒕</m:t>
                                </m:r>
                              </m:sub>
                            </m:sSub>
                          </m:e>
                        </m:d>
                      </m:e>
                    </m:nary>
                  </m:e>
                </m:d>
                <m:r>
                  <a:rPr lang="en-GB" sz="1800" b="1" i="1" kern="1200" smtClean="0">
                    <a:latin typeface="Cambria Math" panose="02040503050406030204" pitchFamily="18" charset="0"/>
                  </a:rPr>
                  <m:t> −</m:t>
                </m:r>
                <m:r>
                  <a:rPr lang="en-GB" sz="1800" b="1" i="1" kern="1200" smtClean="0">
                    <a:latin typeface="Cambria Math" panose="02040503050406030204" pitchFamily="18" charset="0"/>
                  </a:rPr>
                  <m:t>𝟏</m:t>
                </m:r>
              </m:oMath>
            </m:oMathPara>
          </a14:m>
          <a:endParaRPr lang="en-GB" sz="2900" b="1" kern="1200" dirty="0"/>
        </a:p>
      </dsp:txBody>
      <dsp:txXfrm>
        <a:off x="0" y="3639868"/>
        <a:ext cx="7718425" cy="1025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6FF9B-1FF2-45E6-9CF9-181D5844CDC4}">
      <dsp:nvSpPr>
        <dsp:cNvPr id="0" name=""/>
        <dsp:cNvSpPr/>
      </dsp:nvSpPr>
      <dsp:spPr>
        <a:xfrm>
          <a:off x="1" y="0"/>
          <a:ext cx="7718421" cy="46656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8C8BF-A52B-4585-9C09-37D0DB551B34}">
      <dsp:nvSpPr>
        <dsp:cNvPr id="0" name=""/>
        <dsp:cNvSpPr/>
      </dsp:nvSpPr>
      <dsp:spPr>
        <a:xfrm>
          <a:off x="720" y="1399698"/>
          <a:ext cx="2355218" cy="186626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ts val="0"/>
            </a:spcAft>
            <a:buNone/>
          </a:pPr>
          <a:r>
            <a:rPr lang="en-GB" sz="2400" b="1" kern="1200" dirty="0">
              <a:solidFill>
                <a:srgbClr val="003057"/>
              </a:solidFill>
            </a:rPr>
            <a:t>Nominal to Real</a:t>
          </a:r>
        </a:p>
        <a:p>
          <a:pPr marL="0" lvl="0" indent="0" algn="just" defTabSz="1066800">
            <a:lnSpc>
              <a:spcPct val="90000"/>
            </a:lnSpc>
            <a:spcBef>
              <a:spcPct val="0"/>
            </a:spcBef>
            <a:spcAft>
              <a:spcPct val="35000"/>
            </a:spcAft>
            <a:buNone/>
          </a:pPr>
          <a:r>
            <a:rPr lang="en-GB" sz="1400" kern="1200" dirty="0">
              <a:solidFill>
                <a:srgbClr val="003057"/>
              </a:solidFill>
            </a:rPr>
            <a:t>Nominal values must be converted to real values using a standard method – via the application of GDP deflators.</a:t>
          </a:r>
        </a:p>
      </dsp:txBody>
      <dsp:txXfrm>
        <a:off x="91823" y="1490801"/>
        <a:ext cx="2173012" cy="1684058"/>
      </dsp:txXfrm>
    </dsp:sp>
    <dsp:sp modelId="{586B2136-E2CC-400C-AB39-285F29888CCF}">
      <dsp:nvSpPr>
        <dsp:cNvPr id="0" name=""/>
        <dsp:cNvSpPr/>
      </dsp:nvSpPr>
      <dsp:spPr>
        <a:xfrm>
          <a:off x="2646510" y="1399698"/>
          <a:ext cx="2355218" cy="186626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ts val="0"/>
            </a:spcAft>
            <a:buNone/>
          </a:pPr>
          <a:r>
            <a:rPr lang="en-GB" sz="2400" b="1" kern="1200" dirty="0">
              <a:solidFill>
                <a:srgbClr val="003057"/>
              </a:solidFill>
            </a:rPr>
            <a:t>Discounting</a:t>
          </a:r>
        </a:p>
        <a:p>
          <a:pPr marL="0" lvl="0" indent="0" algn="ctr" defTabSz="1066800">
            <a:lnSpc>
              <a:spcPct val="90000"/>
            </a:lnSpc>
            <a:spcBef>
              <a:spcPct val="0"/>
            </a:spcBef>
            <a:spcAft>
              <a:spcPts val="0"/>
            </a:spcAft>
            <a:buNone/>
          </a:pPr>
          <a:endParaRPr lang="en-GB" sz="300" b="1" kern="1200" dirty="0">
            <a:solidFill>
              <a:srgbClr val="003057"/>
            </a:solidFill>
          </a:endParaRPr>
        </a:p>
        <a:p>
          <a:pPr marL="0" lvl="0" indent="0" algn="just" defTabSz="1066800">
            <a:lnSpc>
              <a:spcPct val="90000"/>
            </a:lnSpc>
            <a:spcBef>
              <a:spcPct val="0"/>
            </a:spcBef>
            <a:spcAft>
              <a:spcPts val="0"/>
            </a:spcAft>
            <a:buNone/>
          </a:pPr>
          <a:r>
            <a:rPr lang="en-GB" sz="1400" kern="1200" dirty="0">
              <a:solidFill>
                <a:srgbClr val="003057"/>
              </a:solidFill>
            </a:rPr>
            <a:t>Real values must be discounted, using the appropriate HMT discount rate. This converts these figures to present values.</a:t>
          </a:r>
        </a:p>
      </dsp:txBody>
      <dsp:txXfrm>
        <a:off x="2737613" y="1490801"/>
        <a:ext cx="2173012" cy="1684058"/>
      </dsp:txXfrm>
    </dsp:sp>
    <dsp:sp modelId="{52D62B3A-2DE6-414B-9903-857EADE36612}">
      <dsp:nvSpPr>
        <dsp:cNvPr id="0" name=""/>
        <dsp:cNvSpPr/>
      </dsp:nvSpPr>
      <dsp:spPr>
        <a:xfrm>
          <a:off x="5292300" y="1399698"/>
          <a:ext cx="2425404" cy="1866264"/>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ts val="0"/>
            </a:spcAft>
            <a:buNone/>
          </a:pPr>
          <a:r>
            <a:rPr lang="en-GB" sz="2400" b="1" kern="1200" dirty="0">
              <a:solidFill>
                <a:srgbClr val="003057"/>
              </a:solidFill>
            </a:rPr>
            <a:t>Baseline Comparison</a:t>
          </a:r>
        </a:p>
        <a:p>
          <a:pPr marL="0" lvl="0" indent="0" algn="just" defTabSz="1066800">
            <a:lnSpc>
              <a:spcPct val="90000"/>
            </a:lnSpc>
            <a:spcBef>
              <a:spcPct val="0"/>
            </a:spcBef>
            <a:spcAft>
              <a:spcPts val="0"/>
            </a:spcAft>
            <a:buNone/>
          </a:pPr>
          <a:r>
            <a:rPr lang="en-GB" sz="1400" kern="1200" dirty="0">
              <a:solidFill>
                <a:srgbClr val="003057"/>
              </a:solidFill>
            </a:rPr>
            <a:t>Present values must be compared to the baseline option. The difference equals the Net Present Social Value of the option.</a:t>
          </a:r>
        </a:p>
      </dsp:txBody>
      <dsp:txXfrm>
        <a:off x="5383403" y="1490801"/>
        <a:ext cx="2243198" cy="16840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F0D45-D11F-4443-A210-A41819458A7A}" type="datetimeFigureOut">
              <a:rPr lang="en-GB" smtClean="0"/>
              <a:t>21/12/2022</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EFB60E-C0A5-416E-864A-9ED7E1B46ACC}" type="slidenum">
              <a:rPr lang="en-GB" smtClean="0"/>
              <a:t>‹#›</a:t>
            </a:fld>
            <a:endParaRPr lang="en-GB"/>
          </a:p>
        </p:txBody>
      </p:sp>
    </p:spTree>
    <p:extLst>
      <p:ext uri="{BB962C8B-B14F-4D97-AF65-F5344CB8AC3E}">
        <p14:creationId xmlns:p14="http://schemas.microsoft.com/office/powerpoint/2010/main" val="239554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Additional Information:</a:t>
            </a:r>
          </a:p>
          <a:p>
            <a:r>
              <a:rPr lang="en-GB" b="1" dirty="0"/>
              <a:t>Importance</a:t>
            </a:r>
            <a:r>
              <a:rPr lang="en-GB" dirty="0"/>
              <a:t> – although the difference between 2022 and 2023 might seem small, as the effect grows over the whole life of a project it can become quite large. Current estimates of inflation rates would suggest that, for every £100 spend per year, an additional £100 will have been paid after 7 years purely because of inflation.</a:t>
            </a:r>
          </a:p>
          <a:p>
            <a:r>
              <a:rPr lang="en-GB" b="1" dirty="0"/>
              <a:t>Relevance</a:t>
            </a:r>
            <a:r>
              <a:rPr lang="en-GB" dirty="0"/>
              <a:t> – be sure to consider inflation for any monetisable impact (for both costs and benefits). Anything which can’t be monetised should not (and cannot) have inflation applied.</a:t>
            </a:r>
          </a:p>
          <a:p>
            <a:r>
              <a:rPr lang="en-GB" b="1" dirty="0"/>
              <a:t>Application</a:t>
            </a:r>
            <a:r>
              <a:rPr lang="en-GB" dirty="0"/>
              <a:t> – be careful when applying inflation. Inflation is a compounding effect, which means it grows more quickly over time. A 10% increase on £100 is £110, but a subsequent 10% increase leads to a cost of £121. If we (incorrectly) applied inflation to the principal amount (£100), then the total would have been £120.</a:t>
            </a:r>
          </a:p>
          <a:p>
            <a:r>
              <a:rPr lang="en-GB" b="1" dirty="0"/>
              <a:t>Formula</a:t>
            </a:r>
            <a:r>
              <a:rPr lang="en-GB" dirty="0"/>
              <a:t> – this formula shows how to adjust for inflation. Take last year’s price, and multiply it by one plus the current year’s inflation rate. Repeat this process for consecutive years.</a:t>
            </a:r>
          </a:p>
        </p:txBody>
      </p:sp>
      <p:sp>
        <p:nvSpPr>
          <p:cNvPr id="4" name="Slide Number Placeholder 3"/>
          <p:cNvSpPr>
            <a:spLocks noGrp="1"/>
          </p:cNvSpPr>
          <p:nvPr>
            <p:ph type="sldNum" sz="quarter" idx="5"/>
          </p:nvPr>
        </p:nvSpPr>
        <p:spPr/>
        <p:txBody>
          <a:bodyPr/>
          <a:lstStyle/>
          <a:p>
            <a:fld id="{2AEFB60E-C0A5-416E-864A-9ED7E1B46ACC}" type="slidenum">
              <a:rPr lang="en-GB" smtClean="0"/>
              <a:t>3</a:t>
            </a:fld>
            <a:endParaRPr lang="en-GB"/>
          </a:p>
        </p:txBody>
      </p:sp>
    </p:spTree>
    <p:extLst>
      <p:ext uri="{BB962C8B-B14F-4D97-AF65-F5344CB8AC3E}">
        <p14:creationId xmlns:p14="http://schemas.microsoft.com/office/powerpoint/2010/main" val="369431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Additional Information:</a:t>
            </a:r>
          </a:p>
          <a:p>
            <a:r>
              <a:rPr lang="en-GB" b="1" dirty="0"/>
              <a:t>Market Goods </a:t>
            </a:r>
            <a:r>
              <a:rPr lang="en-GB" dirty="0"/>
              <a:t>– For anything that can be purchased in the market, there is usually a relevant inflation index associated with it. Prices should be adjusted using the most appropriate inflation index which will most closely mirror the price change of the ‘thing’ under consideration. </a:t>
            </a:r>
          </a:p>
          <a:p>
            <a:r>
              <a:rPr lang="en-GB" b="1" dirty="0"/>
              <a:t>BCIS</a:t>
            </a:r>
            <a:r>
              <a:rPr lang="en-GB" dirty="0"/>
              <a:t> – this forecast is produced by the private sector and it is not publicly available. If you require access, please speak to the Economic Appraisal Hub.</a:t>
            </a:r>
          </a:p>
          <a:p>
            <a:r>
              <a:rPr lang="en-GB" b="1" dirty="0"/>
              <a:t>GDP Deflator </a:t>
            </a:r>
            <a:r>
              <a:rPr lang="en-GB" dirty="0"/>
              <a:t>– For many things which don’t have an obvious price (e.g. the cost of crime), the GDP Deflator should be used – it assumes the price of the ‘thing’ remains relatively constant economy (i.e. if a new prison was valued at 0.1% of the size of the economy, the GDP deflator would assume it remains at 0.1% of the size of the economy). </a:t>
            </a:r>
            <a:r>
              <a:rPr lang="en-GB" b="1" dirty="0"/>
              <a:t>If ever in doubt, use the GDP deflator as your starting point</a:t>
            </a:r>
            <a:r>
              <a:rPr lang="en-GB" dirty="0"/>
              <a:t>. </a:t>
            </a:r>
          </a:p>
          <a:p>
            <a:r>
              <a:rPr lang="en-GB" b="1" dirty="0"/>
              <a:t>Retail Price Index </a:t>
            </a:r>
            <a:r>
              <a:rPr lang="en-GB" dirty="0"/>
              <a:t>– Please do not use the Retail Price Index (RPI); it is no longer a National Statistic and does not reflect best practice.</a:t>
            </a:r>
          </a:p>
          <a:p>
            <a:endParaRPr lang="en-GB" dirty="0"/>
          </a:p>
        </p:txBody>
      </p:sp>
      <p:sp>
        <p:nvSpPr>
          <p:cNvPr id="4" name="Slide Number Placeholder 3"/>
          <p:cNvSpPr>
            <a:spLocks noGrp="1"/>
          </p:cNvSpPr>
          <p:nvPr>
            <p:ph type="sldNum" sz="quarter" idx="5"/>
          </p:nvPr>
        </p:nvSpPr>
        <p:spPr/>
        <p:txBody>
          <a:bodyPr/>
          <a:lstStyle/>
          <a:p>
            <a:fld id="{2AEFB60E-C0A5-416E-864A-9ED7E1B46ACC}" type="slidenum">
              <a:rPr lang="en-GB" smtClean="0"/>
              <a:t>4</a:t>
            </a:fld>
            <a:endParaRPr lang="en-GB"/>
          </a:p>
        </p:txBody>
      </p:sp>
    </p:spTree>
    <p:extLst>
      <p:ext uri="{BB962C8B-B14F-4D97-AF65-F5344CB8AC3E}">
        <p14:creationId xmlns:p14="http://schemas.microsoft.com/office/powerpoint/2010/main" val="1052332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u="sng" dirty="0"/>
              <a:t>Additional Information:</a:t>
            </a:r>
          </a:p>
          <a:p>
            <a:r>
              <a:rPr lang="en-GB" b="1" dirty="0"/>
              <a:t>Current Uncertainty </a:t>
            </a:r>
            <a:r>
              <a:rPr lang="en-GB" dirty="0"/>
              <a:t>– there is a lot of ongoing uncertainty with inflation because of global crises. Because of this, the official inflation forecasts risk being out of date, particularly as they are published infrequently. However, we are still required to use these as the central forecasts of inflation in our analysis. To account for this, it is good practice to investigate the extent of this uncertainty via sensitivity analysis, particularly if other, robust, forecasts are available.</a:t>
            </a:r>
          </a:p>
          <a:p>
            <a:r>
              <a:rPr lang="en-GB" b="1" dirty="0"/>
              <a:t>Future Trends </a:t>
            </a:r>
            <a:r>
              <a:rPr lang="en-GB" dirty="0"/>
              <a:t>– the expectation of long-term inflation rates show that CPI is likely to increase at the lowest inflation rate (2%), whereas AWE increases the fastest (3.7%). Over time, these differences will compound and lead to significant differences in price estimates. Thus, make sure you use the most appropriate rates.</a:t>
            </a:r>
          </a:p>
        </p:txBody>
      </p:sp>
      <p:sp>
        <p:nvSpPr>
          <p:cNvPr id="4" name="Slide Number Placeholder 3"/>
          <p:cNvSpPr>
            <a:spLocks noGrp="1"/>
          </p:cNvSpPr>
          <p:nvPr>
            <p:ph type="sldNum" sz="quarter" idx="5"/>
          </p:nvPr>
        </p:nvSpPr>
        <p:spPr/>
        <p:txBody>
          <a:bodyPr/>
          <a:lstStyle/>
          <a:p>
            <a:fld id="{2AEFB60E-C0A5-416E-864A-9ED7E1B46ACC}" type="slidenum">
              <a:rPr lang="en-GB" smtClean="0"/>
              <a:t>5</a:t>
            </a:fld>
            <a:endParaRPr lang="en-GB"/>
          </a:p>
        </p:txBody>
      </p:sp>
    </p:spTree>
    <p:extLst>
      <p:ext uri="{BB962C8B-B14F-4D97-AF65-F5344CB8AC3E}">
        <p14:creationId xmlns:p14="http://schemas.microsoft.com/office/powerpoint/2010/main" val="1943442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Additional Information:</a:t>
            </a:r>
          </a:p>
          <a:p>
            <a:r>
              <a:rPr lang="en-GB" b="1" dirty="0"/>
              <a:t>Application</a:t>
            </a:r>
            <a:r>
              <a:rPr lang="en-GB" dirty="0"/>
              <a:t> – these conversions show how to convert the frequency of forecasts to help ensure they align with your data frequency/periods. Although the examples given are for annual/monthly conversions, they can be adapted to cover different period frequencies.</a:t>
            </a:r>
          </a:p>
          <a:p>
            <a:r>
              <a:rPr lang="en-GB" b="1" dirty="0"/>
              <a:t>Interpretation</a:t>
            </a:r>
            <a:r>
              <a:rPr lang="en-GB" dirty="0"/>
              <a:t> – let r = inflation rate; n = the ‘higher’ frequency of interest (e.g. to convert from annual to monthly, n is 12).</a:t>
            </a:r>
          </a:p>
        </p:txBody>
      </p:sp>
      <p:sp>
        <p:nvSpPr>
          <p:cNvPr id="4" name="Slide Number Placeholder 3"/>
          <p:cNvSpPr>
            <a:spLocks noGrp="1"/>
          </p:cNvSpPr>
          <p:nvPr>
            <p:ph type="sldNum" sz="quarter" idx="5"/>
          </p:nvPr>
        </p:nvSpPr>
        <p:spPr/>
        <p:txBody>
          <a:bodyPr/>
          <a:lstStyle/>
          <a:p>
            <a:fld id="{2AEFB60E-C0A5-416E-864A-9ED7E1B46ACC}" type="slidenum">
              <a:rPr lang="en-GB" smtClean="0"/>
              <a:t>6</a:t>
            </a:fld>
            <a:endParaRPr lang="en-GB"/>
          </a:p>
        </p:txBody>
      </p:sp>
    </p:spTree>
    <p:extLst>
      <p:ext uri="{BB962C8B-B14F-4D97-AF65-F5344CB8AC3E}">
        <p14:creationId xmlns:p14="http://schemas.microsoft.com/office/powerpoint/2010/main" val="2343847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Additional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u="none" dirty="0"/>
              <a:t>Price Base Year</a:t>
            </a:r>
            <a:r>
              <a:rPr lang="en-GB" b="0" u="none" dirty="0"/>
              <a:t> – it is always important to specify the price base year for any economic analysis. This lets analysts adjust the prices in the future, and provides clarity on the relative ‘value’ of the prices. For example, £100 in 2000 is worth more than in 2022. Note that this should be set to the current (financial) year.</a:t>
            </a:r>
            <a:endParaRPr lang="en-GB" b="1" u="none" dirty="0"/>
          </a:p>
          <a:p>
            <a:r>
              <a:rPr lang="en-GB" b="1" dirty="0"/>
              <a:t>Economic Appraisals </a:t>
            </a:r>
            <a:r>
              <a:rPr lang="en-GB" dirty="0"/>
              <a:t>– economic appraisals have a need to remove the effect of inflation (i.e. converting nominal prices to real prices). This is not as simple as not accounting for it in the first place. It is necessary to remove the effects of inflation via a standard approach which uses the GDP deflator. This method ensures that economic appraisals are standardised and consistent, which ensures transparency across options and government. </a:t>
            </a:r>
            <a:br>
              <a:rPr lang="en-GB" dirty="0"/>
            </a:br>
            <a:br>
              <a:rPr lang="en-GB" dirty="0"/>
            </a:br>
            <a:r>
              <a:rPr lang="en-GB" dirty="0"/>
              <a:t>For example, if the price of an option increases by 10% per year, it may go from £100 to £110 after a year. If the price of another option increases by 5% per year, the associated could would be £105 after a year. If inflation was not applied to either, this would show the ‘real price’ would be £100 for both. However, using a GDP Deflator of 5%, this would show the real price of the former option is ~£105, and the real price of the latter option is ~£100. </a:t>
            </a:r>
            <a:r>
              <a:rPr lang="en-GB" b="1" dirty="0"/>
              <a:t>This drastically affects the economic value of the options! </a:t>
            </a:r>
            <a:r>
              <a:rPr lang="en-GB" b="0" dirty="0"/>
              <a:t>Using the GDP Deflator approach ensures that the comparison of options’ values does not ‘hide’ the price changes over time.</a:t>
            </a:r>
            <a:endParaRPr lang="en-GB" b="1" dirty="0"/>
          </a:p>
        </p:txBody>
      </p:sp>
      <p:sp>
        <p:nvSpPr>
          <p:cNvPr id="4" name="Slide Number Placeholder 3"/>
          <p:cNvSpPr>
            <a:spLocks noGrp="1"/>
          </p:cNvSpPr>
          <p:nvPr>
            <p:ph type="sldNum" sz="quarter" idx="5"/>
          </p:nvPr>
        </p:nvSpPr>
        <p:spPr/>
        <p:txBody>
          <a:bodyPr/>
          <a:lstStyle/>
          <a:p>
            <a:fld id="{2AEFB60E-C0A5-416E-864A-9ED7E1B46ACC}" type="slidenum">
              <a:rPr lang="en-GB" smtClean="0"/>
              <a:t>8</a:t>
            </a:fld>
            <a:endParaRPr lang="en-GB"/>
          </a:p>
        </p:txBody>
      </p:sp>
    </p:spTree>
    <p:extLst>
      <p:ext uri="{BB962C8B-B14F-4D97-AF65-F5344CB8AC3E}">
        <p14:creationId xmlns:p14="http://schemas.microsoft.com/office/powerpoint/2010/main" val="4190513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Additional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u="none" dirty="0"/>
              <a:t>As well as removing the effects of inflation, it’s important to also discount prices during economic appraisals.</a:t>
            </a:r>
            <a:endParaRPr lang="en-GB"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none" dirty="0"/>
              <a:t>Concept </a:t>
            </a:r>
            <a:r>
              <a:rPr lang="en-GB" b="0" u="none" dirty="0"/>
              <a:t>– briefly, discounting is based on the assumption that people ‘prefer things now’ (e.g. people tend to prefer £100 now, over £100 in a year). Thus, to adjust economic values properly, it is important to consider how much we would have to lower (i.e. discount) future values in order to be indifferent between receiving the future value at that point in time and a slightly lower value now (e.g. people may be indifferent between £95 today, or £100 in a year). Note that this economic concept is more nuanced/detailed than this basic overview; please speak to the presenter if you want to know more.</a:t>
            </a:r>
            <a:endParaRPr lang="en-GB" b="1"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u="none" dirty="0"/>
              <a:t>Year 0 </a:t>
            </a:r>
            <a:r>
              <a:rPr lang="en-GB" b="0" u="none" dirty="0"/>
              <a:t>– Year 0 is the same year as the price base year. Discounting does not need to be applied to this year.</a:t>
            </a:r>
            <a:endParaRPr lang="en-GB" b="1" u="none" dirty="0"/>
          </a:p>
        </p:txBody>
      </p:sp>
      <p:sp>
        <p:nvSpPr>
          <p:cNvPr id="4" name="Slide Number Placeholder 3"/>
          <p:cNvSpPr>
            <a:spLocks noGrp="1"/>
          </p:cNvSpPr>
          <p:nvPr>
            <p:ph type="sldNum" sz="quarter" idx="5"/>
          </p:nvPr>
        </p:nvSpPr>
        <p:spPr/>
        <p:txBody>
          <a:bodyPr/>
          <a:lstStyle/>
          <a:p>
            <a:fld id="{2AEFB60E-C0A5-416E-864A-9ED7E1B46ACC}" type="slidenum">
              <a:rPr lang="en-GB" smtClean="0"/>
              <a:t>9</a:t>
            </a:fld>
            <a:endParaRPr lang="en-GB"/>
          </a:p>
        </p:txBody>
      </p:sp>
    </p:spTree>
    <p:extLst>
      <p:ext uri="{BB962C8B-B14F-4D97-AF65-F5344CB8AC3E}">
        <p14:creationId xmlns:p14="http://schemas.microsoft.com/office/powerpoint/2010/main" val="310827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Additional Information:</a:t>
            </a:r>
          </a:p>
          <a:p>
            <a:r>
              <a:rPr lang="en-GB" dirty="0"/>
              <a:t>Finally, once prices have been adjusted for the GDP Deflator, and discounted, they must be compared to a baseline. This demonstrates how much additional value they add/subtract from the economy. Economic appraisals are expected to have a ‘do-minimum’ option, which is used as this baseline. </a:t>
            </a:r>
          </a:p>
          <a:p>
            <a:endParaRPr lang="en-GB" dirty="0"/>
          </a:p>
          <a:p>
            <a:r>
              <a:rPr lang="en-GB" dirty="0"/>
              <a:t>For example, if the baseline had a value of -£50m (i.e. has an overall cost), and an option has a value of £100m (i.e. has an overall benefit), the Net Present Value of the option would be: £100m – (-£50m) = £150m.</a:t>
            </a:r>
          </a:p>
        </p:txBody>
      </p:sp>
      <p:sp>
        <p:nvSpPr>
          <p:cNvPr id="4" name="Slide Number Placeholder 3"/>
          <p:cNvSpPr>
            <a:spLocks noGrp="1"/>
          </p:cNvSpPr>
          <p:nvPr>
            <p:ph type="sldNum" sz="quarter" idx="5"/>
          </p:nvPr>
        </p:nvSpPr>
        <p:spPr/>
        <p:txBody>
          <a:bodyPr/>
          <a:lstStyle/>
          <a:p>
            <a:fld id="{2AEFB60E-C0A5-416E-864A-9ED7E1B46ACC}" type="slidenum">
              <a:rPr lang="en-GB" smtClean="0"/>
              <a:t>10</a:t>
            </a:fld>
            <a:endParaRPr lang="en-GB"/>
          </a:p>
        </p:txBody>
      </p:sp>
    </p:spTree>
    <p:extLst>
      <p:ext uri="{BB962C8B-B14F-4D97-AF65-F5344CB8AC3E}">
        <p14:creationId xmlns:p14="http://schemas.microsoft.com/office/powerpoint/2010/main" val="373487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u="sng" dirty="0"/>
              <a:t>Additional Information:</a:t>
            </a:r>
          </a:p>
          <a:p>
            <a:r>
              <a:rPr lang="en-GB" b="1" dirty="0"/>
              <a:t>Discount Rates </a:t>
            </a:r>
            <a:r>
              <a:rPr lang="en-GB" dirty="0"/>
              <a:t>are provided by HM Treasury.</a:t>
            </a:r>
          </a:p>
          <a:p>
            <a:r>
              <a:rPr lang="en-GB" b="1" dirty="0"/>
              <a:t>GDP Deflators </a:t>
            </a:r>
            <a:r>
              <a:rPr lang="en-GB" dirty="0"/>
              <a:t>are provided by HM Treasury, but only include medium-term forecasts.</a:t>
            </a:r>
          </a:p>
          <a:p>
            <a:r>
              <a:rPr lang="en-GB" b="1" dirty="0"/>
              <a:t>Economic Forecasts </a:t>
            </a:r>
            <a:r>
              <a:rPr lang="en-GB" dirty="0"/>
              <a:t>are provided by the Office for Budget Responsibility (OBR) for many of the common inflation indices. They include medium-term and long-term forecasts.</a:t>
            </a:r>
          </a:p>
        </p:txBody>
      </p:sp>
      <p:sp>
        <p:nvSpPr>
          <p:cNvPr id="4" name="Slide Number Placeholder 3"/>
          <p:cNvSpPr>
            <a:spLocks noGrp="1"/>
          </p:cNvSpPr>
          <p:nvPr>
            <p:ph type="sldNum" sz="quarter" idx="5"/>
          </p:nvPr>
        </p:nvSpPr>
        <p:spPr/>
        <p:txBody>
          <a:bodyPr/>
          <a:lstStyle/>
          <a:p>
            <a:fld id="{2AEFB60E-C0A5-416E-864A-9ED7E1B46ACC}" type="slidenum">
              <a:rPr lang="en-GB" smtClean="0"/>
              <a:t>14</a:t>
            </a:fld>
            <a:endParaRPr lang="en-GB"/>
          </a:p>
        </p:txBody>
      </p:sp>
    </p:spTree>
    <p:extLst>
      <p:ext uri="{BB962C8B-B14F-4D97-AF65-F5344CB8AC3E}">
        <p14:creationId xmlns:p14="http://schemas.microsoft.com/office/powerpoint/2010/main" val="1091624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descr="Ministry of Justice">
            <a:extLst>
              <a:ext uri="{FF2B5EF4-FFF2-40B4-BE49-F238E27FC236}">
                <a16:creationId xmlns:a16="http://schemas.microsoft.com/office/drawing/2014/main" id="{A052F1AE-FCC1-4D0C-ADB4-9E512302A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5" cy="6858000"/>
          </a:xfrm>
          <a:prstGeom prst="rect">
            <a:avLst/>
          </a:prstGeom>
        </p:spPr>
      </p:pic>
      <p:sp>
        <p:nvSpPr>
          <p:cNvPr id="2" name="Title 1">
            <a:extLst>
              <a:ext uri="{FF2B5EF4-FFF2-40B4-BE49-F238E27FC236}">
                <a16:creationId xmlns:a16="http://schemas.microsoft.com/office/drawing/2014/main" id="{ABDDC3A8-E3D7-48E5-9559-9C05FC086798}"/>
              </a:ext>
            </a:extLst>
          </p:cNvPr>
          <p:cNvSpPr>
            <a:spLocks noGrp="1"/>
          </p:cNvSpPr>
          <p:nvPr>
            <p:ph type="ctrTitle"/>
          </p:nvPr>
        </p:nvSpPr>
        <p:spPr>
          <a:xfrm>
            <a:off x="723600" y="2679699"/>
            <a:ext cx="7455705" cy="1009124"/>
          </a:xfrm>
        </p:spPr>
        <p:txBody>
          <a:bodyPr anchor="t" anchorCtr="0">
            <a:normAutofit/>
          </a:bodyPr>
          <a:lstStyle>
            <a:lvl1pPr algn="l">
              <a:defRPr sz="3400">
                <a:solidFill>
                  <a:srgbClr val="003057"/>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7F64A54C-99DF-4290-B7D8-60194329BBD7}"/>
              </a:ext>
            </a:extLst>
          </p:cNvPr>
          <p:cNvSpPr>
            <a:spLocks noGrp="1"/>
          </p:cNvSpPr>
          <p:nvPr>
            <p:ph type="subTitle" idx="1"/>
          </p:nvPr>
        </p:nvSpPr>
        <p:spPr>
          <a:xfrm>
            <a:off x="723599" y="3844940"/>
            <a:ext cx="5542545" cy="1425496"/>
          </a:xfrm>
        </p:spPr>
        <p:txBody>
          <a:bodyPr/>
          <a:lstStyle>
            <a:lvl1pPr marL="0" indent="0" algn="l">
              <a:buNone/>
              <a:defRPr sz="2400" b="1">
                <a:solidFill>
                  <a:srgbClr val="003057"/>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3" name="Text Placeholder 12">
            <a:extLst>
              <a:ext uri="{FF2B5EF4-FFF2-40B4-BE49-F238E27FC236}">
                <a16:creationId xmlns:a16="http://schemas.microsoft.com/office/drawing/2014/main" id="{FAFEA738-E8B3-437F-8D4D-5F4800F1A7B4}"/>
              </a:ext>
            </a:extLst>
          </p:cNvPr>
          <p:cNvSpPr>
            <a:spLocks noGrp="1"/>
          </p:cNvSpPr>
          <p:nvPr>
            <p:ph type="body" sz="quarter" idx="10" hasCustomPrompt="1"/>
          </p:nvPr>
        </p:nvSpPr>
        <p:spPr>
          <a:xfrm>
            <a:off x="723599" y="5427311"/>
            <a:ext cx="3013200" cy="271604"/>
          </a:xfrm>
        </p:spPr>
        <p:txBody>
          <a:bodyPr>
            <a:normAutofit/>
          </a:bodyPr>
          <a:lstStyle>
            <a:lvl1pPr>
              <a:defRPr sz="1600">
                <a:solidFill>
                  <a:srgbClr val="003057"/>
                </a:solidFill>
              </a:defRPr>
            </a:lvl1pPr>
          </a:lstStyle>
          <a:p>
            <a:pPr lvl="0"/>
            <a:r>
              <a:rPr lang="en-US" dirty="0"/>
              <a:t>Month YYYY</a:t>
            </a:r>
            <a:endParaRPr lang="en-GB" dirty="0"/>
          </a:p>
        </p:txBody>
      </p:sp>
    </p:spTree>
    <p:extLst>
      <p:ext uri="{BB962C8B-B14F-4D97-AF65-F5344CB8AC3E}">
        <p14:creationId xmlns:p14="http://schemas.microsoft.com/office/powerpoint/2010/main" val="356461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D5C5B19-B5CB-47EC-A3E6-CEE55FC463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 y="0"/>
            <a:ext cx="9142985" cy="6858000"/>
          </a:xfrm>
          <a:prstGeom prst="rect">
            <a:avLst/>
          </a:prstGeom>
        </p:spPr>
      </p:pic>
      <p:sp>
        <p:nvSpPr>
          <p:cNvPr id="2" name="Title 1">
            <a:extLst>
              <a:ext uri="{FF2B5EF4-FFF2-40B4-BE49-F238E27FC236}">
                <a16:creationId xmlns:a16="http://schemas.microsoft.com/office/drawing/2014/main" id="{916DB5A5-EF61-426C-B4D9-3924814EC7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135A26-94E6-488E-9CDE-7B1D9690014B}"/>
              </a:ext>
            </a:extLst>
          </p:cNvPr>
          <p:cNvSpPr>
            <a:spLocks noGrp="1"/>
          </p:cNvSpPr>
          <p:nvPr>
            <p:ph sz="half" idx="1"/>
          </p:nvPr>
        </p:nvSpPr>
        <p:spPr>
          <a:xfrm>
            <a:off x="712799" y="1329654"/>
            <a:ext cx="3801600" cy="4664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184D5B0C-FD37-49D6-81C9-AE8D20B99494}"/>
              </a:ext>
            </a:extLst>
          </p:cNvPr>
          <p:cNvSpPr>
            <a:spLocks noGrp="1"/>
          </p:cNvSpPr>
          <p:nvPr>
            <p:ph sz="half" idx="2"/>
          </p:nvPr>
        </p:nvSpPr>
        <p:spPr>
          <a:xfrm>
            <a:off x="4629151" y="1329654"/>
            <a:ext cx="3802050" cy="4664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9A91A2EB-2D4A-46D4-BD9A-3A14F5F89FF4}"/>
              </a:ext>
            </a:extLst>
          </p:cNvPr>
          <p:cNvSpPr>
            <a:spLocks noGrp="1"/>
          </p:cNvSpPr>
          <p:nvPr>
            <p:ph type="ftr" sz="quarter" idx="11"/>
          </p:nvPr>
        </p:nvSpPr>
        <p:spPr/>
        <p:txBody>
          <a:bodyPr/>
          <a:lstStyle/>
          <a:p>
            <a:r>
              <a:rPr lang="en-GB"/>
              <a:t>On the Insert ribbon select Header &amp; Footer to edit this holding text</a:t>
            </a:r>
          </a:p>
        </p:txBody>
      </p:sp>
      <p:sp>
        <p:nvSpPr>
          <p:cNvPr id="7" name="Slide Number Placeholder 6">
            <a:extLst>
              <a:ext uri="{FF2B5EF4-FFF2-40B4-BE49-F238E27FC236}">
                <a16:creationId xmlns:a16="http://schemas.microsoft.com/office/drawing/2014/main" id="{C9200F81-BA27-490F-965F-9BA0624F4F42}"/>
              </a:ext>
            </a:extLst>
          </p:cNvPr>
          <p:cNvSpPr>
            <a:spLocks noGrp="1"/>
          </p:cNvSpPr>
          <p:nvPr>
            <p:ph type="sldNum" sz="quarter" idx="12"/>
          </p:nvPr>
        </p:nvSpPr>
        <p:spPr/>
        <p:txBody>
          <a:bodyPr/>
          <a:lstStyle/>
          <a:p>
            <a:fld id="{9A8223AF-F2F5-41F7-A71C-81CE492BCB88}" type="slidenum">
              <a:rPr lang="en-GB" smtClean="0"/>
              <a:t>‹#›</a:t>
            </a:fld>
            <a:endParaRPr lang="en-GB"/>
          </a:p>
        </p:txBody>
      </p:sp>
    </p:spTree>
    <p:extLst>
      <p:ext uri="{BB962C8B-B14F-4D97-AF65-F5344CB8AC3E}">
        <p14:creationId xmlns:p14="http://schemas.microsoft.com/office/powerpoint/2010/main" val="3111165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4E1025-4692-4D8C-A557-D60B602FCD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 y="0"/>
            <a:ext cx="9142985" cy="6858000"/>
          </a:xfrm>
          <a:prstGeom prst="rect">
            <a:avLst/>
          </a:prstGeom>
        </p:spPr>
      </p:pic>
      <p:sp>
        <p:nvSpPr>
          <p:cNvPr id="2" name="Title 1">
            <a:extLst>
              <a:ext uri="{FF2B5EF4-FFF2-40B4-BE49-F238E27FC236}">
                <a16:creationId xmlns:a16="http://schemas.microsoft.com/office/drawing/2014/main" id="{C14214C6-ECDA-467D-B40F-ED549B15D7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D172B8-BB78-4472-BCD0-2892B3F88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BD8AEF85-6DC1-4A99-8D1B-D333E8CD624B}"/>
              </a:ext>
            </a:extLst>
          </p:cNvPr>
          <p:cNvSpPr>
            <a:spLocks noGrp="1"/>
          </p:cNvSpPr>
          <p:nvPr>
            <p:ph type="ftr" sz="quarter" idx="11"/>
          </p:nvPr>
        </p:nvSpPr>
        <p:spPr/>
        <p:txBody>
          <a:bodyPr/>
          <a:lstStyle/>
          <a:p>
            <a:r>
              <a:rPr lang="en-GB"/>
              <a:t>On the Insert ribbon select Header &amp; Footer to edit this holding text</a:t>
            </a:r>
          </a:p>
        </p:txBody>
      </p:sp>
      <p:sp>
        <p:nvSpPr>
          <p:cNvPr id="6" name="Slide Number Placeholder 5">
            <a:extLst>
              <a:ext uri="{FF2B5EF4-FFF2-40B4-BE49-F238E27FC236}">
                <a16:creationId xmlns:a16="http://schemas.microsoft.com/office/drawing/2014/main" id="{CF4561EB-B8BB-461B-8E07-0FCF948AEB0F}"/>
              </a:ext>
            </a:extLst>
          </p:cNvPr>
          <p:cNvSpPr>
            <a:spLocks noGrp="1"/>
          </p:cNvSpPr>
          <p:nvPr>
            <p:ph type="sldNum" sz="quarter" idx="12"/>
          </p:nvPr>
        </p:nvSpPr>
        <p:spPr/>
        <p:txBody>
          <a:bodyPr/>
          <a:lstStyle/>
          <a:p>
            <a:fld id="{9A8223AF-F2F5-41F7-A71C-81CE492BCB88}" type="slidenum">
              <a:rPr lang="en-GB" smtClean="0"/>
              <a:t>‹#›</a:t>
            </a:fld>
            <a:endParaRPr lang="en-GB"/>
          </a:p>
        </p:txBody>
      </p:sp>
    </p:spTree>
    <p:extLst>
      <p:ext uri="{BB962C8B-B14F-4D97-AF65-F5344CB8AC3E}">
        <p14:creationId xmlns:p14="http://schemas.microsoft.com/office/powerpoint/2010/main" val="298935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mphasis box">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3465744-92B4-4ED3-BCB2-536449F30F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 y="0"/>
            <a:ext cx="9142985" cy="6858000"/>
          </a:xfrm>
          <a:prstGeom prst="rect">
            <a:avLst/>
          </a:prstGeom>
        </p:spPr>
      </p:pic>
      <p:sp>
        <p:nvSpPr>
          <p:cNvPr id="2" name="Title 1">
            <a:extLst>
              <a:ext uri="{FF2B5EF4-FFF2-40B4-BE49-F238E27FC236}">
                <a16:creationId xmlns:a16="http://schemas.microsoft.com/office/drawing/2014/main" id="{916DB5A5-EF61-426C-B4D9-3924814EC7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135A26-94E6-488E-9CDE-7B1D9690014B}"/>
              </a:ext>
            </a:extLst>
          </p:cNvPr>
          <p:cNvSpPr>
            <a:spLocks noGrp="1"/>
          </p:cNvSpPr>
          <p:nvPr>
            <p:ph sz="half" idx="1"/>
          </p:nvPr>
        </p:nvSpPr>
        <p:spPr>
          <a:xfrm>
            <a:off x="712799" y="1329654"/>
            <a:ext cx="3801600" cy="4513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184D5B0C-FD37-49D6-81C9-AE8D20B99494}"/>
              </a:ext>
            </a:extLst>
          </p:cNvPr>
          <p:cNvSpPr>
            <a:spLocks noGrp="1"/>
          </p:cNvSpPr>
          <p:nvPr>
            <p:ph sz="half" idx="2" hasCustomPrompt="1"/>
          </p:nvPr>
        </p:nvSpPr>
        <p:spPr>
          <a:xfrm>
            <a:off x="4629600" y="1329654"/>
            <a:ext cx="3801600" cy="4513586"/>
          </a:xfrm>
          <a:solidFill>
            <a:srgbClr val="A7DFF5"/>
          </a:solidFill>
        </p:spPr>
        <p:txBody>
          <a:bodyPr lIns="223200" tIns="223200" rIns="223200"/>
          <a:lstStyle>
            <a:lvl1pPr>
              <a:defRPr b="0">
                <a:solidFill>
                  <a:srgbClr val="003057"/>
                </a:solidFill>
              </a:defRPr>
            </a:lvl1pPr>
          </a:lstStyle>
          <a:p>
            <a:pPr lvl="0"/>
            <a:r>
              <a:rPr lang="en-US" dirty="0"/>
              <a:t>Emphasis Text</a:t>
            </a:r>
          </a:p>
        </p:txBody>
      </p:sp>
      <p:sp>
        <p:nvSpPr>
          <p:cNvPr id="6" name="Footer Placeholder 5">
            <a:extLst>
              <a:ext uri="{FF2B5EF4-FFF2-40B4-BE49-F238E27FC236}">
                <a16:creationId xmlns:a16="http://schemas.microsoft.com/office/drawing/2014/main" id="{9A91A2EB-2D4A-46D4-BD9A-3A14F5F89FF4}"/>
              </a:ext>
            </a:extLst>
          </p:cNvPr>
          <p:cNvSpPr>
            <a:spLocks noGrp="1"/>
          </p:cNvSpPr>
          <p:nvPr>
            <p:ph type="ftr" sz="quarter" idx="11"/>
          </p:nvPr>
        </p:nvSpPr>
        <p:spPr/>
        <p:txBody>
          <a:bodyPr/>
          <a:lstStyle/>
          <a:p>
            <a:r>
              <a:rPr lang="en-GB"/>
              <a:t>On the Insert ribbon select Header &amp; Footer to edit this holding text</a:t>
            </a:r>
          </a:p>
        </p:txBody>
      </p:sp>
      <p:sp>
        <p:nvSpPr>
          <p:cNvPr id="7" name="Slide Number Placeholder 6">
            <a:extLst>
              <a:ext uri="{FF2B5EF4-FFF2-40B4-BE49-F238E27FC236}">
                <a16:creationId xmlns:a16="http://schemas.microsoft.com/office/drawing/2014/main" id="{C9200F81-BA27-490F-965F-9BA0624F4F42}"/>
              </a:ext>
            </a:extLst>
          </p:cNvPr>
          <p:cNvSpPr>
            <a:spLocks noGrp="1"/>
          </p:cNvSpPr>
          <p:nvPr>
            <p:ph type="sldNum" sz="quarter" idx="12"/>
          </p:nvPr>
        </p:nvSpPr>
        <p:spPr/>
        <p:txBody>
          <a:bodyPr/>
          <a:lstStyle/>
          <a:p>
            <a:fld id="{9A8223AF-F2F5-41F7-A71C-81CE492BCB88}" type="slidenum">
              <a:rPr lang="en-GB" smtClean="0"/>
              <a:t>‹#›</a:t>
            </a:fld>
            <a:endParaRPr lang="en-GB"/>
          </a:p>
        </p:txBody>
      </p:sp>
    </p:spTree>
    <p:extLst>
      <p:ext uri="{BB962C8B-B14F-4D97-AF65-F5344CB8AC3E}">
        <p14:creationId xmlns:p14="http://schemas.microsoft.com/office/powerpoint/2010/main" val="162334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572C6D-C3B3-4399-8C80-6E80177792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 y="0"/>
            <a:ext cx="9142985" cy="6858000"/>
          </a:xfrm>
          <a:prstGeom prst="rect">
            <a:avLst/>
          </a:prstGeom>
        </p:spPr>
      </p:pic>
      <p:sp>
        <p:nvSpPr>
          <p:cNvPr id="3" name="Content Placeholder 2">
            <a:extLst>
              <a:ext uri="{FF2B5EF4-FFF2-40B4-BE49-F238E27FC236}">
                <a16:creationId xmlns:a16="http://schemas.microsoft.com/office/drawing/2014/main" id="{3ED172B8-BB78-4472-BCD0-2892B3F88B51}"/>
              </a:ext>
            </a:extLst>
          </p:cNvPr>
          <p:cNvSpPr>
            <a:spLocks noGrp="1"/>
          </p:cNvSpPr>
          <p:nvPr>
            <p:ph idx="1" hasCustomPrompt="1"/>
          </p:nvPr>
        </p:nvSpPr>
        <p:spPr>
          <a:xfrm>
            <a:off x="723600" y="1296000"/>
            <a:ext cx="7696800" cy="4266000"/>
          </a:xfrm>
        </p:spPr>
        <p:txBody>
          <a:bodyPr>
            <a:normAutofit/>
          </a:bodyPr>
          <a:lstStyle>
            <a:lvl1pPr>
              <a:defRPr sz="3400" b="0">
                <a:solidFill>
                  <a:schemeClr val="accent1"/>
                </a:solidFill>
              </a:defRPr>
            </a:lvl1pPr>
          </a:lstStyle>
          <a:p>
            <a:pPr lvl="0"/>
            <a:r>
              <a:rPr lang="en-US" dirty="0"/>
              <a:t>Large text</a:t>
            </a:r>
          </a:p>
        </p:txBody>
      </p:sp>
      <p:sp>
        <p:nvSpPr>
          <p:cNvPr id="5" name="Footer Placeholder 4">
            <a:extLst>
              <a:ext uri="{FF2B5EF4-FFF2-40B4-BE49-F238E27FC236}">
                <a16:creationId xmlns:a16="http://schemas.microsoft.com/office/drawing/2014/main" id="{BD8AEF85-6DC1-4A99-8D1B-D333E8CD624B}"/>
              </a:ext>
            </a:extLst>
          </p:cNvPr>
          <p:cNvSpPr>
            <a:spLocks noGrp="1"/>
          </p:cNvSpPr>
          <p:nvPr>
            <p:ph type="ftr" sz="quarter" idx="11"/>
          </p:nvPr>
        </p:nvSpPr>
        <p:spPr/>
        <p:txBody>
          <a:bodyPr/>
          <a:lstStyle/>
          <a:p>
            <a:r>
              <a:rPr lang="en-GB"/>
              <a:t>On the Insert ribbon select Header &amp; Footer to edit this holding text</a:t>
            </a:r>
          </a:p>
        </p:txBody>
      </p:sp>
      <p:sp>
        <p:nvSpPr>
          <p:cNvPr id="6" name="Slide Number Placeholder 5">
            <a:extLst>
              <a:ext uri="{FF2B5EF4-FFF2-40B4-BE49-F238E27FC236}">
                <a16:creationId xmlns:a16="http://schemas.microsoft.com/office/drawing/2014/main" id="{CF4561EB-B8BB-461B-8E07-0FCF948AEB0F}"/>
              </a:ext>
            </a:extLst>
          </p:cNvPr>
          <p:cNvSpPr>
            <a:spLocks noGrp="1"/>
          </p:cNvSpPr>
          <p:nvPr>
            <p:ph type="sldNum" sz="quarter" idx="12"/>
          </p:nvPr>
        </p:nvSpPr>
        <p:spPr/>
        <p:txBody>
          <a:bodyPr/>
          <a:lstStyle/>
          <a:p>
            <a:fld id="{9A8223AF-F2F5-41F7-A71C-81CE492BCB88}" type="slidenum">
              <a:rPr lang="en-GB" smtClean="0"/>
              <a:t>‹#›</a:t>
            </a:fld>
            <a:endParaRPr lang="en-GB"/>
          </a:p>
        </p:txBody>
      </p:sp>
    </p:spTree>
    <p:extLst>
      <p:ext uri="{BB962C8B-B14F-4D97-AF65-F5344CB8AC3E}">
        <p14:creationId xmlns:p14="http://schemas.microsoft.com/office/powerpoint/2010/main" val="1007906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xag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E01D39-A23A-4BDB-81DF-BDE5EFDA96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7" y="0"/>
            <a:ext cx="9142985" cy="6858000"/>
          </a:xfrm>
          <a:prstGeom prst="rect">
            <a:avLst/>
          </a:prstGeom>
        </p:spPr>
      </p:pic>
      <p:sp>
        <p:nvSpPr>
          <p:cNvPr id="5" name="Footer Placeholder 4">
            <a:extLst>
              <a:ext uri="{FF2B5EF4-FFF2-40B4-BE49-F238E27FC236}">
                <a16:creationId xmlns:a16="http://schemas.microsoft.com/office/drawing/2014/main" id="{BD8AEF85-6DC1-4A99-8D1B-D333E8CD624B}"/>
              </a:ext>
            </a:extLst>
          </p:cNvPr>
          <p:cNvSpPr>
            <a:spLocks noGrp="1"/>
          </p:cNvSpPr>
          <p:nvPr>
            <p:ph type="ftr" sz="quarter" idx="11"/>
          </p:nvPr>
        </p:nvSpPr>
        <p:spPr/>
        <p:txBody>
          <a:bodyPr/>
          <a:lstStyle/>
          <a:p>
            <a:r>
              <a:rPr lang="en-GB"/>
              <a:t>On the Insert ribbon select Header &amp; Footer to edit this holding text</a:t>
            </a:r>
          </a:p>
        </p:txBody>
      </p:sp>
      <p:sp>
        <p:nvSpPr>
          <p:cNvPr id="6" name="Slide Number Placeholder 5">
            <a:extLst>
              <a:ext uri="{FF2B5EF4-FFF2-40B4-BE49-F238E27FC236}">
                <a16:creationId xmlns:a16="http://schemas.microsoft.com/office/drawing/2014/main" id="{CF4561EB-B8BB-461B-8E07-0FCF948AEB0F}"/>
              </a:ext>
            </a:extLst>
          </p:cNvPr>
          <p:cNvSpPr>
            <a:spLocks noGrp="1"/>
          </p:cNvSpPr>
          <p:nvPr>
            <p:ph type="sldNum" sz="quarter" idx="12"/>
          </p:nvPr>
        </p:nvSpPr>
        <p:spPr/>
        <p:txBody>
          <a:bodyPr/>
          <a:lstStyle/>
          <a:p>
            <a:fld id="{9A8223AF-F2F5-41F7-A71C-81CE492BCB88}" type="slidenum">
              <a:rPr lang="en-GB" smtClean="0"/>
              <a:t>‹#›</a:t>
            </a:fld>
            <a:endParaRPr lang="en-GB"/>
          </a:p>
        </p:txBody>
      </p:sp>
      <p:sp>
        <p:nvSpPr>
          <p:cNvPr id="10" name="Text Placeholder 9">
            <a:extLst>
              <a:ext uri="{FF2B5EF4-FFF2-40B4-BE49-F238E27FC236}">
                <a16:creationId xmlns:a16="http://schemas.microsoft.com/office/drawing/2014/main" id="{CDFB0FAD-A321-43A8-BA9A-B1A8FCC82C04}"/>
              </a:ext>
            </a:extLst>
          </p:cNvPr>
          <p:cNvSpPr>
            <a:spLocks noGrp="1"/>
          </p:cNvSpPr>
          <p:nvPr>
            <p:ph type="body" sz="quarter" idx="13" hasCustomPrompt="1"/>
          </p:nvPr>
        </p:nvSpPr>
        <p:spPr>
          <a:xfrm>
            <a:off x="2880000" y="2129425"/>
            <a:ext cx="3384000" cy="1114816"/>
          </a:xfrm>
        </p:spPr>
        <p:txBody>
          <a:bodyPr anchor="ctr" anchorCtr="0">
            <a:normAutofit/>
          </a:bodyPr>
          <a:lstStyle>
            <a:lvl1pPr algn="ctr">
              <a:defRPr sz="9600" b="0">
                <a:solidFill>
                  <a:schemeClr val="accent1"/>
                </a:solidFill>
                <a:latin typeface="+mj-lt"/>
              </a:defRPr>
            </a:lvl1pPr>
          </a:lstStyle>
          <a:p>
            <a:pPr lvl="0"/>
            <a:r>
              <a:rPr lang="en-US" dirty="0"/>
              <a:t>£##%</a:t>
            </a:r>
          </a:p>
        </p:txBody>
      </p:sp>
      <p:sp>
        <p:nvSpPr>
          <p:cNvPr id="12" name="Text Placeholder 11">
            <a:extLst>
              <a:ext uri="{FF2B5EF4-FFF2-40B4-BE49-F238E27FC236}">
                <a16:creationId xmlns:a16="http://schemas.microsoft.com/office/drawing/2014/main" id="{ED8C0118-5548-4737-B916-2D5C5EDF74B6}"/>
              </a:ext>
            </a:extLst>
          </p:cNvPr>
          <p:cNvSpPr>
            <a:spLocks noGrp="1"/>
          </p:cNvSpPr>
          <p:nvPr>
            <p:ph type="body" sz="quarter" idx="14" hasCustomPrompt="1"/>
          </p:nvPr>
        </p:nvSpPr>
        <p:spPr>
          <a:xfrm>
            <a:off x="2880000" y="3244242"/>
            <a:ext cx="3384000" cy="1164921"/>
          </a:xfrm>
        </p:spPr>
        <p:txBody>
          <a:bodyPr>
            <a:normAutofit/>
          </a:bodyPr>
          <a:lstStyle>
            <a:lvl1pPr algn="ctr">
              <a:defRPr sz="3000">
                <a:solidFill>
                  <a:schemeClr val="accent1"/>
                </a:solidFill>
              </a:defRPr>
            </a:lvl1pPr>
          </a:lstStyle>
          <a:p>
            <a:pPr lvl="0"/>
            <a:r>
              <a:rPr lang="en-US" dirty="0"/>
              <a:t>Description or other text</a:t>
            </a:r>
          </a:p>
        </p:txBody>
      </p:sp>
    </p:spTree>
    <p:extLst>
      <p:ext uri="{BB962C8B-B14F-4D97-AF65-F5344CB8AC3E}">
        <p14:creationId xmlns:p14="http://schemas.microsoft.com/office/powerpoint/2010/main" val="344274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D2BB1C-CD00-4E26-9203-E7138318D9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3860"/>
          <a:stretch/>
        </p:blipFill>
        <p:spPr>
          <a:xfrm>
            <a:off x="0" y="3693696"/>
            <a:ext cx="9142985" cy="3164304"/>
          </a:xfrm>
          <a:prstGeom prst="rect">
            <a:avLst/>
          </a:prstGeom>
        </p:spPr>
      </p:pic>
      <p:sp>
        <p:nvSpPr>
          <p:cNvPr id="2" name="Title 1">
            <a:extLst>
              <a:ext uri="{FF2B5EF4-FFF2-40B4-BE49-F238E27FC236}">
                <a16:creationId xmlns:a16="http://schemas.microsoft.com/office/drawing/2014/main" id="{21881AD0-F3BF-419C-814D-EFDAD33907F3}"/>
              </a:ext>
            </a:extLst>
          </p:cNvPr>
          <p:cNvSpPr>
            <a:spLocks noGrp="1"/>
          </p:cNvSpPr>
          <p:nvPr>
            <p:ph type="title"/>
          </p:nvPr>
        </p:nvSpPr>
        <p:spPr>
          <a:xfrm>
            <a:off x="712800" y="2679833"/>
            <a:ext cx="7718400" cy="1013863"/>
          </a:xfrm>
        </p:spPr>
        <p:txBody>
          <a:bodyPr anchor="t" anchorCtr="0">
            <a:normAutofit/>
          </a:bodyPr>
          <a:lstStyle>
            <a:lvl1pPr>
              <a:defRPr sz="3400">
                <a:solidFill>
                  <a:srgbClr val="003057"/>
                </a:solidFill>
              </a:defRPr>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F820A5E-5729-42D6-953D-F8478EE3AA58}"/>
              </a:ext>
            </a:extLst>
          </p:cNvPr>
          <p:cNvSpPr>
            <a:spLocks noGrp="1"/>
          </p:cNvSpPr>
          <p:nvPr>
            <p:ph type="body" idx="1"/>
          </p:nvPr>
        </p:nvSpPr>
        <p:spPr>
          <a:xfrm>
            <a:off x="712800" y="3838833"/>
            <a:ext cx="5360400" cy="1912262"/>
          </a:xfrm>
        </p:spPr>
        <p:txBody>
          <a:bodyPr/>
          <a:lstStyle>
            <a:lvl1pPr marL="0" indent="0">
              <a:buNone/>
              <a:defRPr sz="2400" b="1">
                <a:solidFill>
                  <a:srgbClr val="003057"/>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14072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6" name="Picture 5" descr="Ministry of Justice">
            <a:extLst>
              <a:ext uri="{FF2B5EF4-FFF2-40B4-BE49-F238E27FC236}">
                <a16:creationId xmlns:a16="http://schemas.microsoft.com/office/drawing/2014/main" id="{EE81BAC6-B16A-42AA-9050-536A84891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5" cy="6858000"/>
          </a:xfrm>
          <a:prstGeom prst="rect">
            <a:avLst/>
          </a:prstGeom>
        </p:spPr>
      </p:pic>
      <p:sp>
        <p:nvSpPr>
          <p:cNvPr id="10" name="Text Placeholder 9">
            <a:extLst>
              <a:ext uri="{FF2B5EF4-FFF2-40B4-BE49-F238E27FC236}">
                <a16:creationId xmlns:a16="http://schemas.microsoft.com/office/drawing/2014/main" id="{8CA8D8B7-1CFD-49AB-9068-319313F08B1C}"/>
              </a:ext>
            </a:extLst>
          </p:cNvPr>
          <p:cNvSpPr>
            <a:spLocks noGrp="1"/>
          </p:cNvSpPr>
          <p:nvPr>
            <p:ph type="body" sz="quarter" idx="10" hasCustomPrompt="1"/>
          </p:nvPr>
        </p:nvSpPr>
        <p:spPr>
          <a:xfrm>
            <a:off x="712800" y="4581425"/>
            <a:ext cx="3666173" cy="228600"/>
          </a:xfrm>
        </p:spPr>
        <p:txBody>
          <a:bodyPr>
            <a:normAutofit/>
          </a:bodyPr>
          <a:lstStyle>
            <a:lvl1pPr>
              <a:defRPr sz="1600" b="1">
                <a:solidFill>
                  <a:srgbClr val="003057"/>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Ministry of Justice</a:t>
            </a:r>
          </a:p>
        </p:txBody>
      </p:sp>
      <p:sp>
        <p:nvSpPr>
          <p:cNvPr id="11" name="Text Placeholder 9">
            <a:extLst>
              <a:ext uri="{FF2B5EF4-FFF2-40B4-BE49-F238E27FC236}">
                <a16:creationId xmlns:a16="http://schemas.microsoft.com/office/drawing/2014/main" id="{8FA76E13-F0E2-4CD0-8C79-B636AEB69DC5}"/>
              </a:ext>
            </a:extLst>
          </p:cNvPr>
          <p:cNvSpPr>
            <a:spLocks noGrp="1"/>
          </p:cNvSpPr>
          <p:nvPr>
            <p:ph type="body" sz="quarter" idx="11" hasCustomPrompt="1"/>
          </p:nvPr>
        </p:nvSpPr>
        <p:spPr>
          <a:xfrm>
            <a:off x="712800" y="4830122"/>
            <a:ext cx="3666173" cy="528637"/>
          </a:xfrm>
        </p:spPr>
        <p:txBody>
          <a:bodyPr>
            <a:normAutofit/>
          </a:bodyPr>
          <a:lstStyle>
            <a:lvl1pPr>
              <a:spcBef>
                <a:spcPts val="0"/>
              </a:spcBef>
              <a:spcAft>
                <a:spcPts val="0"/>
              </a:spcAft>
              <a:defRPr sz="1600" b="0">
                <a:solidFill>
                  <a:srgbClr val="003057"/>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102 Petty France</a:t>
            </a:r>
            <a:br>
              <a:rPr lang="en-US" dirty="0"/>
            </a:br>
            <a:r>
              <a:rPr lang="en-US" dirty="0"/>
              <a:t>London SW1H 9AJ</a:t>
            </a:r>
          </a:p>
        </p:txBody>
      </p:sp>
      <p:sp>
        <p:nvSpPr>
          <p:cNvPr id="12" name="Text Placeholder 9">
            <a:extLst>
              <a:ext uri="{FF2B5EF4-FFF2-40B4-BE49-F238E27FC236}">
                <a16:creationId xmlns:a16="http://schemas.microsoft.com/office/drawing/2014/main" id="{09FE9206-C0BC-477B-9E79-7A9E34677E27}"/>
              </a:ext>
            </a:extLst>
          </p:cNvPr>
          <p:cNvSpPr>
            <a:spLocks noGrp="1"/>
          </p:cNvSpPr>
          <p:nvPr>
            <p:ph type="body" sz="quarter" idx="12" hasCustomPrompt="1"/>
          </p:nvPr>
        </p:nvSpPr>
        <p:spPr>
          <a:xfrm>
            <a:off x="712799" y="5444234"/>
            <a:ext cx="5126400" cy="363975"/>
          </a:xfrm>
        </p:spPr>
        <p:txBody>
          <a:bodyPr>
            <a:normAutofit/>
          </a:bodyPr>
          <a:lstStyle>
            <a:lvl1pPr>
              <a:defRPr sz="1600" b="0">
                <a:solidFill>
                  <a:srgbClr val="003057"/>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gov.uk/government/organisations/ministry-of-justice</a:t>
            </a:r>
            <a:endParaRPr lang="en-US" dirty="0"/>
          </a:p>
        </p:txBody>
      </p:sp>
    </p:spTree>
    <p:extLst>
      <p:ext uri="{BB962C8B-B14F-4D97-AF65-F5344CB8AC3E}">
        <p14:creationId xmlns:p14="http://schemas.microsoft.com/office/powerpoint/2010/main" val="2296550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 no picture">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7FB16538-CCC6-4C95-8AFA-95A6C26B34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648000" y="3672000"/>
            <a:ext cx="5400000" cy="540000"/>
          </a:xfrm>
        </p:spPr>
        <p:txBody>
          <a:bodyPr>
            <a:normAutofit/>
          </a:bodyPr>
          <a:lstStyle>
            <a:lvl1pPr marL="0" indent="0" algn="l">
              <a:buNone/>
              <a:defRPr sz="3600" b="1">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Text Placeholder 2"/>
          <p:cNvSpPr>
            <a:spLocks noGrp="1"/>
          </p:cNvSpPr>
          <p:nvPr>
            <p:ph type="body" idx="10"/>
          </p:nvPr>
        </p:nvSpPr>
        <p:spPr>
          <a:xfrm>
            <a:off x="648000" y="5439467"/>
            <a:ext cx="4320000" cy="360000"/>
          </a:xfrm>
        </p:spPr>
        <p:txBody>
          <a:bodyPr>
            <a:normAutofit/>
          </a:bodyPr>
          <a:lstStyle>
            <a:lvl1pPr marL="0" indent="0">
              <a:buNone/>
              <a:defRPr sz="20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Title 1"/>
          <p:cNvSpPr>
            <a:spLocks noGrp="1"/>
          </p:cNvSpPr>
          <p:nvPr>
            <p:ph type="ctrTitle"/>
          </p:nvPr>
        </p:nvSpPr>
        <p:spPr>
          <a:xfrm>
            <a:off x="648000" y="2628000"/>
            <a:ext cx="5400000" cy="1080000"/>
          </a:xfrm>
          <a:prstGeom prst="rect">
            <a:avLst/>
          </a:prstGeom>
        </p:spPr>
        <p:txBody>
          <a:bodyPr lIns="72000" tIns="72000" rIns="72000" bIns="72000" anchor="b">
            <a:normAutofit/>
          </a:bodyPr>
          <a:lstStyle>
            <a:lvl1pPr algn="l">
              <a:defRPr sz="50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319241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86170-144F-4641-97B4-22108ADC5EEE}"/>
              </a:ext>
            </a:extLst>
          </p:cNvPr>
          <p:cNvSpPr>
            <a:spLocks noGrp="1"/>
          </p:cNvSpPr>
          <p:nvPr>
            <p:ph type="title"/>
          </p:nvPr>
        </p:nvSpPr>
        <p:spPr>
          <a:xfrm>
            <a:off x="712800" y="681136"/>
            <a:ext cx="7718400" cy="345232"/>
          </a:xfrm>
          <a:prstGeom prst="rect">
            <a:avLst/>
          </a:prstGeom>
        </p:spPr>
        <p:txBody>
          <a:bodyPr vert="horz" lIns="0" tIns="0" rIns="0" bIns="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807AB058-375D-41FF-927E-BB3206E08663}"/>
              </a:ext>
            </a:extLst>
          </p:cNvPr>
          <p:cNvSpPr>
            <a:spLocks noGrp="1"/>
          </p:cNvSpPr>
          <p:nvPr>
            <p:ph type="body" idx="1"/>
          </p:nvPr>
        </p:nvSpPr>
        <p:spPr>
          <a:xfrm>
            <a:off x="712799" y="1328400"/>
            <a:ext cx="7718401" cy="4665600"/>
          </a:xfrm>
          <a:prstGeom prst="rect">
            <a:avLst/>
          </a:prstGeom>
        </p:spPr>
        <p:txBody>
          <a:bodyPr vert="horz" lIns="0" tIns="0" rIns="0" bIns="0" rtlCol="0" anchor="t" anchorCtr="0">
            <a:normAutofit/>
          </a:bodyPr>
          <a:lstStyle/>
          <a:p>
            <a:pPr lvl="0"/>
            <a:r>
              <a:rPr lang="en-US" dirty="0"/>
              <a:t>Subheading (level 1)</a:t>
            </a:r>
          </a:p>
          <a:p>
            <a:pPr lvl="1"/>
            <a:r>
              <a:rPr lang="en-US" dirty="0"/>
              <a:t>Sub-subheading (level 2)</a:t>
            </a:r>
          </a:p>
          <a:p>
            <a:pPr lvl="2"/>
            <a:r>
              <a:rPr lang="en-US" dirty="0"/>
              <a:t>Text (level 3)</a:t>
            </a:r>
          </a:p>
          <a:p>
            <a:pPr lvl="3"/>
            <a:r>
              <a:rPr lang="en-US" dirty="0"/>
              <a:t>Bullet (level 4)</a:t>
            </a:r>
          </a:p>
          <a:p>
            <a:pPr lvl="4"/>
            <a:r>
              <a:rPr lang="en-US" dirty="0"/>
              <a:t>Sub-bullet (level 5)</a:t>
            </a:r>
          </a:p>
        </p:txBody>
      </p:sp>
      <p:sp>
        <p:nvSpPr>
          <p:cNvPr id="4" name="Date Placeholder 3">
            <a:extLst>
              <a:ext uri="{FF2B5EF4-FFF2-40B4-BE49-F238E27FC236}">
                <a16:creationId xmlns:a16="http://schemas.microsoft.com/office/drawing/2014/main" id="{4F428173-E07F-4D94-BDED-087BCEFF1740}"/>
              </a:ext>
            </a:extLst>
          </p:cNvPr>
          <p:cNvSpPr>
            <a:spLocks noGrp="1"/>
          </p:cNvSpPr>
          <p:nvPr>
            <p:ph type="dt" sz="half" idx="2"/>
          </p:nvPr>
        </p:nvSpPr>
        <p:spPr>
          <a:xfrm>
            <a:off x="5839200" y="259251"/>
            <a:ext cx="2592000" cy="144000"/>
          </a:xfrm>
          <a:prstGeom prst="rect">
            <a:avLst/>
          </a:prstGeom>
        </p:spPr>
        <p:txBody>
          <a:bodyPr vert="horz" lIns="0" tIns="0" rIns="0" bIns="0" rtlCol="0" anchor="t" anchorCtr="0"/>
          <a:lstStyle>
            <a:lvl1pPr algn="r">
              <a:defRPr sz="1100">
                <a:solidFill>
                  <a:schemeClr val="tx1"/>
                </a:solidFill>
              </a:defRPr>
            </a:lvl1pPr>
          </a:lstStyle>
          <a:p>
            <a:endParaRPr lang="en-GB" dirty="0"/>
          </a:p>
        </p:txBody>
      </p:sp>
      <p:sp>
        <p:nvSpPr>
          <p:cNvPr id="5" name="Footer Placeholder 4">
            <a:extLst>
              <a:ext uri="{FF2B5EF4-FFF2-40B4-BE49-F238E27FC236}">
                <a16:creationId xmlns:a16="http://schemas.microsoft.com/office/drawing/2014/main" id="{35262322-4E9F-43FC-9281-3453FB17DDA5}"/>
              </a:ext>
            </a:extLst>
          </p:cNvPr>
          <p:cNvSpPr>
            <a:spLocks noGrp="1"/>
          </p:cNvSpPr>
          <p:nvPr>
            <p:ph type="ftr" sz="quarter" idx="3"/>
          </p:nvPr>
        </p:nvSpPr>
        <p:spPr>
          <a:xfrm>
            <a:off x="4510800" y="6330808"/>
            <a:ext cx="2696400" cy="331250"/>
          </a:xfrm>
          <a:prstGeom prst="rect">
            <a:avLst/>
          </a:prstGeom>
        </p:spPr>
        <p:txBody>
          <a:bodyPr vert="horz" lIns="0" tIns="0" rIns="0" bIns="0" rtlCol="0" anchor="ctr" anchorCtr="0"/>
          <a:lstStyle>
            <a:lvl1pPr algn="r">
              <a:defRPr sz="1100">
                <a:solidFill>
                  <a:schemeClr val="tx1"/>
                </a:solidFill>
              </a:defRPr>
            </a:lvl1pPr>
          </a:lstStyle>
          <a:p>
            <a:r>
              <a:rPr lang="en-GB" dirty="0"/>
              <a:t>On the Insert ribbon select Header &amp; Footer to edit this holding text</a:t>
            </a:r>
          </a:p>
        </p:txBody>
      </p:sp>
      <p:sp>
        <p:nvSpPr>
          <p:cNvPr id="6" name="Slide Number Placeholder 5">
            <a:extLst>
              <a:ext uri="{FF2B5EF4-FFF2-40B4-BE49-F238E27FC236}">
                <a16:creationId xmlns:a16="http://schemas.microsoft.com/office/drawing/2014/main" id="{757E9B8C-38F9-40B1-AA41-77A2D52FAAA2}"/>
              </a:ext>
            </a:extLst>
          </p:cNvPr>
          <p:cNvSpPr>
            <a:spLocks noGrp="1"/>
          </p:cNvSpPr>
          <p:nvPr>
            <p:ph type="sldNum" sz="quarter" idx="4"/>
          </p:nvPr>
        </p:nvSpPr>
        <p:spPr>
          <a:xfrm>
            <a:off x="8528400" y="6393600"/>
            <a:ext cx="270000" cy="252000"/>
          </a:xfrm>
          <a:prstGeom prst="rect">
            <a:avLst/>
          </a:prstGeom>
        </p:spPr>
        <p:txBody>
          <a:bodyPr vert="horz" lIns="0" tIns="0" rIns="0" bIns="0" rtlCol="0" anchor="t" anchorCtr="0"/>
          <a:lstStyle>
            <a:lvl1pPr algn="ctr">
              <a:defRPr sz="1600" b="1">
                <a:solidFill>
                  <a:srgbClr val="003057"/>
                </a:solidFill>
              </a:defRPr>
            </a:lvl1pPr>
          </a:lstStyle>
          <a:p>
            <a:fld id="{9A8223AF-F2F5-41F7-A71C-81CE492BCB88}" type="slidenum">
              <a:rPr lang="en-GB" smtClean="0"/>
              <a:pPr/>
              <a:t>‹#›</a:t>
            </a:fld>
            <a:endParaRPr lang="en-GB" dirty="0"/>
          </a:p>
        </p:txBody>
      </p:sp>
    </p:spTree>
    <p:extLst>
      <p:ext uri="{BB962C8B-B14F-4D97-AF65-F5344CB8AC3E}">
        <p14:creationId xmlns:p14="http://schemas.microsoft.com/office/powerpoint/2010/main" val="990284715"/>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8" r:id="rId4"/>
    <p:sldLayoutId id="2147483657" r:id="rId5"/>
    <p:sldLayoutId id="2147483656" r:id="rId6"/>
    <p:sldLayoutId id="2147483651" r:id="rId7"/>
    <p:sldLayoutId id="2147483655" r:id="rId8"/>
    <p:sldLayoutId id="2147483659" r:id="rId9"/>
  </p:sldLayoutIdLst>
  <p:hf hdr="0" dt="0"/>
  <p:txStyles>
    <p:titleStyle>
      <a:lvl1pPr algn="l" defTabSz="914400" rtl="0" eaLnBrk="1" latinLnBrk="0" hangingPunct="1">
        <a:lnSpc>
          <a:spcPct val="90000"/>
        </a:lnSpc>
        <a:spcBef>
          <a:spcPct val="0"/>
        </a:spcBef>
        <a:buNone/>
        <a:defRPr sz="2400" b="1"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b="1"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1200" kern="1200">
          <a:solidFill>
            <a:schemeClr val="tx1"/>
          </a:solidFill>
          <a:latin typeface="+mn-lt"/>
          <a:ea typeface="+mn-ea"/>
          <a:cs typeface="+mn-cs"/>
        </a:defRPr>
      </a:lvl3pPr>
      <a:lvl4pPr marL="2304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457200" indent="-228600" algn="l" defTabSz="914400" rtl="0" eaLnBrk="1" latinLnBrk="0" hangingPunct="1">
        <a:lnSpc>
          <a:spcPct val="100000"/>
        </a:lnSpc>
        <a:spcBef>
          <a:spcPts val="0"/>
        </a:spcBef>
        <a:spcAft>
          <a:spcPts val="600"/>
        </a:spcAft>
        <a:buClr>
          <a:srgbClr val="00B1EB"/>
        </a:buClr>
        <a:buFont typeface="Arial" panose="020B0604020202020204" pitchFamily="34" charset="0"/>
        <a:buChar char="•"/>
        <a:defRPr sz="1200" kern="1200">
          <a:solidFill>
            <a:schemeClr val="tx1"/>
          </a:solidFill>
          <a:latin typeface="+mn-lt"/>
          <a:ea typeface="+mn-ea"/>
          <a:cs typeface="+mn-cs"/>
        </a:defRPr>
      </a:lvl5pPr>
      <a:lvl6pPr marL="914400" indent="-228600" algn="l" defTabSz="914400" rtl="0" eaLnBrk="1" latinLnBrk="0" hangingPunct="1">
        <a:lnSpc>
          <a:spcPct val="10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hyperlink" Target="https://www.gov.uk/government/collections/the-green-book-and-accompanying-guidance-and-documents" TargetMode="External"/><Relationship Id="rId13" Type="http://schemas.openxmlformats.org/officeDocument/2006/relationships/image" Target="../media/image28.svg"/><Relationship Id="rId3" Type="http://schemas.openxmlformats.org/officeDocument/2006/relationships/hyperlink" Target="https://www.gov.uk/government/collections/gdp-deflators-at-market-prices-and-money-gdp" TargetMode="External"/><Relationship Id="rId7" Type="http://schemas.openxmlformats.org/officeDocument/2006/relationships/hyperlink" Target="https://www.gov.uk/government/publications/the-green-book-appraisal-and-evaluation-in-central-governent" TargetMode="External"/><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obr.uk/data/" TargetMode="External"/><Relationship Id="rId11" Type="http://schemas.openxmlformats.org/officeDocument/2006/relationships/hyperlink" Target="https://assets.publishing.service.gov.uk/government/uploads/system/uploads/attachment_data/file/936262/Discount_Factors.xlsx" TargetMode="External"/><Relationship Id="rId5" Type="http://schemas.openxmlformats.org/officeDocument/2006/relationships/image" Target="../media/image26.svg"/><Relationship Id="rId10" Type="http://schemas.openxmlformats.org/officeDocument/2006/relationships/hyperlink" Target="https://www.gov.uk/government/publications/the-magenta-book" TargetMode="External"/><Relationship Id="rId4" Type="http://schemas.openxmlformats.org/officeDocument/2006/relationships/image" Target="../media/image25.png"/><Relationship Id="rId9" Type="http://schemas.openxmlformats.org/officeDocument/2006/relationships/hyperlink" Target="https://www.gov.uk/government/publications/the-aqua-book-guidance-on-producing-quality-analysis-for-government"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mailto:EconomicAppraisalHub@justice.gov.uk"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14.png"/><Relationship Id="rId3" Type="http://schemas.openxmlformats.org/officeDocument/2006/relationships/image" Target="../media/image6.png"/><Relationship Id="rId17" Type="http://schemas.openxmlformats.org/officeDocument/2006/relationships/image" Target="../media/image13.sv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15" Type="http://schemas.openxmlformats.org/officeDocument/2006/relationships/image" Target="../media/image11.svg"/><Relationship Id="rId19" Type="http://schemas.openxmlformats.org/officeDocument/2006/relationships/image" Target="../media/image15.svg"/><Relationship Id="rId4" Type="http://schemas.openxmlformats.org/officeDocument/2006/relationships/image" Target="../media/image7.sv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0.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2.xml"/><Relationship Id="rId16"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image" Target="../media/image18.svg"/><Relationship Id="rId5" Type="http://schemas.openxmlformats.org/officeDocument/2006/relationships/diagramQuickStyle" Target="../diagrams/quickStyle1.xml"/><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diagramLayout" Target="../diagrams/layout1.xml"/><Relationship Id="rId9" Type="http://schemas.openxmlformats.org/officeDocument/2006/relationships/image" Target="../media/image9.sv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20.xml"/><Relationship Id="rId3" Type="http://schemas.openxmlformats.org/officeDocument/2006/relationships/image" Target="../media/image8.png"/><Relationship Id="rId7" Type="http://schemas.openxmlformats.org/officeDocument/2006/relationships/diagramQuickStyle" Target="../diagrams/quickStyle2.xml"/><Relationship Id="rId12" Type="http://schemas.openxmlformats.org/officeDocument/2006/relationships/diagramQuickStyle" Target="../diagrams/quickStyle20.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Layout" Target="../diagrams/layout2.xml"/><Relationship Id="rId11" Type="http://schemas.openxmlformats.org/officeDocument/2006/relationships/diagramLayout" Target="../diagrams/layout20.xml"/><Relationship Id="rId5" Type="http://schemas.openxmlformats.org/officeDocument/2006/relationships/diagramData" Target="../diagrams/data2.xml"/><Relationship Id="rId10" Type="http://schemas.openxmlformats.org/officeDocument/2006/relationships/diagramData" Target="../diagrams/data3.xml"/><Relationship Id="rId4" Type="http://schemas.openxmlformats.org/officeDocument/2006/relationships/image" Target="../media/image9.svg"/><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11.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739545B-E09D-4C12-92A7-2908ED3108E3}"/>
              </a:ext>
            </a:extLst>
          </p:cNvPr>
          <p:cNvSpPr>
            <a:spLocks noGrp="1"/>
          </p:cNvSpPr>
          <p:nvPr>
            <p:ph type="subTitle" idx="1"/>
          </p:nvPr>
        </p:nvSpPr>
        <p:spPr>
          <a:xfrm>
            <a:off x="647700" y="3708400"/>
            <a:ext cx="5400675" cy="539750"/>
          </a:xfrm>
        </p:spPr>
        <p:txBody>
          <a:bodyPr lIns="72000" rIns="0" rtlCol="0">
            <a:normAutofit/>
          </a:bodyPr>
          <a:lstStyle/>
          <a:p>
            <a:pPr fontAlgn="auto">
              <a:spcAft>
                <a:spcPts val="0"/>
              </a:spcAft>
              <a:defRPr/>
            </a:pPr>
            <a:r>
              <a:rPr lang="en-GB" sz="2000" dirty="0"/>
              <a:t>Business Case Network Presentation</a:t>
            </a:r>
          </a:p>
        </p:txBody>
      </p:sp>
      <p:sp>
        <p:nvSpPr>
          <p:cNvPr id="3" name="Text Placeholder 2">
            <a:extLst>
              <a:ext uri="{FF2B5EF4-FFF2-40B4-BE49-F238E27FC236}">
                <a16:creationId xmlns:a16="http://schemas.microsoft.com/office/drawing/2014/main" id="{02945CAC-D35A-4B8C-9DDF-437D3E100A52}"/>
              </a:ext>
            </a:extLst>
          </p:cNvPr>
          <p:cNvSpPr>
            <a:spLocks noGrp="1"/>
          </p:cNvSpPr>
          <p:nvPr>
            <p:ph type="body" idx="10"/>
          </p:nvPr>
        </p:nvSpPr>
        <p:spPr>
          <a:xfrm>
            <a:off x="647700" y="5438775"/>
            <a:ext cx="4319588" cy="360363"/>
          </a:xfrm>
        </p:spPr>
        <p:txBody>
          <a:bodyPr rtlCol="0">
            <a:normAutofit/>
          </a:bodyPr>
          <a:lstStyle/>
          <a:p>
            <a:pPr fontAlgn="auto">
              <a:spcAft>
                <a:spcPts val="0"/>
              </a:spcAft>
              <a:defRPr/>
            </a:pPr>
            <a:r>
              <a:rPr lang="en-GB" dirty="0"/>
              <a:t>Autumn 2022 | Version 1.0</a:t>
            </a:r>
          </a:p>
        </p:txBody>
      </p:sp>
      <p:sp>
        <p:nvSpPr>
          <p:cNvPr id="9220" name="Title 3">
            <a:extLst>
              <a:ext uri="{FF2B5EF4-FFF2-40B4-BE49-F238E27FC236}">
                <a16:creationId xmlns:a16="http://schemas.microsoft.com/office/drawing/2014/main" id="{D092023F-B322-40AC-87BC-E49A68F44ED0}"/>
              </a:ext>
            </a:extLst>
          </p:cNvPr>
          <p:cNvSpPr>
            <a:spLocks noGrp="1"/>
          </p:cNvSpPr>
          <p:nvPr>
            <p:ph type="ctrTitle"/>
          </p:nvPr>
        </p:nvSpPr>
        <p:spPr bwMode="auto">
          <a:xfrm>
            <a:off x="647700" y="2627313"/>
            <a:ext cx="6832392" cy="1081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0" compatLnSpc="1">
            <a:prstTxWarp prst="textNoShape">
              <a:avLst/>
            </a:prstTxWarp>
            <a:noAutofit/>
          </a:bodyPr>
          <a:lstStyle/>
          <a:p>
            <a:r>
              <a:rPr lang="en-GB" altLang="en-US" sz="4800" dirty="0"/>
              <a:t>Economic Appraisals: Inflation Guidance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445C-2C6E-4F7E-A984-3DB046985905}"/>
              </a:ext>
            </a:extLst>
          </p:cNvPr>
          <p:cNvSpPr>
            <a:spLocks noGrp="1"/>
          </p:cNvSpPr>
          <p:nvPr>
            <p:ph type="title"/>
          </p:nvPr>
        </p:nvSpPr>
        <p:spPr/>
        <p:txBody>
          <a:bodyPr/>
          <a:lstStyle/>
          <a:p>
            <a:r>
              <a:rPr lang="en-GB" dirty="0"/>
              <a:t>Net Present Value Conversion</a:t>
            </a:r>
          </a:p>
        </p:txBody>
      </p:sp>
      <p:sp>
        <p:nvSpPr>
          <p:cNvPr id="5" name="Slide Number Placeholder 4">
            <a:extLst>
              <a:ext uri="{FF2B5EF4-FFF2-40B4-BE49-F238E27FC236}">
                <a16:creationId xmlns:a16="http://schemas.microsoft.com/office/drawing/2014/main" id="{41E308CD-F7A2-4BB4-BC81-A2D943FB074B}"/>
              </a:ext>
            </a:extLst>
          </p:cNvPr>
          <p:cNvSpPr>
            <a:spLocks noGrp="1"/>
          </p:cNvSpPr>
          <p:nvPr>
            <p:ph type="sldNum" sz="quarter" idx="12"/>
          </p:nvPr>
        </p:nvSpPr>
        <p:spPr/>
        <p:txBody>
          <a:bodyPr/>
          <a:lstStyle/>
          <a:p>
            <a:fld id="{9A8223AF-F2F5-41F7-A71C-81CE492BCB88}" type="slidenum">
              <a:rPr lang="en-GB" smtClean="0"/>
              <a:t>10</a:t>
            </a:fld>
            <a:endParaRPr lang="en-GB"/>
          </a:p>
        </p:txBody>
      </p:sp>
      <p:graphicFrame>
        <p:nvGraphicFramePr>
          <p:cNvPr id="9" name="Content Placeholder 8">
            <a:extLst>
              <a:ext uri="{FF2B5EF4-FFF2-40B4-BE49-F238E27FC236}">
                <a16:creationId xmlns:a16="http://schemas.microsoft.com/office/drawing/2014/main" id="{7D9ADB03-8D4D-4E91-BED5-AE7F30C30AA6}"/>
              </a:ext>
            </a:extLst>
          </p:cNvPr>
          <p:cNvGraphicFramePr>
            <a:graphicFrameLocks noGrp="1"/>
          </p:cNvGraphicFramePr>
          <p:nvPr>
            <p:ph idx="1"/>
          </p:nvPr>
        </p:nvGraphicFramePr>
        <p:xfrm>
          <a:off x="712775" y="1176338"/>
          <a:ext cx="7718425" cy="466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1FB9AB0C-8933-4491-8A3E-1A435BAFDFC2}"/>
              </a:ext>
            </a:extLst>
          </p:cNvPr>
          <p:cNvSpPr txBox="1"/>
          <p:nvPr/>
        </p:nvSpPr>
        <p:spPr>
          <a:xfrm>
            <a:off x="1144080" y="4995902"/>
            <a:ext cx="4809046" cy="738664"/>
          </a:xfrm>
          <a:prstGeom prst="rect">
            <a:avLst/>
          </a:prstGeom>
          <a:noFill/>
        </p:spPr>
        <p:txBody>
          <a:bodyPr wrap="square" rtlCol="0">
            <a:spAutoFit/>
          </a:bodyPr>
          <a:lstStyle/>
          <a:p>
            <a:pPr algn="just"/>
            <a:r>
              <a:rPr lang="en-GB" sz="1400" dirty="0">
                <a:solidFill>
                  <a:srgbClr val="003057"/>
                </a:solidFill>
              </a:rPr>
              <a:t>These steps must be followed to allow for standardised comparisons across options within government economic appraisals. Deviations are not permissible.</a:t>
            </a:r>
          </a:p>
        </p:txBody>
      </p:sp>
      <p:pic>
        <p:nvPicPr>
          <p:cNvPr id="11" name="Graphic 10" descr="Information with solid fill">
            <a:extLst>
              <a:ext uri="{FF2B5EF4-FFF2-40B4-BE49-F238E27FC236}">
                <a16:creationId xmlns:a16="http://schemas.microsoft.com/office/drawing/2014/main" id="{8AAA6FE6-A668-4D81-A5B2-DE9D3599408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3076" y="5129732"/>
            <a:ext cx="471004" cy="471004"/>
          </a:xfrm>
          <a:prstGeom prst="rect">
            <a:avLst/>
          </a:prstGeom>
        </p:spPr>
      </p:pic>
    </p:spTree>
    <p:extLst>
      <p:ext uri="{BB962C8B-B14F-4D97-AF65-F5344CB8AC3E}">
        <p14:creationId xmlns:p14="http://schemas.microsoft.com/office/powerpoint/2010/main" val="171361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CDDDCD-CACD-4268-A05F-CA00DDB99047}"/>
              </a:ext>
            </a:extLst>
          </p:cNvPr>
          <p:cNvSpPr>
            <a:spLocks noGrp="1"/>
          </p:cNvSpPr>
          <p:nvPr>
            <p:ph type="sldNum" sz="quarter" idx="12"/>
          </p:nvPr>
        </p:nvSpPr>
        <p:spPr/>
        <p:txBody>
          <a:bodyPr/>
          <a:lstStyle/>
          <a:p>
            <a:fld id="{9A8223AF-F2F5-41F7-A71C-81CE492BCB88}" type="slidenum">
              <a:rPr lang="en-GB" smtClean="0"/>
              <a:t>11</a:t>
            </a:fld>
            <a:endParaRPr lang="en-GB"/>
          </a:p>
        </p:txBody>
      </p:sp>
      <p:sp>
        <p:nvSpPr>
          <p:cNvPr id="4" name="Text Placeholder 3">
            <a:extLst>
              <a:ext uri="{FF2B5EF4-FFF2-40B4-BE49-F238E27FC236}">
                <a16:creationId xmlns:a16="http://schemas.microsoft.com/office/drawing/2014/main" id="{00ADF25F-39DD-475B-8C88-0CBB0F367B34}"/>
              </a:ext>
            </a:extLst>
          </p:cNvPr>
          <p:cNvSpPr>
            <a:spLocks noGrp="1"/>
          </p:cNvSpPr>
          <p:nvPr>
            <p:ph type="body" sz="quarter" idx="13"/>
          </p:nvPr>
        </p:nvSpPr>
        <p:spPr/>
        <p:txBody>
          <a:bodyPr>
            <a:normAutofit fontScale="85000" lnSpcReduction="20000"/>
          </a:bodyPr>
          <a:lstStyle/>
          <a:p>
            <a:r>
              <a:rPr lang="en-GB" b="1" dirty="0"/>
              <a:t>Recap</a:t>
            </a:r>
          </a:p>
        </p:txBody>
      </p:sp>
      <p:sp>
        <p:nvSpPr>
          <p:cNvPr id="5" name="Text Placeholder 4">
            <a:extLst>
              <a:ext uri="{FF2B5EF4-FFF2-40B4-BE49-F238E27FC236}">
                <a16:creationId xmlns:a16="http://schemas.microsoft.com/office/drawing/2014/main" id="{37CCBD57-41CA-4483-AD2B-65F3D3C682E8}"/>
              </a:ext>
            </a:extLst>
          </p:cNvPr>
          <p:cNvSpPr>
            <a:spLocks noGrp="1"/>
          </p:cNvSpPr>
          <p:nvPr>
            <p:ph type="body" sz="quarter" idx="14"/>
          </p:nvPr>
        </p:nvSpPr>
        <p:spPr/>
        <p:txBody>
          <a:bodyPr/>
          <a:lstStyle/>
          <a:p>
            <a:r>
              <a:rPr lang="en-GB" b="0" dirty="0"/>
              <a:t>Key Takeaways</a:t>
            </a:r>
          </a:p>
        </p:txBody>
      </p:sp>
    </p:spTree>
    <p:extLst>
      <p:ext uri="{BB962C8B-B14F-4D97-AF65-F5344CB8AC3E}">
        <p14:creationId xmlns:p14="http://schemas.microsoft.com/office/powerpoint/2010/main" val="214209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15E4-5232-42B3-AA1B-DE27EAAB15CE}"/>
              </a:ext>
            </a:extLst>
          </p:cNvPr>
          <p:cNvSpPr>
            <a:spLocks noGrp="1"/>
          </p:cNvSpPr>
          <p:nvPr>
            <p:ph type="title"/>
          </p:nvPr>
        </p:nvSpPr>
        <p:spPr/>
        <p:txBody>
          <a:bodyPr/>
          <a:lstStyle/>
          <a:p>
            <a:r>
              <a:rPr lang="en-GB" dirty="0"/>
              <a:t>Recap: Inflation</a:t>
            </a:r>
          </a:p>
        </p:txBody>
      </p:sp>
      <p:sp>
        <p:nvSpPr>
          <p:cNvPr id="5" name="Slide Number Placeholder 4">
            <a:extLst>
              <a:ext uri="{FF2B5EF4-FFF2-40B4-BE49-F238E27FC236}">
                <a16:creationId xmlns:a16="http://schemas.microsoft.com/office/drawing/2014/main" id="{B6E71614-312C-4506-A98E-993768784479}"/>
              </a:ext>
            </a:extLst>
          </p:cNvPr>
          <p:cNvSpPr>
            <a:spLocks noGrp="1"/>
          </p:cNvSpPr>
          <p:nvPr>
            <p:ph type="sldNum" sz="quarter" idx="12"/>
          </p:nvPr>
        </p:nvSpPr>
        <p:spPr/>
        <p:txBody>
          <a:bodyPr/>
          <a:lstStyle/>
          <a:p>
            <a:fld id="{9A8223AF-F2F5-41F7-A71C-81CE492BCB88}" type="slidenum">
              <a:rPr lang="en-GB" smtClean="0"/>
              <a:t>12</a:t>
            </a:fld>
            <a:endParaRPr lang="en-GB"/>
          </a:p>
        </p:txBody>
      </p:sp>
      <p:sp>
        <p:nvSpPr>
          <p:cNvPr id="6" name="Rectangle: Rounded Corners 5">
            <a:extLst>
              <a:ext uri="{FF2B5EF4-FFF2-40B4-BE49-F238E27FC236}">
                <a16:creationId xmlns:a16="http://schemas.microsoft.com/office/drawing/2014/main" id="{CBF5DAC8-7C1D-474F-A32F-ABF1B61E54DA}"/>
              </a:ext>
            </a:extLst>
          </p:cNvPr>
          <p:cNvSpPr/>
          <p:nvPr/>
        </p:nvSpPr>
        <p:spPr>
          <a:xfrm>
            <a:off x="437100" y="1330392"/>
            <a:ext cx="8147400" cy="3452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3057"/>
                </a:solidFill>
              </a:rPr>
              <a:t>“A general increase in prices and fall in the purchasing value of money.”</a:t>
            </a:r>
          </a:p>
        </p:txBody>
      </p:sp>
      <p:sp>
        <p:nvSpPr>
          <p:cNvPr id="7" name="TextBox 6">
            <a:extLst>
              <a:ext uri="{FF2B5EF4-FFF2-40B4-BE49-F238E27FC236}">
                <a16:creationId xmlns:a16="http://schemas.microsoft.com/office/drawing/2014/main" id="{881FC1AB-B6D3-4E02-9F23-DBB4AE44218D}"/>
              </a:ext>
            </a:extLst>
          </p:cNvPr>
          <p:cNvSpPr txBox="1"/>
          <p:nvPr/>
        </p:nvSpPr>
        <p:spPr>
          <a:xfrm>
            <a:off x="6769627" y="1593391"/>
            <a:ext cx="1571625" cy="230832"/>
          </a:xfrm>
          <a:prstGeom prst="rect">
            <a:avLst/>
          </a:prstGeom>
          <a:noFill/>
        </p:spPr>
        <p:txBody>
          <a:bodyPr wrap="square" rtlCol="0">
            <a:spAutoFit/>
          </a:bodyPr>
          <a:lstStyle/>
          <a:p>
            <a:pPr algn="r"/>
            <a:r>
              <a:rPr lang="en-GB" sz="900" dirty="0">
                <a:solidFill>
                  <a:srgbClr val="003057"/>
                </a:solidFill>
              </a:rPr>
              <a:t>Source: Oxford Languages</a:t>
            </a:r>
          </a:p>
        </p:txBody>
      </p:sp>
      <p:sp>
        <p:nvSpPr>
          <p:cNvPr id="8" name="TextBox 7">
            <a:extLst>
              <a:ext uri="{FF2B5EF4-FFF2-40B4-BE49-F238E27FC236}">
                <a16:creationId xmlns:a16="http://schemas.microsoft.com/office/drawing/2014/main" id="{7AF8AB97-2EE5-4BE9-9A06-74CF10D570FF}"/>
              </a:ext>
            </a:extLst>
          </p:cNvPr>
          <p:cNvSpPr txBox="1"/>
          <p:nvPr/>
        </p:nvSpPr>
        <p:spPr>
          <a:xfrm>
            <a:off x="1234027" y="5464361"/>
            <a:ext cx="7107225" cy="523220"/>
          </a:xfrm>
          <a:prstGeom prst="rect">
            <a:avLst/>
          </a:prstGeom>
          <a:noFill/>
        </p:spPr>
        <p:txBody>
          <a:bodyPr wrap="square" rtlCol="0">
            <a:spAutoFit/>
          </a:bodyPr>
          <a:lstStyle/>
          <a:p>
            <a:pPr algn="just"/>
            <a:r>
              <a:rPr lang="en-GB" sz="1400" dirty="0">
                <a:solidFill>
                  <a:srgbClr val="003057"/>
                </a:solidFill>
              </a:rPr>
              <a:t>Common inflation indices include: Consumer Price Index (</a:t>
            </a:r>
            <a:r>
              <a:rPr lang="en-GB" sz="1400" b="1" dirty="0">
                <a:solidFill>
                  <a:srgbClr val="003057"/>
                </a:solidFill>
              </a:rPr>
              <a:t>CPI</a:t>
            </a:r>
            <a:r>
              <a:rPr lang="en-GB" sz="1400" dirty="0">
                <a:solidFill>
                  <a:srgbClr val="003057"/>
                </a:solidFill>
              </a:rPr>
              <a:t>), Average Weekly Earnings (</a:t>
            </a:r>
            <a:r>
              <a:rPr lang="en-GB" sz="1400" b="1" dirty="0">
                <a:solidFill>
                  <a:srgbClr val="003057"/>
                </a:solidFill>
              </a:rPr>
              <a:t>AWE</a:t>
            </a:r>
            <a:r>
              <a:rPr lang="en-GB" sz="1400" dirty="0">
                <a:solidFill>
                  <a:srgbClr val="003057"/>
                </a:solidFill>
              </a:rPr>
              <a:t>), Building Cost Information Service (</a:t>
            </a:r>
            <a:r>
              <a:rPr lang="en-GB" sz="1400" b="1" dirty="0">
                <a:solidFill>
                  <a:srgbClr val="003057"/>
                </a:solidFill>
              </a:rPr>
              <a:t>BCIS</a:t>
            </a:r>
            <a:r>
              <a:rPr lang="en-GB" sz="1400" dirty="0">
                <a:solidFill>
                  <a:srgbClr val="003057"/>
                </a:solidFill>
              </a:rPr>
              <a:t>), and the </a:t>
            </a:r>
            <a:r>
              <a:rPr lang="en-GB" sz="1400" b="1" dirty="0">
                <a:solidFill>
                  <a:srgbClr val="003057"/>
                </a:solidFill>
              </a:rPr>
              <a:t>GDP Deflator</a:t>
            </a:r>
            <a:r>
              <a:rPr lang="en-GB" sz="1400" dirty="0">
                <a:solidFill>
                  <a:srgbClr val="003057"/>
                </a:solidFill>
              </a:rPr>
              <a:t>.</a:t>
            </a:r>
          </a:p>
        </p:txBody>
      </p:sp>
      <p:pic>
        <p:nvPicPr>
          <p:cNvPr id="9" name="Graphic 8" descr="Information with solid fill">
            <a:extLst>
              <a:ext uri="{FF2B5EF4-FFF2-40B4-BE49-F238E27FC236}">
                <a16:creationId xmlns:a16="http://schemas.microsoft.com/office/drawing/2014/main" id="{4D998706-7F27-45C9-86E8-3A4599A12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3023" y="5490469"/>
            <a:ext cx="471004" cy="471004"/>
          </a:xfrm>
          <a:prstGeom prst="rect">
            <a:avLst/>
          </a:prstGeom>
        </p:spPr>
      </p:pic>
      <p:sp>
        <p:nvSpPr>
          <p:cNvPr id="23" name="Content Placeholder 2">
            <a:extLst>
              <a:ext uri="{FF2B5EF4-FFF2-40B4-BE49-F238E27FC236}">
                <a16:creationId xmlns:a16="http://schemas.microsoft.com/office/drawing/2014/main" id="{E0568299-9961-4CC5-BCFB-32A51792D4D1}"/>
              </a:ext>
            </a:extLst>
          </p:cNvPr>
          <p:cNvSpPr>
            <a:spLocks noGrp="1"/>
          </p:cNvSpPr>
          <p:nvPr>
            <p:ph sz="half" idx="1"/>
          </p:nvPr>
        </p:nvSpPr>
        <p:spPr>
          <a:xfrm>
            <a:off x="998525" y="2067286"/>
            <a:ext cx="2982900" cy="3370967"/>
          </a:xfrm>
        </p:spPr>
        <p:txBody>
          <a:bodyPr/>
          <a:lstStyle/>
          <a:p>
            <a:pPr marL="285750" lvl="0" indent="-285750" algn="just">
              <a:buClr>
                <a:schemeClr val="accent2"/>
              </a:buClr>
              <a:buFont typeface="Wingdings" panose="05000000000000000000" pitchFamily="2" charset="2"/>
              <a:buChar char="ü"/>
            </a:pPr>
            <a:r>
              <a:rPr lang="en-GB" sz="1800" b="0" dirty="0">
                <a:solidFill>
                  <a:srgbClr val="003057"/>
                </a:solidFill>
              </a:rPr>
              <a:t>Involve stakeholders when deciding on the most appropriate index.</a:t>
            </a:r>
          </a:p>
          <a:p>
            <a:pPr marL="285750" lvl="0" indent="-285750" algn="just">
              <a:buClr>
                <a:schemeClr val="accent2"/>
              </a:buClr>
              <a:buFont typeface="Wingdings" panose="05000000000000000000" pitchFamily="2" charset="2"/>
              <a:buChar char="ü"/>
            </a:pPr>
            <a:r>
              <a:rPr lang="en-GB" sz="1800" b="0" dirty="0">
                <a:solidFill>
                  <a:srgbClr val="003057"/>
                </a:solidFill>
              </a:rPr>
              <a:t>Use compounding interest calculations.</a:t>
            </a:r>
          </a:p>
          <a:p>
            <a:pPr marL="285750" lvl="0" indent="-285750" algn="just">
              <a:buClr>
                <a:schemeClr val="accent2"/>
              </a:buClr>
              <a:buFont typeface="Wingdings" panose="05000000000000000000" pitchFamily="2" charset="2"/>
              <a:buChar char="ü"/>
            </a:pPr>
            <a:r>
              <a:rPr lang="en-GB" sz="1800" b="0" dirty="0">
                <a:solidFill>
                  <a:srgbClr val="003057"/>
                </a:solidFill>
              </a:rPr>
              <a:t>Use the most up-to-date official forecasts.</a:t>
            </a:r>
          </a:p>
          <a:p>
            <a:pPr marL="285750" lvl="0" indent="-285750" algn="just">
              <a:buClr>
                <a:schemeClr val="accent2"/>
              </a:buClr>
              <a:buFont typeface="Wingdings" panose="05000000000000000000" pitchFamily="2" charset="2"/>
              <a:buChar char="ü"/>
            </a:pPr>
            <a:r>
              <a:rPr lang="en-GB" sz="1800" b="0" dirty="0">
                <a:solidFill>
                  <a:srgbClr val="003057"/>
                </a:solidFill>
              </a:rPr>
              <a:t>Apply inflation to both costs and benefits.</a:t>
            </a:r>
          </a:p>
          <a:p>
            <a:pPr marL="285750" indent="-285750">
              <a:buFont typeface="Wingdings" panose="05000000000000000000" pitchFamily="2" charset="2"/>
              <a:buChar char="ü"/>
            </a:pPr>
            <a:endParaRPr lang="en-GB" b="1" dirty="0">
              <a:solidFill>
                <a:schemeClr val="accent2"/>
              </a:solidFill>
            </a:endParaRPr>
          </a:p>
          <a:p>
            <a:pPr marL="285750" indent="-285750">
              <a:buFont typeface="Wingdings" panose="05000000000000000000" pitchFamily="2" charset="2"/>
              <a:buChar char="ü"/>
            </a:pPr>
            <a:endParaRPr lang="en-GB" dirty="0"/>
          </a:p>
        </p:txBody>
      </p:sp>
      <p:sp>
        <p:nvSpPr>
          <p:cNvPr id="24" name="Content Placeholder 3">
            <a:extLst>
              <a:ext uri="{FF2B5EF4-FFF2-40B4-BE49-F238E27FC236}">
                <a16:creationId xmlns:a16="http://schemas.microsoft.com/office/drawing/2014/main" id="{80A2364E-2245-4589-B59D-9BE30AF632BD}"/>
              </a:ext>
            </a:extLst>
          </p:cNvPr>
          <p:cNvSpPr txBox="1">
            <a:spLocks/>
          </p:cNvSpPr>
          <p:nvPr/>
        </p:nvSpPr>
        <p:spPr>
          <a:xfrm>
            <a:off x="4787639" y="2029343"/>
            <a:ext cx="2982900" cy="3274925"/>
          </a:xfrm>
          <a:prstGeom prst="rect">
            <a:avLst/>
          </a:prstGeom>
        </p:spPr>
        <p:txBody>
          <a:bodyPr/>
          <a:lstStyle>
            <a:lvl1pPr marL="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b="1"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1200" kern="1200">
                <a:solidFill>
                  <a:schemeClr val="tx1"/>
                </a:solidFill>
                <a:latin typeface="+mn-lt"/>
                <a:ea typeface="+mn-ea"/>
                <a:cs typeface="+mn-cs"/>
              </a:defRPr>
            </a:lvl3pPr>
            <a:lvl4pPr marL="2304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457200" indent="-228600" algn="l" defTabSz="914400" rtl="0" eaLnBrk="1" latinLnBrk="0" hangingPunct="1">
              <a:lnSpc>
                <a:spcPct val="100000"/>
              </a:lnSpc>
              <a:spcBef>
                <a:spcPts val="0"/>
              </a:spcBef>
              <a:spcAft>
                <a:spcPts val="600"/>
              </a:spcAft>
              <a:buClr>
                <a:srgbClr val="00B1EB"/>
              </a:buClr>
              <a:buFont typeface="Arial" panose="020B0604020202020204" pitchFamily="34" charset="0"/>
              <a:buChar char="•"/>
              <a:defRPr sz="1200" kern="1200">
                <a:solidFill>
                  <a:schemeClr val="tx1"/>
                </a:solidFill>
                <a:latin typeface="+mn-lt"/>
                <a:ea typeface="+mn-ea"/>
                <a:cs typeface="+mn-cs"/>
              </a:defRPr>
            </a:lvl5pPr>
            <a:lvl6pPr marL="914400" indent="-228600" algn="l" defTabSz="914400" rtl="0" eaLnBrk="1" latinLnBrk="0" hangingPunct="1">
              <a:lnSpc>
                <a:spcPct val="10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Clr>
                <a:srgbClr val="C00000"/>
              </a:buClr>
              <a:buFont typeface="Arial" panose="020B0604020202020204" pitchFamily="34" charset="0"/>
              <a:buChar char="×"/>
            </a:pPr>
            <a:r>
              <a:rPr lang="en-GB" sz="1800" b="0" dirty="0">
                <a:solidFill>
                  <a:srgbClr val="003057"/>
                </a:solidFill>
              </a:rPr>
              <a:t>Do not use the Retail Price Index (RPI).</a:t>
            </a:r>
          </a:p>
          <a:p>
            <a:pPr marL="285750" indent="-285750" algn="just">
              <a:buClr>
                <a:srgbClr val="C00000"/>
              </a:buClr>
              <a:buFont typeface="Arial" panose="020B0604020202020204" pitchFamily="34" charset="0"/>
              <a:buChar char="×"/>
            </a:pPr>
            <a:r>
              <a:rPr lang="en-GB" sz="1800" b="0" dirty="0">
                <a:solidFill>
                  <a:srgbClr val="003057"/>
                </a:solidFill>
              </a:rPr>
              <a:t>Do not use forecasts which do not align with your data frequency periods.</a:t>
            </a:r>
          </a:p>
          <a:p>
            <a:pPr marL="285750" indent="-285750" algn="just">
              <a:buClr>
                <a:srgbClr val="C00000"/>
              </a:buClr>
              <a:buFont typeface="Arial" panose="020B0604020202020204" pitchFamily="34" charset="0"/>
              <a:buChar char="×"/>
            </a:pPr>
            <a:r>
              <a:rPr lang="en-GB" sz="1800" b="0" dirty="0">
                <a:solidFill>
                  <a:srgbClr val="003057"/>
                </a:solidFill>
              </a:rPr>
              <a:t>Do not apply inflation to non-monetisable costs and benefits.</a:t>
            </a:r>
          </a:p>
          <a:p>
            <a:endParaRPr lang="en-GB" dirty="0"/>
          </a:p>
        </p:txBody>
      </p:sp>
    </p:spTree>
    <p:extLst>
      <p:ext uri="{BB962C8B-B14F-4D97-AF65-F5344CB8AC3E}">
        <p14:creationId xmlns:p14="http://schemas.microsoft.com/office/powerpoint/2010/main" val="210696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15E4-5232-42B3-AA1B-DE27EAAB15CE}"/>
              </a:ext>
            </a:extLst>
          </p:cNvPr>
          <p:cNvSpPr>
            <a:spLocks noGrp="1"/>
          </p:cNvSpPr>
          <p:nvPr>
            <p:ph type="title"/>
          </p:nvPr>
        </p:nvSpPr>
        <p:spPr/>
        <p:txBody>
          <a:bodyPr/>
          <a:lstStyle/>
          <a:p>
            <a:r>
              <a:rPr lang="en-GB" dirty="0"/>
              <a:t>Recap: Deflators &amp; Discounting</a:t>
            </a:r>
          </a:p>
        </p:txBody>
      </p:sp>
      <p:sp>
        <p:nvSpPr>
          <p:cNvPr id="5" name="Slide Number Placeholder 4">
            <a:extLst>
              <a:ext uri="{FF2B5EF4-FFF2-40B4-BE49-F238E27FC236}">
                <a16:creationId xmlns:a16="http://schemas.microsoft.com/office/drawing/2014/main" id="{B6E71614-312C-4506-A98E-993768784479}"/>
              </a:ext>
            </a:extLst>
          </p:cNvPr>
          <p:cNvSpPr>
            <a:spLocks noGrp="1"/>
          </p:cNvSpPr>
          <p:nvPr>
            <p:ph type="sldNum" sz="quarter" idx="12"/>
          </p:nvPr>
        </p:nvSpPr>
        <p:spPr/>
        <p:txBody>
          <a:bodyPr/>
          <a:lstStyle/>
          <a:p>
            <a:fld id="{9A8223AF-F2F5-41F7-A71C-81CE492BCB88}" type="slidenum">
              <a:rPr lang="en-GB" smtClean="0"/>
              <a:t>13</a:t>
            </a:fld>
            <a:endParaRPr lang="en-GB"/>
          </a:p>
        </p:txBody>
      </p:sp>
      <p:sp>
        <p:nvSpPr>
          <p:cNvPr id="6" name="Rectangle: Rounded Corners 5">
            <a:extLst>
              <a:ext uri="{FF2B5EF4-FFF2-40B4-BE49-F238E27FC236}">
                <a16:creationId xmlns:a16="http://schemas.microsoft.com/office/drawing/2014/main" id="{CBF5DAC8-7C1D-474F-A32F-ABF1B61E54DA}"/>
              </a:ext>
            </a:extLst>
          </p:cNvPr>
          <p:cNvSpPr/>
          <p:nvPr/>
        </p:nvSpPr>
        <p:spPr>
          <a:xfrm>
            <a:off x="469128" y="1381188"/>
            <a:ext cx="8059272" cy="3452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3057"/>
                </a:solidFill>
              </a:rPr>
              <a:t>“Allows costs and benefits with different time spans to be compared on a common basis.”</a:t>
            </a:r>
          </a:p>
        </p:txBody>
      </p:sp>
      <p:sp>
        <p:nvSpPr>
          <p:cNvPr id="7" name="TextBox 6">
            <a:extLst>
              <a:ext uri="{FF2B5EF4-FFF2-40B4-BE49-F238E27FC236}">
                <a16:creationId xmlns:a16="http://schemas.microsoft.com/office/drawing/2014/main" id="{881FC1AB-B6D3-4E02-9F23-DBB4AE44218D}"/>
              </a:ext>
            </a:extLst>
          </p:cNvPr>
          <p:cNvSpPr txBox="1"/>
          <p:nvPr/>
        </p:nvSpPr>
        <p:spPr>
          <a:xfrm>
            <a:off x="6707797" y="1611004"/>
            <a:ext cx="1571625" cy="230832"/>
          </a:xfrm>
          <a:prstGeom prst="rect">
            <a:avLst/>
          </a:prstGeom>
          <a:noFill/>
        </p:spPr>
        <p:txBody>
          <a:bodyPr wrap="square" rtlCol="0">
            <a:spAutoFit/>
          </a:bodyPr>
          <a:lstStyle/>
          <a:p>
            <a:pPr algn="r"/>
            <a:r>
              <a:rPr lang="en-GB" sz="900" dirty="0">
                <a:solidFill>
                  <a:srgbClr val="003057"/>
                </a:solidFill>
              </a:rPr>
              <a:t>Source: HMT Green Book</a:t>
            </a:r>
          </a:p>
        </p:txBody>
      </p:sp>
      <p:sp>
        <p:nvSpPr>
          <p:cNvPr id="8" name="TextBox 7">
            <a:extLst>
              <a:ext uri="{FF2B5EF4-FFF2-40B4-BE49-F238E27FC236}">
                <a16:creationId xmlns:a16="http://schemas.microsoft.com/office/drawing/2014/main" id="{7AF8AB97-2EE5-4BE9-9A06-74CF10D570FF}"/>
              </a:ext>
            </a:extLst>
          </p:cNvPr>
          <p:cNvSpPr txBox="1"/>
          <p:nvPr/>
        </p:nvSpPr>
        <p:spPr>
          <a:xfrm>
            <a:off x="998525" y="5747269"/>
            <a:ext cx="3185441" cy="646331"/>
          </a:xfrm>
          <a:prstGeom prst="rect">
            <a:avLst/>
          </a:prstGeom>
          <a:noFill/>
        </p:spPr>
        <p:txBody>
          <a:bodyPr wrap="square" rtlCol="0">
            <a:spAutoFit/>
          </a:bodyPr>
          <a:lstStyle/>
          <a:p>
            <a:pPr algn="just"/>
            <a:r>
              <a:rPr lang="en-GB" sz="1200" dirty="0">
                <a:solidFill>
                  <a:srgbClr val="003057"/>
                </a:solidFill>
              </a:rPr>
              <a:t>Deviations from these standards are not recommended without first seeking guidance from the Economic Appraisal Hub.</a:t>
            </a:r>
          </a:p>
        </p:txBody>
      </p:sp>
      <p:pic>
        <p:nvPicPr>
          <p:cNvPr id="9" name="Graphic 8" descr="Information with solid fill">
            <a:extLst>
              <a:ext uri="{FF2B5EF4-FFF2-40B4-BE49-F238E27FC236}">
                <a16:creationId xmlns:a16="http://schemas.microsoft.com/office/drawing/2014/main" id="{4D998706-7F27-45C9-86E8-3A4599A12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128" y="5788740"/>
            <a:ext cx="563388" cy="563388"/>
          </a:xfrm>
          <a:prstGeom prst="rect">
            <a:avLst/>
          </a:prstGeom>
        </p:spPr>
      </p:pic>
      <p:sp>
        <p:nvSpPr>
          <p:cNvPr id="23" name="Content Placeholder 2">
            <a:extLst>
              <a:ext uri="{FF2B5EF4-FFF2-40B4-BE49-F238E27FC236}">
                <a16:creationId xmlns:a16="http://schemas.microsoft.com/office/drawing/2014/main" id="{E0568299-9961-4CC5-BCFB-32A51792D4D1}"/>
              </a:ext>
            </a:extLst>
          </p:cNvPr>
          <p:cNvSpPr>
            <a:spLocks noGrp="1"/>
          </p:cNvSpPr>
          <p:nvPr>
            <p:ph sz="half" idx="1"/>
          </p:nvPr>
        </p:nvSpPr>
        <p:spPr>
          <a:xfrm>
            <a:off x="998525" y="2169456"/>
            <a:ext cx="2982900" cy="3370967"/>
          </a:xfrm>
        </p:spPr>
        <p:txBody>
          <a:bodyPr>
            <a:normAutofit/>
          </a:bodyPr>
          <a:lstStyle/>
          <a:p>
            <a:pPr marL="285750" lvl="0" indent="-285750" algn="just">
              <a:buClr>
                <a:schemeClr val="accent2"/>
              </a:buClr>
              <a:buFont typeface="Wingdings" panose="05000000000000000000" pitchFamily="2" charset="2"/>
              <a:buChar char="ü"/>
            </a:pPr>
            <a:r>
              <a:rPr lang="en-GB" sz="1800" b="0" dirty="0">
                <a:solidFill>
                  <a:srgbClr val="003057"/>
                </a:solidFill>
              </a:rPr>
              <a:t>Use the current financial year as the base period.</a:t>
            </a:r>
          </a:p>
          <a:p>
            <a:pPr marL="285750" lvl="0" indent="-285750" algn="just">
              <a:buClr>
                <a:schemeClr val="accent2"/>
              </a:buClr>
              <a:buFont typeface="Wingdings" panose="05000000000000000000" pitchFamily="2" charset="2"/>
              <a:buChar char="ü"/>
            </a:pPr>
            <a:r>
              <a:rPr lang="en-GB" sz="1800" b="0" dirty="0">
                <a:solidFill>
                  <a:srgbClr val="003057"/>
                </a:solidFill>
              </a:rPr>
              <a:t>Convert values from nominal terms to real terms using the GDP Deflator.</a:t>
            </a:r>
          </a:p>
          <a:p>
            <a:pPr marL="285750" lvl="0" indent="-285750" algn="just">
              <a:buClr>
                <a:schemeClr val="accent2"/>
              </a:buClr>
              <a:buFont typeface="Wingdings" panose="05000000000000000000" pitchFamily="2" charset="2"/>
              <a:buChar char="ü"/>
            </a:pPr>
            <a:r>
              <a:rPr lang="en-GB" sz="1800" b="0" dirty="0">
                <a:solidFill>
                  <a:srgbClr val="003057"/>
                </a:solidFill>
              </a:rPr>
              <a:t>Discount real values using the provided rates.</a:t>
            </a:r>
          </a:p>
        </p:txBody>
      </p:sp>
      <p:sp>
        <p:nvSpPr>
          <p:cNvPr id="24" name="Content Placeholder 3">
            <a:extLst>
              <a:ext uri="{FF2B5EF4-FFF2-40B4-BE49-F238E27FC236}">
                <a16:creationId xmlns:a16="http://schemas.microsoft.com/office/drawing/2014/main" id="{80A2364E-2245-4589-B59D-9BE30AF632BD}"/>
              </a:ext>
            </a:extLst>
          </p:cNvPr>
          <p:cNvSpPr txBox="1">
            <a:spLocks/>
          </p:cNvSpPr>
          <p:nvPr/>
        </p:nvSpPr>
        <p:spPr>
          <a:xfrm>
            <a:off x="4787639" y="2120117"/>
            <a:ext cx="2982900" cy="3274925"/>
          </a:xfrm>
          <a:prstGeom prst="rect">
            <a:avLst/>
          </a:prstGeom>
        </p:spPr>
        <p:txBody>
          <a:bodyPr/>
          <a:lstStyle>
            <a:lvl1pPr marL="0" indent="0" algn="l" defTabSz="914400" rtl="0" eaLnBrk="1" latinLnBrk="0" hangingPunct="1">
              <a:lnSpc>
                <a:spcPct val="100000"/>
              </a:lnSpc>
              <a:spcBef>
                <a:spcPts val="600"/>
              </a:spcBef>
              <a:spcAft>
                <a:spcPts val="600"/>
              </a:spcAft>
              <a:buFont typeface="Arial" panose="020B0604020202020204" pitchFamily="34" charset="0"/>
              <a:buNone/>
              <a:defRPr sz="16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200" b="1" kern="1200">
                <a:solidFill>
                  <a:schemeClr val="tx1"/>
                </a:solidFill>
                <a:latin typeface="+mn-lt"/>
                <a:ea typeface="+mn-ea"/>
                <a:cs typeface="+mn-cs"/>
              </a:defRPr>
            </a:lvl2pPr>
            <a:lvl3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1200" kern="1200">
                <a:solidFill>
                  <a:schemeClr val="tx1"/>
                </a:solidFill>
                <a:latin typeface="+mn-lt"/>
                <a:ea typeface="+mn-ea"/>
                <a:cs typeface="+mn-cs"/>
              </a:defRPr>
            </a:lvl3pPr>
            <a:lvl4pPr marL="2304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457200" indent="-228600" algn="l" defTabSz="914400" rtl="0" eaLnBrk="1" latinLnBrk="0" hangingPunct="1">
              <a:lnSpc>
                <a:spcPct val="100000"/>
              </a:lnSpc>
              <a:spcBef>
                <a:spcPts val="0"/>
              </a:spcBef>
              <a:spcAft>
                <a:spcPts val="600"/>
              </a:spcAft>
              <a:buClr>
                <a:srgbClr val="00B1EB"/>
              </a:buClr>
              <a:buFont typeface="Arial" panose="020B0604020202020204" pitchFamily="34" charset="0"/>
              <a:buChar char="•"/>
              <a:defRPr sz="1200" kern="1200">
                <a:solidFill>
                  <a:schemeClr val="tx1"/>
                </a:solidFill>
                <a:latin typeface="+mn-lt"/>
                <a:ea typeface="+mn-ea"/>
                <a:cs typeface="+mn-cs"/>
              </a:defRPr>
            </a:lvl5pPr>
            <a:lvl6pPr marL="914400" indent="-228600" algn="l" defTabSz="914400" rtl="0" eaLnBrk="1" latinLnBrk="0" hangingPunct="1">
              <a:lnSpc>
                <a:spcPct val="10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Clr>
                <a:srgbClr val="C00000"/>
              </a:buClr>
              <a:buFont typeface="Arial" panose="020B0604020202020204" pitchFamily="34" charset="0"/>
              <a:buChar char="×"/>
            </a:pPr>
            <a:r>
              <a:rPr lang="en-GB" sz="1800" b="0" dirty="0">
                <a:solidFill>
                  <a:srgbClr val="003057"/>
                </a:solidFill>
              </a:rPr>
              <a:t>Don’t apply either of these techniques except for within the context of an economic appraisal.</a:t>
            </a:r>
          </a:p>
          <a:p>
            <a:pPr marL="285750" indent="-285750" algn="just">
              <a:buClr>
                <a:srgbClr val="C00000"/>
              </a:buClr>
              <a:buFont typeface="Arial" panose="020B0604020202020204" pitchFamily="34" charset="0"/>
              <a:buChar char="×"/>
            </a:pPr>
            <a:r>
              <a:rPr lang="en-GB" sz="1800" b="0" dirty="0">
                <a:solidFill>
                  <a:srgbClr val="003057"/>
                </a:solidFill>
              </a:rPr>
              <a:t>Don’t forget to apply either technique when they are required!</a:t>
            </a:r>
          </a:p>
          <a:p>
            <a:pPr marL="285750" indent="-285750" algn="just">
              <a:buClr>
                <a:srgbClr val="C00000"/>
              </a:buClr>
              <a:buFont typeface="Arial" panose="020B0604020202020204" pitchFamily="34" charset="0"/>
              <a:buChar char="×"/>
            </a:pPr>
            <a:r>
              <a:rPr lang="en-GB" sz="1800" b="0" dirty="0">
                <a:solidFill>
                  <a:srgbClr val="003057"/>
                </a:solidFill>
              </a:rPr>
              <a:t>Don’t forget to show values as a comparison to the baseline.</a:t>
            </a:r>
          </a:p>
          <a:p>
            <a:pPr marL="285750" indent="-285750" algn="just">
              <a:buClr>
                <a:srgbClr val="C00000"/>
              </a:buClr>
              <a:buFont typeface="Arial" panose="020B0604020202020204" pitchFamily="34" charset="0"/>
              <a:buChar char="×"/>
            </a:pPr>
            <a:endParaRPr lang="en-GB" sz="1800" b="0" dirty="0">
              <a:solidFill>
                <a:srgbClr val="003057"/>
              </a:solidFill>
            </a:endParaRPr>
          </a:p>
          <a:p>
            <a:endParaRPr lang="en-GB" dirty="0"/>
          </a:p>
        </p:txBody>
      </p:sp>
    </p:spTree>
    <p:extLst>
      <p:ext uri="{BB962C8B-B14F-4D97-AF65-F5344CB8AC3E}">
        <p14:creationId xmlns:p14="http://schemas.microsoft.com/office/powerpoint/2010/main" val="187303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2C7148-428D-4E48-8E42-4B41F10BB72A}"/>
              </a:ext>
            </a:extLst>
          </p:cNvPr>
          <p:cNvSpPr>
            <a:spLocks noGrp="1"/>
          </p:cNvSpPr>
          <p:nvPr>
            <p:ph type="sldNum" sz="quarter" idx="12"/>
          </p:nvPr>
        </p:nvSpPr>
        <p:spPr/>
        <p:txBody>
          <a:bodyPr/>
          <a:lstStyle/>
          <a:p>
            <a:fld id="{9A8223AF-F2F5-41F7-A71C-81CE492BCB88}" type="slidenum">
              <a:rPr lang="en-GB" smtClean="0"/>
              <a:t>14</a:t>
            </a:fld>
            <a:endParaRPr lang="en-GB"/>
          </a:p>
        </p:txBody>
      </p:sp>
      <p:sp>
        <p:nvSpPr>
          <p:cNvPr id="4" name="Text Placeholder 3">
            <a:extLst>
              <a:ext uri="{FF2B5EF4-FFF2-40B4-BE49-F238E27FC236}">
                <a16:creationId xmlns:a16="http://schemas.microsoft.com/office/drawing/2014/main" id="{DD07488D-7204-40A0-A139-63CEE720237A}"/>
              </a:ext>
            </a:extLst>
          </p:cNvPr>
          <p:cNvSpPr>
            <a:spLocks noGrp="1"/>
          </p:cNvSpPr>
          <p:nvPr>
            <p:ph type="body" sz="quarter" idx="13"/>
          </p:nvPr>
        </p:nvSpPr>
        <p:spPr>
          <a:xfrm>
            <a:off x="2880000" y="2636282"/>
            <a:ext cx="3384000" cy="1114816"/>
          </a:xfrm>
        </p:spPr>
        <p:txBody>
          <a:bodyPr>
            <a:normAutofit fontScale="40000" lnSpcReduction="20000"/>
          </a:bodyPr>
          <a:lstStyle/>
          <a:p>
            <a:r>
              <a:rPr lang="en-GB" b="1" dirty="0"/>
              <a:t>External Resources</a:t>
            </a:r>
          </a:p>
        </p:txBody>
      </p:sp>
      <p:sp>
        <p:nvSpPr>
          <p:cNvPr id="28" name="Hexagon 4">
            <a:extLst>
              <a:ext uri="{FF2B5EF4-FFF2-40B4-BE49-F238E27FC236}">
                <a16:creationId xmlns:a16="http://schemas.microsoft.com/office/drawing/2014/main" id="{1AFD45B3-92A7-41F2-8463-A0CF9B8C5C4A}"/>
              </a:ext>
            </a:extLst>
          </p:cNvPr>
          <p:cNvSpPr txBox="1"/>
          <p:nvPr/>
        </p:nvSpPr>
        <p:spPr>
          <a:xfrm>
            <a:off x="719820" y="866564"/>
            <a:ext cx="1359330" cy="906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buNone/>
            </a:pPr>
            <a:r>
              <a:rPr lang="en-GB" sz="1400" b="1" kern="1200" dirty="0"/>
              <a:t>Discount Rates</a:t>
            </a:r>
          </a:p>
          <a:p>
            <a:pPr marL="0" lvl="0" indent="0" algn="ctr" defTabSz="577850">
              <a:lnSpc>
                <a:spcPct val="90000"/>
              </a:lnSpc>
              <a:spcBef>
                <a:spcPct val="0"/>
              </a:spcBef>
              <a:buNone/>
            </a:pPr>
            <a:r>
              <a:rPr lang="en-GB" sz="800" dirty="0"/>
              <a:t>for various appraisal types</a:t>
            </a:r>
            <a:endParaRPr lang="en-GB" sz="800" kern="1200" dirty="0"/>
          </a:p>
        </p:txBody>
      </p:sp>
      <p:sp>
        <p:nvSpPr>
          <p:cNvPr id="30" name="Hexagon 4">
            <a:extLst>
              <a:ext uri="{FF2B5EF4-FFF2-40B4-BE49-F238E27FC236}">
                <a16:creationId xmlns:a16="http://schemas.microsoft.com/office/drawing/2014/main" id="{B82A7784-CE97-4941-AAB4-B97D44087EED}"/>
              </a:ext>
            </a:extLst>
          </p:cNvPr>
          <p:cNvSpPr txBox="1"/>
          <p:nvPr/>
        </p:nvSpPr>
        <p:spPr>
          <a:xfrm>
            <a:off x="412490" y="2755571"/>
            <a:ext cx="1249498" cy="906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buNone/>
            </a:pPr>
            <a:r>
              <a:rPr lang="en-GB" sz="1400" b="1" kern="1200" dirty="0"/>
              <a:t>Economic Forecasts</a:t>
            </a:r>
          </a:p>
          <a:p>
            <a:pPr marL="0" lvl="0" indent="0" algn="ctr" defTabSz="577850">
              <a:lnSpc>
                <a:spcPct val="90000"/>
              </a:lnSpc>
              <a:spcBef>
                <a:spcPct val="0"/>
              </a:spcBef>
              <a:buNone/>
            </a:pPr>
            <a:r>
              <a:rPr lang="en-GB" sz="900" dirty="0"/>
              <a:t>Updated at every </a:t>
            </a:r>
          </a:p>
          <a:p>
            <a:pPr marL="0" lvl="0" indent="0" algn="ctr" defTabSz="577850">
              <a:lnSpc>
                <a:spcPct val="90000"/>
              </a:lnSpc>
              <a:spcBef>
                <a:spcPct val="0"/>
              </a:spcBef>
              <a:buNone/>
            </a:pPr>
            <a:r>
              <a:rPr lang="en-GB" sz="900" dirty="0"/>
              <a:t>fiscal event </a:t>
            </a:r>
            <a:endParaRPr lang="en-GB" sz="800" kern="1200" dirty="0"/>
          </a:p>
        </p:txBody>
      </p:sp>
      <p:sp>
        <p:nvSpPr>
          <p:cNvPr id="41" name="Hexagon 4">
            <a:extLst>
              <a:ext uri="{FF2B5EF4-FFF2-40B4-BE49-F238E27FC236}">
                <a16:creationId xmlns:a16="http://schemas.microsoft.com/office/drawing/2014/main" id="{C5A99248-47AE-4C14-9C05-79BD67E3A5BA}"/>
              </a:ext>
            </a:extLst>
          </p:cNvPr>
          <p:cNvSpPr txBox="1"/>
          <p:nvPr/>
        </p:nvSpPr>
        <p:spPr>
          <a:xfrm>
            <a:off x="7220439" y="866564"/>
            <a:ext cx="1048147" cy="906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buNone/>
            </a:pPr>
            <a:r>
              <a:rPr lang="en-GB" sz="1400" b="1" kern="1200" dirty="0"/>
              <a:t>Green Book</a:t>
            </a:r>
          </a:p>
          <a:p>
            <a:pPr marL="0" lvl="0" indent="0" algn="ctr" defTabSz="577850">
              <a:lnSpc>
                <a:spcPct val="90000"/>
              </a:lnSpc>
              <a:spcBef>
                <a:spcPct val="0"/>
              </a:spcBef>
              <a:buNone/>
            </a:pPr>
            <a:r>
              <a:rPr lang="en-GB" sz="900" dirty="0"/>
              <a:t>Economic Appraisal Guidance</a:t>
            </a:r>
            <a:endParaRPr lang="en-GB" sz="800" kern="1200" dirty="0"/>
          </a:p>
        </p:txBody>
      </p:sp>
      <p:sp>
        <p:nvSpPr>
          <p:cNvPr id="45" name="Hexagon 4">
            <a:extLst>
              <a:ext uri="{FF2B5EF4-FFF2-40B4-BE49-F238E27FC236}">
                <a16:creationId xmlns:a16="http://schemas.microsoft.com/office/drawing/2014/main" id="{B51E6549-D82D-49F3-ACB6-6B4F6C43FC13}"/>
              </a:ext>
            </a:extLst>
          </p:cNvPr>
          <p:cNvSpPr txBox="1"/>
          <p:nvPr/>
        </p:nvSpPr>
        <p:spPr>
          <a:xfrm>
            <a:off x="7550211" y="2740306"/>
            <a:ext cx="1113097" cy="906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buNone/>
            </a:pPr>
            <a:r>
              <a:rPr lang="en-GB" sz="1400" b="1" kern="1200" dirty="0"/>
              <a:t>AQuA Book</a:t>
            </a:r>
          </a:p>
          <a:p>
            <a:pPr marL="0" lvl="0" indent="0" algn="ctr" defTabSz="577850">
              <a:lnSpc>
                <a:spcPct val="90000"/>
              </a:lnSpc>
              <a:spcBef>
                <a:spcPct val="0"/>
              </a:spcBef>
              <a:buNone/>
            </a:pPr>
            <a:r>
              <a:rPr lang="en-GB" sz="900" dirty="0"/>
              <a:t>Analytical Quality Assurance Guidance</a:t>
            </a:r>
            <a:endParaRPr lang="en-GB" sz="800" kern="1200" dirty="0"/>
          </a:p>
        </p:txBody>
      </p:sp>
      <p:sp>
        <p:nvSpPr>
          <p:cNvPr id="49" name="Hexagon 4">
            <a:extLst>
              <a:ext uri="{FF2B5EF4-FFF2-40B4-BE49-F238E27FC236}">
                <a16:creationId xmlns:a16="http://schemas.microsoft.com/office/drawing/2014/main" id="{1D581184-0FD7-4369-8654-343553BD42C2}"/>
              </a:ext>
            </a:extLst>
          </p:cNvPr>
          <p:cNvSpPr txBox="1"/>
          <p:nvPr/>
        </p:nvSpPr>
        <p:spPr>
          <a:xfrm>
            <a:off x="7112562" y="4625298"/>
            <a:ext cx="1304544" cy="906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buNone/>
            </a:pPr>
            <a:r>
              <a:rPr lang="en-GB" sz="1400" b="1" kern="1200" dirty="0"/>
              <a:t>Magenta Book</a:t>
            </a:r>
          </a:p>
          <a:p>
            <a:pPr marL="0" lvl="0" indent="0" algn="ctr" defTabSz="577850">
              <a:lnSpc>
                <a:spcPct val="90000"/>
              </a:lnSpc>
              <a:spcBef>
                <a:spcPct val="0"/>
              </a:spcBef>
              <a:buNone/>
            </a:pPr>
            <a:r>
              <a:rPr lang="en-GB" sz="900" dirty="0"/>
              <a:t>Evaluation Guidance</a:t>
            </a:r>
            <a:endParaRPr lang="en-GB" sz="800" kern="1200" dirty="0"/>
          </a:p>
        </p:txBody>
      </p:sp>
      <p:grpSp>
        <p:nvGrpSpPr>
          <p:cNvPr id="53" name="Group 52">
            <a:extLst>
              <a:ext uri="{FF2B5EF4-FFF2-40B4-BE49-F238E27FC236}">
                <a16:creationId xmlns:a16="http://schemas.microsoft.com/office/drawing/2014/main" id="{4E7B9346-3DF7-4C49-B24C-BEE2A7A81DF0}"/>
              </a:ext>
            </a:extLst>
          </p:cNvPr>
          <p:cNvGrpSpPr/>
          <p:nvPr/>
        </p:nvGrpSpPr>
        <p:grpSpPr>
          <a:xfrm>
            <a:off x="774738" y="4633501"/>
            <a:ext cx="1249498" cy="1019153"/>
            <a:chOff x="774738" y="4633501"/>
            <a:chExt cx="1249498" cy="1019153"/>
          </a:xfrm>
        </p:grpSpPr>
        <p:sp>
          <p:nvSpPr>
            <p:cNvPr id="36" name="Hexagon 4">
              <a:extLst>
                <a:ext uri="{FF2B5EF4-FFF2-40B4-BE49-F238E27FC236}">
                  <a16:creationId xmlns:a16="http://schemas.microsoft.com/office/drawing/2014/main" id="{54751B19-8B47-4B02-A15C-010299A0A37A}"/>
                </a:ext>
              </a:extLst>
            </p:cNvPr>
            <p:cNvSpPr txBox="1"/>
            <p:nvPr/>
          </p:nvSpPr>
          <p:spPr>
            <a:xfrm>
              <a:off x="774738" y="4633501"/>
              <a:ext cx="1249498" cy="90676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577850">
                <a:lnSpc>
                  <a:spcPct val="90000"/>
                </a:lnSpc>
                <a:spcBef>
                  <a:spcPct val="0"/>
                </a:spcBef>
                <a:buNone/>
              </a:pPr>
              <a:r>
                <a:rPr lang="en-GB" sz="1400" b="1" kern="1200" dirty="0"/>
                <a:t>GDP Deflators</a:t>
              </a:r>
            </a:p>
            <a:p>
              <a:pPr marL="0" lvl="0" indent="0" algn="ctr" defTabSz="577850">
                <a:lnSpc>
                  <a:spcPct val="90000"/>
                </a:lnSpc>
                <a:spcBef>
                  <a:spcPct val="0"/>
                </a:spcBef>
                <a:buNone/>
              </a:pPr>
              <a:r>
                <a:rPr lang="en-GB" sz="900" dirty="0"/>
                <a:t>Quarterly Publication</a:t>
              </a:r>
              <a:endParaRPr lang="en-GB" sz="800" kern="1200" dirty="0"/>
            </a:p>
          </p:txBody>
        </p:sp>
        <p:pic>
          <p:nvPicPr>
            <p:cNvPr id="51" name="Graphic 50" descr="Link with solid fill">
              <a:hlinkClick r:id="rId3"/>
              <a:extLst>
                <a:ext uri="{FF2B5EF4-FFF2-40B4-BE49-F238E27FC236}">
                  <a16:creationId xmlns:a16="http://schemas.microsoft.com/office/drawing/2014/main" id="{5ED52ABA-B543-42FE-9C81-9614E7C028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4667" y="5303015"/>
              <a:ext cx="349639" cy="349639"/>
            </a:xfrm>
            <a:prstGeom prst="rect">
              <a:avLst/>
            </a:prstGeom>
          </p:spPr>
        </p:pic>
      </p:grpSp>
      <p:pic>
        <p:nvPicPr>
          <p:cNvPr id="52" name="Graphic 51" descr="Link with solid fill">
            <a:hlinkClick r:id="rId6"/>
            <a:extLst>
              <a:ext uri="{FF2B5EF4-FFF2-40B4-BE49-F238E27FC236}">
                <a16:creationId xmlns:a16="http://schemas.microsoft.com/office/drawing/2014/main" id="{B93B1C8F-58A1-4D1F-9FF4-71F3BF43CFD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2419" y="3530823"/>
            <a:ext cx="349639" cy="349639"/>
          </a:xfrm>
          <a:prstGeom prst="rect">
            <a:avLst/>
          </a:prstGeom>
        </p:spPr>
      </p:pic>
      <p:pic>
        <p:nvPicPr>
          <p:cNvPr id="55" name="Graphic 54" descr="Link with solid fill">
            <a:hlinkClick r:id="rId7"/>
            <a:extLst>
              <a:ext uri="{FF2B5EF4-FFF2-40B4-BE49-F238E27FC236}">
                <a16:creationId xmlns:a16="http://schemas.microsoft.com/office/drawing/2014/main" id="{0459725D-42B7-4955-93D9-AE5A66F719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22874" y="1556247"/>
            <a:ext cx="349639" cy="349639"/>
          </a:xfrm>
          <a:prstGeom prst="rect">
            <a:avLst/>
          </a:prstGeom>
        </p:spPr>
      </p:pic>
      <p:pic>
        <p:nvPicPr>
          <p:cNvPr id="56" name="Graphic 55" descr="Link with solid fill">
            <a:hlinkClick r:id="rId8"/>
            <a:extLst>
              <a:ext uri="{FF2B5EF4-FFF2-40B4-BE49-F238E27FC236}">
                <a16:creationId xmlns:a16="http://schemas.microsoft.com/office/drawing/2014/main" id="{1A636548-2F06-476B-A7D4-61D3DCEBD1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95730" y="1554507"/>
            <a:ext cx="349639" cy="349639"/>
          </a:xfrm>
          <a:prstGeom prst="rect">
            <a:avLst/>
          </a:prstGeom>
        </p:spPr>
      </p:pic>
      <p:sp>
        <p:nvSpPr>
          <p:cNvPr id="57" name="TextBox 56">
            <a:extLst>
              <a:ext uri="{FF2B5EF4-FFF2-40B4-BE49-F238E27FC236}">
                <a16:creationId xmlns:a16="http://schemas.microsoft.com/office/drawing/2014/main" id="{4516065E-8E6C-4AEB-A677-F03C47E44090}"/>
              </a:ext>
            </a:extLst>
          </p:cNvPr>
          <p:cNvSpPr txBox="1"/>
          <p:nvPr/>
        </p:nvSpPr>
        <p:spPr>
          <a:xfrm>
            <a:off x="7336276" y="1853009"/>
            <a:ext cx="438672" cy="184666"/>
          </a:xfrm>
          <a:prstGeom prst="rect">
            <a:avLst/>
          </a:prstGeom>
          <a:noFill/>
        </p:spPr>
        <p:txBody>
          <a:bodyPr wrap="square" rtlCol="0">
            <a:spAutoFit/>
          </a:bodyPr>
          <a:lstStyle/>
          <a:p>
            <a:r>
              <a:rPr lang="en-GB" sz="600" i="1" dirty="0"/>
              <a:t>Main</a:t>
            </a:r>
          </a:p>
        </p:txBody>
      </p:sp>
      <p:sp>
        <p:nvSpPr>
          <p:cNvPr id="58" name="TextBox 57">
            <a:extLst>
              <a:ext uri="{FF2B5EF4-FFF2-40B4-BE49-F238E27FC236}">
                <a16:creationId xmlns:a16="http://schemas.microsoft.com/office/drawing/2014/main" id="{0258974C-E596-4319-9312-77F5FF2C7B4C}"/>
              </a:ext>
            </a:extLst>
          </p:cNvPr>
          <p:cNvSpPr txBox="1"/>
          <p:nvPr/>
        </p:nvSpPr>
        <p:spPr>
          <a:xfrm>
            <a:off x="7810999" y="1853009"/>
            <a:ext cx="716540" cy="184666"/>
          </a:xfrm>
          <a:prstGeom prst="rect">
            <a:avLst/>
          </a:prstGeom>
          <a:noFill/>
        </p:spPr>
        <p:txBody>
          <a:bodyPr wrap="square" rtlCol="0">
            <a:spAutoFit/>
          </a:bodyPr>
          <a:lstStyle/>
          <a:p>
            <a:r>
              <a:rPr lang="en-GB" sz="600" i="1" dirty="0"/>
              <a:t>Extra</a:t>
            </a:r>
          </a:p>
        </p:txBody>
      </p:sp>
      <p:pic>
        <p:nvPicPr>
          <p:cNvPr id="59" name="Graphic 58" descr="Link with solid fill">
            <a:hlinkClick r:id="rId9"/>
            <a:extLst>
              <a:ext uri="{FF2B5EF4-FFF2-40B4-BE49-F238E27FC236}">
                <a16:creationId xmlns:a16="http://schemas.microsoft.com/office/drawing/2014/main" id="{306F7003-E203-4D0B-BFCD-5BB7FFB0DA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33480" y="3484155"/>
            <a:ext cx="349639" cy="349639"/>
          </a:xfrm>
          <a:prstGeom prst="rect">
            <a:avLst/>
          </a:prstGeom>
        </p:spPr>
      </p:pic>
      <p:pic>
        <p:nvPicPr>
          <p:cNvPr id="60" name="Graphic 59" descr="Link with solid fill">
            <a:hlinkClick r:id="rId10"/>
            <a:extLst>
              <a:ext uri="{FF2B5EF4-FFF2-40B4-BE49-F238E27FC236}">
                <a16:creationId xmlns:a16="http://schemas.microsoft.com/office/drawing/2014/main" id="{1C8DFD38-1C67-4FBD-8F59-36AE3880233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69691" y="5352787"/>
            <a:ext cx="349639" cy="349639"/>
          </a:xfrm>
          <a:prstGeom prst="rect">
            <a:avLst/>
          </a:prstGeom>
        </p:spPr>
      </p:pic>
      <p:pic>
        <p:nvPicPr>
          <p:cNvPr id="6" name="Graphic 5" descr="Remote learning math with solid fill">
            <a:hlinkClick r:id="rId11"/>
            <a:extLst>
              <a:ext uri="{FF2B5EF4-FFF2-40B4-BE49-F238E27FC236}">
                <a16:creationId xmlns:a16="http://schemas.microsoft.com/office/drawing/2014/main" id="{BFED211D-844E-412D-8985-54FF7E5F852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72261" y="1537143"/>
            <a:ext cx="402045" cy="402045"/>
          </a:xfrm>
          <a:prstGeom prst="rect">
            <a:avLst/>
          </a:prstGeom>
        </p:spPr>
      </p:pic>
      <p:sp>
        <p:nvSpPr>
          <p:cNvPr id="5" name="Hexagon 4">
            <a:extLst>
              <a:ext uri="{FF2B5EF4-FFF2-40B4-BE49-F238E27FC236}">
                <a16:creationId xmlns:a16="http://schemas.microsoft.com/office/drawing/2014/main" id="{32F5E378-F1FF-4132-95E8-FC1B94E8D18A}"/>
              </a:ext>
            </a:extLst>
          </p:cNvPr>
          <p:cNvSpPr/>
          <p:nvPr/>
        </p:nvSpPr>
        <p:spPr>
          <a:xfrm>
            <a:off x="643615" y="758270"/>
            <a:ext cx="1490453" cy="1274772"/>
          </a:xfrm>
          <a:prstGeom prst="hexagon">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Hexagon 33">
            <a:extLst>
              <a:ext uri="{FF2B5EF4-FFF2-40B4-BE49-F238E27FC236}">
                <a16:creationId xmlns:a16="http://schemas.microsoft.com/office/drawing/2014/main" id="{D0A8D3F1-2E52-483F-865E-86D19E09CF0C}"/>
              </a:ext>
            </a:extLst>
          </p:cNvPr>
          <p:cNvSpPr/>
          <p:nvPr/>
        </p:nvSpPr>
        <p:spPr>
          <a:xfrm>
            <a:off x="292011" y="2636282"/>
            <a:ext cx="1490453" cy="1274772"/>
          </a:xfrm>
          <a:prstGeom prst="hexagon">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Hexagon 37">
            <a:extLst>
              <a:ext uri="{FF2B5EF4-FFF2-40B4-BE49-F238E27FC236}">
                <a16:creationId xmlns:a16="http://schemas.microsoft.com/office/drawing/2014/main" id="{2E77319B-D794-422A-BB3E-B170E37A061F}"/>
              </a:ext>
            </a:extLst>
          </p:cNvPr>
          <p:cNvSpPr/>
          <p:nvPr/>
        </p:nvSpPr>
        <p:spPr>
          <a:xfrm>
            <a:off x="654259" y="4514294"/>
            <a:ext cx="1490453" cy="1274772"/>
          </a:xfrm>
          <a:prstGeom prst="hexagon">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Hexagon 39">
            <a:extLst>
              <a:ext uri="{FF2B5EF4-FFF2-40B4-BE49-F238E27FC236}">
                <a16:creationId xmlns:a16="http://schemas.microsoft.com/office/drawing/2014/main" id="{559FCDBE-4798-4C81-9C98-01A82D40EDCA}"/>
              </a:ext>
            </a:extLst>
          </p:cNvPr>
          <p:cNvSpPr/>
          <p:nvPr/>
        </p:nvSpPr>
        <p:spPr>
          <a:xfrm>
            <a:off x="6999283" y="809109"/>
            <a:ext cx="1490453" cy="1274772"/>
          </a:xfrm>
          <a:prstGeom prst="hexagon">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Hexagon 42">
            <a:extLst>
              <a:ext uri="{FF2B5EF4-FFF2-40B4-BE49-F238E27FC236}">
                <a16:creationId xmlns:a16="http://schemas.microsoft.com/office/drawing/2014/main" id="{9B590584-B339-4BDA-9FC1-518D5B07AC76}"/>
              </a:ext>
            </a:extLst>
          </p:cNvPr>
          <p:cNvSpPr/>
          <p:nvPr/>
        </p:nvSpPr>
        <p:spPr>
          <a:xfrm>
            <a:off x="7361536" y="2636282"/>
            <a:ext cx="1490453" cy="1274772"/>
          </a:xfrm>
          <a:prstGeom prst="hexagon">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Hexagon 49">
            <a:extLst>
              <a:ext uri="{FF2B5EF4-FFF2-40B4-BE49-F238E27FC236}">
                <a16:creationId xmlns:a16="http://schemas.microsoft.com/office/drawing/2014/main" id="{35221027-AB5A-46C7-91B5-F9AB67515F77}"/>
              </a:ext>
            </a:extLst>
          </p:cNvPr>
          <p:cNvSpPr/>
          <p:nvPr/>
        </p:nvSpPr>
        <p:spPr>
          <a:xfrm>
            <a:off x="6999282" y="4509661"/>
            <a:ext cx="1490453" cy="1274772"/>
          </a:xfrm>
          <a:prstGeom prst="hexagon">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495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CA2D69-DC06-44CC-A498-09B48EEB85F2}"/>
              </a:ext>
            </a:extLst>
          </p:cNvPr>
          <p:cNvSpPr>
            <a:spLocks noGrp="1"/>
          </p:cNvSpPr>
          <p:nvPr>
            <p:ph type="body" sz="quarter" idx="10"/>
          </p:nvPr>
        </p:nvSpPr>
        <p:spPr/>
        <p:txBody>
          <a:bodyPr>
            <a:normAutofit lnSpcReduction="10000"/>
          </a:bodyPr>
          <a:lstStyle/>
          <a:p>
            <a:r>
              <a:rPr lang="en-GB" dirty="0"/>
              <a:t>Ministry of Justice</a:t>
            </a:r>
          </a:p>
        </p:txBody>
      </p:sp>
      <p:sp>
        <p:nvSpPr>
          <p:cNvPr id="3" name="Text Placeholder 2">
            <a:extLst>
              <a:ext uri="{FF2B5EF4-FFF2-40B4-BE49-F238E27FC236}">
                <a16:creationId xmlns:a16="http://schemas.microsoft.com/office/drawing/2014/main" id="{4592CF09-4DD5-4034-BB10-12657DC71204}"/>
              </a:ext>
            </a:extLst>
          </p:cNvPr>
          <p:cNvSpPr>
            <a:spLocks noGrp="1"/>
          </p:cNvSpPr>
          <p:nvPr>
            <p:ph type="body" sz="quarter" idx="11"/>
          </p:nvPr>
        </p:nvSpPr>
        <p:spPr/>
        <p:txBody>
          <a:bodyPr/>
          <a:lstStyle/>
          <a:p>
            <a:r>
              <a:rPr lang="en-GB" dirty="0"/>
              <a:t>102 Petty France, Westminster,</a:t>
            </a:r>
          </a:p>
          <a:p>
            <a:r>
              <a:rPr lang="en-GB" dirty="0"/>
              <a:t>London, SW1</a:t>
            </a:r>
          </a:p>
        </p:txBody>
      </p:sp>
      <p:sp>
        <p:nvSpPr>
          <p:cNvPr id="4" name="Text Placeholder 3">
            <a:extLst>
              <a:ext uri="{FF2B5EF4-FFF2-40B4-BE49-F238E27FC236}">
                <a16:creationId xmlns:a16="http://schemas.microsoft.com/office/drawing/2014/main" id="{2D01A611-E8AF-4515-AAD9-F659DF6E7413}"/>
              </a:ext>
            </a:extLst>
          </p:cNvPr>
          <p:cNvSpPr>
            <a:spLocks noGrp="1"/>
          </p:cNvSpPr>
          <p:nvPr>
            <p:ph type="body" sz="quarter" idx="12"/>
          </p:nvPr>
        </p:nvSpPr>
        <p:spPr/>
        <p:txBody>
          <a:bodyPr/>
          <a:lstStyle/>
          <a:p>
            <a:r>
              <a:rPr lang="en-GB" dirty="0"/>
              <a:t>gov.uk/government/organisations/ministry-of-justice</a:t>
            </a:r>
          </a:p>
        </p:txBody>
      </p:sp>
      <p:sp>
        <p:nvSpPr>
          <p:cNvPr id="5" name="TextBox 4">
            <a:extLst>
              <a:ext uri="{FF2B5EF4-FFF2-40B4-BE49-F238E27FC236}">
                <a16:creationId xmlns:a16="http://schemas.microsoft.com/office/drawing/2014/main" id="{310AE660-6B75-4B93-9424-6BFBD07B9012}"/>
              </a:ext>
            </a:extLst>
          </p:cNvPr>
          <p:cNvSpPr txBox="1"/>
          <p:nvPr/>
        </p:nvSpPr>
        <p:spPr>
          <a:xfrm>
            <a:off x="712799" y="2020113"/>
            <a:ext cx="5721252" cy="938719"/>
          </a:xfrm>
          <a:prstGeom prst="rect">
            <a:avLst/>
          </a:prstGeom>
          <a:noFill/>
        </p:spPr>
        <p:txBody>
          <a:bodyPr wrap="square" lIns="0" rtlCol="0">
            <a:spAutoFit/>
          </a:bodyPr>
          <a:lstStyle/>
          <a:p>
            <a:r>
              <a:rPr lang="en-GB" b="1" dirty="0">
                <a:solidFill>
                  <a:srgbClr val="003057"/>
                </a:solidFill>
              </a:rPr>
              <a:t>Contact Details:</a:t>
            </a:r>
          </a:p>
          <a:p>
            <a:endParaRPr lang="en-GB" sz="100" dirty="0">
              <a:solidFill>
                <a:srgbClr val="003057"/>
              </a:solidFill>
            </a:endParaRPr>
          </a:p>
          <a:p>
            <a:r>
              <a:rPr lang="en-GB" dirty="0">
                <a:solidFill>
                  <a:srgbClr val="003057"/>
                </a:solidFill>
              </a:rPr>
              <a:t>Economic Appraisal Hub | Data &amp; Analysis Directorate</a:t>
            </a:r>
          </a:p>
          <a:p>
            <a:r>
              <a:rPr lang="en-GB" dirty="0">
                <a:solidFill>
                  <a:srgbClr val="003057"/>
                </a:solidFill>
                <a:hlinkClick r:id="rId2"/>
              </a:rPr>
              <a:t>EconomicAppraisalHub@justice.gov.uk</a:t>
            </a:r>
            <a:endParaRPr lang="en-GB" dirty="0">
              <a:solidFill>
                <a:srgbClr val="003057"/>
              </a:solidFill>
            </a:endParaRPr>
          </a:p>
        </p:txBody>
      </p:sp>
      <p:sp>
        <p:nvSpPr>
          <p:cNvPr id="7" name="TextBox 6">
            <a:extLst>
              <a:ext uri="{FF2B5EF4-FFF2-40B4-BE49-F238E27FC236}">
                <a16:creationId xmlns:a16="http://schemas.microsoft.com/office/drawing/2014/main" id="{51BD8C92-E303-4FEB-8785-1626407D8EEF}"/>
              </a:ext>
            </a:extLst>
          </p:cNvPr>
          <p:cNvSpPr txBox="1"/>
          <p:nvPr/>
        </p:nvSpPr>
        <p:spPr>
          <a:xfrm>
            <a:off x="712799" y="3300769"/>
            <a:ext cx="5721252" cy="938719"/>
          </a:xfrm>
          <a:prstGeom prst="rect">
            <a:avLst/>
          </a:prstGeom>
          <a:noFill/>
        </p:spPr>
        <p:txBody>
          <a:bodyPr wrap="square" lIns="0" rtlCol="0">
            <a:spAutoFit/>
          </a:bodyPr>
          <a:lstStyle/>
          <a:p>
            <a:r>
              <a:rPr lang="en-GB" b="1" dirty="0">
                <a:solidFill>
                  <a:srgbClr val="003057"/>
                </a:solidFill>
              </a:rPr>
              <a:t>Presenter Details:</a:t>
            </a:r>
          </a:p>
          <a:p>
            <a:endParaRPr lang="en-GB" sz="100" dirty="0">
              <a:solidFill>
                <a:srgbClr val="003057"/>
              </a:solidFill>
            </a:endParaRPr>
          </a:p>
          <a:p>
            <a:r>
              <a:rPr lang="en-GB" dirty="0">
                <a:solidFill>
                  <a:srgbClr val="003057"/>
                </a:solidFill>
              </a:rPr>
              <a:t>Dan White | Economic Appraisal Hub</a:t>
            </a:r>
          </a:p>
          <a:p>
            <a:r>
              <a:rPr lang="en-GB" dirty="0">
                <a:solidFill>
                  <a:srgbClr val="003057"/>
                </a:solidFill>
              </a:rPr>
              <a:t>daniel.white@justice.gov.uk</a:t>
            </a:r>
          </a:p>
        </p:txBody>
      </p:sp>
    </p:spTree>
    <p:extLst>
      <p:ext uri="{BB962C8B-B14F-4D97-AF65-F5344CB8AC3E}">
        <p14:creationId xmlns:p14="http://schemas.microsoft.com/office/powerpoint/2010/main" val="114231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3E8677-CDFF-4602-AE3E-5DFCEC555A1C}"/>
              </a:ext>
            </a:extLst>
          </p:cNvPr>
          <p:cNvSpPr>
            <a:spLocks noGrp="1"/>
          </p:cNvSpPr>
          <p:nvPr>
            <p:ph type="sldNum" sz="quarter" idx="12"/>
          </p:nvPr>
        </p:nvSpPr>
        <p:spPr/>
        <p:txBody>
          <a:bodyPr/>
          <a:lstStyle/>
          <a:p>
            <a:fld id="{9A8223AF-F2F5-41F7-A71C-81CE492BCB88}" type="slidenum">
              <a:rPr lang="en-GB" smtClean="0"/>
              <a:t>2</a:t>
            </a:fld>
            <a:endParaRPr lang="en-GB"/>
          </a:p>
        </p:txBody>
      </p:sp>
      <p:sp>
        <p:nvSpPr>
          <p:cNvPr id="4" name="Text Placeholder 3">
            <a:extLst>
              <a:ext uri="{FF2B5EF4-FFF2-40B4-BE49-F238E27FC236}">
                <a16:creationId xmlns:a16="http://schemas.microsoft.com/office/drawing/2014/main" id="{F8E33A92-F4E3-42BF-B32D-645536904050}"/>
              </a:ext>
            </a:extLst>
          </p:cNvPr>
          <p:cNvSpPr>
            <a:spLocks noGrp="1"/>
          </p:cNvSpPr>
          <p:nvPr>
            <p:ph type="body" sz="quarter" idx="13"/>
          </p:nvPr>
        </p:nvSpPr>
        <p:spPr/>
        <p:txBody>
          <a:bodyPr>
            <a:normAutofit fontScale="40000" lnSpcReduction="20000"/>
          </a:bodyPr>
          <a:lstStyle/>
          <a:p>
            <a:r>
              <a:rPr lang="en-GB" b="1" dirty="0"/>
              <a:t>Introduction</a:t>
            </a:r>
          </a:p>
        </p:txBody>
      </p:sp>
      <p:sp>
        <p:nvSpPr>
          <p:cNvPr id="5" name="Text Placeholder 4">
            <a:extLst>
              <a:ext uri="{FF2B5EF4-FFF2-40B4-BE49-F238E27FC236}">
                <a16:creationId xmlns:a16="http://schemas.microsoft.com/office/drawing/2014/main" id="{40D022EA-2008-4875-9A88-0ED5D6207B59}"/>
              </a:ext>
            </a:extLst>
          </p:cNvPr>
          <p:cNvSpPr>
            <a:spLocks noGrp="1"/>
          </p:cNvSpPr>
          <p:nvPr>
            <p:ph type="body" sz="quarter" idx="14"/>
          </p:nvPr>
        </p:nvSpPr>
        <p:spPr/>
        <p:txBody>
          <a:bodyPr>
            <a:normAutofit/>
          </a:bodyPr>
          <a:lstStyle/>
          <a:p>
            <a:r>
              <a:rPr lang="en-GB" b="0" dirty="0"/>
              <a:t>What? Why? When? How?</a:t>
            </a:r>
          </a:p>
        </p:txBody>
      </p:sp>
    </p:spTree>
    <p:extLst>
      <p:ext uri="{BB962C8B-B14F-4D97-AF65-F5344CB8AC3E}">
        <p14:creationId xmlns:p14="http://schemas.microsoft.com/office/powerpoint/2010/main" val="199660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descr="Upward trend with solid fill">
            <a:extLst>
              <a:ext uri="{FF2B5EF4-FFF2-40B4-BE49-F238E27FC236}">
                <a16:creationId xmlns:a16="http://schemas.microsoft.com/office/drawing/2014/main" id="{740A13F0-C82B-4501-A148-AE13177BA00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04" t="29683" r="7391" b="29533"/>
          <a:stretch/>
        </p:blipFill>
        <p:spPr>
          <a:xfrm>
            <a:off x="866654" y="1795934"/>
            <a:ext cx="7288289" cy="4168650"/>
          </a:xfrm>
          <a:prstGeom prst="rect">
            <a:avLst/>
          </a:prstGeom>
        </p:spPr>
      </p:pic>
      <p:sp>
        <p:nvSpPr>
          <p:cNvPr id="7" name="Title 6">
            <a:extLst>
              <a:ext uri="{FF2B5EF4-FFF2-40B4-BE49-F238E27FC236}">
                <a16:creationId xmlns:a16="http://schemas.microsoft.com/office/drawing/2014/main" id="{DFC3C421-50D6-4BD8-9E3A-2510FADD11CC}"/>
              </a:ext>
            </a:extLst>
          </p:cNvPr>
          <p:cNvSpPr>
            <a:spLocks noGrp="1"/>
          </p:cNvSpPr>
          <p:nvPr>
            <p:ph type="title"/>
          </p:nvPr>
        </p:nvSpPr>
        <p:spPr/>
        <p:txBody>
          <a:bodyPr/>
          <a:lstStyle/>
          <a:p>
            <a:r>
              <a:rPr lang="en-GB" dirty="0"/>
              <a:t>Overview</a:t>
            </a:r>
          </a:p>
        </p:txBody>
      </p:sp>
      <p:sp>
        <p:nvSpPr>
          <p:cNvPr id="6" name="Slide Number Placeholder 5">
            <a:extLst>
              <a:ext uri="{FF2B5EF4-FFF2-40B4-BE49-F238E27FC236}">
                <a16:creationId xmlns:a16="http://schemas.microsoft.com/office/drawing/2014/main" id="{39845A45-9CC9-418D-B3BB-FA49FDD46209}"/>
              </a:ext>
            </a:extLst>
          </p:cNvPr>
          <p:cNvSpPr>
            <a:spLocks noGrp="1"/>
          </p:cNvSpPr>
          <p:nvPr>
            <p:ph type="sldNum" sz="quarter" idx="12"/>
          </p:nvPr>
        </p:nvSpPr>
        <p:spPr/>
        <p:txBody>
          <a:bodyPr/>
          <a:lstStyle/>
          <a:p>
            <a:fld id="{9A8223AF-F2F5-41F7-A71C-81CE492BCB88}" type="slidenum">
              <a:rPr lang="en-GB" smtClean="0"/>
              <a:t>3</a:t>
            </a:fld>
            <a:endParaRPr lang="en-GB"/>
          </a:p>
        </p:txBody>
      </p:sp>
      <p:sp>
        <p:nvSpPr>
          <p:cNvPr id="9" name="Rectangle: Rounded Corners 8">
            <a:extLst>
              <a:ext uri="{FF2B5EF4-FFF2-40B4-BE49-F238E27FC236}">
                <a16:creationId xmlns:a16="http://schemas.microsoft.com/office/drawing/2014/main" id="{908358F7-FCDC-4F15-8397-99EEE89AA007}"/>
              </a:ext>
            </a:extLst>
          </p:cNvPr>
          <p:cNvSpPr/>
          <p:nvPr/>
        </p:nvSpPr>
        <p:spPr>
          <a:xfrm>
            <a:off x="437099" y="1294238"/>
            <a:ext cx="8147400" cy="3452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3057"/>
                </a:solidFill>
              </a:rPr>
              <a:t>“A general increase in prices and fall in the purchasing value of money.”</a:t>
            </a:r>
          </a:p>
        </p:txBody>
      </p:sp>
      <p:sp>
        <p:nvSpPr>
          <p:cNvPr id="11" name="TextBox 10">
            <a:extLst>
              <a:ext uri="{FF2B5EF4-FFF2-40B4-BE49-F238E27FC236}">
                <a16:creationId xmlns:a16="http://schemas.microsoft.com/office/drawing/2014/main" id="{BE5E8C2F-F3BF-4DC9-AF99-B90699B5D004}"/>
              </a:ext>
            </a:extLst>
          </p:cNvPr>
          <p:cNvSpPr txBox="1"/>
          <p:nvPr/>
        </p:nvSpPr>
        <p:spPr>
          <a:xfrm>
            <a:off x="1182079" y="5926476"/>
            <a:ext cx="2902212" cy="523220"/>
          </a:xfrm>
          <a:prstGeom prst="rect">
            <a:avLst/>
          </a:prstGeom>
          <a:noFill/>
        </p:spPr>
        <p:txBody>
          <a:bodyPr wrap="square" rtlCol="0">
            <a:spAutoFit/>
          </a:bodyPr>
          <a:lstStyle/>
          <a:p>
            <a:pPr algn="just"/>
            <a:r>
              <a:rPr lang="en-GB" sz="1400" dirty="0">
                <a:solidFill>
                  <a:srgbClr val="003057"/>
                </a:solidFill>
              </a:rPr>
              <a:t>Inflation can also be negative. This is known as deflation.</a:t>
            </a:r>
          </a:p>
        </p:txBody>
      </p:sp>
      <p:pic>
        <p:nvPicPr>
          <p:cNvPr id="12" name="Graphic 11" descr="Information with solid fill">
            <a:extLst>
              <a:ext uri="{FF2B5EF4-FFF2-40B4-BE49-F238E27FC236}">
                <a16:creationId xmlns:a16="http://schemas.microsoft.com/office/drawing/2014/main" id="{11AFA379-4914-46BB-ABD6-CD67B60B952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1075" y="5952584"/>
            <a:ext cx="471004" cy="471004"/>
          </a:xfrm>
          <a:prstGeom prst="rect">
            <a:avLst/>
          </a:prstGeom>
        </p:spPr>
      </p:pic>
      <p:sp>
        <p:nvSpPr>
          <p:cNvPr id="17" name="TextBox 16">
            <a:extLst>
              <a:ext uri="{FF2B5EF4-FFF2-40B4-BE49-F238E27FC236}">
                <a16:creationId xmlns:a16="http://schemas.microsoft.com/office/drawing/2014/main" id="{99E14C7E-D462-4C9F-B609-251F63A40BAB}"/>
              </a:ext>
            </a:extLst>
          </p:cNvPr>
          <p:cNvSpPr txBox="1"/>
          <p:nvPr/>
        </p:nvSpPr>
        <p:spPr>
          <a:xfrm>
            <a:off x="6769627" y="1565102"/>
            <a:ext cx="1571625" cy="230832"/>
          </a:xfrm>
          <a:prstGeom prst="rect">
            <a:avLst/>
          </a:prstGeom>
          <a:noFill/>
        </p:spPr>
        <p:txBody>
          <a:bodyPr wrap="square" rtlCol="0">
            <a:spAutoFit/>
          </a:bodyPr>
          <a:lstStyle/>
          <a:p>
            <a:pPr algn="r"/>
            <a:r>
              <a:rPr lang="en-GB" sz="900" dirty="0">
                <a:solidFill>
                  <a:srgbClr val="003057"/>
                </a:solidFill>
              </a:rPr>
              <a:t>Source: Oxford Languages</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88A19829-1D7E-4A84-AA05-4D7FF2F29C2F}"/>
                  </a:ext>
                </a:extLst>
              </p:cNvPr>
              <p:cNvSpPr txBox="1"/>
              <p:nvPr/>
            </p:nvSpPr>
            <p:spPr>
              <a:xfrm>
                <a:off x="3137614" y="5229271"/>
                <a:ext cx="3325362" cy="461665"/>
              </a:xfrm>
              <a:prstGeom prst="rect">
                <a:avLst/>
              </a:prstGeom>
              <a:noFill/>
            </p:spPr>
            <p:txBody>
              <a:bodyPr wrap="square" rtlCol="0" anchor="ctr">
                <a:spAutoFit/>
              </a:bodyPr>
              <a:lstStyle/>
              <a:p>
                <a:pPr algn="just"/>
                <a14:m>
                  <m:oMathPara xmlns:m="http://schemas.openxmlformats.org/officeDocument/2006/math">
                    <m:oMathParaPr>
                      <m:jc m:val="right"/>
                    </m:oMathParaPr>
                    <m:oMath xmlns:m="http://schemas.openxmlformats.org/officeDocument/2006/math">
                      <m:sSub>
                        <m:sSubPr>
                          <m:ctrlPr>
                            <a:rPr lang="en-GB" sz="2400" b="1" i="1" smtClean="0">
                              <a:solidFill>
                                <a:srgbClr val="003057"/>
                              </a:solidFill>
                              <a:latin typeface="Cambria Math" panose="02040503050406030204" pitchFamily="18" charset="0"/>
                            </a:rPr>
                          </m:ctrlPr>
                        </m:sSubPr>
                        <m:e>
                          <m:r>
                            <a:rPr lang="en-GB" sz="2400" b="1" i="1" smtClean="0">
                              <a:solidFill>
                                <a:srgbClr val="003057"/>
                              </a:solidFill>
                              <a:latin typeface="Cambria Math" panose="02040503050406030204" pitchFamily="18" charset="0"/>
                            </a:rPr>
                            <m:t>𝑷</m:t>
                          </m:r>
                        </m:e>
                        <m:sub>
                          <m:r>
                            <a:rPr lang="en-GB" sz="2400" b="1" i="1" smtClean="0">
                              <a:solidFill>
                                <a:srgbClr val="003057"/>
                              </a:solidFill>
                              <a:latin typeface="Cambria Math" panose="02040503050406030204" pitchFamily="18" charset="0"/>
                            </a:rPr>
                            <m:t>𝒕</m:t>
                          </m:r>
                          <m:r>
                            <a:rPr lang="en-GB" sz="2400" b="1" i="1" smtClean="0">
                              <a:solidFill>
                                <a:srgbClr val="003057"/>
                              </a:solidFill>
                              <a:latin typeface="Cambria Math" panose="02040503050406030204" pitchFamily="18" charset="0"/>
                            </a:rPr>
                            <m:t>+</m:t>
                          </m:r>
                          <m:r>
                            <a:rPr lang="en-GB" sz="2400" b="1" i="1" smtClean="0">
                              <a:solidFill>
                                <a:srgbClr val="003057"/>
                              </a:solidFill>
                              <a:latin typeface="Cambria Math" panose="02040503050406030204" pitchFamily="18" charset="0"/>
                            </a:rPr>
                            <m:t>𝟏</m:t>
                          </m:r>
                        </m:sub>
                      </m:sSub>
                      <m:r>
                        <a:rPr lang="en-GB" sz="2400" b="1" i="1" smtClean="0">
                          <a:solidFill>
                            <a:srgbClr val="003057"/>
                          </a:solidFill>
                          <a:latin typeface="Cambria Math" panose="02040503050406030204" pitchFamily="18" charset="0"/>
                        </a:rPr>
                        <m:t>=</m:t>
                      </m:r>
                      <m:sSub>
                        <m:sSubPr>
                          <m:ctrlPr>
                            <a:rPr lang="en-GB" sz="2400" b="1" i="1" smtClean="0">
                              <a:solidFill>
                                <a:srgbClr val="003057"/>
                              </a:solidFill>
                              <a:latin typeface="Cambria Math" panose="02040503050406030204" pitchFamily="18" charset="0"/>
                            </a:rPr>
                          </m:ctrlPr>
                        </m:sSubPr>
                        <m:e>
                          <m:r>
                            <a:rPr lang="en-GB" sz="2400" b="1" i="1" smtClean="0">
                              <a:solidFill>
                                <a:srgbClr val="003057"/>
                              </a:solidFill>
                              <a:latin typeface="Cambria Math" panose="02040503050406030204" pitchFamily="18" charset="0"/>
                            </a:rPr>
                            <m:t>𝑷</m:t>
                          </m:r>
                        </m:e>
                        <m:sub>
                          <m:r>
                            <a:rPr lang="en-GB" sz="2400" b="1" i="1" smtClean="0">
                              <a:solidFill>
                                <a:srgbClr val="003057"/>
                              </a:solidFill>
                              <a:latin typeface="Cambria Math" panose="02040503050406030204" pitchFamily="18" charset="0"/>
                            </a:rPr>
                            <m:t>𝒕</m:t>
                          </m:r>
                        </m:sub>
                      </m:sSub>
                      <m:r>
                        <a:rPr lang="en-GB" sz="2400" b="1" i="1" smtClean="0">
                          <a:solidFill>
                            <a:srgbClr val="003057"/>
                          </a:solidFill>
                          <a:latin typeface="Cambria Math" panose="02040503050406030204" pitchFamily="18" charset="0"/>
                        </a:rPr>
                        <m:t> </m:t>
                      </m:r>
                      <m:r>
                        <a:rPr lang="en-GB" sz="2400" b="1" i="1" smtClean="0">
                          <a:solidFill>
                            <a:srgbClr val="003057"/>
                          </a:solidFill>
                          <a:latin typeface="Cambria Math" panose="02040503050406030204" pitchFamily="18" charset="0"/>
                          <a:ea typeface="Cambria Math" panose="02040503050406030204" pitchFamily="18" charset="0"/>
                        </a:rPr>
                        <m:t>×(</m:t>
                      </m:r>
                      <m:r>
                        <a:rPr lang="en-GB" sz="2400" b="1" i="1" smtClean="0">
                          <a:solidFill>
                            <a:srgbClr val="003057"/>
                          </a:solidFill>
                          <a:latin typeface="Cambria Math" panose="02040503050406030204" pitchFamily="18" charset="0"/>
                          <a:ea typeface="Cambria Math" panose="02040503050406030204" pitchFamily="18" charset="0"/>
                        </a:rPr>
                        <m:t>𝟏</m:t>
                      </m:r>
                      <m:r>
                        <a:rPr lang="en-GB" sz="2400" b="1" i="1" smtClean="0">
                          <a:solidFill>
                            <a:srgbClr val="003057"/>
                          </a:solidFill>
                          <a:latin typeface="Cambria Math" panose="02040503050406030204" pitchFamily="18" charset="0"/>
                          <a:ea typeface="Cambria Math" panose="02040503050406030204" pitchFamily="18" charset="0"/>
                        </a:rPr>
                        <m:t>+</m:t>
                      </m:r>
                      <m:sSub>
                        <m:sSubPr>
                          <m:ctrlPr>
                            <a:rPr lang="en-GB" sz="2400" b="1" i="1" smtClean="0">
                              <a:solidFill>
                                <a:srgbClr val="003057"/>
                              </a:solidFill>
                              <a:latin typeface="Cambria Math" panose="02040503050406030204" pitchFamily="18" charset="0"/>
                              <a:ea typeface="Cambria Math" panose="02040503050406030204" pitchFamily="18" charset="0"/>
                            </a:rPr>
                          </m:ctrlPr>
                        </m:sSubPr>
                        <m:e>
                          <m:r>
                            <a:rPr lang="en-GB" sz="2400" b="1" i="1" smtClean="0">
                              <a:solidFill>
                                <a:srgbClr val="003057"/>
                              </a:solidFill>
                              <a:latin typeface="Cambria Math" panose="02040503050406030204" pitchFamily="18" charset="0"/>
                              <a:ea typeface="Cambria Math" panose="02040503050406030204" pitchFamily="18" charset="0"/>
                            </a:rPr>
                            <m:t>𝒓</m:t>
                          </m:r>
                        </m:e>
                        <m:sub>
                          <m:r>
                            <a:rPr lang="en-GB" sz="2400" b="1" i="1" smtClean="0">
                              <a:solidFill>
                                <a:srgbClr val="003057"/>
                              </a:solidFill>
                              <a:latin typeface="Cambria Math" panose="02040503050406030204" pitchFamily="18" charset="0"/>
                              <a:ea typeface="Cambria Math" panose="02040503050406030204" pitchFamily="18" charset="0"/>
                            </a:rPr>
                            <m:t>𝒕</m:t>
                          </m:r>
                          <m:r>
                            <a:rPr lang="en-GB" sz="2400" b="1" i="1" smtClean="0">
                              <a:solidFill>
                                <a:srgbClr val="003057"/>
                              </a:solidFill>
                              <a:latin typeface="Cambria Math" panose="02040503050406030204" pitchFamily="18" charset="0"/>
                              <a:ea typeface="Cambria Math" panose="02040503050406030204" pitchFamily="18" charset="0"/>
                            </a:rPr>
                            <m:t>+</m:t>
                          </m:r>
                          <m:r>
                            <a:rPr lang="en-GB" sz="2400" b="1" i="1" smtClean="0">
                              <a:solidFill>
                                <a:srgbClr val="003057"/>
                              </a:solidFill>
                              <a:latin typeface="Cambria Math" panose="02040503050406030204" pitchFamily="18" charset="0"/>
                              <a:ea typeface="Cambria Math" panose="02040503050406030204" pitchFamily="18" charset="0"/>
                            </a:rPr>
                            <m:t>𝟏</m:t>
                          </m:r>
                        </m:sub>
                      </m:sSub>
                      <m:r>
                        <a:rPr lang="en-GB" sz="2400" b="1" i="1" smtClean="0">
                          <a:solidFill>
                            <a:srgbClr val="003057"/>
                          </a:solidFill>
                          <a:latin typeface="Cambria Math" panose="02040503050406030204" pitchFamily="18" charset="0"/>
                          <a:ea typeface="Cambria Math" panose="02040503050406030204" pitchFamily="18" charset="0"/>
                        </a:rPr>
                        <m:t>)</m:t>
                      </m:r>
                    </m:oMath>
                  </m:oMathPara>
                </a14:m>
                <a:endParaRPr lang="en-GB" sz="2400" b="1" dirty="0">
                  <a:solidFill>
                    <a:srgbClr val="003057"/>
                  </a:solidFill>
                </a:endParaRPr>
              </a:p>
            </p:txBody>
          </p:sp>
        </mc:Choice>
        <mc:Fallback xmlns="">
          <p:sp>
            <p:nvSpPr>
              <p:cNvPr id="43" name="TextBox 42">
                <a:extLst>
                  <a:ext uri="{FF2B5EF4-FFF2-40B4-BE49-F238E27FC236}">
                    <a16:creationId xmlns:a16="http://schemas.microsoft.com/office/drawing/2014/main" id="{88A19829-1D7E-4A84-AA05-4D7FF2F29C2F}"/>
                  </a:ext>
                </a:extLst>
              </p:cNvPr>
              <p:cNvSpPr txBox="1">
                <a:spLocks noRot="1" noChangeAspect="1" noMove="1" noResize="1" noEditPoints="1" noAdjustHandles="1" noChangeArrowheads="1" noChangeShapeType="1" noTextEdit="1"/>
              </p:cNvSpPr>
              <p:nvPr/>
            </p:nvSpPr>
            <p:spPr>
              <a:xfrm>
                <a:off x="3137614" y="5229271"/>
                <a:ext cx="3325362" cy="461665"/>
              </a:xfrm>
              <a:prstGeom prst="rect">
                <a:avLst/>
              </a:prstGeom>
              <a:blipFill>
                <a:blip r:embed="rId13"/>
                <a:stretch>
                  <a:fillRect r="-1651" b="-19737"/>
                </a:stretch>
              </a:blipFill>
            </p:spPr>
            <p:txBody>
              <a:bodyPr/>
              <a:lstStyle/>
              <a:p>
                <a:r>
                  <a:rPr lang="en-GB">
                    <a:noFill/>
                  </a:rPr>
                  <a:t> </a:t>
                </a:r>
              </a:p>
            </p:txBody>
          </p:sp>
        </mc:Fallback>
      </mc:AlternateContent>
      <p:pic>
        <p:nvPicPr>
          <p:cNvPr id="44" name="Graphic 43" descr="Calculator with solid fill">
            <a:extLst>
              <a:ext uri="{FF2B5EF4-FFF2-40B4-BE49-F238E27FC236}">
                <a16:creationId xmlns:a16="http://schemas.microsoft.com/office/drawing/2014/main" id="{CB1CCDD3-B1D8-446B-80D5-D4F4F22BE74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926979" y="5327797"/>
            <a:ext cx="306847" cy="306847"/>
          </a:xfrm>
          <a:prstGeom prst="rect">
            <a:avLst/>
          </a:prstGeom>
        </p:spPr>
      </p:pic>
      <p:grpSp>
        <p:nvGrpSpPr>
          <p:cNvPr id="36" name="Group 35">
            <a:extLst>
              <a:ext uri="{FF2B5EF4-FFF2-40B4-BE49-F238E27FC236}">
                <a16:creationId xmlns:a16="http://schemas.microsoft.com/office/drawing/2014/main" id="{7A7C74C0-50EB-4E0F-804C-60CE99B06352}"/>
              </a:ext>
            </a:extLst>
          </p:cNvPr>
          <p:cNvGrpSpPr/>
          <p:nvPr/>
        </p:nvGrpSpPr>
        <p:grpSpPr>
          <a:xfrm>
            <a:off x="718004" y="2421588"/>
            <a:ext cx="7707991" cy="2585426"/>
            <a:chOff x="718003" y="2361881"/>
            <a:chExt cx="7707991" cy="2585426"/>
          </a:xfrm>
        </p:grpSpPr>
        <p:grpSp>
          <p:nvGrpSpPr>
            <p:cNvPr id="38" name="Group 37">
              <a:extLst>
                <a:ext uri="{FF2B5EF4-FFF2-40B4-BE49-F238E27FC236}">
                  <a16:creationId xmlns:a16="http://schemas.microsoft.com/office/drawing/2014/main" id="{6E4F3A9A-3293-4CA4-852B-80894109E45C}"/>
                </a:ext>
              </a:extLst>
            </p:cNvPr>
            <p:cNvGrpSpPr/>
            <p:nvPr/>
          </p:nvGrpSpPr>
          <p:grpSpPr>
            <a:xfrm>
              <a:off x="718003" y="2361881"/>
              <a:ext cx="7707991" cy="2585426"/>
              <a:chOff x="718003" y="2361881"/>
              <a:chExt cx="7707991" cy="2585426"/>
            </a:xfrm>
          </p:grpSpPr>
          <p:sp>
            <p:nvSpPr>
              <p:cNvPr id="47" name="Freeform: Shape 46">
                <a:extLst>
                  <a:ext uri="{FF2B5EF4-FFF2-40B4-BE49-F238E27FC236}">
                    <a16:creationId xmlns:a16="http://schemas.microsoft.com/office/drawing/2014/main" id="{CC0CA20B-D70A-4578-8C8E-9AAC8C93823B}"/>
                  </a:ext>
                </a:extLst>
              </p:cNvPr>
              <p:cNvSpPr/>
              <p:nvPr/>
            </p:nvSpPr>
            <p:spPr>
              <a:xfrm>
                <a:off x="718003" y="2361881"/>
                <a:ext cx="2253165" cy="1681940"/>
              </a:xfrm>
              <a:custGeom>
                <a:avLst/>
                <a:gdLst>
                  <a:gd name="connsiteX0" fmla="*/ 134555 w 2253165"/>
                  <a:gd name="connsiteY0" fmla="*/ 0 h 1681940"/>
                  <a:gd name="connsiteX1" fmla="*/ 2118610 w 2253165"/>
                  <a:gd name="connsiteY1" fmla="*/ 0 h 1681940"/>
                  <a:gd name="connsiteX2" fmla="*/ 2253165 w 2253165"/>
                  <a:gd name="connsiteY2" fmla="*/ 134555 h 1681940"/>
                  <a:gd name="connsiteX3" fmla="*/ 2253165 w 2253165"/>
                  <a:gd name="connsiteY3" fmla="*/ 1681940 h 1681940"/>
                  <a:gd name="connsiteX4" fmla="*/ 2253165 w 2253165"/>
                  <a:gd name="connsiteY4" fmla="*/ 1681940 h 1681940"/>
                  <a:gd name="connsiteX5" fmla="*/ 0 w 2253165"/>
                  <a:gd name="connsiteY5" fmla="*/ 1681940 h 1681940"/>
                  <a:gd name="connsiteX6" fmla="*/ 0 w 2253165"/>
                  <a:gd name="connsiteY6" fmla="*/ 1681940 h 1681940"/>
                  <a:gd name="connsiteX7" fmla="*/ 0 w 2253165"/>
                  <a:gd name="connsiteY7" fmla="*/ 134555 h 1681940"/>
                  <a:gd name="connsiteX8" fmla="*/ 134555 w 2253165"/>
                  <a:gd name="connsiteY8" fmla="*/ 0 h 168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165" h="1681940">
                    <a:moveTo>
                      <a:pt x="134555" y="0"/>
                    </a:moveTo>
                    <a:lnTo>
                      <a:pt x="2118610" y="0"/>
                    </a:lnTo>
                    <a:cubicBezTo>
                      <a:pt x="2192923" y="0"/>
                      <a:pt x="2253165" y="60242"/>
                      <a:pt x="2253165" y="134555"/>
                    </a:cubicBezTo>
                    <a:lnTo>
                      <a:pt x="2253165" y="1681940"/>
                    </a:lnTo>
                    <a:lnTo>
                      <a:pt x="2253165" y="1681940"/>
                    </a:lnTo>
                    <a:lnTo>
                      <a:pt x="0" y="1681940"/>
                    </a:lnTo>
                    <a:lnTo>
                      <a:pt x="0" y="1681940"/>
                    </a:lnTo>
                    <a:lnTo>
                      <a:pt x="0" y="134555"/>
                    </a:lnTo>
                    <a:cubicBezTo>
                      <a:pt x="0" y="60242"/>
                      <a:pt x="60242" y="0"/>
                      <a:pt x="134555"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410" tIns="111410" rIns="147410" bIns="72000" numCol="1" spcCol="1270" anchor="t" anchorCtr="0">
                <a:noAutofit/>
              </a:bodyPr>
              <a:lstStyle/>
              <a:p>
                <a:pPr marL="114300" lvl="1" indent="0" algn="just" defTabSz="622300">
                  <a:lnSpc>
                    <a:spcPct val="90000"/>
                  </a:lnSpc>
                  <a:spcBef>
                    <a:spcPct val="0"/>
                  </a:spcBef>
                  <a:spcAft>
                    <a:spcPct val="15000"/>
                  </a:spcAft>
                  <a:buNone/>
                </a:pPr>
                <a:r>
                  <a:rPr lang="en-GB" sz="1400" kern="1200" dirty="0">
                    <a:solidFill>
                      <a:srgbClr val="003057"/>
                    </a:solidFill>
                  </a:rPr>
                  <a:t>Accounting for inflation is </a:t>
                </a:r>
                <a:r>
                  <a:rPr lang="en-GB" sz="1400" b="1" kern="1200" dirty="0">
                    <a:solidFill>
                      <a:srgbClr val="003057"/>
                    </a:solidFill>
                  </a:rPr>
                  <a:t>necessary</a:t>
                </a:r>
                <a:r>
                  <a:rPr lang="en-GB" sz="1400" kern="1200" dirty="0">
                    <a:solidFill>
                      <a:srgbClr val="003057"/>
                    </a:solidFill>
                  </a:rPr>
                  <a:t> to ensure the future value of impacts are correctly considered. This applies to both informative activities and decision-making processes.</a:t>
                </a:r>
              </a:p>
            </p:txBody>
          </p:sp>
          <p:sp>
            <p:nvSpPr>
              <p:cNvPr id="48" name="Freeform: Shape 47">
                <a:extLst>
                  <a:ext uri="{FF2B5EF4-FFF2-40B4-BE49-F238E27FC236}">
                    <a16:creationId xmlns:a16="http://schemas.microsoft.com/office/drawing/2014/main" id="{B1E8B75F-27D0-4525-AC44-23BA149F3289}"/>
                  </a:ext>
                </a:extLst>
              </p:cNvPr>
              <p:cNvSpPr/>
              <p:nvPr/>
            </p:nvSpPr>
            <p:spPr>
              <a:xfrm>
                <a:off x="718003" y="4043821"/>
                <a:ext cx="2253165" cy="723234"/>
              </a:xfrm>
              <a:custGeom>
                <a:avLst/>
                <a:gdLst>
                  <a:gd name="connsiteX0" fmla="*/ 0 w 2253165"/>
                  <a:gd name="connsiteY0" fmla="*/ 0 h 723234"/>
                  <a:gd name="connsiteX1" fmla="*/ 2253165 w 2253165"/>
                  <a:gd name="connsiteY1" fmla="*/ 0 h 723234"/>
                  <a:gd name="connsiteX2" fmla="*/ 2253165 w 2253165"/>
                  <a:gd name="connsiteY2" fmla="*/ 723234 h 723234"/>
                  <a:gd name="connsiteX3" fmla="*/ 0 w 2253165"/>
                  <a:gd name="connsiteY3" fmla="*/ 723234 h 723234"/>
                  <a:gd name="connsiteX4" fmla="*/ 0 w 2253165"/>
                  <a:gd name="connsiteY4" fmla="*/ 0 h 723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165" h="723234">
                    <a:moveTo>
                      <a:pt x="0" y="0"/>
                    </a:moveTo>
                    <a:lnTo>
                      <a:pt x="2253165" y="0"/>
                    </a:lnTo>
                    <a:lnTo>
                      <a:pt x="2253165" y="723234"/>
                    </a:lnTo>
                    <a:lnTo>
                      <a:pt x="0" y="72323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0" rIns="695640" bIns="0" numCol="1" spcCol="1270" anchor="ctr" anchorCtr="0">
                <a:noAutofit/>
              </a:bodyPr>
              <a:lstStyle/>
              <a:p>
                <a:pPr marL="0" lvl="0" indent="0" algn="l" defTabSz="1022350">
                  <a:lnSpc>
                    <a:spcPct val="90000"/>
                  </a:lnSpc>
                  <a:spcBef>
                    <a:spcPct val="0"/>
                  </a:spcBef>
                  <a:spcAft>
                    <a:spcPct val="35000"/>
                  </a:spcAft>
                  <a:buNone/>
                </a:pPr>
                <a:r>
                  <a:rPr lang="en-GB" sz="2300" kern="1200" dirty="0"/>
                  <a:t>Importance</a:t>
                </a:r>
              </a:p>
            </p:txBody>
          </p:sp>
          <p:sp>
            <p:nvSpPr>
              <p:cNvPr id="49" name="Oval 48">
                <a:extLst>
                  <a:ext uri="{FF2B5EF4-FFF2-40B4-BE49-F238E27FC236}">
                    <a16:creationId xmlns:a16="http://schemas.microsoft.com/office/drawing/2014/main" id="{BDA3FED3-C4F8-4DDF-9DCB-129B93576937}"/>
                  </a:ext>
                </a:extLst>
              </p:cNvPr>
              <p:cNvSpPr/>
              <p:nvPr/>
            </p:nvSpPr>
            <p:spPr>
              <a:xfrm>
                <a:off x="2368478" y="4158700"/>
                <a:ext cx="788607" cy="788607"/>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0" name="Freeform: Shape 49">
                <a:extLst>
                  <a:ext uri="{FF2B5EF4-FFF2-40B4-BE49-F238E27FC236}">
                    <a16:creationId xmlns:a16="http://schemas.microsoft.com/office/drawing/2014/main" id="{6E830165-C79D-4C11-A706-662BDC94BFAF}"/>
                  </a:ext>
                </a:extLst>
              </p:cNvPr>
              <p:cNvSpPr/>
              <p:nvPr/>
            </p:nvSpPr>
            <p:spPr>
              <a:xfrm>
                <a:off x="3352458" y="2361881"/>
                <a:ext cx="2253165" cy="1681940"/>
              </a:xfrm>
              <a:custGeom>
                <a:avLst/>
                <a:gdLst>
                  <a:gd name="connsiteX0" fmla="*/ 134555 w 2253165"/>
                  <a:gd name="connsiteY0" fmla="*/ 0 h 1681940"/>
                  <a:gd name="connsiteX1" fmla="*/ 2118610 w 2253165"/>
                  <a:gd name="connsiteY1" fmla="*/ 0 h 1681940"/>
                  <a:gd name="connsiteX2" fmla="*/ 2253165 w 2253165"/>
                  <a:gd name="connsiteY2" fmla="*/ 134555 h 1681940"/>
                  <a:gd name="connsiteX3" fmla="*/ 2253165 w 2253165"/>
                  <a:gd name="connsiteY3" fmla="*/ 1681940 h 1681940"/>
                  <a:gd name="connsiteX4" fmla="*/ 2253165 w 2253165"/>
                  <a:gd name="connsiteY4" fmla="*/ 1681940 h 1681940"/>
                  <a:gd name="connsiteX5" fmla="*/ 0 w 2253165"/>
                  <a:gd name="connsiteY5" fmla="*/ 1681940 h 1681940"/>
                  <a:gd name="connsiteX6" fmla="*/ 0 w 2253165"/>
                  <a:gd name="connsiteY6" fmla="*/ 1681940 h 1681940"/>
                  <a:gd name="connsiteX7" fmla="*/ 0 w 2253165"/>
                  <a:gd name="connsiteY7" fmla="*/ 134555 h 1681940"/>
                  <a:gd name="connsiteX8" fmla="*/ 134555 w 2253165"/>
                  <a:gd name="connsiteY8" fmla="*/ 0 h 168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165" h="1681940">
                    <a:moveTo>
                      <a:pt x="134555" y="0"/>
                    </a:moveTo>
                    <a:lnTo>
                      <a:pt x="2118610" y="0"/>
                    </a:lnTo>
                    <a:cubicBezTo>
                      <a:pt x="2192923" y="0"/>
                      <a:pt x="2253165" y="60242"/>
                      <a:pt x="2253165" y="134555"/>
                    </a:cubicBezTo>
                    <a:lnTo>
                      <a:pt x="2253165" y="1681940"/>
                    </a:lnTo>
                    <a:lnTo>
                      <a:pt x="2253165" y="1681940"/>
                    </a:lnTo>
                    <a:lnTo>
                      <a:pt x="0" y="1681940"/>
                    </a:lnTo>
                    <a:lnTo>
                      <a:pt x="0" y="1681940"/>
                    </a:lnTo>
                    <a:lnTo>
                      <a:pt x="0" y="134555"/>
                    </a:lnTo>
                    <a:cubicBezTo>
                      <a:pt x="0" y="60242"/>
                      <a:pt x="60242" y="0"/>
                      <a:pt x="134555"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410" tIns="111410" rIns="147410" bIns="72000" numCol="1" spcCol="1270" anchor="t" anchorCtr="0">
                <a:noAutofit/>
              </a:bodyPr>
              <a:lstStyle/>
              <a:p>
                <a:pPr marL="114300" lvl="1" indent="0" algn="just" defTabSz="622300">
                  <a:lnSpc>
                    <a:spcPct val="90000"/>
                  </a:lnSpc>
                  <a:spcBef>
                    <a:spcPct val="0"/>
                  </a:spcBef>
                  <a:spcAft>
                    <a:spcPct val="15000"/>
                  </a:spcAft>
                  <a:buNone/>
                </a:pPr>
                <a:r>
                  <a:rPr lang="en-GB" sz="1400" kern="1200" dirty="0">
                    <a:solidFill>
                      <a:srgbClr val="003057"/>
                    </a:solidFill>
                  </a:rPr>
                  <a:t>Inflation is only relevant to impacts which are </a:t>
                </a:r>
                <a:r>
                  <a:rPr lang="en-GB" sz="1400" b="1" kern="1200" dirty="0">
                    <a:solidFill>
                      <a:srgbClr val="003057"/>
                    </a:solidFill>
                  </a:rPr>
                  <a:t>monetisable</a:t>
                </a:r>
                <a:r>
                  <a:rPr lang="en-GB" sz="1400" kern="1200" dirty="0">
                    <a:solidFill>
                      <a:srgbClr val="003057"/>
                    </a:solidFill>
                  </a:rPr>
                  <a:t>, but it may not be applicable to all of them. It is useful to </a:t>
                </a:r>
                <a:r>
                  <a:rPr lang="en-GB" sz="1400" b="1" kern="1200" dirty="0">
                    <a:solidFill>
                      <a:srgbClr val="003057"/>
                    </a:solidFill>
                  </a:rPr>
                  <a:t>speak to stakeholders </a:t>
                </a:r>
                <a:r>
                  <a:rPr lang="en-GB" sz="1400" kern="1200" dirty="0">
                    <a:solidFill>
                      <a:srgbClr val="003057"/>
                    </a:solidFill>
                  </a:rPr>
                  <a:t>in order to understand any impacts’ exposure.</a:t>
                </a:r>
              </a:p>
            </p:txBody>
          </p:sp>
          <p:sp>
            <p:nvSpPr>
              <p:cNvPr id="51" name="Freeform: Shape 50">
                <a:extLst>
                  <a:ext uri="{FF2B5EF4-FFF2-40B4-BE49-F238E27FC236}">
                    <a16:creationId xmlns:a16="http://schemas.microsoft.com/office/drawing/2014/main" id="{41AE4105-844C-4967-B5C2-6683DC76DD2D}"/>
                  </a:ext>
                </a:extLst>
              </p:cNvPr>
              <p:cNvSpPr/>
              <p:nvPr/>
            </p:nvSpPr>
            <p:spPr>
              <a:xfrm>
                <a:off x="3352458" y="4043821"/>
                <a:ext cx="2253165" cy="723234"/>
              </a:xfrm>
              <a:custGeom>
                <a:avLst/>
                <a:gdLst>
                  <a:gd name="connsiteX0" fmla="*/ 0 w 2253165"/>
                  <a:gd name="connsiteY0" fmla="*/ 0 h 723234"/>
                  <a:gd name="connsiteX1" fmla="*/ 2253165 w 2253165"/>
                  <a:gd name="connsiteY1" fmla="*/ 0 h 723234"/>
                  <a:gd name="connsiteX2" fmla="*/ 2253165 w 2253165"/>
                  <a:gd name="connsiteY2" fmla="*/ 723234 h 723234"/>
                  <a:gd name="connsiteX3" fmla="*/ 0 w 2253165"/>
                  <a:gd name="connsiteY3" fmla="*/ 723234 h 723234"/>
                  <a:gd name="connsiteX4" fmla="*/ 0 w 2253165"/>
                  <a:gd name="connsiteY4" fmla="*/ 0 h 723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165" h="723234">
                    <a:moveTo>
                      <a:pt x="0" y="0"/>
                    </a:moveTo>
                    <a:lnTo>
                      <a:pt x="2253165" y="0"/>
                    </a:lnTo>
                    <a:lnTo>
                      <a:pt x="2253165" y="723234"/>
                    </a:lnTo>
                    <a:lnTo>
                      <a:pt x="0" y="72323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0" rIns="695640" bIns="0" numCol="1" spcCol="1270" anchor="ctr" anchorCtr="0">
                <a:noAutofit/>
              </a:bodyPr>
              <a:lstStyle/>
              <a:p>
                <a:pPr marL="0" lvl="0" indent="0" algn="l" defTabSz="1022350">
                  <a:lnSpc>
                    <a:spcPct val="90000"/>
                  </a:lnSpc>
                  <a:spcBef>
                    <a:spcPct val="0"/>
                  </a:spcBef>
                  <a:spcAft>
                    <a:spcPct val="35000"/>
                  </a:spcAft>
                  <a:buNone/>
                </a:pPr>
                <a:r>
                  <a:rPr lang="en-GB" sz="2300" kern="1200" dirty="0"/>
                  <a:t>Relevance</a:t>
                </a:r>
              </a:p>
            </p:txBody>
          </p:sp>
          <p:sp>
            <p:nvSpPr>
              <p:cNvPr id="52" name="Oval 51">
                <a:extLst>
                  <a:ext uri="{FF2B5EF4-FFF2-40B4-BE49-F238E27FC236}">
                    <a16:creationId xmlns:a16="http://schemas.microsoft.com/office/drawing/2014/main" id="{F23F2436-2C6A-45A6-8C01-096BAFC1DB1F}"/>
                  </a:ext>
                </a:extLst>
              </p:cNvPr>
              <p:cNvSpPr/>
              <p:nvPr/>
            </p:nvSpPr>
            <p:spPr>
              <a:xfrm>
                <a:off x="5002932" y="4158700"/>
                <a:ext cx="788607" cy="788607"/>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53" name="Freeform: Shape 52">
                <a:extLst>
                  <a:ext uri="{FF2B5EF4-FFF2-40B4-BE49-F238E27FC236}">
                    <a16:creationId xmlns:a16="http://schemas.microsoft.com/office/drawing/2014/main" id="{81A3DBE8-2777-4103-998F-D9367A81EAF3}"/>
                  </a:ext>
                </a:extLst>
              </p:cNvPr>
              <p:cNvSpPr/>
              <p:nvPr/>
            </p:nvSpPr>
            <p:spPr>
              <a:xfrm>
                <a:off x="5986913" y="2361881"/>
                <a:ext cx="2253165" cy="1681940"/>
              </a:xfrm>
              <a:custGeom>
                <a:avLst/>
                <a:gdLst>
                  <a:gd name="connsiteX0" fmla="*/ 134555 w 2253165"/>
                  <a:gd name="connsiteY0" fmla="*/ 0 h 1681940"/>
                  <a:gd name="connsiteX1" fmla="*/ 2118610 w 2253165"/>
                  <a:gd name="connsiteY1" fmla="*/ 0 h 1681940"/>
                  <a:gd name="connsiteX2" fmla="*/ 2253165 w 2253165"/>
                  <a:gd name="connsiteY2" fmla="*/ 134555 h 1681940"/>
                  <a:gd name="connsiteX3" fmla="*/ 2253165 w 2253165"/>
                  <a:gd name="connsiteY3" fmla="*/ 1681940 h 1681940"/>
                  <a:gd name="connsiteX4" fmla="*/ 2253165 w 2253165"/>
                  <a:gd name="connsiteY4" fmla="*/ 1681940 h 1681940"/>
                  <a:gd name="connsiteX5" fmla="*/ 0 w 2253165"/>
                  <a:gd name="connsiteY5" fmla="*/ 1681940 h 1681940"/>
                  <a:gd name="connsiteX6" fmla="*/ 0 w 2253165"/>
                  <a:gd name="connsiteY6" fmla="*/ 1681940 h 1681940"/>
                  <a:gd name="connsiteX7" fmla="*/ 0 w 2253165"/>
                  <a:gd name="connsiteY7" fmla="*/ 134555 h 1681940"/>
                  <a:gd name="connsiteX8" fmla="*/ 134555 w 2253165"/>
                  <a:gd name="connsiteY8" fmla="*/ 0 h 168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3165" h="1681940">
                    <a:moveTo>
                      <a:pt x="134555" y="0"/>
                    </a:moveTo>
                    <a:lnTo>
                      <a:pt x="2118610" y="0"/>
                    </a:lnTo>
                    <a:cubicBezTo>
                      <a:pt x="2192923" y="0"/>
                      <a:pt x="2253165" y="60242"/>
                      <a:pt x="2253165" y="134555"/>
                    </a:cubicBezTo>
                    <a:lnTo>
                      <a:pt x="2253165" y="1681940"/>
                    </a:lnTo>
                    <a:lnTo>
                      <a:pt x="2253165" y="1681940"/>
                    </a:lnTo>
                    <a:lnTo>
                      <a:pt x="0" y="1681940"/>
                    </a:lnTo>
                    <a:lnTo>
                      <a:pt x="0" y="1681940"/>
                    </a:lnTo>
                    <a:lnTo>
                      <a:pt x="0" y="134555"/>
                    </a:lnTo>
                    <a:cubicBezTo>
                      <a:pt x="0" y="60242"/>
                      <a:pt x="60242" y="0"/>
                      <a:pt x="134555"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9410" tIns="111410" rIns="147410" bIns="72000" numCol="1" spcCol="1270" anchor="t" anchorCtr="0">
                <a:noAutofit/>
              </a:bodyPr>
              <a:lstStyle/>
              <a:p>
                <a:pPr marL="114300" lvl="1" indent="0" algn="just" defTabSz="622300">
                  <a:lnSpc>
                    <a:spcPct val="90000"/>
                  </a:lnSpc>
                  <a:spcBef>
                    <a:spcPct val="0"/>
                  </a:spcBef>
                  <a:spcAft>
                    <a:spcPct val="15000"/>
                  </a:spcAft>
                  <a:buNone/>
                </a:pPr>
                <a:r>
                  <a:rPr lang="en-GB" sz="1400" kern="1200" dirty="0">
                    <a:solidFill>
                      <a:srgbClr val="003057"/>
                    </a:solidFill>
                  </a:rPr>
                  <a:t>Inflation is dependent on time. It must be applied via </a:t>
                </a:r>
                <a:r>
                  <a:rPr lang="en-GB" sz="1400" b="1" kern="1200" dirty="0">
                    <a:solidFill>
                      <a:srgbClr val="003057"/>
                    </a:solidFill>
                  </a:rPr>
                  <a:t>compounding rates </a:t>
                </a:r>
                <a:r>
                  <a:rPr lang="en-GB" sz="1400" kern="1200" dirty="0">
                    <a:solidFill>
                      <a:srgbClr val="003057"/>
                    </a:solidFill>
                  </a:rPr>
                  <a:t>and on the </a:t>
                </a:r>
                <a:r>
                  <a:rPr lang="en-GB" sz="1400" b="1" kern="1200" dirty="0">
                    <a:solidFill>
                      <a:srgbClr val="003057"/>
                    </a:solidFill>
                  </a:rPr>
                  <a:t>cumulative</a:t>
                </a:r>
                <a:r>
                  <a:rPr lang="en-GB" sz="1400" kern="1200" dirty="0">
                    <a:solidFill>
                      <a:srgbClr val="003057"/>
                    </a:solidFill>
                  </a:rPr>
                  <a:t> – not principal - value in most situations. The </a:t>
                </a:r>
                <a:r>
                  <a:rPr lang="en-GB" sz="1400" b="1" kern="1200" dirty="0">
                    <a:solidFill>
                      <a:srgbClr val="003057"/>
                    </a:solidFill>
                  </a:rPr>
                  <a:t>frequency</a:t>
                </a:r>
                <a:r>
                  <a:rPr lang="en-GB" sz="1400" kern="1200" dirty="0">
                    <a:solidFill>
                      <a:srgbClr val="003057"/>
                    </a:solidFill>
                  </a:rPr>
                  <a:t> of rates must also align with the data.</a:t>
                </a:r>
              </a:p>
            </p:txBody>
          </p:sp>
          <p:sp>
            <p:nvSpPr>
              <p:cNvPr id="54" name="Freeform: Shape 53">
                <a:extLst>
                  <a:ext uri="{FF2B5EF4-FFF2-40B4-BE49-F238E27FC236}">
                    <a16:creationId xmlns:a16="http://schemas.microsoft.com/office/drawing/2014/main" id="{7DCF0DC4-E8B4-43C2-B63B-975E25AFE0C1}"/>
                  </a:ext>
                </a:extLst>
              </p:cNvPr>
              <p:cNvSpPr/>
              <p:nvPr/>
            </p:nvSpPr>
            <p:spPr>
              <a:xfrm>
                <a:off x="5986913" y="4043821"/>
                <a:ext cx="2253165" cy="723234"/>
              </a:xfrm>
              <a:custGeom>
                <a:avLst/>
                <a:gdLst>
                  <a:gd name="connsiteX0" fmla="*/ 0 w 2253165"/>
                  <a:gd name="connsiteY0" fmla="*/ 0 h 723234"/>
                  <a:gd name="connsiteX1" fmla="*/ 2253165 w 2253165"/>
                  <a:gd name="connsiteY1" fmla="*/ 0 h 723234"/>
                  <a:gd name="connsiteX2" fmla="*/ 2253165 w 2253165"/>
                  <a:gd name="connsiteY2" fmla="*/ 723234 h 723234"/>
                  <a:gd name="connsiteX3" fmla="*/ 0 w 2253165"/>
                  <a:gd name="connsiteY3" fmla="*/ 723234 h 723234"/>
                  <a:gd name="connsiteX4" fmla="*/ 0 w 2253165"/>
                  <a:gd name="connsiteY4" fmla="*/ 0 h 723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3165" h="723234">
                    <a:moveTo>
                      <a:pt x="0" y="0"/>
                    </a:moveTo>
                    <a:lnTo>
                      <a:pt x="2253165" y="0"/>
                    </a:lnTo>
                    <a:lnTo>
                      <a:pt x="2253165" y="723234"/>
                    </a:lnTo>
                    <a:lnTo>
                      <a:pt x="0" y="72323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7630" tIns="0" rIns="695640" bIns="0" numCol="1" spcCol="1270" anchor="ctr" anchorCtr="0">
                <a:noAutofit/>
              </a:bodyPr>
              <a:lstStyle/>
              <a:p>
                <a:pPr marL="0" lvl="0" indent="0" algn="l" defTabSz="1022350">
                  <a:lnSpc>
                    <a:spcPct val="90000"/>
                  </a:lnSpc>
                  <a:spcBef>
                    <a:spcPct val="0"/>
                  </a:spcBef>
                  <a:spcAft>
                    <a:spcPct val="35000"/>
                  </a:spcAft>
                  <a:buNone/>
                </a:pPr>
                <a:r>
                  <a:rPr lang="en-GB" sz="2300" kern="1200" dirty="0"/>
                  <a:t>Application</a:t>
                </a:r>
              </a:p>
            </p:txBody>
          </p:sp>
          <p:sp>
            <p:nvSpPr>
              <p:cNvPr id="55" name="Oval 54">
                <a:extLst>
                  <a:ext uri="{FF2B5EF4-FFF2-40B4-BE49-F238E27FC236}">
                    <a16:creationId xmlns:a16="http://schemas.microsoft.com/office/drawing/2014/main" id="{8C543994-0401-4549-AE76-0DFD5CB76ACC}"/>
                  </a:ext>
                </a:extLst>
              </p:cNvPr>
              <p:cNvSpPr/>
              <p:nvPr/>
            </p:nvSpPr>
            <p:spPr>
              <a:xfrm>
                <a:off x="7637387" y="4158700"/>
                <a:ext cx="788607" cy="788607"/>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grpSp>
        <p:pic>
          <p:nvPicPr>
            <p:cNvPr id="42" name="Graphic 41" descr="Exclamation mark with solid fill">
              <a:extLst>
                <a:ext uri="{FF2B5EF4-FFF2-40B4-BE49-F238E27FC236}">
                  <a16:creationId xmlns:a16="http://schemas.microsoft.com/office/drawing/2014/main" id="{50A1DB6F-1E1B-4BB6-8FF1-840106AE355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418596" y="4210049"/>
              <a:ext cx="671885" cy="671885"/>
            </a:xfrm>
            <a:prstGeom prst="rect">
              <a:avLst/>
            </a:prstGeom>
          </p:spPr>
        </p:pic>
        <p:pic>
          <p:nvPicPr>
            <p:cNvPr id="45" name="Graphic 44" descr="Question Mark with solid fill">
              <a:extLst>
                <a:ext uri="{FF2B5EF4-FFF2-40B4-BE49-F238E27FC236}">
                  <a16:creationId xmlns:a16="http://schemas.microsoft.com/office/drawing/2014/main" id="{4216E35D-60C9-41D1-B1FC-AEDF9E437A1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043421" y="4204139"/>
              <a:ext cx="697727" cy="697727"/>
            </a:xfrm>
            <a:prstGeom prst="rect">
              <a:avLst/>
            </a:prstGeom>
          </p:spPr>
        </p:pic>
        <p:pic>
          <p:nvPicPr>
            <p:cNvPr id="46" name="Graphic 45" descr="Calculator with solid fill">
              <a:extLst>
                <a:ext uri="{FF2B5EF4-FFF2-40B4-BE49-F238E27FC236}">
                  <a16:creationId xmlns:a16="http://schemas.microsoft.com/office/drawing/2014/main" id="{64D09B02-B1E3-402E-84AA-7382ACFBB28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95695" y="4217007"/>
              <a:ext cx="671989" cy="671989"/>
            </a:xfrm>
            <a:prstGeom prst="rect">
              <a:avLst/>
            </a:prstGeom>
          </p:spPr>
        </p:pic>
      </p:grpSp>
    </p:spTree>
    <p:extLst>
      <p:ext uri="{BB962C8B-B14F-4D97-AF65-F5344CB8AC3E}">
        <p14:creationId xmlns:p14="http://schemas.microsoft.com/office/powerpoint/2010/main" val="331665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015B-BE3E-4A91-A810-3407361BEC47}"/>
              </a:ext>
            </a:extLst>
          </p:cNvPr>
          <p:cNvSpPr>
            <a:spLocks noGrp="1"/>
          </p:cNvSpPr>
          <p:nvPr>
            <p:ph type="title"/>
          </p:nvPr>
        </p:nvSpPr>
        <p:spPr/>
        <p:txBody>
          <a:bodyPr/>
          <a:lstStyle/>
          <a:p>
            <a:r>
              <a:rPr lang="en-GB" dirty="0"/>
              <a:t>Common Measures of Inflation</a:t>
            </a:r>
          </a:p>
        </p:txBody>
      </p:sp>
      <p:graphicFrame>
        <p:nvGraphicFramePr>
          <p:cNvPr id="12" name="Content Placeholder 11">
            <a:extLst>
              <a:ext uri="{FF2B5EF4-FFF2-40B4-BE49-F238E27FC236}">
                <a16:creationId xmlns:a16="http://schemas.microsoft.com/office/drawing/2014/main" id="{CBC32FA9-E9E8-4A95-8035-BF60A64A915F}"/>
              </a:ext>
            </a:extLst>
          </p:cNvPr>
          <p:cNvGraphicFramePr>
            <a:graphicFrameLocks noGrp="1"/>
          </p:cNvGraphicFramePr>
          <p:nvPr>
            <p:ph idx="1"/>
            <p:extLst>
              <p:ext uri="{D42A27DB-BD31-4B8C-83A1-F6EECF244321}">
                <p14:modId xmlns:p14="http://schemas.microsoft.com/office/powerpoint/2010/main" val="3442235556"/>
              </p:ext>
            </p:extLst>
          </p:nvPr>
        </p:nvGraphicFramePr>
        <p:xfrm>
          <a:off x="712788" y="1328738"/>
          <a:ext cx="7718425" cy="466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185619F9-D094-4747-B343-9D91397CBDCA}"/>
              </a:ext>
            </a:extLst>
          </p:cNvPr>
          <p:cNvSpPr>
            <a:spLocks noGrp="1"/>
          </p:cNvSpPr>
          <p:nvPr>
            <p:ph type="sldNum" sz="quarter" idx="12"/>
          </p:nvPr>
        </p:nvSpPr>
        <p:spPr/>
        <p:txBody>
          <a:bodyPr/>
          <a:lstStyle/>
          <a:p>
            <a:fld id="{9A8223AF-F2F5-41F7-A71C-81CE492BCB88}" type="slidenum">
              <a:rPr lang="en-GB" smtClean="0"/>
              <a:t>4</a:t>
            </a:fld>
            <a:endParaRPr lang="en-GB"/>
          </a:p>
        </p:txBody>
      </p:sp>
      <p:sp>
        <p:nvSpPr>
          <p:cNvPr id="10" name="TextBox 9">
            <a:extLst>
              <a:ext uri="{FF2B5EF4-FFF2-40B4-BE49-F238E27FC236}">
                <a16:creationId xmlns:a16="http://schemas.microsoft.com/office/drawing/2014/main" id="{79ACD541-43CF-4AE1-BF10-7D0ADECEA7A5}"/>
              </a:ext>
            </a:extLst>
          </p:cNvPr>
          <p:cNvSpPr txBox="1"/>
          <p:nvPr/>
        </p:nvSpPr>
        <p:spPr>
          <a:xfrm>
            <a:off x="1182079" y="5926476"/>
            <a:ext cx="3008258" cy="523220"/>
          </a:xfrm>
          <a:prstGeom prst="rect">
            <a:avLst/>
          </a:prstGeom>
          <a:noFill/>
        </p:spPr>
        <p:txBody>
          <a:bodyPr wrap="square" rtlCol="0">
            <a:spAutoFit/>
          </a:bodyPr>
          <a:lstStyle/>
          <a:p>
            <a:pPr algn="just"/>
            <a:r>
              <a:rPr lang="en-GB" sz="1400" dirty="0">
                <a:solidFill>
                  <a:srgbClr val="003057"/>
                </a:solidFill>
              </a:rPr>
              <a:t>RPI should not be used aside from in exceptional circumstances.</a:t>
            </a:r>
          </a:p>
        </p:txBody>
      </p:sp>
      <p:pic>
        <p:nvPicPr>
          <p:cNvPr id="11" name="Graphic 10" descr="Information with solid fill">
            <a:extLst>
              <a:ext uri="{FF2B5EF4-FFF2-40B4-BE49-F238E27FC236}">
                <a16:creationId xmlns:a16="http://schemas.microsoft.com/office/drawing/2014/main" id="{BBE7D70F-C6C2-4EC7-8E6A-BF1C1683539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1075" y="5952584"/>
            <a:ext cx="471004" cy="471004"/>
          </a:xfrm>
          <a:prstGeom prst="rect">
            <a:avLst/>
          </a:prstGeom>
        </p:spPr>
      </p:pic>
      <p:pic>
        <p:nvPicPr>
          <p:cNvPr id="22" name="Graphic 21" descr="House with solid fill">
            <a:extLst>
              <a:ext uri="{FF2B5EF4-FFF2-40B4-BE49-F238E27FC236}">
                <a16:creationId xmlns:a16="http://schemas.microsoft.com/office/drawing/2014/main" id="{191229E5-D527-4C55-84F0-B719C58C045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56937" y="3768810"/>
            <a:ext cx="781893" cy="781893"/>
          </a:xfrm>
          <a:prstGeom prst="rect">
            <a:avLst/>
          </a:prstGeom>
        </p:spPr>
      </p:pic>
      <p:pic>
        <p:nvPicPr>
          <p:cNvPr id="24" name="Graphic 23" descr="Shopping basket with solid fill">
            <a:extLst>
              <a:ext uri="{FF2B5EF4-FFF2-40B4-BE49-F238E27FC236}">
                <a16:creationId xmlns:a16="http://schemas.microsoft.com/office/drawing/2014/main" id="{BBF022E3-1FA6-46F7-BC89-E89ACECBD39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85892" y="1655288"/>
            <a:ext cx="711642" cy="711642"/>
          </a:xfrm>
          <a:prstGeom prst="rect">
            <a:avLst/>
          </a:prstGeom>
        </p:spPr>
      </p:pic>
      <p:pic>
        <p:nvPicPr>
          <p:cNvPr id="26" name="Graphic 25" descr="Money with solid fill">
            <a:extLst>
              <a:ext uri="{FF2B5EF4-FFF2-40B4-BE49-F238E27FC236}">
                <a16:creationId xmlns:a16="http://schemas.microsoft.com/office/drawing/2014/main" id="{06FA0933-88B6-4173-8D1F-0A13913F5F5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88743" y="2733369"/>
            <a:ext cx="711642" cy="711642"/>
          </a:xfrm>
          <a:prstGeom prst="rect">
            <a:avLst/>
          </a:prstGeom>
        </p:spPr>
      </p:pic>
      <p:pic>
        <p:nvPicPr>
          <p:cNvPr id="28" name="Graphic 27" descr="Piggy Bank with solid fill">
            <a:extLst>
              <a:ext uri="{FF2B5EF4-FFF2-40B4-BE49-F238E27FC236}">
                <a16:creationId xmlns:a16="http://schemas.microsoft.com/office/drawing/2014/main" id="{181F6F19-1372-4645-BD65-4432006E2AB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2671" y="4874502"/>
            <a:ext cx="781893" cy="781893"/>
          </a:xfrm>
          <a:prstGeom prst="rect">
            <a:avLst/>
          </a:prstGeom>
        </p:spPr>
      </p:pic>
    </p:spTree>
    <p:extLst>
      <p:ext uri="{BB962C8B-B14F-4D97-AF65-F5344CB8AC3E}">
        <p14:creationId xmlns:p14="http://schemas.microsoft.com/office/powerpoint/2010/main" val="121668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16C0-700B-406A-A4D5-956A269A79DA}"/>
              </a:ext>
            </a:extLst>
          </p:cNvPr>
          <p:cNvSpPr>
            <a:spLocks noGrp="1"/>
          </p:cNvSpPr>
          <p:nvPr>
            <p:ph type="title"/>
          </p:nvPr>
        </p:nvSpPr>
        <p:spPr/>
        <p:txBody>
          <a:bodyPr/>
          <a:lstStyle/>
          <a:p>
            <a:r>
              <a:rPr lang="en-GB" dirty="0"/>
              <a:t>Inflation Trends</a:t>
            </a:r>
          </a:p>
        </p:txBody>
      </p:sp>
      <p:graphicFrame>
        <p:nvGraphicFramePr>
          <p:cNvPr id="6" name="Table 6">
            <a:extLst>
              <a:ext uri="{FF2B5EF4-FFF2-40B4-BE49-F238E27FC236}">
                <a16:creationId xmlns:a16="http://schemas.microsoft.com/office/drawing/2014/main" id="{97E1DC10-9ACF-41AB-B75F-F7FF6BDF9B45}"/>
              </a:ext>
            </a:extLst>
          </p:cNvPr>
          <p:cNvGraphicFramePr>
            <a:graphicFrameLocks noGrp="1"/>
          </p:cNvGraphicFramePr>
          <p:nvPr>
            <p:ph idx="1"/>
            <p:extLst>
              <p:ext uri="{D42A27DB-BD31-4B8C-83A1-F6EECF244321}">
                <p14:modId xmlns:p14="http://schemas.microsoft.com/office/powerpoint/2010/main" val="2625888493"/>
              </p:ext>
            </p:extLst>
          </p:nvPr>
        </p:nvGraphicFramePr>
        <p:xfrm>
          <a:off x="712776" y="1335746"/>
          <a:ext cx="7718422" cy="1854200"/>
        </p:xfrm>
        <a:graphic>
          <a:graphicData uri="http://schemas.openxmlformats.org/drawingml/2006/table">
            <a:tbl>
              <a:tblPr firstRow="1" bandRow="1">
                <a:tableStyleId>{3B4B98B0-60AC-42C2-AFA5-B58CD77FA1E5}</a:tableStyleId>
              </a:tblPr>
              <a:tblGrid>
                <a:gridCol w="1139878">
                  <a:extLst>
                    <a:ext uri="{9D8B030D-6E8A-4147-A177-3AD203B41FA5}">
                      <a16:colId xmlns:a16="http://schemas.microsoft.com/office/drawing/2014/main" val="2663544184"/>
                    </a:ext>
                  </a:extLst>
                </a:gridCol>
                <a:gridCol w="1096424">
                  <a:extLst>
                    <a:ext uri="{9D8B030D-6E8A-4147-A177-3AD203B41FA5}">
                      <a16:colId xmlns:a16="http://schemas.microsoft.com/office/drawing/2014/main" val="2391153594"/>
                    </a:ext>
                  </a:extLst>
                </a:gridCol>
                <a:gridCol w="1096424">
                  <a:extLst>
                    <a:ext uri="{9D8B030D-6E8A-4147-A177-3AD203B41FA5}">
                      <a16:colId xmlns:a16="http://schemas.microsoft.com/office/drawing/2014/main" val="3199180207"/>
                    </a:ext>
                  </a:extLst>
                </a:gridCol>
                <a:gridCol w="1096424">
                  <a:extLst>
                    <a:ext uri="{9D8B030D-6E8A-4147-A177-3AD203B41FA5}">
                      <a16:colId xmlns:a16="http://schemas.microsoft.com/office/drawing/2014/main" val="2849399086"/>
                    </a:ext>
                  </a:extLst>
                </a:gridCol>
                <a:gridCol w="1096424">
                  <a:extLst>
                    <a:ext uri="{9D8B030D-6E8A-4147-A177-3AD203B41FA5}">
                      <a16:colId xmlns:a16="http://schemas.microsoft.com/office/drawing/2014/main" val="3276282208"/>
                    </a:ext>
                  </a:extLst>
                </a:gridCol>
                <a:gridCol w="1096424">
                  <a:extLst>
                    <a:ext uri="{9D8B030D-6E8A-4147-A177-3AD203B41FA5}">
                      <a16:colId xmlns:a16="http://schemas.microsoft.com/office/drawing/2014/main" val="2209376934"/>
                    </a:ext>
                  </a:extLst>
                </a:gridCol>
                <a:gridCol w="1096424">
                  <a:extLst>
                    <a:ext uri="{9D8B030D-6E8A-4147-A177-3AD203B41FA5}">
                      <a16:colId xmlns:a16="http://schemas.microsoft.com/office/drawing/2014/main" val="2036350812"/>
                    </a:ext>
                  </a:extLst>
                </a:gridCol>
              </a:tblGrid>
              <a:tr h="370840">
                <a:tc>
                  <a:txBody>
                    <a:bodyPr/>
                    <a:lstStyle/>
                    <a:p>
                      <a:pPr algn="l"/>
                      <a:r>
                        <a:rPr lang="en-GB" sz="1400" b="1" dirty="0">
                          <a:solidFill>
                            <a:srgbClr val="003057"/>
                          </a:solidFill>
                        </a:rPr>
                        <a:t>Index</a:t>
                      </a:r>
                    </a:p>
                  </a:txBody>
                  <a:tcPr anchor="ctr"/>
                </a:tc>
                <a:tc>
                  <a:txBody>
                    <a:bodyPr/>
                    <a:lstStyle/>
                    <a:p>
                      <a:pPr algn="ctr"/>
                      <a:r>
                        <a:rPr lang="en-GB" sz="1400" b="1" dirty="0">
                          <a:solidFill>
                            <a:srgbClr val="003057"/>
                          </a:solidFill>
                        </a:rPr>
                        <a:t>2022/23</a:t>
                      </a:r>
                    </a:p>
                  </a:txBody>
                  <a:tcPr anchor="ctr"/>
                </a:tc>
                <a:tc>
                  <a:txBody>
                    <a:bodyPr/>
                    <a:lstStyle/>
                    <a:p>
                      <a:pPr algn="ctr"/>
                      <a:r>
                        <a:rPr lang="en-GB" sz="1400" b="1" dirty="0">
                          <a:solidFill>
                            <a:srgbClr val="003057"/>
                          </a:solidFill>
                        </a:rPr>
                        <a:t>2023/24</a:t>
                      </a:r>
                    </a:p>
                  </a:txBody>
                  <a:tcPr anchor="ctr"/>
                </a:tc>
                <a:tc>
                  <a:txBody>
                    <a:bodyPr/>
                    <a:lstStyle/>
                    <a:p>
                      <a:pPr algn="ctr"/>
                      <a:r>
                        <a:rPr lang="en-GB" sz="1400" b="1" dirty="0">
                          <a:solidFill>
                            <a:srgbClr val="003057"/>
                          </a:solidFill>
                        </a:rPr>
                        <a:t>2024/25</a:t>
                      </a:r>
                    </a:p>
                  </a:txBody>
                  <a:tcPr anchor="ctr"/>
                </a:tc>
                <a:tc>
                  <a:txBody>
                    <a:bodyPr/>
                    <a:lstStyle/>
                    <a:p>
                      <a:pPr algn="ctr"/>
                      <a:r>
                        <a:rPr lang="en-GB" sz="1400" b="1" dirty="0">
                          <a:solidFill>
                            <a:srgbClr val="003057"/>
                          </a:solidFill>
                        </a:rPr>
                        <a:t>2025/26</a:t>
                      </a:r>
                    </a:p>
                  </a:txBody>
                  <a:tcPr anchor="ctr"/>
                </a:tc>
                <a:tc>
                  <a:txBody>
                    <a:bodyPr/>
                    <a:lstStyle/>
                    <a:p>
                      <a:pPr algn="ctr"/>
                      <a:r>
                        <a:rPr lang="en-GB" sz="1400" b="1" dirty="0">
                          <a:solidFill>
                            <a:srgbClr val="003057"/>
                          </a:solidFill>
                        </a:rPr>
                        <a:t>2026/27</a:t>
                      </a:r>
                    </a:p>
                  </a:txBody>
                  <a:tcPr anchor="ctr"/>
                </a:tc>
                <a:tc>
                  <a:txBody>
                    <a:bodyPr/>
                    <a:lstStyle/>
                    <a:p>
                      <a:pPr algn="ctr"/>
                      <a:r>
                        <a:rPr lang="en-GB" sz="1400" b="1" dirty="0">
                          <a:solidFill>
                            <a:srgbClr val="003057"/>
                          </a:solidFill>
                        </a:rPr>
                        <a:t>Onwards</a:t>
                      </a:r>
                    </a:p>
                  </a:txBody>
                  <a:tcPr anchor="ctr"/>
                </a:tc>
                <a:extLst>
                  <a:ext uri="{0D108BD9-81ED-4DB2-BD59-A6C34878D82A}">
                    <a16:rowId xmlns:a16="http://schemas.microsoft.com/office/drawing/2014/main" val="2092136851"/>
                  </a:ext>
                </a:extLst>
              </a:tr>
              <a:tr h="370840">
                <a:tc>
                  <a:txBody>
                    <a:bodyPr/>
                    <a:lstStyle/>
                    <a:p>
                      <a:r>
                        <a:rPr lang="en-GB" sz="1200" dirty="0">
                          <a:solidFill>
                            <a:srgbClr val="003057"/>
                          </a:solidFill>
                        </a:rPr>
                        <a:t>CPI¹</a:t>
                      </a:r>
                    </a:p>
                  </a:txBody>
                  <a:tcPr anchor="ctr"/>
                </a:tc>
                <a:tc>
                  <a:txBody>
                    <a:bodyPr/>
                    <a:lstStyle/>
                    <a:p>
                      <a:pPr algn="ctr" fontAlgn="b"/>
                      <a:r>
                        <a:rPr lang="en-GB" sz="1200" b="0" i="0" u="none" strike="noStrike" dirty="0">
                          <a:solidFill>
                            <a:srgbClr val="003057"/>
                          </a:solidFill>
                          <a:effectLst/>
                          <a:latin typeface="+mn-lt"/>
                        </a:rPr>
                        <a:t>8.0</a:t>
                      </a:r>
                    </a:p>
                  </a:txBody>
                  <a:tcPr marL="6350" marR="6350" marT="6350" marB="0" anchor="ctr"/>
                </a:tc>
                <a:tc>
                  <a:txBody>
                    <a:bodyPr/>
                    <a:lstStyle/>
                    <a:p>
                      <a:pPr algn="ctr" fontAlgn="b"/>
                      <a:r>
                        <a:rPr lang="en-GB" sz="1200" b="0" i="0" u="none" strike="noStrike" dirty="0">
                          <a:solidFill>
                            <a:srgbClr val="003057"/>
                          </a:solidFill>
                          <a:effectLst/>
                          <a:latin typeface="+mn-lt"/>
                        </a:rPr>
                        <a:t>2.4</a:t>
                      </a:r>
                    </a:p>
                  </a:txBody>
                  <a:tcPr marL="6350" marR="6350" marT="6350" marB="0" anchor="ctr"/>
                </a:tc>
                <a:tc>
                  <a:txBody>
                    <a:bodyPr/>
                    <a:lstStyle/>
                    <a:p>
                      <a:pPr algn="ctr" fontAlgn="b"/>
                      <a:r>
                        <a:rPr lang="en-GB" sz="1200" b="0" i="0" u="none" strike="noStrike" dirty="0">
                          <a:solidFill>
                            <a:srgbClr val="003057"/>
                          </a:solidFill>
                          <a:effectLst/>
                          <a:latin typeface="+mn-lt"/>
                        </a:rPr>
                        <a:t>1.7</a:t>
                      </a:r>
                    </a:p>
                  </a:txBody>
                  <a:tcPr marL="6350" marR="6350" marT="6350" marB="0" anchor="ctr"/>
                </a:tc>
                <a:tc>
                  <a:txBody>
                    <a:bodyPr/>
                    <a:lstStyle/>
                    <a:p>
                      <a:pPr algn="ctr" fontAlgn="b"/>
                      <a:r>
                        <a:rPr lang="en-GB" sz="1200" b="0" i="0" u="none" strike="noStrike" dirty="0">
                          <a:solidFill>
                            <a:srgbClr val="003057"/>
                          </a:solidFill>
                          <a:effectLst/>
                          <a:latin typeface="+mn-lt"/>
                        </a:rPr>
                        <a:t>2.0</a:t>
                      </a:r>
                    </a:p>
                  </a:txBody>
                  <a:tcPr marL="6350" marR="6350" marT="6350" marB="0" anchor="ctr"/>
                </a:tc>
                <a:tc>
                  <a:txBody>
                    <a:bodyPr/>
                    <a:lstStyle/>
                    <a:p>
                      <a:pPr algn="ctr" fontAlgn="b"/>
                      <a:r>
                        <a:rPr lang="en-GB" sz="1200" b="0" i="0" u="none" strike="noStrike" dirty="0">
                          <a:solidFill>
                            <a:srgbClr val="003057"/>
                          </a:solidFill>
                          <a:effectLst/>
                          <a:latin typeface="+mn-lt"/>
                        </a:rPr>
                        <a:t>2.0</a:t>
                      </a:r>
                    </a:p>
                  </a:txBody>
                  <a:tcPr marL="6350" marR="6350" marT="6350" marB="0" anchor="ctr"/>
                </a:tc>
                <a:tc>
                  <a:txBody>
                    <a:bodyPr/>
                    <a:lstStyle/>
                    <a:p>
                      <a:pPr algn="ctr"/>
                      <a:r>
                        <a:rPr lang="en-GB" sz="1200" dirty="0">
                          <a:solidFill>
                            <a:srgbClr val="003057"/>
                          </a:solidFill>
                          <a:latin typeface="+mn-lt"/>
                        </a:rPr>
                        <a:t>2.0</a:t>
                      </a:r>
                    </a:p>
                  </a:txBody>
                  <a:tcPr anchor="ctr"/>
                </a:tc>
                <a:extLst>
                  <a:ext uri="{0D108BD9-81ED-4DB2-BD59-A6C34878D82A}">
                    <a16:rowId xmlns:a16="http://schemas.microsoft.com/office/drawing/2014/main" val="635027027"/>
                  </a:ext>
                </a:extLst>
              </a:tr>
              <a:tr h="370840">
                <a:tc>
                  <a:txBody>
                    <a:bodyPr/>
                    <a:lstStyle/>
                    <a:p>
                      <a:r>
                        <a:rPr lang="en-GB" sz="1200" dirty="0">
                          <a:solidFill>
                            <a:srgbClr val="003057"/>
                          </a:solidFill>
                        </a:rPr>
                        <a:t>AWE¹</a:t>
                      </a:r>
                    </a:p>
                  </a:txBody>
                  <a:tcPr anchor="ctr"/>
                </a:tc>
                <a:tc>
                  <a:txBody>
                    <a:bodyPr/>
                    <a:lstStyle/>
                    <a:p>
                      <a:pPr algn="ctr" fontAlgn="b"/>
                      <a:r>
                        <a:rPr lang="en-GB" sz="1200" b="0" i="0" u="none" strike="noStrike" dirty="0">
                          <a:solidFill>
                            <a:srgbClr val="003057"/>
                          </a:solidFill>
                          <a:effectLst/>
                          <a:latin typeface="+mn-lt"/>
                        </a:rPr>
                        <a:t>5.1</a:t>
                      </a:r>
                    </a:p>
                  </a:txBody>
                  <a:tcPr marL="6350" marR="6350" marT="6350" marB="0" anchor="ctr"/>
                </a:tc>
                <a:tc>
                  <a:txBody>
                    <a:bodyPr/>
                    <a:lstStyle/>
                    <a:p>
                      <a:pPr algn="ctr" fontAlgn="b"/>
                      <a:r>
                        <a:rPr lang="en-GB" sz="1200" b="0" i="0" u="none" strike="noStrike" dirty="0">
                          <a:solidFill>
                            <a:srgbClr val="003057"/>
                          </a:solidFill>
                          <a:effectLst/>
                          <a:latin typeface="+mn-lt"/>
                        </a:rPr>
                        <a:t>2.4</a:t>
                      </a:r>
                    </a:p>
                  </a:txBody>
                  <a:tcPr marL="6350" marR="6350" marT="6350" marB="0" anchor="ctr"/>
                </a:tc>
                <a:tc>
                  <a:txBody>
                    <a:bodyPr/>
                    <a:lstStyle/>
                    <a:p>
                      <a:pPr algn="ctr" fontAlgn="b"/>
                      <a:r>
                        <a:rPr lang="en-GB" sz="1200" b="0" i="0" u="none" strike="noStrike" dirty="0">
                          <a:solidFill>
                            <a:srgbClr val="003057"/>
                          </a:solidFill>
                          <a:effectLst/>
                          <a:latin typeface="+mn-lt"/>
                        </a:rPr>
                        <a:t>2.7</a:t>
                      </a:r>
                    </a:p>
                  </a:txBody>
                  <a:tcPr marL="6350" marR="6350" marT="6350" marB="0" anchor="ctr"/>
                </a:tc>
                <a:tc>
                  <a:txBody>
                    <a:bodyPr/>
                    <a:lstStyle/>
                    <a:p>
                      <a:pPr algn="ctr" fontAlgn="b"/>
                      <a:r>
                        <a:rPr lang="en-GB" sz="1200" b="0" i="0" u="none" strike="noStrike" dirty="0">
                          <a:solidFill>
                            <a:srgbClr val="003057"/>
                          </a:solidFill>
                          <a:effectLst/>
                          <a:latin typeface="+mn-lt"/>
                        </a:rPr>
                        <a:t>3.0</a:t>
                      </a:r>
                    </a:p>
                  </a:txBody>
                  <a:tcPr marL="6350" marR="6350" marT="6350" marB="0" anchor="ctr"/>
                </a:tc>
                <a:tc>
                  <a:txBody>
                    <a:bodyPr/>
                    <a:lstStyle/>
                    <a:p>
                      <a:pPr algn="ctr" fontAlgn="b"/>
                      <a:r>
                        <a:rPr lang="en-GB" sz="1200" b="0" i="0" u="none" strike="noStrike" dirty="0">
                          <a:solidFill>
                            <a:srgbClr val="003057"/>
                          </a:solidFill>
                          <a:effectLst/>
                          <a:latin typeface="+mn-lt"/>
                        </a:rPr>
                        <a:t>3.3</a:t>
                      </a:r>
                    </a:p>
                  </a:txBody>
                  <a:tcPr marL="6350" marR="6350" marT="6350" marB="0" anchor="ctr"/>
                </a:tc>
                <a:tc>
                  <a:txBody>
                    <a:bodyPr/>
                    <a:lstStyle/>
                    <a:p>
                      <a:pPr algn="ctr" fontAlgn="b"/>
                      <a:r>
                        <a:rPr lang="en-GB" sz="1200" b="0" i="0" u="none" strike="noStrike" dirty="0">
                          <a:solidFill>
                            <a:srgbClr val="003057"/>
                          </a:solidFill>
                          <a:effectLst/>
                          <a:latin typeface="+mn-lt"/>
                        </a:rPr>
                        <a:t>3.7</a:t>
                      </a:r>
                    </a:p>
                  </a:txBody>
                  <a:tcPr marL="6350" marR="6350" marT="6350" marB="0" anchor="ctr"/>
                </a:tc>
                <a:extLst>
                  <a:ext uri="{0D108BD9-81ED-4DB2-BD59-A6C34878D82A}">
                    <a16:rowId xmlns:a16="http://schemas.microsoft.com/office/drawing/2014/main" val="176874388"/>
                  </a:ext>
                </a:extLst>
              </a:tr>
              <a:tr h="370840">
                <a:tc>
                  <a:txBody>
                    <a:bodyPr/>
                    <a:lstStyle/>
                    <a:p>
                      <a:r>
                        <a:rPr lang="en-GB" sz="1200" dirty="0">
                          <a:solidFill>
                            <a:srgbClr val="003057"/>
                          </a:solidFill>
                        </a:rPr>
                        <a:t>GDP Deflator²</a:t>
                      </a:r>
                    </a:p>
                  </a:txBody>
                  <a:tcPr anchor="ctr"/>
                </a:tc>
                <a:tc>
                  <a:txBody>
                    <a:bodyPr/>
                    <a:lstStyle/>
                    <a:p>
                      <a:pPr algn="ctr" fontAlgn="b"/>
                      <a:r>
                        <a:rPr lang="en-GB" sz="1200" b="0" i="0" u="none" strike="noStrike" dirty="0">
                          <a:solidFill>
                            <a:srgbClr val="003057"/>
                          </a:solidFill>
                          <a:effectLst/>
                          <a:latin typeface="+mn-lt"/>
                        </a:rPr>
                        <a:t>4.1</a:t>
                      </a:r>
                    </a:p>
                  </a:txBody>
                  <a:tcPr marL="6350" marR="6350" marT="6350" marB="0" anchor="ctr"/>
                </a:tc>
                <a:tc>
                  <a:txBody>
                    <a:bodyPr/>
                    <a:lstStyle/>
                    <a:p>
                      <a:pPr algn="ctr" fontAlgn="b"/>
                      <a:r>
                        <a:rPr lang="en-GB" sz="1200" b="0" i="0" u="none" strike="noStrike" dirty="0">
                          <a:solidFill>
                            <a:srgbClr val="003057"/>
                          </a:solidFill>
                          <a:effectLst/>
                          <a:latin typeface="+mn-lt"/>
                        </a:rPr>
                        <a:t>2.4</a:t>
                      </a:r>
                    </a:p>
                  </a:txBody>
                  <a:tcPr marL="6350" marR="6350" marT="6350" marB="0" anchor="ctr"/>
                </a:tc>
                <a:tc>
                  <a:txBody>
                    <a:bodyPr/>
                    <a:lstStyle/>
                    <a:p>
                      <a:pPr algn="ctr" fontAlgn="b"/>
                      <a:r>
                        <a:rPr lang="en-GB" sz="1200" b="0" i="0" u="none" strike="noStrike" dirty="0">
                          <a:solidFill>
                            <a:srgbClr val="003057"/>
                          </a:solidFill>
                          <a:effectLst/>
                          <a:latin typeface="+mn-lt"/>
                        </a:rPr>
                        <a:t>1.9</a:t>
                      </a:r>
                    </a:p>
                  </a:txBody>
                  <a:tcPr marL="6350" marR="6350" marT="6350" marB="0" anchor="ctr"/>
                </a:tc>
                <a:tc>
                  <a:txBody>
                    <a:bodyPr/>
                    <a:lstStyle/>
                    <a:p>
                      <a:pPr algn="ctr" fontAlgn="b"/>
                      <a:r>
                        <a:rPr lang="en-GB" sz="1200" b="0" i="0" u="none" strike="noStrike" dirty="0">
                          <a:solidFill>
                            <a:srgbClr val="003057"/>
                          </a:solidFill>
                          <a:effectLst/>
                          <a:latin typeface="+mn-lt"/>
                        </a:rPr>
                        <a:t>2.0</a:t>
                      </a:r>
                    </a:p>
                  </a:txBody>
                  <a:tcPr marL="6350" marR="6350" marT="6350" marB="0" anchor="ctr"/>
                </a:tc>
                <a:tc>
                  <a:txBody>
                    <a:bodyPr/>
                    <a:lstStyle/>
                    <a:p>
                      <a:pPr algn="ctr" fontAlgn="b"/>
                      <a:r>
                        <a:rPr lang="en-GB" sz="1200" b="0" i="0" u="none" strike="noStrike" dirty="0">
                          <a:solidFill>
                            <a:srgbClr val="003057"/>
                          </a:solidFill>
                          <a:effectLst/>
                          <a:latin typeface="+mn-lt"/>
                        </a:rPr>
                        <a:t>2.0</a:t>
                      </a:r>
                    </a:p>
                  </a:txBody>
                  <a:tcPr marL="6350" marR="6350" marT="6350" marB="0" anchor="ctr"/>
                </a:tc>
                <a:tc>
                  <a:txBody>
                    <a:bodyPr/>
                    <a:lstStyle/>
                    <a:p>
                      <a:pPr algn="ctr" fontAlgn="b"/>
                      <a:r>
                        <a:rPr lang="en-GB" sz="1200" b="0" i="0" u="none" strike="noStrike" dirty="0">
                          <a:solidFill>
                            <a:srgbClr val="003057"/>
                          </a:solidFill>
                          <a:effectLst/>
                          <a:latin typeface="+mn-lt"/>
                        </a:rPr>
                        <a:t>2.3</a:t>
                      </a:r>
                    </a:p>
                  </a:txBody>
                  <a:tcPr marL="6350" marR="6350" marT="6350" marB="0" anchor="ctr"/>
                </a:tc>
                <a:extLst>
                  <a:ext uri="{0D108BD9-81ED-4DB2-BD59-A6C34878D82A}">
                    <a16:rowId xmlns:a16="http://schemas.microsoft.com/office/drawing/2014/main" val="1026134616"/>
                  </a:ext>
                </a:extLst>
              </a:tr>
              <a:tr h="370840">
                <a:tc>
                  <a:txBody>
                    <a:bodyPr/>
                    <a:lstStyle/>
                    <a:p>
                      <a:r>
                        <a:rPr lang="en-GB" sz="1200" dirty="0">
                          <a:solidFill>
                            <a:srgbClr val="003057"/>
                          </a:solidFill>
                        </a:rPr>
                        <a:t>BCIS³</a:t>
                      </a:r>
                    </a:p>
                  </a:txBody>
                  <a:tcPr anchor="ctr"/>
                </a:tc>
                <a:tc>
                  <a:txBody>
                    <a:bodyPr/>
                    <a:lstStyle/>
                    <a:p>
                      <a:pPr algn="ctr"/>
                      <a:r>
                        <a:rPr lang="en-GB" sz="1200" dirty="0">
                          <a:solidFill>
                            <a:srgbClr val="003057"/>
                          </a:solidFill>
                        </a:rPr>
                        <a:t>6.4</a:t>
                      </a:r>
                    </a:p>
                  </a:txBody>
                  <a:tcPr anchor="ctr"/>
                </a:tc>
                <a:tc>
                  <a:txBody>
                    <a:bodyPr/>
                    <a:lstStyle/>
                    <a:p>
                      <a:pPr algn="ctr"/>
                      <a:r>
                        <a:rPr lang="en-GB" sz="1200" dirty="0">
                          <a:solidFill>
                            <a:srgbClr val="003057"/>
                          </a:solidFill>
                        </a:rPr>
                        <a:t>4.6</a:t>
                      </a:r>
                    </a:p>
                  </a:txBody>
                  <a:tcPr anchor="ctr"/>
                </a:tc>
                <a:tc>
                  <a:txBody>
                    <a:bodyPr/>
                    <a:lstStyle/>
                    <a:p>
                      <a:pPr algn="ctr"/>
                      <a:r>
                        <a:rPr lang="en-GB" sz="1200" dirty="0">
                          <a:solidFill>
                            <a:srgbClr val="003057"/>
                          </a:solidFill>
                        </a:rPr>
                        <a:t>3.2</a:t>
                      </a:r>
                    </a:p>
                  </a:txBody>
                  <a:tcPr anchor="ctr"/>
                </a:tc>
                <a:tc>
                  <a:txBody>
                    <a:bodyPr/>
                    <a:lstStyle/>
                    <a:p>
                      <a:pPr algn="ctr"/>
                      <a:r>
                        <a:rPr lang="en-GB" sz="1200" dirty="0">
                          <a:solidFill>
                            <a:srgbClr val="003057"/>
                          </a:solidFill>
                        </a:rPr>
                        <a:t>2.7</a:t>
                      </a:r>
                    </a:p>
                  </a:txBody>
                  <a:tcPr anchor="ctr"/>
                </a:tc>
                <a:tc>
                  <a:txBody>
                    <a:bodyPr/>
                    <a:lstStyle/>
                    <a:p>
                      <a:pPr algn="ctr"/>
                      <a:r>
                        <a:rPr lang="en-GB" sz="1200" dirty="0">
                          <a:solidFill>
                            <a:srgbClr val="003057"/>
                          </a:solidFill>
                        </a:rPr>
                        <a:t>2.5</a:t>
                      </a:r>
                    </a:p>
                  </a:txBody>
                  <a:tcPr anchor="ctr"/>
                </a:tc>
                <a:tc>
                  <a:txBody>
                    <a:bodyPr/>
                    <a:lstStyle/>
                    <a:p>
                      <a:pPr algn="ctr"/>
                      <a:r>
                        <a:rPr lang="en-GB" sz="1200" dirty="0">
                          <a:solidFill>
                            <a:srgbClr val="003057"/>
                          </a:solidFill>
                        </a:rPr>
                        <a:t>2.5</a:t>
                      </a:r>
                    </a:p>
                  </a:txBody>
                  <a:tcPr anchor="ctr"/>
                </a:tc>
                <a:extLst>
                  <a:ext uri="{0D108BD9-81ED-4DB2-BD59-A6C34878D82A}">
                    <a16:rowId xmlns:a16="http://schemas.microsoft.com/office/drawing/2014/main" val="836549624"/>
                  </a:ext>
                </a:extLst>
              </a:tr>
            </a:tbl>
          </a:graphicData>
        </a:graphic>
      </p:graphicFrame>
      <p:sp>
        <p:nvSpPr>
          <p:cNvPr id="5" name="Slide Number Placeholder 4">
            <a:extLst>
              <a:ext uri="{FF2B5EF4-FFF2-40B4-BE49-F238E27FC236}">
                <a16:creationId xmlns:a16="http://schemas.microsoft.com/office/drawing/2014/main" id="{EA8A2DF5-686D-4D7B-A7B1-655ABB30CFB4}"/>
              </a:ext>
            </a:extLst>
          </p:cNvPr>
          <p:cNvSpPr>
            <a:spLocks noGrp="1"/>
          </p:cNvSpPr>
          <p:nvPr>
            <p:ph type="sldNum" sz="quarter" idx="12"/>
          </p:nvPr>
        </p:nvSpPr>
        <p:spPr/>
        <p:txBody>
          <a:bodyPr/>
          <a:lstStyle/>
          <a:p>
            <a:fld id="{9A8223AF-F2F5-41F7-A71C-81CE492BCB88}" type="slidenum">
              <a:rPr lang="en-GB" smtClean="0"/>
              <a:t>5</a:t>
            </a:fld>
            <a:endParaRPr lang="en-GB"/>
          </a:p>
        </p:txBody>
      </p:sp>
      <p:sp>
        <p:nvSpPr>
          <p:cNvPr id="7" name="TextBox 6">
            <a:extLst>
              <a:ext uri="{FF2B5EF4-FFF2-40B4-BE49-F238E27FC236}">
                <a16:creationId xmlns:a16="http://schemas.microsoft.com/office/drawing/2014/main" id="{CC36F92D-AF7B-45BF-93F5-7F468FC044D5}"/>
              </a:ext>
            </a:extLst>
          </p:cNvPr>
          <p:cNvSpPr txBox="1"/>
          <p:nvPr/>
        </p:nvSpPr>
        <p:spPr>
          <a:xfrm>
            <a:off x="712776" y="3186937"/>
            <a:ext cx="7718422" cy="646331"/>
          </a:xfrm>
          <a:prstGeom prst="rect">
            <a:avLst/>
          </a:prstGeom>
          <a:noFill/>
        </p:spPr>
        <p:txBody>
          <a:bodyPr wrap="square" numCol="2" rtlCol="0">
            <a:spAutoFit/>
          </a:bodyPr>
          <a:lstStyle/>
          <a:p>
            <a:pPr>
              <a:tabLst>
                <a:tab pos="90000" algn="l"/>
                <a:tab pos="360000" algn="l"/>
              </a:tabLst>
            </a:pPr>
            <a:r>
              <a:rPr lang="en-GB" sz="900" i="1" dirty="0"/>
              <a:t>Notes: </a:t>
            </a:r>
          </a:p>
          <a:p>
            <a:pPr>
              <a:tabLst>
                <a:tab pos="90000" algn="l"/>
                <a:tab pos="360000" algn="l"/>
              </a:tabLst>
            </a:pPr>
            <a:r>
              <a:rPr lang="en-GB" sz="900" i="1" dirty="0"/>
              <a:t>	All annual inflation rates have been reported to one decimal place.</a:t>
            </a:r>
          </a:p>
          <a:p>
            <a:pPr>
              <a:tabLst>
                <a:tab pos="90000" algn="l"/>
                <a:tab pos="360000" algn="l"/>
              </a:tabLst>
            </a:pPr>
            <a:endParaRPr lang="en-GB" sz="900" i="1" dirty="0"/>
          </a:p>
          <a:p>
            <a:pPr>
              <a:tabLst>
                <a:tab pos="90000" algn="l"/>
                <a:tab pos="360000" algn="l"/>
              </a:tabLst>
            </a:pPr>
            <a:endParaRPr lang="en-GB" sz="900" i="1" dirty="0"/>
          </a:p>
          <a:p>
            <a:pPr>
              <a:tabLst>
                <a:tab pos="90000" algn="l"/>
                <a:tab pos="360000" algn="l"/>
              </a:tabLst>
            </a:pPr>
            <a:r>
              <a:rPr lang="en-GB" sz="900" i="1" dirty="0"/>
              <a:t>	¹OBR Data Publication: Economic and Fiscal Outlook – March 2022.</a:t>
            </a:r>
          </a:p>
          <a:p>
            <a:pPr>
              <a:tabLst>
                <a:tab pos="90000" algn="l"/>
              </a:tabLst>
            </a:pPr>
            <a:r>
              <a:rPr lang="en-GB" sz="900" i="1" dirty="0"/>
              <a:t>	²HMT Treasury Publication: GDP deflators at market prices – June 2022</a:t>
            </a:r>
          </a:p>
          <a:p>
            <a:pPr>
              <a:tabLst>
                <a:tab pos="90000" algn="l"/>
              </a:tabLst>
            </a:pPr>
            <a:r>
              <a:rPr lang="en-GB" sz="900" i="1" dirty="0"/>
              <a:t>	³BCIS Publication: All-In Maintenance Cost (Apr-Apr) – September 2022</a:t>
            </a:r>
          </a:p>
        </p:txBody>
      </p:sp>
      <p:grpSp>
        <p:nvGrpSpPr>
          <p:cNvPr id="22" name="Group 21">
            <a:extLst>
              <a:ext uri="{FF2B5EF4-FFF2-40B4-BE49-F238E27FC236}">
                <a16:creationId xmlns:a16="http://schemas.microsoft.com/office/drawing/2014/main" id="{310719AC-8CAD-4A59-B4DF-EFE101FE010A}"/>
              </a:ext>
            </a:extLst>
          </p:cNvPr>
          <p:cNvGrpSpPr/>
          <p:nvPr/>
        </p:nvGrpSpPr>
        <p:grpSpPr>
          <a:xfrm>
            <a:off x="712775" y="3727664"/>
            <a:ext cx="3072046" cy="2350453"/>
            <a:chOff x="712775" y="3727664"/>
            <a:chExt cx="3072046" cy="2350453"/>
          </a:xfrm>
        </p:grpSpPr>
        <p:graphicFrame>
          <p:nvGraphicFramePr>
            <p:cNvPr id="12" name="Chart 11">
              <a:extLst>
                <a:ext uri="{FF2B5EF4-FFF2-40B4-BE49-F238E27FC236}">
                  <a16:creationId xmlns:a16="http://schemas.microsoft.com/office/drawing/2014/main" id="{F0262835-3845-4293-B2D4-90EE1258288D}"/>
                </a:ext>
              </a:extLst>
            </p:cNvPr>
            <p:cNvGraphicFramePr>
              <a:graphicFrameLocks/>
            </p:cNvGraphicFramePr>
            <p:nvPr>
              <p:extLst>
                <p:ext uri="{D42A27DB-BD31-4B8C-83A1-F6EECF244321}">
                  <p14:modId xmlns:p14="http://schemas.microsoft.com/office/powerpoint/2010/main" val="2103416449"/>
                </p:ext>
              </p:extLst>
            </p:nvPr>
          </p:nvGraphicFramePr>
          <p:xfrm>
            <a:off x="712775" y="3727664"/>
            <a:ext cx="3072046" cy="2350453"/>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Connector 13">
              <a:extLst>
                <a:ext uri="{FF2B5EF4-FFF2-40B4-BE49-F238E27FC236}">
                  <a16:creationId xmlns:a16="http://schemas.microsoft.com/office/drawing/2014/main" id="{70E5E2A3-F145-4B4E-8191-0694FB2185BE}"/>
                </a:ext>
              </a:extLst>
            </p:cNvPr>
            <p:cNvCxnSpPr>
              <a:cxnSpLocks/>
            </p:cNvCxnSpPr>
            <p:nvPr/>
          </p:nvCxnSpPr>
          <p:spPr>
            <a:xfrm>
              <a:off x="1876508" y="3833268"/>
              <a:ext cx="0" cy="16928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2FE396E4-9C7D-4F02-8AA4-CEBF157E23A0}"/>
              </a:ext>
            </a:extLst>
          </p:cNvPr>
          <p:cNvGrpSpPr/>
          <p:nvPr/>
        </p:nvGrpSpPr>
        <p:grpSpPr>
          <a:xfrm>
            <a:off x="4398151" y="3737275"/>
            <a:ext cx="4130249" cy="2350454"/>
            <a:chOff x="4398151" y="3737275"/>
            <a:chExt cx="4130249" cy="2350454"/>
          </a:xfrm>
        </p:grpSpPr>
        <p:graphicFrame>
          <p:nvGraphicFramePr>
            <p:cNvPr id="16" name="Chart 15">
              <a:extLst>
                <a:ext uri="{FF2B5EF4-FFF2-40B4-BE49-F238E27FC236}">
                  <a16:creationId xmlns:a16="http://schemas.microsoft.com/office/drawing/2014/main" id="{E85CE407-6305-49C3-9962-DDEC1EA6BF5D}"/>
                </a:ext>
              </a:extLst>
            </p:cNvPr>
            <p:cNvGraphicFramePr>
              <a:graphicFrameLocks/>
            </p:cNvGraphicFramePr>
            <p:nvPr>
              <p:extLst>
                <p:ext uri="{D42A27DB-BD31-4B8C-83A1-F6EECF244321}">
                  <p14:modId xmlns:p14="http://schemas.microsoft.com/office/powerpoint/2010/main" val="1754347878"/>
                </p:ext>
              </p:extLst>
            </p:nvPr>
          </p:nvGraphicFramePr>
          <p:xfrm>
            <a:off x="4398151" y="3737275"/>
            <a:ext cx="4130249" cy="2350454"/>
          </p:xfrm>
          <a:graphic>
            <a:graphicData uri="http://schemas.openxmlformats.org/drawingml/2006/chart">
              <c:chart xmlns:c="http://schemas.openxmlformats.org/drawingml/2006/chart" xmlns:r="http://schemas.openxmlformats.org/officeDocument/2006/relationships" r:id="rId4"/>
            </a:graphicData>
          </a:graphic>
        </p:graphicFrame>
        <p:cxnSp>
          <p:nvCxnSpPr>
            <p:cNvPr id="17" name="Straight Connector 16">
              <a:extLst>
                <a:ext uri="{FF2B5EF4-FFF2-40B4-BE49-F238E27FC236}">
                  <a16:creationId xmlns:a16="http://schemas.microsoft.com/office/drawing/2014/main" id="{E8DCC384-E4A2-4261-AFF9-AF325CA341BF}"/>
                </a:ext>
              </a:extLst>
            </p:cNvPr>
            <p:cNvCxnSpPr>
              <a:cxnSpLocks/>
            </p:cNvCxnSpPr>
            <p:nvPr/>
          </p:nvCxnSpPr>
          <p:spPr>
            <a:xfrm>
              <a:off x="5368456" y="3833268"/>
              <a:ext cx="0" cy="16928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846DF8A-F4C9-474D-A824-14CCEE1FD639}"/>
              </a:ext>
            </a:extLst>
          </p:cNvPr>
          <p:cNvSpPr txBox="1"/>
          <p:nvPr/>
        </p:nvSpPr>
        <p:spPr>
          <a:xfrm>
            <a:off x="937055" y="6087729"/>
            <a:ext cx="3191372" cy="400110"/>
          </a:xfrm>
          <a:prstGeom prst="rect">
            <a:avLst/>
          </a:prstGeom>
          <a:noFill/>
        </p:spPr>
        <p:txBody>
          <a:bodyPr wrap="square" rtlCol="0">
            <a:spAutoFit/>
          </a:bodyPr>
          <a:lstStyle/>
          <a:p>
            <a:pPr algn="just"/>
            <a:r>
              <a:rPr lang="en-GB" sz="1000" dirty="0">
                <a:solidFill>
                  <a:srgbClr val="003057"/>
                </a:solidFill>
              </a:rPr>
              <a:t>After seven years, inflation would add an extra year’s worth of value (of the principal) to the overall impact!</a:t>
            </a:r>
          </a:p>
        </p:txBody>
      </p:sp>
      <p:pic>
        <p:nvPicPr>
          <p:cNvPr id="20" name="Graphic 19" descr="Information with solid fill">
            <a:extLst>
              <a:ext uri="{FF2B5EF4-FFF2-40B4-BE49-F238E27FC236}">
                <a16:creationId xmlns:a16="http://schemas.microsoft.com/office/drawing/2014/main" id="{231CB677-CF70-469E-8A39-682196F5FE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2775" y="6175644"/>
            <a:ext cx="224280" cy="224280"/>
          </a:xfrm>
          <a:prstGeom prst="rect">
            <a:avLst/>
          </a:prstGeom>
        </p:spPr>
      </p:pic>
    </p:spTree>
    <p:extLst>
      <p:ext uri="{BB962C8B-B14F-4D97-AF65-F5344CB8AC3E}">
        <p14:creationId xmlns:p14="http://schemas.microsoft.com/office/powerpoint/2010/main" val="179997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9431-357F-472D-AAD4-18FE45BEBBE7}"/>
              </a:ext>
            </a:extLst>
          </p:cNvPr>
          <p:cNvSpPr>
            <a:spLocks noGrp="1"/>
          </p:cNvSpPr>
          <p:nvPr>
            <p:ph type="title"/>
          </p:nvPr>
        </p:nvSpPr>
        <p:spPr/>
        <p:txBody>
          <a:bodyPr/>
          <a:lstStyle/>
          <a:p>
            <a:r>
              <a:rPr lang="en-GB" dirty="0"/>
              <a:t>Inflation Rate Conversions</a:t>
            </a:r>
          </a:p>
        </p:txBody>
      </p:sp>
      <p:sp>
        <p:nvSpPr>
          <p:cNvPr id="5" name="Slide Number Placeholder 4">
            <a:extLst>
              <a:ext uri="{FF2B5EF4-FFF2-40B4-BE49-F238E27FC236}">
                <a16:creationId xmlns:a16="http://schemas.microsoft.com/office/drawing/2014/main" id="{6A87ECFC-E249-4982-B77E-6C825E29AA69}"/>
              </a:ext>
            </a:extLst>
          </p:cNvPr>
          <p:cNvSpPr>
            <a:spLocks noGrp="1"/>
          </p:cNvSpPr>
          <p:nvPr>
            <p:ph type="sldNum" sz="quarter" idx="12"/>
          </p:nvPr>
        </p:nvSpPr>
        <p:spPr/>
        <p:txBody>
          <a:bodyPr/>
          <a:lstStyle/>
          <a:p>
            <a:fld id="{9A8223AF-F2F5-41F7-A71C-81CE492BCB88}" type="slidenum">
              <a:rPr lang="en-GB" smtClean="0"/>
              <a:t>6</a:t>
            </a:fld>
            <a:endParaRPr lang="en-GB"/>
          </a:p>
        </p:txBody>
      </p:sp>
      <p:sp>
        <p:nvSpPr>
          <p:cNvPr id="6" name="TextBox 5">
            <a:extLst>
              <a:ext uri="{FF2B5EF4-FFF2-40B4-BE49-F238E27FC236}">
                <a16:creationId xmlns:a16="http://schemas.microsoft.com/office/drawing/2014/main" id="{1DB56195-7E22-4878-80E4-7EE64E36F851}"/>
              </a:ext>
            </a:extLst>
          </p:cNvPr>
          <p:cNvSpPr txBox="1"/>
          <p:nvPr/>
        </p:nvSpPr>
        <p:spPr>
          <a:xfrm>
            <a:off x="937055" y="5913608"/>
            <a:ext cx="3191372" cy="577081"/>
          </a:xfrm>
          <a:prstGeom prst="rect">
            <a:avLst/>
          </a:prstGeom>
          <a:noFill/>
        </p:spPr>
        <p:txBody>
          <a:bodyPr wrap="square" rtlCol="0">
            <a:spAutoFit/>
          </a:bodyPr>
          <a:lstStyle/>
          <a:p>
            <a:pPr algn="just"/>
            <a:r>
              <a:rPr lang="en-GB" sz="1050" dirty="0">
                <a:solidFill>
                  <a:srgbClr val="003057"/>
                </a:solidFill>
              </a:rPr>
              <a:t>Using averages, rather than the geometric mean, will provide close – but not exact – approximations to the actual inflation rates.</a:t>
            </a:r>
          </a:p>
        </p:txBody>
      </p:sp>
      <p:pic>
        <p:nvPicPr>
          <p:cNvPr id="7" name="Graphic 6" descr="Information with solid fill">
            <a:extLst>
              <a:ext uri="{FF2B5EF4-FFF2-40B4-BE49-F238E27FC236}">
                <a16:creationId xmlns:a16="http://schemas.microsoft.com/office/drawing/2014/main" id="{19D6174B-D338-458A-8F0C-AD59FEE015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823" y="6029533"/>
            <a:ext cx="345232" cy="345232"/>
          </a:xfrm>
          <a:prstGeom prst="rect">
            <a:avLst/>
          </a:prstGeom>
        </p:spPr>
      </p:pic>
      <mc:AlternateContent xmlns:mc="http://schemas.openxmlformats.org/markup-compatibility/2006" xmlns:a14="http://schemas.microsoft.com/office/drawing/2010/main">
        <mc:Choice Requires="a14">
          <p:graphicFrame>
            <p:nvGraphicFramePr>
              <p:cNvPr id="13" name="Content Placeholder 12">
                <a:extLst>
                  <a:ext uri="{FF2B5EF4-FFF2-40B4-BE49-F238E27FC236}">
                    <a16:creationId xmlns:a16="http://schemas.microsoft.com/office/drawing/2014/main" id="{E9622119-3483-47D4-B7CC-8348E34BA86E}"/>
                  </a:ext>
                </a:extLst>
              </p:cNvPr>
              <p:cNvGraphicFramePr>
                <a:graphicFrameLocks noGrp="1"/>
              </p:cNvGraphicFramePr>
              <p:nvPr>
                <p:ph idx="1"/>
                <p:extLst>
                  <p:ext uri="{D42A27DB-BD31-4B8C-83A1-F6EECF244321}">
                    <p14:modId xmlns:p14="http://schemas.microsoft.com/office/powerpoint/2010/main" val="3137127689"/>
                  </p:ext>
                </p:extLst>
              </p:nvPr>
            </p:nvGraphicFramePr>
            <p:xfrm>
              <a:off x="712788" y="1328738"/>
              <a:ext cx="7718425" cy="466566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Choice>
        <mc:Fallback xmlns="">
          <p:graphicFrame>
            <p:nvGraphicFramePr>
              <p:cNvPr id="13" name="Content Placeholder 12">
                <a:extLst>
                  <a:ext uri="{FF2B5EF4-FFF2-40B4-BE49-F238E27FC236}">
                    <a16:creationId xmlns:a16="http://schemas.microsoft.com/office/drawing/2014/main" id="{E9622119-3483-47D4-B7CC-8348E34BA86E}"/>
                  </a:ext>
                </a:extLst>
              </p:cNvPr>
              <p:cNvGraphicFramePr>
                <a:graphicFrameLocks noGrp="1"/>
              </p:cNvGraphicFramePr>
              <p:nvPr>
                <p:ph idx="1"/>
                <p:extLst>
                  <p:ext uri="{D42A27DB-BD31-4B8C-83A1-F6EECF244321}">
                    <p14:modId xmlns:p14="http://schemas.microsoft.com/office/powerpoint/2010/main" val="3137127689"/>
                  </p:ext>
                </p:extLst>
              </p:nvPr>
            </p:nvGraphicFramePr>
            <p:xfrm>
              <a:off x="712788" y="1328738"/>
              <a:ext cx="7718425" cy="4665662"/>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mc:Fallback>
      </mc:AlternateContent>
    </p:spTree>
    <p:extLst>
      <p:ext uri="{BB962C8B-B14F-4D97-AF65-F5344CB8AC3E}">
        <p14:creationId xmlns:p14="http://schemas.microsoft.com/office/powerpoint/2010/main" val="45790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3417A6-D16B-4904-8E04-4D23FFBC393C}"/>
              </a:ext>
            </a:extLst>
          </p:cNvPr>
          <p:cNvSpPr>
            <a:spLocks noGrp="1"/>
          </p:cNvSpPr>
          <p:nvPr>
            <p:ph type="sldNum" sz="quarter" idx="12"/>
          </p:nvPr>
        </p:nvSpPr>
        <p:spPr/>
        <p:txBody>
          <a:bodyPr/>
          <a:lstStyle/>
          <a:p>
            <a:fld id="{9A8223AF-F2F5-41F7-A71C-81CE492BCB88}" type="slidenum">
              <a:rPr lang="en-GB" smtClean="0"/>
              <a:t>7</a:t>
            </a:fld>
            <a:endParaRPr lang="en-GB"/>
          </a:p>
        </p:txBody>
      </p:sp>
      <p:sp>
        <p:nvSpPr>
          <p:cNvPr id="4" name="Text Placeholder 3">
            <a:extLst>
              <a:ext uri="{FF2B5EF4-FFF2-40B4-BE49-F238E27FC236}">
                <a16:creationId xmlns:a16="http://schemas.microsoft.com/office/drawing/2014/main" id="{7870CADB-539F-43D3-8997-A504ACCEB735}"/>
              </a:ext>
            </a:extLst>
          </p:cNvPr>
          <p:cNvSpPr>
            <a:spLocks noGrp="1"/>
          </p:cNvSpPr>
          <p:nvPr>
            <p:ph type="body" sz="quarter" idx="13"/>
          </p:nvPr>
        </p:nvSpPr>
        <p:spPr/>
        <p:txBody>
          <a:bodyPr>
            <a:normAutofit fontScale="40000" lnSpcReduction="20000"/>
          </a:bodyPr>
          <a:lstStyle/>
          <a:p>
            <a:r>
              <a:rPr lang="en-GB" b="1" dirty="0"/>
              <a:t>Price Conversions</a:t>
            </a:r>
          </a:p>
        </p:txBody>
      </p:sp>
      <p:sp>
        <p:nvSpPr>
          <p:cNvPr id="5" name="Text Placeholder 4">
            <a:extLst>
              <a:ext uri="{FF2B5EF4-FFF2-40B4-BE49-F238E27FC236}">
                <a16:creationId xmlns:a16="http://schemas.microsoft.com/office/drawing/2014/main" id="{E9E1280A-A8E0-47F4-9CF3-C74001F70040}"/>
              </a:ext>
            </a:extLst>
          </p:cNvPr>
          <p:cNvSpPr>
            <a:spLocks noGrp="1"/>
          </p:cNvSpPr>
          <p:nvPr>
            <p:ph type="body" sz="quarter" idx="14"/>
          </p:nvPr>
        </p:nvSpPr>
        <p:spPr/>
        <p:txBody>
          <a:bodyPr/>
          <a:lstStyle/>
          <a:p>
            <a:r>
              <a:rPr lang="en-GB" b="0" dirty="0"/>
              <a:t>Deflators and Discounting</a:t>
            </a:r>
          </a:p>
        </p:txBody>
      </p:sp>
    </p:spTree>
    <p:extLst>
      <p:ext uri="{BB962C8B-B14F-4D97-AF65-F5344CB8AC3E}">
        <p14:creationId xmlns:p14="http://schemas.microsoft.com/office/powerpoint/2010/main" val="5048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51D4-6E34-4C99-865A-C0DC1808A32C}"/>
              </a:ext>
            </a:extLst>
          </p:cNvPr>
          <p:cNvSpPr>
            <a:spLocks noGrp="1"/>
          </p:cNvSpPr>
          <p:nvPr>
            <p:ph type="title"/>
          </p:nvPr>
        </p:nvSpPr>
        <p:spPr/>
        <p:txBody>
          <a:bodyPr/>
          <a:lstStyle/>
          <a:p>
            <a:r>
              <a:rPr lang="en-GB" dirty="0"/>
              <a:t>Deflators</a:t>
            </a:r>
          </a:p>
        </p:txBody>
      </p:sp>
      <p:graphicFrame>
        <p:nvGraphicFramePr>
          <p:cNvPr id="6" name="Table 9">
            <a:extLst>
              <a:ext uri="{FF2B5EF4-FFF2-40B4-BE49-F238E27FC236}">
                <a16:creationId xmlns:a16="http://schemas.microsoft.com/office/drawing/2014/main" id="{D620D6D7-6208-4B00-A13D-A33A983881D5}"/>
              </a:ext>
            </a:extLst>
          </p:cNvPr>
          <p:cNvGraphicFramePr>
            <a:graphicFrameLocks noGrp="1"/>
          </p:cNvGraphicFramePr>
          <p:nvPr>
            <p:ph idx="1"/>
          </p:nvPr>
        </p:nvGraphicFramePr>
        <p:xfrm>
          <a:off x="711075" y="1907340"/>
          <a:ext cx="7718423" cy="2565400"/>
        </p:xfrm>
        <a:graphic>
          <a:graphicData uri="http://schemas.openxmlformats.org/drawingml/2006/table">
            <a:tbl>
              <a:tblPr firstRow="1" bandRow="1">
                <a:tableStyleId>{3B4B98B0-60AC-42C2-AFA5-B58CD77FA1E5}</a:tableStyleId>
              </a:tblPr>
              <a:tblGrid>
                <a:gridCol w="1525049">
                  <a:extLst>
                    <a:ext uri="{9D8B030D-6E8A-4147-A177-3AD203B41FA5}">
                      <a16:colId xmlns:a16="http://schemas.microsoft.com/office/drawing/2014/main" val="2707888041"/>
                    </a:ext>
                  </a:extLst>
                </a:gridCol>
                <a:gridCol w="1032229">
                  <a:extLst>
                    <a:ext uri="{9D8B030D-6E8A-4147-A177-3AD203B41FA5}">
                      <a16:colId xmlns:a16="http://schemas.microsoft.com/office/drawing/2014/main" val="204544127"/>
                    </a:ext>
                  </a:extLst>
                </a:gridCol>
                <a:gridCol w="1032229">
                  <a:extLst>
                    <a:ext uri="{9D8B030D-6E8A-4147-A177-3AD203B41FA5}">
                      <a16:colId xmlns:a16="http://schemas.microsoft.com/office/drawing/2014/main" val="283008164"/>
                    </a:ext>
                  </a:extLst>
                </a:gridCol>
                <a:gridCol w="1032229">
                  <a:extLst>
                    <a:ext uri="{9D8B030D-6E8A-4147-A177-3AD203B41FA5}">
                      <a16:colId xmlns:a16="http://schemas.microsoft.com/office/drawing/2014/main" val="1055722053"/>
                    </a:ext>
                  </a:extLst>
                </a:gridCol>
                <a:gridCol w="1032229">
                  <a:extLst>
                    <a:ext uri="{9D8B030D-6E8A-4147-A177-3AD203B41FA5}">
                      <a16:colId xmlns:a16="http://schemas.microsoft.com/office/drawing/2014/main" val="2455939559"/>
                    </a:ext>
                  </a:extLst>
                </a:gridCol>
                <a:gridCol w="1032229">
                  <a:extLst>
                    <a:ext uri="{9D8B030D-6E8A-4147-A177-3AD203B41FA5}">
                      <a16:colId xmlns:a16="http://schemas.microsoft.com/office/drawing/2014/main" val="2366601474"/>
                    </a:ext>
                  </a:extLst>
                </a:gridCol>
                <a:gridCol w="1032229">
                  <a:extLst>
                    <a:ext uri="{9D8B030D-6E8A-4147-A177-3AD203B41FA5}">
                      <a16:colId xmlns:a16="http://schemas.microsoft.com/office/drawing/2014/main" val="4007786092"/>
                    </a:ext>
                  </a:extLst>
                </a:gridCol>
              </a:tblGrid>
              <a:tr h="370840">
                <a:tc>
                  <a:txBody>
                    <a:bodyPr/>
                    <a:lstStyle/>
                    <a:p>
                      <a:endParaRPr lang="en-GB" dirty="0">
                        <a:solidFill>
                          <a:srgbClr val="003057"/>
                        </a:solidFill>
                      </a:endParaRPr>
                    </a:p>
                  </a:txBody>
                  <a:tcPr anchor="ctr"/>
                </a:tc>
                <a:tc>
                  <a:txBody>
                    <a:bodyPr/>
                    <a:lstStyle/>
                    <a:p>
                      <a:pPr algn="ctr"/>
                      <a:r>
                        <a:rPr lang="en-GB" sz="1600" dirty="0">
                          <a:solidFill>
                            <a:srgbClr val="003057"/>
                          </a:solidFill>
                        </a:rPr>
                        <a:t>2022/23</a:t>
                      </a:r>
                    </a:p>
                  </a:txBody>
                  <a:tcPr anchor="ctr"/>
                </a:tc>
                <a:tc>
                  <a:txBody>
                    <a:bodyPr/>
                    <a:lstStyle/>
                    <a:p>
                      <a:pPr algn="ctr"/>
                      <a:r>
                        <a:rPr lang="en-GB" sz="1600" dirty="0">
                          <a:solidFill>
                            <a:srgbClr val="003057"/>
                          </a:solidFill>
                        </a:rPr>
                        <a:t>2023/24</a:t>
                      </a:r>
                    </a:p>
                  </a:txBody>
                  <a:tcPr anchor="ctr"/>
                </a:tc>
                <a:tc>
                  <a:txBody>
                    <a:bodyPr/>
                    <a:lstStyle/>
                    <a:p>
                      <a:pPr algn="ctr"/>
                      <a:r>
                        <a:rPr lang="en-GB" sz="1600" dirty="0">
                          <a:solidFill>
                            <a:srgbClr val="003057"/>
                          </a:solidFill>
                        </a:rPr>
                        <a:t>2024/25</a:t>
                      </a:r>
                    </a:p>
                  </a:txBody>
                  <a:tcPr anchor="ctr"/>
                </a:tc>
                <a:tc>
                  <a:txBody>
                    <a:bodyPr/>
                    <a:lstStyle/>
                    <a:p>
                      <a:pPr algn="ctr"/>
                      <a:r>
                        <a:rPr lang="en-GB" sz="1600" dirty="0">
                          <a:solidFill>
                            <a:srgbClr val="003057"/>
                          </a:solidFill>
                        </a:rPr>
                        <a:t>2025/26</a:t>
                      </a:r>
                    </a:p>
                  </a:txBody>
                  <a:tcPr anchor="ctr"/>
                </a:tc>
                <a:tc>
                  <a:txBody>
                    <a:bodyPr/>
                    <a:lstStyle/>
                    <a:p>
                      <a:pPr algn="ctr"/>
                      <a:r>
                        <a:rPr lang="en-GB" sz="1600" dirty="0">
                          <a:solidFill>
                            <a:srgbClr val="003057"/>
                          </a:solidFill>
                        </a:rPr>
                        <a:t>2026/27</a:t>
                      </a:r>
                    </a:p>
                  </a:txBody>
                  <a:tcPr anchor="ctr"/>
                </a:tc>
                <a:tc>
                  <a:txBody>
                    <a:bodyPr/>
                    <a:lstStyle/>
                    <a:p>
                      <a:pPr algn="ctr"/>
                      <a:r>
                        <a:rPr lang="en-GB" sz="1600" dirty="0">
                          <a:solidFill>
                            <a:srgbClr val="003057"/>
                          </a:solidFill>
                        </a:rPr>
                        <a:t>Total</a:t>
                      </a:r>
                    </a:p>
                  </a:txBody>
                  <a:tcPr anchor="ctr"/>
                </a:tc>
                <a:extLst>
                  <a:ext uri="{0D108BD9-81ED-4DB2-BD59-A6C34878D82A}">
                    <a16:rowId xmlns:a16="http://schemas.microsoft.com/office/drawing/2014/main" val="1311292914"/>
                  </a:ext>
                </a:extLst>
              </a:tr>
              <a:tr h="518160">
                <a:tc>
                  <a:txBody>
                    <a:bodyPr/>
                    <a:lstStyle/>
                    <a:p>
                      <a:pPr algn="l"/>
                      <a:r>
                        <a:rPr lang="en-GB" sz="1600" dirty="0">
                          <a:solidFill>
                            <a:srgbClr val="003057"/>
                          </a:solidFill>
                        </a:rPr>
                        <a:t>Nominal Value</a:t>
                      </a:r>
                    </a:p>
                    <a:p>
                      <a:pPr algn="l"/>
                      <a:r>
                        <a:rPr lang="en-GB" sz="900" dirty="0">
                          <a:solidFill>
                            <a:srgbClr val="003057"/>
                          </a:solidFill>
                        </a:rPr>
                        <a:t>(i.e. including inflation)</a:t>
                      </a:r>
                    </a:p>
                  </a:txBody>
                  <a:tcPr anchor="ctr"/>
                </a:tc>
                <a:tc>
                  <a:txBody>
                    <a:bodyPr/>
                    <a:lstStyle/>
                    <a:p>
                      <a:pPr algn="ctr"/>
                      <a:r>
                        <a:rPr lang="en-GB" sz="1600" dirty="0">
                          <a:solidFill>
                            <a:srgbClr val="003057"/>
                          </a:solidFill>
                        </a:rPr>
                        <a:t>£1000</a:t>
                      </a:r>
                    </a:p>
                  </a:txBody>
                  <a:tcPr anchor="ctr"/>
                </a:tc>
                <a:tc>
                  <a:txBody>
                    <a:bodyPr/>
                    <a:lstStyle/>
                    <a:p>
                      <a:pPr algn="ctr"/>
                      <a:r>
                        <a:rPr lang="en-GB" sz="1600" dirty="0">
                          <a:solidFill>
                            <a:srgbClr val="003057"/>
                          </a:solidFill>
                        </a:rPr>
                        <a:t>£1020</a:t>
                      </a:r>
                    </a:p>
                  </a:txBody>
                  <a:tcPr anchor="ctr"/>
                </a:tc>
                <a:tc>
                  <a:txBody>
                    <a:bodyPr/>
                    <a:lstStyle/>
                    <a:p>
                      <a:pPr algn="ctr"/>
                      <a:r>
                        <a:rPr lang="en-GB" sz="1600" dirty="0">
                          <a:solidFill>
                            <a:srgbClr val="003057"/>
                          </a:solidFill>
                        </a:rPr>
                        <a:t>£1040</a:t>
                      </a:r>
                    </a:p>
                  </a:txBody>
                  <a:tcPr anchor="ctr"/>
                </a:tc>
                <a:tc>
                  <a:txBody>
                    <a:bodyPr/>
                    <a:lstStyle/>
                    <a:p>
                      <a:pPr algn="ctr"/>
                      <a:r>
                        <a:rPr lang="en-GB" sz="1600" dirty="0">
                          <a:solidFill>
                            <a:srgbClr val="003057"/>
                          </a:solidFill>
                        </a:rPr>
                        <a:t>£1070</a:t>
                      </a:r>
                    </a:p>
                  </a:txBody>
                  <a:tcPr anchor="ctr"/>
                </a:tc>
                <a:tc>
                  <a:txBody>
                    <a:bodyPr/>
                    <a:lstStyle/>
                    <a:p>
                      <a:pPr algn="ctr"/>
                      <a:r>
                        <a:rPr lang="en-GB" sz="1600" dirty="0">
                          <a:solidFill>
                            <a:srgbClr val="003057"/>
                          </a:solidFill>
                        </a:rPr>
                        <a:t>£1100</a:t>
                      </a:r>
                    </a:p>
                  </a:txBody>
                  <a:tcPr anchor="ctr"/>
                </a:tc>
                <a:tc>
                  <a:txBody>
                    <a:bodyPr/>
                    <a:lstStyle/>
                    <a:p>
                      <a:pPr algn="ctr"/>
                      <a:r>
                        <a:rPr lang="en-GB" sz="1600" dirty="0">
                          <a:solidFill>
                            <a:srgbClr val="003057"/>
                          </a:solidFill>
                        </a:rPr>
                        <a:t>£5230</a:t>
                      </a:r>
                    </a:p>
                  </a:txBody>
                  <a:tcPr anchor="ctr"/>
                </a:tc>
                <a:extLst>
                  <a:ext uri="{0D108BD9-81ED-4DB2-BD59-A6C34878D82A}">
                    <a16:rowId xmlns:a16="http://schemas.microsoft.com/office/drawing/2014/main" val="908569588"/>
                  </a:ext>
                </a:extLst>
              </a:tr>
              <a:tr h="518160">
                <a:tc>
                  <a:txBody>
                    <a:bodyPr/>
                    <a:lstStyle/>
                    <a:p>
                      <a:pPr algn="l"/>
                      <a:r>
                        <a:rPr lang="en-GB" sz="1600" dirty="0">
                          <a:solidFill>
                            <a:srgbClr val="003057"/>
                          </a:solidFill>
                        </a:rPr>
                        <a:t>¹GDP Deflator: </a:t>
                      </a:r>
                    </a:p>
                    <a:p>
                      <a:pPr algn="l"/>
                      <a:r>
                        <a:rPr lang="en-GB" sz="1600" dirty="0">
                          <a:solidFill>
                            <a:srgbClr val="003057"/>
                          </a:solidFill>
                        </a:rPr>
                        <a:t>As Published</a:t>
                      </a:r>
                    </a:p>
                  </a:txBody>
                  <a:tcPr anchor="ctr"/>
                </a:tc>
                <a:tc>
                  <a:txBody>
                    <a:bodyPr/>
                    <a:lstStyle/>
                    <a:p>
                      <a:pPr algn="ctr"/>
                      <a:r>
                        <a:rPr lang="en-GB" sz="1600" dirty="0">
                          <a:solidFill>
                            <a:srgbClr val="003057"/>
                          </a:solidFill>
                        </a:rPr>
                        <a:t>104.1</a:t>
                      </a:r>
                    </a:p>
                  </a:txBody>
                  <a:tcPr anchor="ctr"/>
                </a:tc>
                <a:tc>
                  <a:txBody>
                    <a:bodyPr/>
                    <a:lstStyle/>
                    <a:p>
                      <a:pPr algn="ctr"/>
                      <a:r>
                        <a:rPr lang="en-GB" sz="1600" dirty="0">
                          <a:solidFill>
                            <a:srgbClr val="003057"/>
                          </a:solidFill>
                        </a:rPr>
                        <a:t>106.6</a:t>
                      </a:r>
                    </a:p>
                  </a:txBody>
                  <a:tcPr anchor="ctr"/>
                </a:tc>
                <a:tc>
                  <a:txBody>
                    <a:bodyPr/>
                    <a:lstStyle/>
                    <a:p>
                      <a:pPr algn="ctr"/>
                      <a:r>
                        <a:rPr lang="en-GB" sz="1600" dirty="0">
                          <a:solidFill>
                            <a:srgbClr val="003057"/>
                          </a:solidFill>
                        </a:rPr>
                        <a:t>108.5</a:t>
                      </a:r>
                    </a:p>
                  </a:txBody>
                  <a:tcPr anchor="ctr"/>
                </a:tc>
                <a:tc>
                  <a:txBody>
                    <a:bodyPr/>
                    <a:lstStyle/>
                    <a:p>
                      <a:pPr algn="ctr"/>
                      <a:r>
                        <a:rPr lang="en-GB" sz="1600" dirty="0">
                          <a:solidFill>
                            <a:srgbClr val="003057"/>
                          </a:solidFill>
                        </a:rPr>
                        <a:t>110.7</a:t>
                      </a:r>
                    </a:p>
                  </a:txBody>
                  <a:tcPr anchor="ctr"/>
                </a:tc>
                <a:tc>
                  <a:txBody>
                    <a:bodyPr/>
                    <a:lstStyle/>
                    <a:p>
                      <a:pPr algn="ctr"/>
                      <a:r>
                        <a:rPr lang="en-GB" sz="1600" dirty="0">
                          <a:solidFill>
                            <a:srgbClr val="003057"/>
                          </a:solidFill>
                        </a:rPr>
                        <a:t>112.9</a:t>
                      </a:r>
                    </a:p>
                  </a:txBody>
                  <a:tcPr anchor="ctr"/>
                </a:tc>
                <a:tc>
                  <a:txBody>
                    <a:bodyPr/>
                    <a:lstStyle/>
                    <a:p>
                      <a:pPr algn="ctr"/>
                      <a:r>
                        <a:rPr lang="en-GB" sz="1600" dirty="0">
                          <a:solidFill>
                            <a:srgbClr val="003057"/>
                          </a:solidFill>
                        </a:rPr>
                        <a:t>N/A</a:t>
                      </a:r>
                    </a:p>
                  </a:txBody>
                  <a:tcPr anchor="ctr"/>
                </a:tc>
                <a:extLst>
                  <a:ext uri="{0D108BD9-81ED-4DB2-BD59-A6C34878D82A}">
                    <a16:rowId xmlns:a16="http://schemas.microsoft.com/office/drawing/2014/main" val="3273083442"/>
                  </a:ext>
                </a:extLst>
              </a:tr>
              <a:tr h="518160">
                <a:tc>
                  <a:txBody>
                    <a:bodyPr/>
                    <a:lstStyle/>
                    <a:p>
                      <a:pPr algn="l"/>
                      <a:r>
                        <a:rPr lang="en-GB" sz="1600" dirty="0">
                          <a:solidFill>
                            <a:srgbClr val="003057"/>
                          </a:solidFill>
                        </a:rPr>
                        <a:t>GDP Deflator: Rebased</a:t>
                      </a:r>
                    </a:p>
                  </a:txBody>
                  <a:tcPr anchor="ctr"/>
                </a:tc>
                <a:tc>
                  <a:txBody>
                    <a:bodyPr/>
                    <a:lstStyle/>
                    <a:p>
                      <a:pPr algn="ctr"/>
                      <a:r>
                        <a:rPr lang="en-GB" sz="1600" dirty="0">
                          <a:solidFill>
                            <a:srgbClr val="003057"/>
                          </a:solidFill>
                        </a:rPr>
                        <a:t>100.0</a:t>
                      </a:r>
                    </a:p>
                  </a:txBody>
                  <a:tcPr anchor="ctr"/>
                </a:tc>
                <a:tc>
                  <a:txBody>
                    <a:bodyPr/>
                    <a:lstStyle/>
                    <a:p>
                      <a:pPr algn="ctr"/>
                      <a:r>
                        <a:rPr lang="en-GB" sz="1600" dirty="0">
                          <a:solidFill>
                            <a:srgbClr val="003057"/>
                          </a:solidFill>
                        </a:rPr>
                        <a:t>102.4</a:t>
                      </a:r>
                    </a:p>
                  </a:txBody>
                  <a:tcPr anchor="ctr"/>
                </a:tc>
                <a:tc>
                  <a:txBody>
                    <a:bodyPr/>
                    <a:lstStyle/>
                    <a:p>
                      <a:pPr algn="ctr"/>
                      <a:r>
                        <a:rPr lang="en-GB" sz="1600" dirty="0">
                          <a:solidFill>
                            <a:srgbClr val="003057"/>
                          </a:solidFill>
                        </a:rPr>
                        <a:t>104.3</a:t>
                      </a:r>
                    </a:p>
                  </a:txBody>
                  <a:tcPr anchor="ctr"/>
                </a:tc>
                <a:tc>
                  <a:txBody>
                    <a:bodyPr/>
                    <a:lstStyle/>
                    <a:p>
                      <a:pPr algn="ctr"/>
                      <a:r>
                        <a:rPr lang="en-GB" sz="1600" dirty="0">
                          <a:solidFill>
                            <a:srgbClr val="003057"/>
                          </a:solidFill>
                        </a:rPr>
                        <a:t>106.3</a:t>
                      </a:r>
                    </a:p>
                  </a:txBody>
                  <a:tcPr anchor="ctr"/>
                </a:tc>
                <a:tc>
                  <a:txBody>
                    <a:bodyPr/>
                    <a:lstStyle/>
                    <a:p>
                      <a:pPr algn="ctr"/>
                      <a:r>
                        <a:rPr lang="en-GB" sz="1600" dirty="0">
                          <a:solidFill>
                            <a:srgbClr val="003057"/>
                          </a:solidFill>
                        </a:rPr>
                        <a:t>108.5</a:t>
                      </a:r>
                    </a:p>
                  </a:txBody>
                  <a:tcPr anchor="ctr"/>
                </a:tc>
                <a:tc>
                  <a:txBody>
                    <a:bodyPr/>
                    <a:lstStyle/>
                    <a:p>
                      <a:pPr algn="ctr"/>
                      <a:r>
                        <a:rPr lang="en-GB" sz="1600" dirty="0">
                          <a:solidFill>
                            <a:srgbClr val="003057"/>
                          </a:solidFill>
                        </a:rPr>
                        <a:t>N/A</a:t>
                      </a:r>
                    </a:p>
                  </a:txBody>
                  <a:tcPr anchor="ctr"/>
                </a:tc>
                <a:extLst>
                  <a:ext uri="{0D108BD9-81ED-4DB2-BD59-A6C34878D82A}">
                    <a16:rowId xmlns:a16="http://schemas.microsoft.com/office/drawing/2014/main" val="1924990752"/>
                  </a:ext>
                </a:extLst>
              </a:tr>
              <a:tr h="518160">
                <a:tc>
                  <a:txBody>
                    <a:bodyPr/>
                    <a:lstStyle/>
                    <a:p>
                      <a:pPr algn="l"/>
                      <a:r>
                        <a:rPr lang="en-GB" sz="1600" dirty="0">
                          <a:solidFill>
                            <a:srgbClr val="003057"/>
                          </a:solidFill>
                        </a:rPr>
                        <a:t>Real Value</a:t>
                      </a:r>
                    </a:p>
                    <a:p>
                      <a:pPr algn="l"/>
                      <a:r>
                        <a:rPr lang="en-GB" sz="900" dirty="0">
                          <a:solidFill>
                            <a:srgbClr val="003057"/>
                          </a:solidFill>
                        </a:rPr>
                        <a:t>(i.e. excluding inflation)</a:t>
                      </a:r>
                    </a:p>
                  </a:txBody>
                  <a:tcPr anchor="ctr"/>
                </a:tc>
                <a:tc>
                  <a:txBody>
                    <a:bodyPr/>
                    <a:lstStyle/>
                    <a:p>
                      <a:pPr algn="ctr"/>
                      <a:r>
                        <a:rPr lang="en-GB" sz="1600" dirty="0">
                          <a:solidFill>
                            <a:srgbClr val="003057"/>
                          </a:solidFill>
                        </a:rPr>
                        <a:t>£1000</a:t>
                      </a:r>
                    </a:p>
                  </a:txBody>
                  <a:tcPr anchor="ctr"/>
                </a:tc>
                <a:tc>
                  <a:txBody>
                    <a:bodyPr/>
                    <a:lstStyle/>
                    <a:p>
                      <a:pPr algn="ctr"/>
                      <a:r>
                        <a:rPr lang="en-GB" sz="1600" dirty="0">
                          <a:solidFill>
                            <a:srgbClr val="003057"/>
                          </a:solidFill>
                        </a:rPr>
                        <a:t>£996</a:t>
                      </a:r>
                    </a:p>
                  </a:txBody>
                  <a:tcPr anchor="ctr"/>
                </a:tc>
                <a:tc>
                  <a:txBody>
                    <a:bodyPr/>
                    <a:lstStyle/>
                    <a:p>
                      <a:pPr algn="ctr"/>
                      <a:r>
                        <a:rPr lang="en-GB" sz="1600" dirty="0">
                          <a:solidFill>
                            <a:srgbClr val="003057"/>
                          </a:solidFill>
                        </a:rPr>
                        <a:t>£1007</a:t>
                      </a:r>
                    </a:p>
                  </a:txBody>
                  <a:tcPr anchor="ctr"/>
                </a:tc>
                <a:tc>
                  <a:txBody>
                    <a:bodyPr/>
                    <a:lstStyle/>
                    <a:p>
                      <a:pPr algn="ctr"/>
                      <a:r>
                        <a:rPr lang="en-GB" sz="1600" dirty="0">
                          <a:solidFill>
                            <a:srgbClr val="003057"/>
                          </a:solidFill>
                        </a:rPr>
                        <a:t>£1006</a:t>
                      </a:r>
                    </a:p>
                  </a:txBody>
                  <a:tcPr anchor="ctr"/>
                </a:tc>
                <a:tc>
                  <a:txBody>
                    <a:bodyPr/>
                    <a:lstStyle/>
                    <a:p>
                      <a:pPr algn="ctr"/>
                      <a:r>
                        <a:rPr lang="en-GB" sz="1600" dirty="0">
                          <a:solidFill>
                            <a:srgbClr val="003057"/>
                          </a:solidFill>
                        </a:rPr>
                        <a:t>£1014</a:t>
                      </a:r>
                    </a:p>
                  </a:txBody>
                  <a:tcPr anchor="ctr"/>
                </a:tc>
                <a:tc>
                  <a:txBody>
                    <a:bodyPr/>
                    <a:lstStyle/>
                    <a:p>
                      <a:pPr algn="ctr"/>
                      <a:r>
                        <a:rPr lang="en-GB" sz="1600" dirty="0">
                          <a:solidFill>
                            <a:srgbClr val="003057"/>
                          </a:solidFill>
                        </a:rPr>
                        <a:t>£5023</a:t>
                      </a:r>
                    </a:p>
                  </a:txBody>
                  <a:tcPr anchor="ctr"/>
                </a:tc>
                <a:extLst>
                  <a:ext uri="{0D108BD9-81ED-4DB2-BD59-A6C34878D82A}">
                    <a16:rowId xmlns:a16="http://schemas.microsoft.com/office/drawing/2014/main" val="1436647883"/>
                  </a:ext>
                </a:extLst>
              </a:tr>
            </a:tbl>
          </a:graphicData>
        </a:graphic>
      </p:graphicFrame>
      <p:sp>
        <p:nvSpPr>
          <p:cNvPr id="5" name="Slide Number Placeholder 4">
            <a:extLst>
              <a:ext uri="{FF2B5EF4-FFF2-40B4-BE49-F238E27FC236}">
                <a16:creationId xmlns:a16="http://schemas.microsoft.com/office/drawing/2014/main" id="{79F8C5C9-20BA-4A28-BF26-80F490E12E36}"/>
              </a:ext>
            </a:extLst>
          </p:cNvPr>
          <p:cNvSpPr>
            <a:spLocks noGrp="1"/>
          </p:cNvSpPr>
          <p:nvPr>
            <p:ph type="sldNum" sz="quarter" idx="12"/>
          </p:nvPr>
        </p:nvSpPr>
        <p:spPr/>
        <p:txBody>
          <a:bodyPr/>
          <a:lstStyle/>
          <a:p>
            <a:fld id="{9A8223AF-F2F5-41F7-A71C-81CE492BCB88}" type="slidenum">
              <a:rPr lang="en-GB" smtClean="0"/>
              <a:t>8</a:t>
            </a:fld>
            <a:endParaRPr lang="en-GB"/>
          </a:p>
        </p:txBody>
      </p:sp>
      <p:sp>
        <p:nvSpPr>
          <p:cNvPr id="7" name="TextBox 6">
            <a:extLst>
              <a:ext uri="{FF2B5EF4-FFF2-40B4-BE49-F238E27FC236}">
                <a16:creationId xmlns:a16="http://schemas.microsoft.com/office/drawing/2014/main" id="{179C314E-EA30-41D6-A4A5-49ED0C74515F}"/>
              </a:ext>
            </a:extLst>
          </p:cNvPr>
          <p:cNvSpPr txBox="1"/>
          <p:nvPr/>
        </p:nvSpPr>
        <p:spPr>
          <a:xfrm>
            <a:off x="1182079" y="5926476"/>
            <a:ext cx="3008258" cy="523220"/>
          </a:xfrm>
          <a:prstGeom prst="rect">
            <a:avLst/>
          </a:prstGeom>
          <a:noFill/>
        </p:spPr>
        <p:txBody>
          <a:bodyPr wrap="square" rtlCol="0">
            <a:spAutoFit/>
          </a:bodyPr>
          <a:lstStyle/>
          <a:p>
            <a:pPr algn="just"/>
            <a:r>
              <a:rPr lang="en-GB" sz="1400" dirty="0">
                <a:solidFill>
                  <a:srgbClr val="003057"/>
                </a:solidFill>
              </a:rPr>
              <a:t>Not to be confused with deflation (i.e. negative inflation)!</a:t>
            </a:r>
          </a:p>
        </p:txBody>
      </p:sp>
      <p:pic>
        <p:nvPicPr>
          <p:cNvPr id="8" name="Graphic 7" descr="Information with solid fill">
            <a:extLst>
              <a:ext uri="{FF2B5EF4-FFF2-40B4-BE49-F238E27FC236}">
                <a16:creationId xmlns:a16="http://schemas.microsoft.com/office/drawing/2014/main" id="{EA3037F7-4180-48DF-9C5E-4399B5F8E0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075" y="5952584"/>
            <a:ext cx="471004" cy="471004"/>
          </a:xfrm>
          <a:prstGeom prst="rect">
            <a:avLst/>
          </a:prstGeom>
        </p:spPr>
      </p:pic>
      <p:sp>
        <p:nvSpPr>
          <p:cNvPr id="9" name="Rectangle: Rounded Corners 8">
            <a:extLst>
              <a:ext uri="{FF2B5EF4-FFF2-40B4-BE49-F238E27FC236}">
                <a16:creationId xmlns:a16="http://schemas.microsoft.com/office/drawing/2014/main" id="{4880A226-5A76-4116-B79F-4B86221539ED}"/>
              </a:ext>
            </a:extLst>
          </p:cNvPr>
          <p:cNvSpPr/>
          <p:nvPr/>
        </p:nvSpPr>
        <p:spPr>
          <a:xfrm>
            <a:off x="437099" y="1294238"/>
            <a:ext cx="8147400" cy="3452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3057"/>
                </a:solidFill>
              </a:rPr>
              <a:t>“[Deflating means] the effects of general inflation should be removed”</a:t>
            </a:r>
          </a:p>
        </p:txBody>
      </p:sp>
      <p:sp>
        <p:nvSpPr>
          <p:cNvPr id="11" name="TextBox 10">
            <a:extLst>
              <a:ext uri="{FF2B5EF4-FFF2-40B4-BE49-F238E27FC236}">
                <a16:creationId xmlns:a16="http://schemas.microsoft.com/office/drawing/2014/main" id="{5A7A2199-E53E-43AE-9217-782AD64EB3F8}"/>
              </a:ext>
            </a:extLst>
          </p:cNvPr>
          <p:cNvSpPr txBox="1"/>
          <p:nvPr/>
        </p:nvSpPr>
        <p:spPr>
          <a:xfrm>
            <a:off x="6707797" y="1565102"/>
            <a:ext cx="1571625" cy="230832"/>
          </a:xfrm>
          <a:prstGeom prst="rect">
            <a:avLst/>
          </a:prstGeom>
          <a:noFill/>
        </p:spPr>
        <p:txBody>
          <a:bodyPr wrap="square" rtlCol="0">
            <a:spAutoFit/>
          </a:bodyPr>
          <a:lstStyle/>
          <a:p>
            <a:pPr algn="r"/>
            <a:r>
              <a:rPr lang="en-GB" sz="900" dirty="0">
                <a:solidFill>
                  <a:srgbClr val="003057"/>
                </a:solidFill>
              </a:rPr>
              <a:t>Source: HMT Green Book</a:t>
            </a:r>
          </a:p>
        </p:txBody>
      </p:sp>
      <p:sp>
        <p:nvSpPr>
          <p:cNvPr id="12" name="TextBox 11">
            <a:extLst>
              <a:ext uri="{FF2B5EF4-FFF2-40B4-BE49-F238E27FC236}">
                <a16:creationId xmlns:a16="http://schemas.microsoft.com/office/drawing/2014/main" id="{DEE41183-323A-4721-9E7A-44869BB97968}"/>
              </a:ext>
            </a:extLst>
          </p:cNvPr>
          <p:cNvSpPr txBox="1"/>
          <p:nvPr/>
        </p:nvSpPr>
        <p:spPr>
          <a:xfrm>
            <a:off x="651588" y="4486694"/>
            <a:ext cx="7718422" cy="507831"/>
          </a:xfrm>
          <a:prstGeom prst="rect">
            <a:avLst/>
          </a:prstGeom>
          <a:noFill/>
        </p:spPr>
        <p:txBody>
          <a:bodyPr wrap="square" numCol="2" rtlCol="0">
            <a:spAutoFit/>
          </a:bodyPr>
          <a:lstStyle/>
          <a:p>
            <a:pPr>
              <a:tabLst>
                <a:tab pos="90000" algn="l"/>
                <a:tab pos="360000" algn="l"/>
              </a:tabLst>
            </a:pPr>
            <a:r>
              <a:rPr lang="en-GB" sz="900" i="1" dirty="0">
                <a:solidFill>
                  <a:srgbClr val="003057"/>
                </a:solidFill>
              </a:rPr>
              <a:t>Notes: </a:t>
            </a:r>
          </a:p>
          <a:p>
            <a:pPr>
              <a:tabLst>
                <a:tab pos="90000" algn="l"/>
                <a:tab pos="360000" algn="l"/>
              </a:tabLst>
            </a:pPr>
            <a:r>
              <a:rPr lang="en-GB" sz="900" i="1" dirty="0">
                <a:solidFill>
                  <a:srgbClr val="003057"/>
                </a:solidFill>
              </a:rPr>
              <a:t>	All annual inflation rates have been reported to one decimal place.</a:t>
            </a:r>
          </a:p>
          <a:p>
            <a:pPr>
              <a:tabLst>
                <a:tab pos="90000" algn="l"/>
                <a:tab pos="360000" algn="l"/>
              </a:tabLst>
            </a:pPr>
            <a:r>
              <a:rPr lang="en-GB" sz="900" i="1" dirty="0">
                <a:solidFill>
                  <a:srgbClr val="003057"/>
                </a:solidFill>
              </a:rPr>
              <a:t>	All financial values have been rounded to the nearest pound.</a:t>
            </a:r>
          </a:p>
          <a:p>
            <a:pPr>
              <a:tabLst>
                <a:tab pos="90000" algn="l"/>
                <a:tab pos="360000" algn="l"/>
              </a:tabLst>
            </a:pPr>
            <a:r>
              <a:rPr lang="en-GB" sz="900" i="1" dirty="0">
                <a:solidFill>
                  <a:srgbClr val="003057"/>
                </a:solidFill>
              </a:rPr>
              <a:t>HM Treasury Publication: GDP deflators at market prices – June 2022</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FCD90FB-1685-4138-ACFC-1FD862978E02}"/>
                  </a:ext>
                </a:extLst>
              </p:cNvPr>
              <p:cNvSpPr txBox="1"/>
              <p:nvPr/>
            </p:nvSpPr>
            <p:spPr>
              <a:xfrm>
                <a:off x="5124726" y="5166860"/>
                <a:ext cx="3538674" cy="443391"/>
              </a:xfrm>
              <a:prstGeom prst="rect">
                <a:avLst/>
              </a:prstGeom>
              <a:noFill/>
            </p:spPr>
            <p:txBody>
              <a:bodyPr wrap="square" rtlCol="0" anchor="ctr">
                <a:spAutoFit/>
              </a:bodyPr>
              <a:lstStyle/>
              <a:p>
                <a:pPr algn="just"/>
                <a14:m>
                  <m:oMathPara xmlns:m="http://schemas.openxmlformats.org/officeDocument/2006/math">
                    <m:oMathParaPr>
                      <m:jc m:val="right"/>
                    </m:oMathParaPr>
                    <m:oMath xmlns:m="http://schemas.openxmlformats.org/officeDocument/2006/math">
                      <m:sSub>
                        <m:sSubPr>
                          <m:ctrlPr>
                            <a:rPr lang="en-GB" sz="1100" b="1" i="1" smtClean="0">
                              <a:solidFill>
                                <a:srgbClr val="003057"/>
                              </a:solidFill>
                              <a:latin typeface="Cambria Math" panose="02040503050406030204" pitchFamily="18" charset="0"/>
                            </a:rPr>
                          </m:ctrlPr>
                        </m:sSubPr>
                        <m:e>
                          <m:r>
                            <a:rPr lang="en-GB" sz="1100" b="1" i="1" smtClean="0">
                              <a:solidFill>
                                <a:srgbClr val="003057"/>
                              </a:solidFill>
                              <a:latin typeface="Cambria Math" panose="02040503050406030204" pitchFamily="18" charset="0"/>
                            </a:rPr>
                            <m:t>𝑹𝒆𝒂𝒍</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𝑽𝒂𝒍𝒖𝒆</m:t>
                          </m:r>
                        </m:e>
                        <m:sub>
                          <m:r>
                            <a:rPr lang="en-GB" sz="1100" b="1" i="1" smtClean="0">
                              <a:solidFill>
                                <a:srgbClr val="003057"/>
                              </a:solidFill>
                              <a:latin typeface="Cambria Math" panose="02040503050406030204" pitchFamily="18" charset="0"/>
                            </a:rPr>
                            <m:t>𝒕</m:t>
                          </m:r>
                        </m:sub>
                      </m:sSub>
                      <m:r>
                        <a:rPr lang="en-GB" sz="1100" b="1" i="1" smtClean="0">
                          <a:solidFill>
                            <a:srgbClr val="003057"/>
                          </a:solidFill>
                          <a:latin typeface="Cambria Math" panose="02040503050406030204" pitchFamily="18" charset="0"/>
                        </a:rPr>
                        <m:t>=</m:t>
                      </m:r>
                      <m:r>
                        <a:rPr lang="en-GB" sz="1100" b="1" i="1" smtClean="0">
                          <a:solidFill>
                            <a:srgbClr val="003057"/>
                          </a:solidFill>
                          <a:latin typeface="Cambria Math" panose="02040503050406030204" pitchFamily="18" charset="0"/>
                        </a:rPr>
                        <m:t>𝟏𝟎𝟎</m:t>
                      </m:r>
                      <m:r>
                        <a:rPr lang="en-GB" sz="1100" b="1" i="1" smtClean="0">
                          <a:solidFill>
                            <a:srgbClr val="003057"/>
                          </a:solidFill>
                          <a:latin typeface="Cambria Math" panose="02040503050406030204" pitchFamily="18" charset="0"/>
                        </a:rPr>
                        <m:t> × </m:t>
                      </m:r>
                      <m:f>
                        <m:fPr>
                          <m:ctrlPr>
                            <a:rPr lang="en-GB" sz="1100" b="1" i="1" smtClean="0">
                              <a:solidFill>
                                <a:srgbClr val="003057"/>
                              </a:solidFill>
                              <a:latin typeface="Cambria Math" panose="02040503050406030204" pitchFamily="18" charset="0"/>
                              <a:ea typeface="Cambria Math" panose="02040503050406030204" pitchFamily="18" charset="0"/>
                            </a:rPr>
                          </m:ctrlPr>
                        </m:fPr>
                        <m:num>
                          <m:sSub>
                            <m:sSubPr>
                              <m:ctrlPr>
                                <a:rPr lang="en-GB" sz="1100" b="1" i="1" smtClean="0">
                                  <a:solidFill>
                                    <a:srgbClr val="003057"/>
                                  </a:solidFill>
                                  <a:latin typeface="Cambria Math" panose="02040503050406030204" pitchFamily="18" charset="0"/>
                                  <a:ea typeface="Cambria Math" panose="02040503050406030204" pitchFamily="18" charset="0"/>
                                </a:rPr>
                              </m:ctrlPr>
                            </m:sSubPr>
                            <m:e>
                              <m:r>
                                <a:rPr lang="en-GB" sz="1100" b="1" i="1" smtClean="0">
                                  <a:solidFill>
                                    <a:srgbClr val="003057"/>
                                  </a:solidFill>
                                  <a:latin typeface="Cambria Math" panose="02040503050406030204" pitchFamily="18" charset="0"/>
                                  <a:ea typeface="Cambria Math" panose="02040503050406030204" pitchFamily="18" charset="0"/>
                                </a:rPr>
                                <m:t>𝑵𝒐𝒎𝒊𝒏𝒂𝒍</m:t>
                              </m:r>
                              <m:r>
                                <a:rPr lang="en-GB" sz="1100" b="1" i="1" smtClean="0">
                                  <a:solidFill>
                                    <a:srgbClr val="003057"/>
                                  </a:solidFill>
                                  <a:latin typeface="Cambria Math" panose="02040503050406030204" pitchFamily="18" charset="0"/>
                                  <a:ea typeface="Cambria Math" panose="02040503050406030204" pitchFamily="18" charset="0"/>
                                </a:rPr>
                                <m:t> </m:t>
                              </m:r>
                              <m:r>
                                <a:rPr lang="en-GB" sz="1100" b="1" i="1" smtClean="0">
                                  <a:solidFill>
                                    <a:srgbClr val="003057"/>
                                  </a:solidFill>
                                  <a:latin typeface="Cambria Math" panose="02040503050406030204" pitchFamily="18" charset="0"/>
                                  <a:ea typeface="Cambria Math" panose="02040503050406030204" pitchFamily="18" charset="0"/>
                                </a:rPr>
                                <m:t>𝑽𝒂𝒍𝒖𝒆</m:t>
                              </m:r>
                            </m:e>
                            <m:sub>
                              <m:r>
                                <a:rPr lang="en-GB" sz="1100" b="1" i="1" smtClean="0">
                                  <a:solidFill>
                                    <a:srgbClr val="003057"/>
                                  </a:solidFill>
                                  <a:latin typeface="Cambria Math" panose="02040503050406030204" pitchFamily="18" charset="0"/>
                                  <a:ea typeface="Cambria Math" panose="02040503050406030204" pitchFamily="18" charset="0"/>
                                </a:rPr>
                                <m:t>𝒕</m:t>
                              </m:r>
                            </m:sub>
                          </m:sSub>
                        </m:num>
                        <m:den>
                          <m:sSub>
                            <m:sSubPr>
                              <m:ctrlPr>
                                <a:rPr lang="en-GB" sz="1100" b="1" i="1" smtClean="0">
                                  <a:solidFill>
                                    <a:srgbClr val="003057"/>
                                  </a:solidFill>
                                  <a:latin typeface="Cambria Math" panose="02040503050406030204" pitchFamily="18" charset="0"/>
                                  <a:ea typeface="Cambria Math" panose="02040503050406030204" pitchFamily="18" charset="0"/>
                                </a:rPr>
                              </m:ctrlPr>
                            </m:sSubPr>
                            <m:e>
                              <m:r>
                                <a:rPr lang="en-GB" sz="1100" b="1" i="1" smtClean="0">
                                  <a:solidFill>
                                    <a:srgbClr val="003057"/>
                                  </a:solidFill>
                                  <a:latin typeface="Cambria Math" panose="02040503050406030204" pitchFamily="18" charset="0"/>
                                  <a:ea typeface="Cambria Math" panose="02040503050406030204" pitchFamily="18" charset="0"/>
                                </a:rPr>
                                <m:t>𝑹𝒆𝒃𝒂𝒔𝒆𝒅</m:t>
                              </m:r>
                              <m:r>
                                <a:rPr lang="en-GB" sz="1100" b="1" i="1" smtClean="0">
                                  <a:solidFill>
                                    <a:srgbClr val="003057"/>
                                  </a:solidFill>
                                  <a:latin typeface="Cambria Math" panose="02040503050406030204" pitchFamily="18" charset="0"/>
                                  <a:ea typeface="Cambria Math" panose="02040503050406030204" pitchFamily="18" charset="0"/>
                                </a:rPr>
                                <m:t> </m:t>
                              </m:r>
                              <m:r>
                                <a:rPr lang="en-GB" sz="1100" b="1" i="1" smtClean="0">
                                  <a:solidFill>
                                    <a:srgbClr val="003057"/>
                                  </a:solidFill>
                                  <a:latin typeface="Cambria Math" panose="02040503050406030204" pitchFamily="18" charset="0"/>
                                  <a:ea typeface="Cambria Math" panose="02040503050406030204" pitchFamily="18" charset="0"/>
                                </a:rPr>
                                <m:t>𝑮𝑫𝑷</m:t>
                              </m:r>
                              <m:r>
                                <a:rPr lang="en-GB" sz="1100" b="1" i="1" smtClean="0">
                                  <a:solidFill>
                                    <a:srgbClr val="003057"/>
                                  </a:solidFill>
                                  <a:latin typeface="Cambria Math" panose="02040503050406030204" pitchFamily="18" charset="0"/>
                                  <a:ea typeface="Cambria Math" panose="02040503050406030204" pitchFamily="18" charset="0"/>
                                </a:rPr>
                                <m:t> </m:t>
                              </m:r>
                              <m:r>
                                <a:rPr lang="en-GB" sz="1100" b="1" i="1" smtClean="0">
                                  <a:solidFill>
                                    <a:srgbClr val="003057"/>
                                  </a:solidFill>
                                  <a:latin typeface="Cambria Math" panose="02040503050406030204" pitchFamily="18" charset="0"/>
                                  <a:ea typeface="Cambria Math" panose="02040503050406030204" pitchFamily="18" charset="0"/>
                                </a:rPr>
                                <m:t>𝑫𝒆𝒇𝒍𝒂𝒕𝒐𝒓</m:t>
                              </m:r>
                            </m:e>
                            <m:sub>
                              <m:r>
                                <a:rPr lang="en-GB" sz="1100" b="1" i="1" smtClean="0">
                                  <a:solidFill>
                                    <a:srgbClr val="003057"/>
                                  </a:solidFill>
                                  <a:latin typeface="Cambria Math" panose="02040503050406030204" pitchFamily="18" charset="0"/>
                                  <a:ea typeface="Cambria Math" panose="02040503050406030204" pitchFamily="18" charset="0"/>
                                </a:rPr>
                                <m:t>𝒕</m:t>
                              </m:r>
                            </m:sub>
                          </m:sSub>
                        </m:den>
                      </m:f>
                    </m:oMath>
                  </m:oMathPara>
                </a14:m>
                <a:endParaRPr lang="en-GB" sz="1100" b="1" dirty="0">
                  <a:solidFill>
                    <a:srgbClr val="003057"/>
                  </a:solidFill>
                </a:endParaRPr>
              </a:p>
            </p:txBody>
          </p:sp>
        </mc:Choice>
        <mc:Fallback xmlns="">
          <p:sp>
            <p:nvSpPr>
              <p:cNvPr id="20" name="TextBox 19">
                <a:extLst>
                  <a:ext uri="{FF2B5EF4-FFF2-40B4-BE49-F238E27FC236}">
                    <a16:creationId xmlns:a16="http://schemas.microsoft.com/office/drawing/2014/main" id="{DFCD90FB-1685-4138-ACFC-1FD862978E02}"/>
                  </a:ext>
                </a:extLst>
              </p:cNvPr>
              <p:cNvSpPr txBox="1">
                <a:spLocks noRot="1" noChangeAspect="1" noMove="1" noResize="1" noEditPoints="1" noAdjustHandles="1" noChangeArrowheads="1" noChangeShapeType="1" noTextEdit="1"/>
              </p:cNvSpPr>
              <p:nvPr/>
            </p:nvSpPr>
            <p:spPr>
              <a:xfrm>
                <a:off x="5124726" y="5166860"/>
                <a:ext cx="3538674" cy="443391"/>
              </a:xfrm>
              <a:prstGeom prst="rect">
                <a:avLst/>
              </a:prstGeom>
              <a:blipFill>
                <a:blip r:embed="rId5"/>
                <a:stretch>
                  <a:fillRect b="-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FFA48B-E988-4F7B-9C6C-93544B90ACD8}"/>
                  </a:ext>
                </a:extLst>
              </p:cNvPr>
              <p:cNvSpPr txBox="1"/>
              <p:nvPr/>
            </p:nvSpPr>
            <p:spPr>
              <a:xfrm>
                <a:off x="1045689" y="5208879"/>
                <a:ext cx="4413001" cy="443839"/>
              </a:xfrm>
              <a:prstGeom prst="rect">
                <a:avLst/>
              </a:prstGeom>
              <a:noFill/>
            </p:spPr>
            <p:txBody>
              <a:bodyPr wrap="square" rtlCol="0" anchor="ctr">
                <a:spAutoFit/>
              </a:bodyPr>
              <a:lstStyle/>
              <a:p>
                <a:pPr algn="just"/>
                <a14:m>
                  <m:oMathPara xmlns:m="http://schemas.openxmlformats.org/officeDocument/2006/math">
                    <m:oMathParaPr>
                      <m:jc m:val="left"/>
                    </m:oMathParaPr>
                    <m:oMath xmlns:m="http://schemas.openxmlformats.org/officeDocument/2006/math">
                      <m:sSub>
                        <m:sSubPr>
                          <m:ctrlPr>
                            <a:rPr lang="en-GB" sz="1100" b="1" i="1" smtClean="0">
                              <a:solidFill>
                                <a:srgbClr val="003057"/>
                              </a:solidFill>
                              <a:latin typeface="Cambria Math" panose="02040503050406030204" pitchFamily="18" charset="0"/>
                            </a:rPr>
                          </m:ctrlPr>
                        </m:sSubPr>
                        <m:e>
                          <m:r>
                            <a:rPr lang="en-GB" sz="1100" b="1" i="1" smtClean="0">
                              <a:solidFill>
                                <a:srgbClr val="003057"/>
                              </a:solidFill>
                              <a:latin typeface="Cambria Math" panose="02040503050406030204" pitchFamily="18" charset="0"/>
                            </a:rPr>
                            <m:t>𝑹𝒆𝒃𝒂𝒔𝒆𝒅</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𝑮𝑫𝑷</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𝑫𝒆𝒇𝒍𝒂𝒕𝒐𝒓</m:t>
                          </m:r>
                        </m:e>
                        <m:sub>
                          <m:r>
                            <a:rPr lang="en-GB" sz="1100" b="1" i="1" smtClean="0">
                              <a:solidFill>
                                <a:srgbClr val="003057"/>
                              </a:solidFill>
                              <a:latin typeface="Cambria Math" panose="02040503050406030204" pitchFamily="18" charset="0"/>
                            </a:rPr>
                            <m:t>𝒕</m:t>
                          </m:r>
                        </m:sub>
                      </m:sSub>
                      <m:r>
                        <a:rPr lang="en-GB" sz="1100" b="1" i="1" smtClean="0">
                          <a:solidFill>
                            <a:srgbClr val="003057"/>
                          </a:solidFill>
                          <a:latin typeface="Cambria Math" panose="02040503050406030204" pitchFamily="18" charset="0"/>
                        </a:rPr>
                        <m:t>=</m:t>
                      </m:r>
                      <m:r>
                        <a:rPr lang="en-GB" sz="1100" b="1" i="1" smtClean="0">
                          <a:solidFill>
                            <a:srgbClr val="003057"/>
                          </a:solidFill>
                          <a:latin typeface="Cambria Math" panose="02040503050406030204" pitchFamily="18" charset="0"/>
                        </a:rPr>
                        <m:t>𝟏𝟎𝟎</m:t>
                      </m:r>
                      <m:r>
                        <a:rPr lang="en-GB" sz="1100" b="1" i="1">
                          <a:solidFill>
                            <a:srgbClr val="003057"/>
                          </a:solidFill>
                          <a:latin typeface="Cambria Math" panose="02040503050406030204" pitchFamily="18" charset="0"/>
                          <a:ea typeface="Cambria Math" panose="02040503050406030204" pitchFamily="18" charset="0"/>
                        </a:rPr>
                        <m:t>×</m:t>
                      </m:r>
                      <m:f>
                        <m:fPr>
                          <m:ctrlPr>
                            <a:rPr lang="en-GB" sz="1100" b="1" i="1" smtClean="0">
                              <a:solidFill>
                                <a:srgbClr val="003057"/>
                              </a:solidFill>
                              <a:latin typeface="Cambria Math" panose="02040503050406030204" pitchFamily="18" charset="0"/>
                            </a:rPr>
                          </m:ctrlPr>
                        </m:fPr>
                        <m:num>
                          <m:sSub>
                            <m:sSubPr>
                              <m:ctrlPr>
                                <a:rPr lang="en-GB" sz="1100" b="1" i="1" smtClean="0">
                                  <a:solidFill>
                                    <a:srgbClr val="003057"/>
                                  </a:solidFill>
                                  <a:latin typeface="Cambria Math" panose="02040503050406030204" pitchFamily="18" charset="0"/>
                                </a:rPr>
                              </m:ctrlPr>
                            </m:sSubPr>
                            <m:e>
                              <m:r>
                                <a:rPr lang="en-GB" sz="1100" b="1" i="1">
                                  <a:solidFill>
                                    <a:srgbClr val="003057"/>
                                  </a:solidFill>
                                  <a:latin typeface="Cambria Math" panose="02040503050406030204" pitchFamily="18" charset="0"/>
                                </a:rPr>
                                <m:t>𝑷𝒖𝒃𝒍𝒊𝒔𝒉𝒆𝒅</m:t>
                              </m:r>
                              <m:r>
                                <a:rPr lang="en-GB" sz="1100" b="1" i="1">
                                  <a:solidFill>
                                    <a:srgbClr val="003057"/>
                                  </a:solidFill>
                                  <a:latin typeface="Cambria Math" panose="02040503050406030204" pitchFamily="18" charset="0"/>
                                </a:rPr>
                                <m:t> </m:t>
                              </m:r>
                              <m:r>
                                <a:rPr lang="en-GB" sz="1100" b="1" i="1">
                                  <a:solidFill>
                                    <a:srgbClr val="003057"/>
                                  </a:solidFill>
                                  <a:latin typeface="Cambria Math" panose="02040503050406030204" pitchFamily="18" charset="0"/>
                                </a:rPr>
                                <m:t>𝑮𝑫𝑷</m:t>
                              </m:r>
                              <m:r>
                                <a:rPr lang="en-GB" sz="1100" b="1" i="1">
                                  <a:solidFill>
                                    <a:srgbClr val="003057"/>
                                  </a:solidFill>
                                  <a:latin typeface="Cambria Math" panose="02040503050406030204" pitchFamily="18" charset="0"/>
                                </a:rPr>
                                <m:t> </m:t>
                              </m:r>
                              <m:r>
                                <a:rPr lang="en-GB" sz="1100" b="1" i="1">
                                  <a:solidFill>
                                    <a:srgbClr val="003057"/>
                                  </a:solidFill>
                                  <a:latin typeface="Cambria Math" panose="02040503050406030204" pitchFamily="18" charset="0"/>
                                </a:rPr>
                                <m:t>𝑫𝒆𝒇𝒍𝒂𝒕𝒐𝒓</m:t>
                              </m:r>
                            </m:e>
                            <m:sub>
                              <m:r>
                                <a:rPr lang="en-GB" sz="1100" b="1" i="1" smtClean="0">
                                  <a:solidFill>
                                    <a:srgbClr val="003057"/>
                                  </a:solidFill>
                                  <a:latin typeface="Cambria Math" panose="02040503050406030204" pitchFamily="18" charset="0"/>
                                </a:rPr>
                                <m:t>𝒕</m:t>
                              </m:r>
                            </m:sub>
                          </m:sSub>
                        </m:num>
                        <m:den>
                          <m:r>
                            <a:rPr lang="en-GB" sz="1100" b="1" i="1" smtClean="0">
                              <a:solidFill>
                                <a:srgbClr val="003057"/>
                              </a:solidFill>
                              <a:latin typeface="Cambria Math" panose="02040503050406030204" pitchFamily="18" charset="0"/>
                            </a:rPr>
                            <m:t>𝑵𝒆𝒘</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𝑩𝒂𝒔𝒆</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𝒀𝒆𝒂𝒓</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𝑮𝑫𝑷</m:t>
                          </m:r>
                          <m:r>
                            <a:rPr lang="en-GB" sz="1100" b="1" i="1" smtClean="0">
                              <a:solidFill>
                                <a:srgbClr val="003057"/>
                              </a:solidFill>
                              <a:latin typeface="Cambria Math" panose="02040503050406030204" pitchFamily="18" charset="0"/>
                            </a:rPr>
                            <m:t> </m:t>
                          </m:r>
                          <m:r>
                            <a:rPr lang="en-GB" sz="1100" b="1" i="1" smtClean="0">
                              <a:solidFill>
                                <a:srgbClr val="003057"/>
                              </a:solidFill>
                              <a:latin typeface="Cambria Math" panose="02040503050406030204" pitchFamily="18" charset="0"/>
                            </a:rPr>
                            <m:t>𝑫𝒆𝒇𝒍𝒂𝒕𝒐𝒓</m:t>
                          </m:r>
                        </m:den>
                      </m:f>
                    </m:oMath>
                  </m:oMathPara>
                </a14:m>
                <a:endParaRPr lang="en-GB" sz="1100" b="1" dirty="0">
                  <a:solidFill>
                    <a:srgbClr val="003057"/>
                  </a:solidFill>
                </a:endParaRPr>
              </a:p>
            </p:txBody>
          </p:sp>
        </mc:Choice>
        <mc:Fallback xmlns="">
          <p:sp>
            <p:nvSpPr>
              <p:cNvPr id="15" name="TextBox 14">
                <a:extLst>
                  <a:ext uri="{FF2B5EF4-FFF2-40B4-BE49-F238E27FC236}">
                    <a16:creationId xmlns:a16="http://schemas.microsoft.com/office/drawing/2014/main" id="{0CFFA48B-E988-4F7B-9C6C-93544B90ACD8}"/>
                  </a:ext>
                </a:extLst>
              </p:cNvPr>
              <p:cNvSpPr txBox="1">
                <a:spLocks noRot="1" noChangeAspect="1" noMove="1" noResize="1" noEditPoints="1" noAdjustHandles="1" noChangeArrowheads="1" noChangeShapeType="1" noTextEdit="1"/>
              </p:cNvSpPr>
              <p:nvPr/>
            </p:nvSpPr>
            <p:spPr>
              <a:xfrm>
                <a:off x="1045689" y="5208879"/>
                <a:ext cx="4413001" cy="443839"/>
              </a:xfrm>
              <a:prstGeom prst="rect">
                <a:avLst/>
              </a:prstGeom>
              <a:blipFill>
                <a:blip r:embed="rId6"/>
                <a:stretch>
                  <a:fillRect b="-5479"/>
                </a:stretch>
              </a:blipFill>
            </p:spPr>
            <p:txBody>
              <a:bodyPr/>
              <a:lstStyle/>
              <a:p>
                <a:r>
                  <a:rPr lang="en-GB">
                    <a:noFill/>
                  </a:rPr>
                  <a:t> </a:t>
                </a:r>
              </a:p>
            </p:txBody>
          </p:sp>
        </mc:Fallback>
      </mc:AlternateContent>
      <p:pic>
        <p:nvPicPr>
          <p:cNvPr id="17" name="Graphic 16" descr="Calculator with solid fill">
            <a:extLst>
              <a:ext uri="{FF2B5EF4-FFF2-40B4-BE49-F238E27FC236}">
                <a16:creationId xmlns:a16="http://schemas.microsoft.com/office/drawing/2014/main" id="{7691DDD3-A2F5-494A-9494-38BF4CFFD09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9501" y="5163880"/>
            <a:ext cx="619348" cy="619348"/>
          </a:xfrm>
          <a:prstGeom prst="rect">
            <a:avLst/>
          </a:prstGeom>
        </p:spPr>
      </p:pic>
      <p:sp>
        <p:nvSpPr>
          <p:cNvPr id="18" name="Arrow: Right 17">
            <a:extLst>
              <a:ext uri="{FF2B5EF4-FFF2-40B4-BE49-F238E27FC236}">
                <a16:creationId xmlns:a16="http://schemas.microsoft.com/office/drawing/2014/main" id="{A3EF96F4-83BC-4E26-8F45-23700B7E73B2}"/>
              </a:ext>
            </a:extLst>
          </p:cNvPr>
          <p:cNvSpPr/>
          <p:nvPr/>
        </p:nvSpPr>
        <p:spPr>
          <a:xfrm>
            <a:off x="5331690" y="5363340"/>
            <a:ext cx="127000" cy="45719"/>
          </a:xfrm>
          <a:prstGeom prst="rightArrow">
            <a:avLst/>
          </a:prstGeom>
          <a:solidFill>
            <a:srgbClr val="D1D6E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1529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51D4-6E34-4C99-865A-C0DC1808A32C}"/>
              </a:ext>
            </a:extLst>
          </p:cNvPr>
          <p:cNvSpPr>
            <a:spLocks noGrp="1"/>
          </p:cNvSpPr>
          <p:nvPr>
            <p:ph type="title"/>
          </p:nvPr>
        </p:nvSpPr>
        <p:spPr/>
        <p:txBody>
          <a:bodyPr/>
          <a:lstStyle/>
          <a:p>
            <a:r>
              <a:rPr lang="en-GB" dirty="0"/>
              <a:t>Discounting</a:t>
            </a:r>
          </a:p>
        </p:txBody>
      </p:sp>
      <p:graphicFrame>
        <p:nvGraphicFramePr>
          <p:cNvPr id="6" name="Table 9">
            <a:extLst>
              <a:ext uri="{FF2B5EF4-FFF2-40B4-BE49-F238E27FC236}">
                <a16:creationId xmlns:a16="http://schemas.microsoft.com/office/drawing/2014/main" id="{D620D6D7-6208-4B00-A13D-A33A983881D5}"/>
              </a:ext>
            </a:extLst>
          </p:cNvPr>
          <p:cNvGraphicFramePr>
            <a:graphicFrameLocks noGrp="1"/>
          </p:cNvGraphicFramePr>
          <p:nvPr>
            <p:ph idx="1"/>
            <p:extLst>
              <p:ext uri="{D42A27DB-BD31-4B8C-83A1-F6EECF244321}">
                <p14:modId xmlns:p14="http://schemas.microsoft.com/office/powerpoint/2010/main" val="415732881"/>
              </p:ext>
            </p:extLst>
          </p:nvPr>
        </p:nvGraphicFramePr>
        <p:xfrm>
          <a:off x="711075" y="1907340"/>
          <a:ext cx="7718425" cy="2443480"/>
        </p:xfrm>
        <a:graphic>
          <a:graphicData uri="http://schemas.openxmlformats.org/drawingml/2006/table">
            <a:tbl>
              <a:tblPr firstRow="1" bandRow="1">
                <a:tableStyleId>{3B4B98B0-60AC-42C2-AFA5-B58CD77FA1E5}</a:tableStyleId>
              </a:tblPr>
              <a:tblGrid>
                <a:gridCol w="1624801">
                  <a:extLst>
                    <a:ext uri="{9D8B030D-6E8A-4147-A177-3AD203B41FA5}">
                      <a16:colId xmlns:a16="http://schemas.microsoft.com/office/drawing/2014/main" val="2707888041"/>
                    </a:ext>
                  </a:extLst>
                </a:gridCol>
                <a:gridCol w="1015604">
                  <a:extLst>
                    <a:ext uri="{9D8B030D-6E8A-4147-A177-3AD203B41FA5}">
                      <a16:colId xmlns:a16="http://schemas.microsoft.com/office/drawing/2014/main" val="204544127"/>
                    </a:ext>
                  </a:extLst>
                </a:gridCol>
                <a:gridCol w="1015604">
                  <a:extLst>
                    <a:ext uri="{9D8B030D-6E8A-4147-A177-3AD203B41FA5}">
                      <a16:colId xmlns:a16="http://schemas.microsoft.com/office/drawing/2014/main" val="283008164"/>
                    </a:ext>
                  </a:extLst>
                </a:gridCol>
                <a:gridCol w="1015604">
                  <a:extLst>
                    <a:ext uri="{9D8B030D-6E8A-4147-A177-3AD203B41FA5}">
                      <a16:colId xmlns:a16="http://schemas.microsoft.com/office/drawing/2014/main" val="1055722053"/>
                    </a:ext>
                  </a:extLst>
                </a:gridCol>
                <a:gridCol w="1015604">
                  <a:extLst>
                    <a:ext uri="{9D8B030D-6E8A-4147-A177-3AD203B41FA5}">
                      <a16:colId xmlns:a16="http://schemas.microsoft.com/office/drawing/2014/main" val="2455939559"/>
                    </a:ext>
                  </a:extLst>
                </a:gridCol>
                <a:gridCol w="1015604">
                  <a:extLst>
                    <a:ext uri="{9D8B030D-6E8A-4147-A177-3AD203B41FA5}">
                      <a16:colId xmlns:a16="http://schemas.microsoft.com/office/drawing/2014/main" val="2366601474"/>
                    </a:ext>
                  </a:extLst>
                </a:gridCol>
                <a:gridCol w="1015604">
                  <a:extLst>
                    <a:ext uri="{9D8B030D-6E8A-4147-A177-3AD203B41FA5}">
                      <a16:colId xmlns:a16="http://schemas.microsoft.com/office/drawing/2014/main" val="4007786092"/>
                    </a:ext>
                  </a:extLst>
                </a:gridCol>
              </a:tblGrid>
              <a:tr h="370840">
                <a:tc>
                  <a:txBody>
                    <a:bodyPr/>
                    <a:lstStyle/>
                    <a:p>
                      <a:endParaRPr lang="en-GB" dirty="0">
                        <a:solidFill>
                          <a:srgbClr val="003057"/>
                        </a:solidFill>
                      </a:endParaRPr>
                    </a:p>
                  </a:txBody>
                  <a:tcPr anchor="ctr"/>
                </a:tc>
                <a:tc>
                  <a:txBody>
                    <a:bodyPr/>
                    <a:lstStyle/>
                    <a:p>
                      <a:pPr algn="ctr"/>
                      <a:r>
                        <a:rPr lang="en-GB" sz="1600" dirty="0">
                          <a:solidFill>
                            <a:srgbClr val="003057"/>
                          </a:solidFill>
                        </a:rPr>
                        <a:t>Year 0</a:t>
                      </a:r>
                    </a:p>
                  </a:txBody>
                  <a:tcPr anchor="ctr"/>
                </a:tc>
                <a:tc>
                  <a:txBody>
                    <a:bodyPr/>
                    <a:lstStyle/>
                    <a:p>
                      <a:pPr algn="ctr"/>
                      <a:r>
                        <a:rPr lang="en-GB" sz="1600" dirty="0">
                          <a:solidFill>
                            <a:srgbClr val="003057"/>
                          </a:solidFill>
                        </a:rPr>
                        <a:t>Year 1</a:t>
                      </a:r>
                    </a:p>
                  </a:txBody>
                  <a:tcPr anchor="ctr"/>
                </a:tc>
                <a:tc>
                  <a:txBody>
                    <a:bodyPr/>
                    <a:lstStyle/>
                    <a:p>
                      <a:pPr algn="ctr"/>
                      <a:r>
                        <a:rPr lang="en-GB" sz="1600" dirty="0">
                          <a:solidFill>
                            <a:srgbClr val="003057"/>
                          </a:solidFill>
                        </a:rPr>
                        <a:t>Year 2</a:t>
                      </a:r>
                    </a:p>
                  </a:txBody>
                  <a:tcPr anchor="ctr"/>
                </a:tc>
                <a:tc>
                  <a:txBody>
                    <a:bodyPr/>
                    <a:lstStyle/>
                    <a:p>
                      <a:pPr algn="ctr"/>
                      <a:r>
                        <a:rPr lang="en-GB" sz="1600" dirty="0">
                          <a:solidFill>
                            <a:srgbClr val="003057"/>
                          </a:solidFill>
                        </a:rPr>
                        <a:t>Year 3</a:t>
                      </a:r>
                    </a:p>
                  </a:txBody>
                  <a:tcPr anchor="ctr"/>
                </a:tc>
                <a:tc>
                  <a:txBody>
                    <a:bodyPr/>
                    <a:lstStyle/>
                    <a:p>
                      <a:pPr algn="ctr"/>
                      <a:r>
                        <a:rPr lang="en-GB" sz="1600" dirty="0">
                          <a:solidFill>
                            <a:srgbClr val="003057"/>
                          </a:solidFill>
                        </a:rPr>
                        <a:t>Year 4</a:t>
                      </a:r>
                    </a:p>
                  </a:txBody>
                  <a:tcPr anchor="ctr"/>
                </a:tc>
                <a:tc>
                  <a:txBody>
                    <a:bodyPr/>
                    <a:lstStyle/>
                    <a:p>
                      <a:pPr algn="ctr"/>
                      <a:r>
                        <a:rPr lang="en-GB" sz="1600" dirty="0">
                          <a:solidFill>
                            <a:srgbClr val="003057"/>
                          </a:solidFill>
                        </a:rPr>
                        <a:t>Total</a:t>
                      </a:r>
                    </a:p>
                  </a:txBody>
                  <a:tcPr anchor="ctr"/>
                </a:tc>
                <a:extLst>
                  <a:ext uri="{0D108BD9-81ED-4DB2-BD59-A6C34878D82A}">
                    <a16:rowId xmlns:a16="http://schemas.microsoft.com/office/drawing/2014/main" val="1311292914"/>
                  </a:ext>
                </a:extLst>
              </a:tr>
              <a:tr h="518160">
                <a:tc>
                  <a:txBody>
                    <a:bodyPr/>
                    <a:lstStyle/>
                    <a:p>
                      <a:pPr algn="l"/>
                      <a:r>
                        <a:rPr lang="en-GB" sz="1600" dirty="0">
                          <a:solidFill>
                            <a:srgbClr val="003057"/>
                          </a:solidFill>
                        </a:rPr>
                        <a:t>Real Value</a:t>
                      </a:r>
                    </a:p>
                    <a:p>
                      <a:pPr algn="l"/>
                      <a:r>
                        <a:rPr lang="en-GB" sz="900" dirty="0">
                          <a:solidFill>
                            <a:srgbClr val="003057"/>
                          </a:solidFill>
                        </a:rPr>
                        <a:t>(i.e. excluding inflation)</a:t>
                      </a:r>
                    </a:p>
                  </a:txBody>
                  <a:tcPr anchor="ctr"/>
                </a:tc>
                <a:tc>
                  <a:txBody>
                    <a:bodyPr/>
                    <a:lstStyle/>
                    <a:p>
                      <a:pPr algn="ctr"/>
                      <a:r>
                        <a:rPr lang="en-GB" sz="1600" dirty="0">
                          <a:solidFill>
                            <a:srgbClr val="003057"/>
                          </a:solidFill>
                        </a:rPr>
                        <a:t>£1000</a:t>
                      </a:r>
                    </a:p>
                  </a:txBody>
                  <a:tcPr anchor="ctr"/>
                </a:tc>
                <a:tc>
                  <a:txBody>
                    <a:bodyPr/>
                    <a:lstStyle/>
                    <a:p>
                      <a:pPr algn="ctr"/>
                      <a:r>
                        <a:rPr lang="en-GB" sz="1600" dirty="0">
                          <a:solidFill>
                            <a:srgbClr val="003057"/>
                          </a:solidFill>
                        </a:rPr>
                        <a:t>£996</a:t>
                      </a:r>
                    </a:p>
                  </a:txBody>
                  <a:tcPr anchor="ctr"/>
                </a:tc>
                <a:tc>
                  <a:txBody>
                    <a:bodyPr/>
                    <a:lstStyle/>
                    <a:p>
                      <a:pPr algn="ctr"/>
                      <a:r>
                        <a:rPr lang="en-GB" sz="1600" dirty="0">
                          <a:solidFill>
                            <a:srgbClr val="003057"/>
                          </a:solidFill>
                        </a:rPr>
                        <a:t>£1007</a:t>
                      </a:r>
                    </a:p>
                  </a:txBody>
                  <a:tcPr anchor="ctr"/>
                </a:tc>
                <a:tc>
                  <a:txBody>
                    <a:bodyPr/>
                    <a:lstStyle/>
                    <a:p>
                      <a:pPr algn="ctr"/>
                      <a:r>
                        <a:rPr lang="en-GB" sz="1600" dirty="0">
                          <a:solidFill>
                            <a:srgbClr val="003057"/>
                          </a:solidFill>
                        </a:rPr>
                        <a:t>£1006</a:t>
                      </a:r>
                    </a:p>
                  </a:txBody>
                  <a:tcPr anchor="ctr"/>
                </a:tc>
                <a:tc>
                  <a:txBody>
                    <a:bodyPr/>
                    <a:lstStyle/>
                    <a:p>
                      <a:pPr algn="ctr"/>
                      <a:r>
                        <a:rPr lang="en-GB" sz="1600" dirty="0">
                          <a:solidFill>
                            <a:srgbClr val="003057"/>
                          </a:solidFill>
                        </a:rPr>
                        <a:t>£1014</a:t>
                      </a:r>
                    </a:p>
                  </a:txBody>
                  <a:tcPr anchor="ctr"/>
                </a:tc>
                <a:tc>
                  <a:txBody>
                    <a:bodyPr/>
                    <a:lstStyle/>
                    <a:p>
                      <a:pPr algn="ctr"/>
                      <a:r>
                        <a:rPr lang="en-GB" sz="1600" dirty="0">
                          <a:solidFill>
                            <a:srgbClr val="003057"/>
                          </a:solidFill>
                        </a:rPr>
                        <a:t>£5023</a:t>
                      </a:r>
                    </a:p>
                  </a:txBody>
                  <a:tcPr anchor="ctr"/>
                </a:tc>
                <a:extLst>
                  <a:ext uri="{0D108BD9-81ED-4DB2-BD59-A6C34878D82A}">
                    <a16:rowId xmlns:a16="http://schemas.microsoft.com/office/drawing/2014/main" val="908569588"/>
                  </a:ext>
                </a:extLst>
              </a:tr>
              <a:tr h="518160">
                <a:tc>
                  <a:txBody>
                    <a:bodyPr/>
                    <a:lstStyle/>
                    <a:p>
                      <a:pPr algn="l"/>
                      <a:r>
                        <a:rPr lang="en-GB" sz="1600" dirty="0">
                          <a:solidFill>
                            <a:srgbClr val="003057"/>
                          </a:solidFill>
                        </a:rPr>
                        <a:t>¹Discount Rate</a:t>
                      </a:r>
                    </a:p>
                  </a:txBody>
                  <a:tcPr anchor="ctr"/>
                </a:tc>
                <a:tc>
                  <a:txBody>
                    <a:bodyPr/>
                    <a:lstStyle/>
                    <a:p>
                      <a:pPr algn="ctr"/>
                      <a:r>
                        <a:rPr lang="en-GB" sz="1600" dirty="0">
                          <a:solidFill>
                            <a:srgbClr val="003057"/>
                          </a:solidFill>
                        </a:rPr>
                        <a:t>0.0%</a:t>
                      </a:r>
                    </a:p>
                  </a:txBody>
                  <a:tcPr anchor="ctr"/>
                </a:tc>
                <a:tc>
                  <a:txBody>
                    <a:bodyPr/>
                    <a:lstStyle/>
                    <a:p>
                      <a:pPr algn="ctr"/>
                      <a:r>
                        <a:rPr lang="en-GB" sz="1600" dirty="0">
                          <a:solidFill>
                            <a:srgbClr val="003057"/>
                          </a:solidFill>
                        </a:rPr>
                        <a:t>3.5%</a:t>
                      </a:r>
                    </a:p>
                  </a:txBody>
                  <a:tcPr anchor="ctr"/>
                </a:tc>
                <a:tc>
                  <a:txBody>
                    <a:bodyPr/>
                    <a:lstStyle/>
                    <a:p>
                      <a:pPr algn="ctr"/>
                      <a:r>
                        <a:rPr lang="en-GB" sz="1600" dirty="0">
                          <a:solidFill>
                            <a:srgbClr val="003057"/>
                          </a:solidFill>
                        </a:rPr>
                        <a:t>3.5%</a:t>
                      </a:r>
                    </a:p>
                  </a:txBody>
                  <a:tcPr anchor="ctr"/>
                </a:tc>
                <a:tc>
                  <a:txBody>
                    <a:bodyPr/>
                    <a:lstStyle/>
                    <a:p>
                      <a:pPr algn="ctr"/>
                      <a:r>
                        <a:rPr lang="en-GB" sz="1600" dirty="0">
                          <a:solidFill>
                            <a:srgbClr val="003057"/>
                          </a:solidFill>
                        </a:rPr>
                        <a:t>3.5%</a:t>
                      </a:r>
                    </a:p>
                  </a:txBody>
                  <a:tcPr anchor="ctr"/>
                </a:tc>
                <a:tc>
                  <a:txBody>
                    <a:bodyPr/>
                    <a:lstStyle/>
                    <a:p>
                      <a:pPr algn="ctr"/>
                      <a:r>
                        <a:rPr lang="en-GB" sz="1600" dirty="0">
                          <a:solidFill>
                            <a:srgbClr val="003057"/>
                          </a:solidFill>
                        </a:rPr>
                        <a:t>3.5%</a:t>
                      </a:r>
                    </a:p>
                  </a:txBody>
                  <a:tcPr anchor="ctr"/>
                </a:tc>
                <a:tc>
                  <a:txBody>
                    <a:bodyPr/>
                    <a:lstStyle/>
                    <a:p>
                      <a:pPr algn="ctr"/>
                      <a:r>
                        <a:rPr lang="en-GB" sz="1600" dirty="0">
                          <a:solidFill>
                            <a:srgbClr val="003057"/>
                          </a:solidFill>
                        </a:rPr>
                        <a:t>N/A</a:t>
                      </a:r>
                    </a:p>
                  </a:txBody>
                  <a:tcPr anchor="ctr"/>
                </a:tc>
                <a:extLst>
                  <a:ext uri="{0D108BD9-81ED-4DB2-BD59-A6C34878D82A}">
                    <a16:rowId xmlns:a16="http://schemas.microsoft.com/office/drawing/2014/main" val="3273083442"/>
                  </a:ext>
                </a:extLst>
              </a:tr>
              <a:tr h="518160">
                <a:tc>
                  <a:txBody>
                    <a:bodyPr/>
                    <a:lstStyle/>
                    <a:p>
                      <a:pPr algn="l"/>
                      <a:r>
                        <a:rPr lang="en-GB" sz="1600" dirty="0">
                          <a:solidFill>
                            <a:srgbClr val="003057"/>
                          </a:solidFill>
                        </a:rPr>
                        <a:t>Discount Factor</a:t>
                      </a:r>
                    </a:p>
                  </a:txBody>
                  <a:tcPr anchor="ctr"/>
                </a:tc>
                <a:tc>
                  <a:txBody>
                    <a:bodyPr/>
                    <a:lstStyle/>
                    <a:p>
                      <a:pPr algn="ctr"/>
                      <a:r>
                        <a:rPr lang="en-GB" sz="1600" dirty="0">
                          <a:solidFill>
                            <a:srgbClr val="003057"/>
                          </a:solidFill>
                        </a:rPr>
                        <a:t>1.000</a:t>
                      </a:r>
                    </a:p>
                  </a:txBody>
                  <a:tcPr anchor="ctr"/>
                </a:tc>
                <a:tc>
                  <a:txBody>
                    <a:bodyPr/>
                    <a:lstStyle/>
                    <a:p>
                      <a:pPr algn="ctr"/>
                      <a:r>
                        <a:rPr lang="en-GB" sz="1600" dirty="0">
                          <a:solidFill>
                            <a:srgbClr val="003057"/>
                          </a:solidFill>
                        </a:rPr>
                        <a:t>0.966</a:t>
                      </a:r>
                    </a:p>
                  </a:txBody>
                  <a:tcPr anchor="ctr"/>
                </a:tc>
                <a:tc>
                  <a:txBody>
                    <a:bodyPr/>
                    <a:lstStyle/>
                    <a:p>
                      <a:pPr algn="ctr"/>
                      <a:r>
                        <a:rPr lang="en-GB" sz="1600" dirty="0">
                          <a:solidFill>
                            <a:srgbClr val="003057"/>
                          </a:solidFill>
                        </a:rPr>
                        <a:t>0.934</a:t>
                      </a:r>
                    </a:p>
                  </a:txBody>
                  <a:tcPr anchor="ctr"/>
                </a:tc>
                <a:tc>
                  <a:txBody>
                    <a:bodyPr/>
                    <a:lstStyle/>
                    <a:p>
                      <a:pPr algn="ctr"/>
                      <a:r>
                        <a:rPr lang="en-GB" sz="1600" dirty="0">
                          <a:solidFill>
                            <a:srgbClr val="003057"/>
                          </a:solidFill>
                        </a:rPr>
                        <a:t>0.902</a:t>
                      </a:r>
                    </a:p>
                  </a:txBody>
                  <a:tcPr anchor="ctr"/>
                </a:tc>
                <a:tc>
                  <a:txBody>
                    <a:bodyPr/>
                    <a:lstStyle/>
                    <a:p>
                      <a:pPr algn="ctr"/>
                      <a:r>
                        <a:rPr lang="en-GB" sz="1600" dirty="0">
                          <a:solidFill>
                            <a:srgbClr val="003057"/>
                          </a:solidFill>
                        </a:rPr>
                        <a:t>0.871</a:t>
                      </a:r>
                    </a:p>
                  </a:txBody>
                  <a:tcPr anchor="ctr"/>
                </a:tc>
                <a:tc>
                  <a:txBody>
                    <a:bodyPr/>
                    <a:lstStyle/>
                    <a:p>
                      <a:pPr algn="ctr"/>
                      <a:r>
                        <a:rPr lang="en-GB" sz="1600" dirty="0">
                          <a:solidFill>
                            <a:srgbClr val="003057"/>
                          </a:solidFill>
                        </a:rPr>
                        <a:t>N/A</a:t>
                      </a:r>
                    </a:p>
                  </a:txBody>
                  <a:tcPr anchor="ctr"/>
                </a:tc>
                <a:extLst>
                  <a:ext uri="{0D108BD9-81ED-4DB2-BD59-A6C34878D82A}">
                    <a16:rowId xmlns:a16="http://schemas.microsoft.com/office/drawing/2014/main" val="978478991"/>
                  </a:ext>
                </a:extLst>
              </a:tr>
              <a:tr h="518160">
                <a:tc>
                  <a:txBody>
                    <a:bodyPr/>
                    <a:lstStyle/>
                    <a:p>
                      <a:pPr algn="l"/>
                      <a:r>
                        <a:rPr lang="en-GB" sz="1600" dirty="0">
                          <a:solidFill>
                            <a:srgbClr val="003057"/>
                          </a:solidFill>
                        </a:rPr>
                        <a:t>Present Value</a:t>
                      </a:r>
                    </a:p>
                    <a:p>
                      <a:pPr algn="l"/>
                      <a:r>
                        <a:rPr lang="en-GB" sz="900" dirty="0">
                          <a:solidFill>
                            <a:srgbClr val="003057"/>
                          </a:solidFill>
                        </a:rPr>
                        <a:t>(i.e. after discounting)</a:t>
                      </a:r>
                    </a:p>
                  </a:txBody>
                  <a:tcPr anchor="ctr"/>
                </a:tc>
                <a:tc>
                  <a:txBody>
                    <a:bodyPr/>
                    <a:lstStyle/>
                    <a:p>
                      <a:pPr algn="ctr"/>
                      <a:r>
                        <a:rPr lang="en-GB" sz="1600" dirty="0">
                          <a:solidFill>
                            <a:srgbClr val="003057"/>
                          </a:solidFill>
                        </a:rPr>
                        <a:t>£1000</a:t>
                      </a:r>
                    </a:p>
                  </a:txBody>
                  <a:tcPr anchor="ctr"/>
                </a:tc>
                <a:tc>
                  <a:txBody>
                    <a:bodyPr/>
                    <a:lstStyle/>
                    <a:p>
                      <a:pPr algn="ctr"/>
                      <a:r>
                        <a:rPr lang="en-GB" sz="1600" dirty="0">
                          <a:solidFill>
                            <a:srgbClr val="003057"/>
                          </a:solidFill>
                        </a:rPr>
                        <a:t>£962</a:t>
                      </a:r>
                    </a:p>
                  </a:txBody>
                  <a:tcPr anchor="ctr"/>
                </a:tc>
                <a:tc>
                  <a:txBody>
                    <a:bodyPr/>
                    <a:lstStyle/>
                    <a:p>
                      <a:pPr algn="ctr"/>
                      <a:r>
                        <a:rPr lang="en-GB" sz="1600" dirty="0">
                          <a:solidFill>
                            <a:srgbClr val="003057"/>
                          </a:solidFill>
                        </a:rPr>
                        <a:t>£940</a:t>
                      </a:r>
                    </a:p>
                  </a:txBody>
                  <a:tcPr anchor="ctr"/>
                </a:tc>
                <a:tc>
                  <a:txBody>
                    <a:bodyPr/>
                    <a:lstStyle/>
                    <a:p>
                      <a:pPr algn="ctr"/>
                      <a:r>
                        <a:rPr lang="en-GB" sz="1600" dirty="0">
                          <a:solidFill>
                            <a:srgbClr val="003057"/>
                          </a:solidFill>
                        </a:rPr>
                        <a:t>£907</a:t>
                      </a:r>
                    </a:p>
                  </a:txBody>
                  <a:tcPr anchor="ctr"/>
                </a:tc>
                <a:tc>
                  <a:txBody>
                    <a:bodyPr/>
                    <a:lstStyle/>
                    <a:p>
                      <a:pPr algn="ctr"/>
                      <a:r>
                        <a:rPr lang="en-GB" sz="1600" dirty="0">
                          <a:solidFill>
                            <a:srgbClr val="003057"/>
                          </a:solidFill>
                        </a:rPr>
                        <a:t>£884</a:t>
                      </a:r>
                    </a:p>
                  </a:txBody>
                  <a:tcPr anchor="ctr"/>
                </a:tc>
                <a:tc>
                  <a:txBody>
                    <a:bodyPr/>
                    <a:lstStyle/>
                    <a:p>
                      <a:pPr algn="ctr"/>
                      <a:r>
                        <a:rPr lang="en-GB" sz="1600" dirty="0">
                          <a:solidFill>
                            <a:srgbClr val="003057"/>
                          </a:solidFill>
                        </a:rPr>
                        <a:t>£4693</a:t>
                      </a:r>
                    </a:p>
                  </a:txBody>
                  <a:tcPr anchor="ctr"/>
                </a:tc>
                <a:extLst>
                  <a:ext uri="{0D108BD9-81ED-4DB2-BD59-A6C34878D82A}">
                    <a16:rowId xmlns:a16="http://schemas.microsoft.com/office/drawing/2014/main" val="1436647883"/>
                  </a:ext>
                </a:extLst>
              </a:tr>
            </a:tbl>
          </a:graphicData>
        </a:graphic>
      </p:graphicFrame>
      <p:sp>
        <p:nvSpPr>
          <p:cNvPr id="5" name="Slide Number Placeholder 4">
            <a:extLst>
              <a:ext uri="{FF2B5EF4-FFF2-40B4-BE49-F238E27FC236}">
                <a16:creationId xmlns:a16="http://schemas.microsoft.com/office/drawing/2014/main" id="{79F8C5C9-20BA-4A28-BF26-80F490E12E36}"/>
              </a:ext>
            </a:extLst>
          </p:cNvPr>
          <p:cNvSpPr>
            <a:spLocks noGrp="1"/>
          </p:cNvSpPr>
          <p:nvPr>
            <p:ph type="sldNum" sz="quarter" idx="12"/>
          </p:nvPr>
        </p:nvSpPr>
        <p:spPr/>
        <p:txBody>
          <a:bodyPr/>
          <a:lstStyle/>
          <a:p>
            <a:fld id="{9A8223AF-F2F5-41F7-A71C-81CE492BCB88}" type="slidenum">
              <a:rPr lang="en-GB" smtClean="0"/>
              <a:t>9</a:t>
            </a:fld>
            <a:endParaRPr lang="en-GB"/>
          </a:p>
        </p:txBody>
      </p:sp>
      <p:sp>
        <p:nvSpPr>
          <p:cNvPr id="7" name="TextBox 6">
            <a:extLst>
              <a:ext uri="{FF2B5EF4-FFF2-40B4-BE49-F238E27FC236}">
                <a16:creationId xmlns:a16="http://schemas.microsoft.com/office/drawing/2014/main" id="{179C314E-EA30-41D6-A4A5-49ED0C74515F}"/>
              </a:ext>
            </a:extLst>
          </p:cNvPr>
          <p:cNvSpPr txBox="1"/>
          <p:nvPr/>
        </p:nvSpPr>
        <p:spPr>
          <a:xfrm>
            <a:off x="1045446" y="5638534"/>
            <a:ext cx="3250004" cy="830997"/>
          </a:xfrm>
          <a:prstGeom prst="rect">
            <a:avLst/>
          </a:prstGeom>
          <a:noFill/>
        </p:spPr>
        <p:txBody>
          <a:bodyPr wrap="square" rtlCol="0">
            <a:spAutoFit/>
          </a:bodyPr>
          <a:lstStyle/>
          <a:p>
            <a:pPr algn="just">
              <a:tabLst>
                <a:tab pos="90000" algn="l"/>
                <a:tab pos="360000" algn="l"/>
              </a:tabLst>
            </a:pPr>
            <a:r>
              <a:rPr lang="en-GB" sz="1200" b="1" dirty="0">
                <a:solidFill>
                  <a:srgbClr val="003057"/>
                </a:solidFill>
              </a:rPr>
              <a:t>Different discount rates are available </a:t>
            </a:r>
            <a:r>
              <a:rPr lang="en-GB" sz="1200" dirty="0">
                <a:solidFill>
                  <a:srgbClr val="003057"/>
                </a:solidFill>
              </a:rPr>
              <a:t>for different </a:t>
            </a:r>
            <a:r>
              <a:rPr lang="en-GB" sz="1200" b="1" dirty="0">
                <a:solidFill>
                  <a:srgbClr val="003057"/>
                </a:solidFill>
              </a:rPr>
              <a:t>types of impacts </a:t>
            </a:r>
            <a:r>
              <a:rPr lang="en-GB" sz="1200" dirty="0">
                <a:solidFill>
                  <a:srgbClr val="003057"/>
                </a:solidFill>
              </a:rPr>
              <a:t>and </a:t>
            </a:r>
            <a:r>
              <a:rPr lang="en-GB" sz="1200" b="1" dirty="0">
                <a:solidFill>
                  <a:srgbClr val="003057"/>
                </a:solidFill>
              </a:rPr>
              <a:t>timescales</a:t>
            </a:r>
            <a:r>
              <a:rPr lang="en-GB" sz="1200" dirty="0">
                <a:solidFill>
                  <a:srgbClr val="003057"/>
                </a:solidFill>
              </a:rPr>
              <a:t> – the standard rate is 3.5% per annum for the first 30 years, before decreasing thereafter.</a:t>
            </a:r>
          </a:p>
        </p:txBody>
      </p:sp>
      <p:pic>
        <p:nvPicPr>
          <p:cNvPr id="8" name="Graphic 7" descr="Information with solid fill">
            <a:extLst>
              <a:ext uri="{FF2B5EF4-FFF2-40B4-BE49-F238E27FC236}">
                <a16:creationId xmlns:a16="http://schemas.microsoft.com/office/drawing/2014/main" id="{EA3037F7-4180-48DF-9C5E-4399B5F8E0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49" y="5774449"/>
            <a:ext cx="508995" cy="508995"/>
          </a:xfrm>
          <a:prstGeom prst="rect">
            <a:avLst/>
          </a:prstGeom>
        </p:spPr>
      </p:pic>
      <p:sp>
        <p:nvSpPr>
          <p:cNvPr id="12" name="TextBox 11">
            <a:extLst>
              <a:ext uri="{FF2B5EF4-FFF2-40B4-BE49-F238E27FC236}">
                <a16:creationId xmlns:a16="http://schemas.microsoft.com/office/drawing/2014/main" id="{DEE41183-323A-4721-9E7A-44869BB97968}"/>
              </a:ext>
            </a:extLst>
          </p:cNvPr>
          <p:cNvSpPr txBox="1"/>
          <p:nvPr/>
        </p:nvSpPr>
        <p:spPr>
          <a:xfrm>
            <a:off x="669994" y="4338982"/>
            <a:ext cx="7718422" cy="646331"/>
          </a:xfrm>
          <a:prstGeom prst="rect">
            <a:avLst/>
          </a:prstGeom>
          <a:noFill/>
        </p:spPr>
        <p:txBody>
          <a:bodyPr wrap="square" numCol="2" rtlCol="0">
            <a:spAutoFit/>
          </a:bodyPr>
          <a:lstStyle/>
          <a:p>
            <a:pPr>
              <a:tabLst>
                <a:tab pos="90000" algn="l"/>
                <a:tab pos="360000" algn="l"/>
              </a:tabLst>
            </a:pPr>
            <a:r>
              <a:rPr lang="en-GB" sz="900" i="1" dirty="0">
                <a:solidFill>
                  <a:srgbClr val="003057"/>
                </a:solidFill>
              </a:rPr>
              <a:t>Notes: </a:t>
            </a:r>
          </a:p>
          <a:p>
            <a:pPr>
              <a:tabLst>
                <a:tab pos="90000" algn="l"/>
                <a:tab pos="360000" algn="l"/>
              </a:tabLst>
            </a:pPr>
            <a:r>
              <a:rPr lang="en-GB" sz="900" i="1" dirty="0">
                <a:solidFill>
                  <a:srgbClr val="003057"/>
                </a:solidFill>
              </a:rPr>
              <a:t>	All financial values have been rounded to the nearest pound.</a:t>
            </a:r>
          </a:p>
          <a:p>
            <a:pPr>
              <a:tabLst>
                <a:tab pos="90000" algn="l"/>
                <a:tab pos="360000" algn="l"/>
              </a:tabLst>
            </a:pPr>
            <a:r>
              <a:rPr lang="en-GB" sz="900" i="1" dirty="0">
                <a:solidFill>
                  <a:srgbClr val="003057"/>
                </a:solidFill>
              </a:rPr>
              <a:t>	All discount factors have been rounded to three decimal places.</a:t>
            </a:r>
          </a:p>
          <a:p>
            <a:pPr>
              <a:tabLst>
                <a:tab pos="90000" algn="l"/>
                <a:tab pos="360000" algn="l"/>
              </a:tabLst>
            </a:pPr>
            <a:endParaRPr lang="en-GB" sz="900" i="1" dirty="0">
              <a:solidFill>
                <a:srgbClr val="003057"/>
              </a:solidFill>
            </a:endParaRPr>
          </a:p>
          <a:p>
            <a:pPr>
              <a:tabLst>
                <a:tab pos="90000" algn="l"/>
                <a:tab pos="360000" algn="l"/>
              </a:tabLst>
            </a:pPr>
            <a:r>
              <a:rPr lang="en-GB" sz="900" i="1" dirty="0">
                <a:solidFill>
                  <a:srgbClr val="003057"/>
                </a:solidFill>
              </a:rPr>
              <a:t>	¹HM Treasury Publication: Green Book supplementary guidance: 			discounting</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8F80E7D-403D-4EC6-8D1B-DE6161332D66}"/>
                  </a:ext>
                </a:extLst>
              </p:cNvPr>
              <p:cNvSpPr txBox="1"/>
              <p:nvPr/>
            </p:nvSpPr>
            <p:spPr>
              <a:xfrm>
                <a:off x="1266482" y="4994615"/>
                <a:ext cx="3677628" cy="471091"/>
              </a:xfrm>
              <a:prstGeom prst="rect">
                <a:avLst/>
              </a:prstGeom>
              <a:noFill/>
            </p:spPr>
            <p:txBody>
              <a:bodyPr wrap="square" rtlCol="0" anchor="ctr">
                <a:spAutoFit/>
              </a:bodyPr>
              <a:lstStyle/>
              <a:p>
                <a:pPr algn="just"/>
                <a14:m>
                  <m:oMathPara xmlns:m="http://schemas.openxmlformats.org/officeDocument/2006/math">
                    <m:oMathParaPr>
                      <m:jc m:val="left"/>
                    </m:oMathParaPr>
                    <m:oMath xmlns:m="http://schemas.openxmlformats.org/officeDocument/2006/math">
                      <m:sSub>
                        <m:sSubPr>
                          <m:ctrlPr>
                            <a:rPr lang="en-GB" sz="1200" b="1" i="1" smtClean="0">
                              <a:solidFill>
                                <a:srgbClr val="003057"/>
                              </a:solidFill>
                              <a:latin typeface="Cambria Math" panose="02040503050406030204" pitchFamily="18" charset="0"/>
                            </a:rPr>
                          </m:ctrlPr>
                        </m:sSubPr>
                        <m:e>
                          <m:r>
                            <a:rPr lang="en-GB" sz="1200" b="1" i="1" smtClean="0">
                              <a:solidFill>
                                <a:srgbClr val="003057"/>
                              </a:solidFill>
                              <a:latin typeface="Cambria Math" panose="02040503050406030204" pitchFamily="18" charset="0"/>
                            </a:rPr>
                            <m:t>𝑫𝒊𝒔𝒄𝒐𝒖𝒏𝒕</m:t>
                          </m:r>
                          <m:r>
                            <a:rPr lang="en-GB" sz="1200" b="1" i="1" smtClean="0">
                              <a:solidFill>
                                <a:srgbClr val="003057"/>
                              </a:solidFill>
                              <a:latin typeface="Cambria Math" panose="02040503050406030204" pitchFamily="18" charset="0"/>
                            </a:rPr>
                            <m:t> </m:t>
                          </m:r>
                          <m:r>
                            <a:rPr lang="en-GB" sz="1200" b="1" i="1" smtClean="0">
                              <a:solidFill>
                                <a:srgbClr val="003057"/>
                              </a:solidFill>
                              <a:latin typeface="Cambria Math" panose="02040503050406030204" pitchFamily="18" charset="0"/>
                            </a:rPr>
                            <m:t>𝑭𝒂𝒄𝒕𝒐𝒓</m:t>
                          </m:r>
                        </m:e>
                        <m:sub>
                          <m:r>
                            <a:rPr lang="en-GB" sz="1200" b="1" i="1" smtClean="0">
                              <a:solidFill>
                                <a:srgbClr val="003057"/>
                              </a:solidFill>
                              <a:latin typeface="Cambria Math" panose="02040503050406030204" pitchFamily="18" charset="0"/>
                            </a:rPr>
                            <m:t>𝒕</m:t>
                          </m:r>
                        </m:sub>
                      </m:sSub>
                      <m:r>
                        <a:rPr lang="en-GB" sz="1200" b="1" i="0" smtClean="0">
                          <a:solidFill>
                            <a:srgbClr val="003057"/>
                          </a:solidFill>
                          <a:latin typeface="Cambria Math" panose="02040503050406030204" pitchFamily="18" charset="0"/>
                        </a:rPr>
                        <m:t>=</m:t>
                      </m:r>
                      <m:f>
                        <m:fPr>
                          <m:ctrlPr>
                            <a:rPr lang="en-GB" sz="1200" b="1" i="1" smtClean="0">
                              <a:solidFill>
                                <a:srgbClr val="003057"/>
                              </a:solidFill>
                              <a:latin typeface="Cambria Math" panose="02040503050406030204" pitchFamily="18" charset="0"/>
                            </a:rPr>
                          </m:ctrlPr>
                        </m:fPr>
                        <m:num>
                          <m:sSub>
                            <m:sSubPr>
                              <m:ctrlPr>
                                <a:rPr lang="en-GB" sz="1200" b="1" i="1" smtClean="0">
                                  <a:solidFill>
                                    <a:srgbClr val="003057"/>
                                  </a:solidFill>
                                  <a:latin typeface="Cambria Math" panose="02040503050406030204" pitchFamily="18" charset="0"/>
                                </a:rPr>
                              </m:ctrlPr>
                            </m:sSubPr>
                            <m:e>
                              <m:r>
                                <a:rPr lang="en-GB" sz="1200" b="1" i="1" smtClean="0">
                                  <a:solidFill>
                                    <a:srgbClr val="003057"/>
                                  </a:solidFill>
                                  <a:latin typeface="Cambria Math" panose="02040503050406030204" pitchFamily="18" charset="0"/>
                                </a:rPr>
                                <m:t>𝑫𝒊𝒔𝒄𝒐𝒖𝒏𝒕</m:t>
                              </m:r>
                              <m:r>
                                <a:rPr lang="en-GB" sz="1200" b="1" i="1" smtClean="0">
                                  <a:solidFill>
                                    <a:srgbClr val="003057"/>
                                  </a:solidFill>
                                  <a:latin typeface="Cambria Math" panose="02040503050406030204" pitchFamily="18" charset="0"/>
                                </a:rPr>
                                <m:t> </m:t>
                              </m:r>
                              <m:r>
                                <a:rPr lang="en-GB" sz="1200" b="1" i="1" smtClean="0">
                                  <a:solidFill>
                                    <a:srgbClr val="003057"/>
                                  </a:solidFill>
                                  <a:latin typeface="Cambria Math" panose="02040503050406030204" pitchFamily="18" charset="0"/>
                                </a:rPr>
                                <m:t>𝑭𝒂𝒄𝒕𝒐𝒓</m:t>
                              </m:r>
                            </m:e>
                            <m:sub>
                              <m:r>
                                <a:rPr lang="en-GB" sz="1200" b="1" i="1" smtClean="0">
                                  <a:solidFill>
                                    <a:srgbClr val="003057"/>
                                  </a:solidFill>
                                  <a:latin typeface="Cambria Math" panose="02040503050406030204" pitchFamily="18" charset="0"/>
                                </a:rPr>
                                <m:t>𝒕</m:t>
                              </m:r>
                              <m:r>
                                <a:rPr lang="en-GB" sz="1200" b="1" i="1" smtClean="0">
                                  <a:solidFill>
                                    <a:srgbClr val="003057"/>
                                  </a:solidFill>
                                  <a:latin typeface="Cambria Math" panose="02040503050406030204" pitchFamily="18" charset="0"/>
                                </a:rPr>
                                <m:t>−</m:t>
                              </m:r>
                              <m:r>
                                <a:rPr lang="en-GB" sz="1200" b="1" i="1" smtClean="0">
                                  <a:solidFill>
                                    <a:srgbClr val="003057"/>
                                  </a:solidFill>
                                  <a:latin typeface="Cambria Math" panose="02040503050406030204" pitchFamily="18" charset="0"/>
                                </a:rPr>
                                <m:t>𝟏</m:t>
                              </m:r>
                            </m:sub>
                          </m:sSub>
                        </m:num>
                        <m:den>
                          <m:r>
                            <a:rPr lang="en-GB" sz="1200" b="1" i="1">
                              <a:solidFill>
                                <a:srgbClr val="003057"/>
                              </a:solidFill>
                              <a:latin typeface="Cambria Math" panose="02040503050406030204" pitchFamily="18" charset="0"/>
                            </a:rPr>
                            <m:t>𝟏</m:t>
                          </m:r>
                          <m:r>
                            <a:rPr lang="en-GB" sz="1200" b="1" i="1">
                              <a:solidFill>
                                <a:srgbClr val="003057"/>
                              </a:solidFill>
                              <a:latin typeface="Cambria Math" panose="02040503050406030204" pitchFamily="18" charset="0"/>
                            </a:rPr>
                            <m:t>+</m:t>
                          </m:r>
                          <m:sSub>
                            <m:sSubPr>
                              <m:ctrlPr>
                                <a:rPr lang="en-GB" sz="1200" b="1" i="1">
                                  <a:solidFill>
                                    <a:srgbClr val="003057"/>
                                  </a:solidFill>
                                  <a:latin typeface="Cambria Math" panose="02040503050406030204" pitchFamily="18" charset="0"/>
                                </a:rPr>
                              </m:ctrlPr>
                            </m:sSubPr>
                            <m:e>
                              <m:r>
                                <a:rPr lang="en-GB" sz="1200" b="1" i="1">
                                  <a:solidFill>
                                    <a:srgbClr val="003057"/>
                                  </a:solidFill>
                                  <a:latin typeface="Cambria Math" panose="02040503050406030204" pitchFamily="18" charset="0"/>
                                </a:rPr>
                                <m:t>𝑫𝒊𝒔𝒄𝒐𝒖𝒏𝒕</m:t>
                              </m:r>
                              <m:r>
                                <a:rPr lang="en-GB" sz="1200" b="1" i="1">
                                  <a:solidFill>
                                    <a:srgbClr val="003057"/>
                                  </a:solidFill>
                                  <a:latin typeface="Cambria Math" panose="02040503050406030204" pitchFamily="18" charset="0"/>
                                </a:rPr>
                                <m:t> </m:t>
                              </m:r>
                              <m:r>
                                <a:rPr lang="en-GB" sz="1200" b="1" i="1">
                                  <a:solidFill>
                                    <a:srgbClr val="003057"/>
                                  </a:solidFill>
                                  <a:latin typeface="Cambria Math" panose="02040503050406030204" pitchFamily="18" charset="0"/>
                                </a:rPr>
                                <m:t>𝑹𝒂𝒕𝒆</m:t>
                              </m:r>
                            </m:e>
                            <m:sub>
                              <m:r>
                                <a:rPr lang="en-GB" sz="1200" b="1" i="1">
                                  <a:solidFill>
                                    <a:srgbClr val="003057"/>
                                  </a:solidFill>
                                  <a:latin typeface="Cambria Math" panose="02040503050406030204" pitchFamily="18" charset="0"/>
                                </a:rPr>
                                <m:t>𝒕</m:t>
                              </m:r>
                            </m:sub>
                          </m:sSub>
                        </m:den>
                      </m:f>
                    </m:oMath>
                  </m:oMathPara>
                </a14:m>
                <a:endParaRPr lang="en-GB" sz="1200" b="1" dirty="0">
                  <a:solidFill>
                    <a:srgbClr val="003057"/>
                  </a:solidFill>
                </a:endParaRPr>
              </a:p>
            </p:txBody>
          </p:sp>
        </mc:Choice>
        <mc:Fallback xmlns="">
          <p:sp>
            <p:nvSpPr>
              <p:cNvPr id="13" name="TextBox 12">
                <a:extLst>
                  <a:ext uri="{FF2B5EF4-FFF2-40B4-BE49-F238E27FC236}">
                    <a16:creationId xmlns:a16="http://schemas.microsoft.com/office/drawing/2014/main" id="{B8F80E7D-403D-4EC6-8D1B-DE6161332D66}"/>
                  </a:ext>
                </a:extLst>
              </p:cNvPr>
              <p:cNvSpPr txBox="1">
                <a:spLocks noRot="1" noChangeAspect="1" noMove="1" noResize="1" noEditPoints="1" noAdjustHandles="1" noChangeArrowheads="1" noChangeShapeType="1" noTextEdit="1"/>
              </p:cNvSpPr>
              <p:nvPr/>
            </p:nvSpPr>
            <p:spPr>
              <a:xfrm>
                <a:off x="1266482" y="4994615"/>
                <a:ext cx="3677628" cy="471091"/>
              </a:xfrm>
              <a:prstGeom prst="rect">
                <a:avLst/>
              </a:prstGeom>
              <a:blipFill>
                <a:blip r:embed="rId5"/>
                <a:stretch>
                  <a:fillRect/>
                </a:stretch>
              </a:blipFill>
            </p:spPr>
            <p:txBody>
              <a:bodyPr/>
              <a:lstStyle/>
              <a:p>
                <a:r>
                  <a:rPr lang="en-GB">
                    <a:noFill/>
                  </a:rPr>
                  <a:t> </a:t>
                </a:r>
              </a:p>
            </p:txBody>
          </p:sp>
        </mc:Fallback>
      </mc:AlternateContent>
      <p:pic>
        <p:nvPicPr>
          <p:cNvPr id="14" name="Graphic 13" descr="Calculator with solid fill">
            <a:extLst>
              <a:ext uri="{FF2B5EF4-FFF2-40B4-BE49-F238E27FC236}">
                <a16:creationId xmlns:a16="http://schemas.microsoft.com/office/drawing/2014/main" id="{3C7DB77C-5B49-4EC2-BAAB-9B0B17240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9994" y="4951229"/>
            <a:ext cx="619348" cy="619348"/>
          </a:xfrm>
          <a:prstGeom prst="rect">
            <a:avLst/>
          </a:prstGeom>
        </p:spPr>
      </p:pic>
      <p:sp>
        <p:nvSpPr>
          <p:cNvPr id="15" name="Rectangle: Rounded Corners 14">
            <a:extLst>
              <a:ext uri="{FF2B5EF4-FFF2-40B4-BE49-F238E27FC236}">
                <a16:creationId xmlns:a16="http://schemas.microsoft.com/office/drawing/2014/main" id="{E6CFF7BB-A458-4DD9-8900-E4D3D9DD7EC6}"/>
              </a:ext>
            </a:extLst>
          </p:cNvPr>
          <p:cNvSpPr/>
          <p:nvPr/>
        </p:nvSpPr>
        <p:spPr>
          <a:xfrm>
            <a:off x="437100" y="1392294"/>
            <a:ext cx="8147400" cy="34523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3057"/>
                </a:solidFill>
              </a:rPr>
              <a:t>“Discounting […] is based on the concept of time preference – people prefer things now rather than later”</a:t>
            </a:r>
          </a:p>
        </p:txBody>
      </p:sp>
      <p:sp>
        <p:nvSpPr>
          <p:cNvPr id="16" name="TextBox 15">
            <a:extLst>
              <a:ext uri="{FF2B5EF4-FFF2-40B4-BE49-F238E27FC236}">
                <a16:creationId xmlns:a16="http://schemas.microsoft.com/office/drawing/2014/main" id="{00F9713A-2B44-4C67-B050-EA4865E4331D}"/>
              </a:ext>
            </a:extLst>
          </p:cNvPr>
          <p:cNvSpPr txBox="1"/>
          <p:nvPr/>
        </p:nvSpPr>
        <p:spPr>
          <a:xfrm>
            <a:off x="6790237" y="1606506"/>
            <a:ext cx="1571625" cy="230832"/>
          </a:xfrm>
          <a:prstGeom prst="rect">
            <a:avLst/>
          </a:prstGeom>
          <a:noFill/>
        </p:spPr>
        <p:txBody>
          <a:bodyPr wrap="square" rtlCol="0">
            <a:spAutoFit/>
          </a:bodyPr>
          <a:lstStyle/>
          <a:p>
            <a:pPr algn="r"/>
            <a:r>
              <a:rPr lang="en-GB" sz="900" dirty="0">
                <a:solidFill>
                  <a:srgbClr val="003057"/>
                </a:solidFill>
              </a:rPr>
              <a:t>Source: HMT Green Book</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31221C9-096B-4B2F-B32D-6C87EC8D4ED1}"/>
                  </a:ext>
                </a:extLst>
              </p:cNvPr>
              <p:cNvSpPr txBox="1"/>
              <p:nvPr/>
            </p:nvSpPr>
            <p:spPr>
              <a:xfrm>
                <a:off x="4706137" y="5077421"/>
                <a:ext cx="3893170" cy="276999"/>
              </a:xfrm>
              <a:prstGeom prst="rect">
                <a:avLst/>
              </a:prstGeom>
              <a:noFill/>
            </p:spPr>
            <p:txBody>
              <a:bodyPr wrap="square" rtlCol="0" anchor="ctr">
                <a:spAutoFit/>
              </a:bodyPr>
              <a:lstStyle/>
              <a:p>
                <a:pPr algn="just"/>
                <a14:m>
                  <m:oMathPara xmlns:m="http://schemas.openxmlformats.org/officeDocument/2006/math">
                    <m:oMathParaPr>
                      <m:jc m:val="right"/>
                    </m:oMathParaPr>
                    <m:oMath xmlns:m="http://schemas.openxmlformats.org/officeDocument/2006/math">
                      <m:sSub>
                        <m:sSubPr>
                          <m:ctrlPr>
                            <a:rPr lang="en-GB" sz="1200" b="1" i="1" smtClean="0">
                              <a:solidFill>
                                <a:srgbClr val="003057"/>
                              </a:solidFill>
                              <a:latin typeface="Cambria Math" panose="02040503050406030204" pitchFamily="18" charset="0"/>
                            </a:rPr>
                          </m:ctrlPr>
                        </m:sSubPr>
                        <m:e>
                          <m:r>
                            <a:rPr lang="en-GB" sz="1200" b="1" i="1" smtClean="0">
                              <a:solidFill>
                                <a:srgbClr val="003057"/>
                              </a:solidFill>
                              <a:latin typeface="Cambria Math" panose="02040503050406030204" pitchFamily="18" charset="0"/>
                            </a:rPr>
                            <m:t>𝑷𝒓𝒆𝒔𝒆𝒏𝒕</m:t>
                          </m:r>
                          <m:r>
                            <a:rPr lang="en-GB" sz="1200" b="1" i="1" smtClean="0">
                              <a:solidFill>
                                <a:srgbClr val="003057"/>
                              </a:solidFill>
                              <a:latin typeface="Cambria Math" panose="02040503050406030204" pitchFamily="18" charset="0"/>
                            </a:rPr>
                            <m:t> </m:t>
                          </m:r>
                          <m:r>
                            <a:rPr lang="en-GB" sz="1200" b="1" i="1" smtClean="0">
                              <a:solidFill>
                                <a:srgbClr val="003057"/>
                              </a:solidFill>
                              <a:latin typeface="Cambria Math" panose="02040503050406030204" pitchFamily="18" charset="0"/>
                            </a:rPr>
                            <m:t>𝑽𝒂𝒍𝒖𝒆</m:t>
                          </m:r>
                        </m:e>
                        <m:sub>
                          <m:r>
                            <a:rPr lang="en-GB" sz="1200" b="1" i="1" smtClean="0">
                              <a:solidFill>
                                <a:srgbClr val="003057"/>
                              </a:solidFill>
                              <a:latin typeface="Cambria Math" panose="02040503050406030204" pitchFamily="18" charset="0"/>
                            </a:rPr>
                            <m:t>𝒕</m:t>
                          </m:r>
                        </m:sub>
                      </m:sSub>
                      <m:r>
                        <a:rPr lang="en-GB" sz="1200" b="1" i="0" smtClean="0">
                          <a:solidFill>
                            <a:srgbClr val="003057"/>
                          </a:solidFill>
                          <a:latin typeface="Cambria Math" panose="02040503050406030204" pitchFamily="18" charset="0"/>
                        </a:rPr>
                        <m:t>=</m:t>
                      </m:r>
                      <m:sSub>
                        <m:sSubPr>
                          <m:ctrlPr>
                            <a:rPr lang="en-GB" sz="1200" b="1" i="1" smtClean="0">
                              <a:solidFill>
                                <a:srgbClr val="003057"/>
                              </a:solidFill>
                              <a:latin typeface="Cambria Math" panose="02040503050406030204" pitchFamily="18" charset="0"/>
                            </a:rPr>
                          </m:ctrlPr>
                        </m:sSubPr>
                        <m:e>
                          <m:r>
                            <a:rPr lang="en-GB" sz="1200" b="1" i="1" smtClean="0">
                              <a:solidFill>
                                <a:srgbClr val="003057"/>
                              </a:solidFill>
                              <a:latin typeface="Cambria Math" panose="02040503050406030204" pitchFamily="18" charset="0"/>
                            </a:rPr>
                            <m:t>𝑹𝒆𝒂𝒍</m:t>
                          </m:r>
                          <m:r>
                            <a:rPr lang="en-GB" sz="1200" b="1" i="1" smtClean="0">
                              <a:solidFill>
                                <a:srgbClr val="003057"/>
                              </a:solidFill>
                              <a:latin typeface="Cambria Math" panose="02040503050406030204" pitchFamily="18" charset="0"/>
                            </a:rPr>
                            <m:t> </m:t>
                          </m:r>
                          <m:r>
                            <a:rPr lang="en-GB" sz="1200" b="1" i="1" smtClean="0">
                              <a:solidFill>
                                <a:srgbClr val="003057"/>
                              </a:solidFill>
                              <a:latin typeface="Cambria Math" panose="02040503050406030204" pitchFamily="18" charset="0"/>
                            </a:rPr>
                            <m:t>𝑽𝒂𝒍𝒖𝒆</m:t>
                          </m:r>
                        </m:e>
                        <m:sub>
                          <m:r>
                            <a:rPr lang="en-GB" sz="1200" b="1" i="1" smtClean="0">
                              <a:solidFill>
                                <a:srgbClr val="003057"/>
                              </a:solidFill>
                              <a:latin typeface="Cambria Math" panose="02040503050406030204" pitchFamily="18" charset="0"/>
                            </a:rPr>
                            <m:t>𝒕</m:t>
                          </m:r>
                        </m:sub>
                      </m:sSub>
                      <m:r>
                        <a:rPr lang="en-GB" sz="1200" b="1" i="1" smtClean="0">
                          <a:solidFill>
                            <a:srgbClr val="003057"/>
                          </a:solidFill>
                          <a:latin typeface="Cambria Math" panose="02040503050406030204" pitchFamily="18" charset="0"/>
                          <a:ea typeface="Cambria Math" panose="02040503050406030204" pitchFamily="18" charset="0"/>
                        </a:rPr>
                        <m:t>× </m:t>
                      </m:r>
                      <m:sSub>
                        <m:sSubPr>
                          <m:ctrlPr>
                            <a:rPr lang="en-GB" sz="1200" b="1" i="1" smtClean="0">
                              <a:solidFill>
                                <a:srgbClr val="003057"/>
                              </a:solidFill>
                              <a:latin typeface="Cambria Math" panose="02040503050406030204" pitchFamily="18" charset="0"/>
                              <a:ea typeface="Cambria Math" panose="02040503050406030204" pitchFamily="18" charset="0"/>
                            </a:rPr>
                          </m:ctrlPr>
                        </m:sSubPr>
                        <m:e>
                          <m:r>
                            <a:rPr lang="en-GB" sz="1200" b="1" i="1" smtClean="0">
                              <a:solidFill>
                                <a:srgbClr val="003057"/>
                              </a:solidFill>
                              <a:latin typeface="Cambria Math" panose="02040503050406030204" pitchFamily="18" charset="0"/>
                              <a:ea typeface="Cambria Math" panose="02040503050406030204" pitchFamily="18" charset="0"/>
                            </a:rPr>
                            <m:t>𝑫𝒊𝒔𝒄𝒐𝒖𝒏𝒕</m:t>
                          </m:r>
                          <m:r>
                            <a:rPr lang="en-GB" sz="1200" b="1" i="1" smtClean="0">
                              <a:solidFill>
                                <a:srgbClr val="003057"/>
                              </a:solidFill>
                              <a:latin typeface="Cambria Math" panose="02040503050406030204" pitchFamily="18" charset="0"/>
                              <a:ea typeface="Cambria Math" panose="02040503050406030204" pitchFamily="18" charset="0"/>
                            </a:rPr>
                            <m:t> </m:t>
                          </m:r>
                          <m:r>
                            <a:rPr lang="en-GB" sz="1200" b="1" i="1" smtClean="0">
                              <a:solidFill>
                                <a:srgbClr val="003057"/>
                              </a:solidFill>
                              <a:latin typeface="Cambria Math" panose="02040503050406030204" pitchFamily="18" charset="0"/>
                              <a:ea typeface="Cambria Math" panose="02040503050406030204" pitchFamily="18" charset="0"/>
                            </a:rPr>
                            <m:t>𝑭𝒂𝒄𝒕𝒐𝒓</m:t>
                          </m:r>
                        </m:e>
                        <m:sub>
                          <m:r>
                            <a:rPr lang="en-GB" sz="1200" b="1" i="1" smtClean="0">
                              <a:solidFill>
                                <a:srgbClr val="003057"/>
                              </a:solidFill>
                              <a:latin typeface="Cambria Math" panose="02040503050406030204" pitchFamily="18" charset="0"/>
                              <a:ea typeface="Cambria Math" panose="02040503050406030204" pitchFamily="18" charset="0"/>
                            </a:rPr>
                            <m:t>𝒕</m:t>
                          </m:r>
                        </m:sub>
                      </m:sSub>
                    </m:oMath>
                  </m:oMathPara>
                </a14:m>
                <a:endParaRPr lang="en-GB" sz="1200" b="1" dirty="0">
                  <a:solidFill>
                    <a:srgbClr val="003057"/>
                  </a:solidFill>
                </a:endParaRPr>
              </a:p>
            </p:txBody>
          </p:sp>
        </mc:Choice>
        <mc:Fallback xmlns="">
          <p:sp>
            <p:nvSpPr>
              <p:cNvPr id="18" name="TextBox 17">
                <a:extLst>
                  <a:ext uri="{FF2B5EF4-FFF2-40B4-BE49-F238E27FC236}">
                    <a16:creationId xmlns:a16="http://schemas.microsoft.com/office/drawing/2014/main" id="{031221C9-096B-4B2F-B32D-6C87EC8D4ED1}"/>
                  </a:ext>
                </a:extLst>
              </p:cNvPr>
              <p:cNvSpPr txBox="1">
                <a:spLocks noRot="1" noChangeAspect="1" noMove="1" noResize="1" noEditPoints="1" noAdjustHandles="1" noChangeArrowheads="1" noChangeShapeType="1" noTextEdit="1"/>
              </p:cNvSpPr>
              <p:nvPr/>
            </p:nvSpPr>
            <p:spPr>
              <a:xfrm>
                <a:off x="4706137" y="5077421"/>
                <a:ext cx="3893170" cy="276999"/>
              </a:xfrm>
              <a:prstGeom prst="rect">
                <a:avLst/>
              </a:prstGeom>
              <a:blipFill>
                <a:blip r:embed="rId8"/>
                <a:stretch>
                  <a:fillRect/>
                </a:stretch>
              </a:blipFill>
            </p:spPr>
            <p:txBody>
              <a:bodyPr/>
              <a:lstStyle/>
              <a:p>
                <a:r>
                  <a:rPr lang="en-GB">
                    <a:noFill/>
                  </a:rPr>
                  <a:t> </a:t>
                </a:r>
              </a:p>
            </p:txBody>
          </p:sp>
        </mc:Fallback>
      </mc:AlternateContent>
      <p:sp>
        <p:nvSpPr>
          <p:cNvPr id="22" name="Arrow: Right 21">
            <a:extLst>
              <a:ext uri="{FF2B5EF4-FFF2-40B4-BE49-F238E27FC236}">
                <a16:creationId xmlns:a16="http://schemas.microsoft.com/office/drawing/2014/main" id="{C432A49E-E0BF-4257-8E57-7A67DB5DE1EE}"/>
              </a:ext>
            </a:extLst>
          </p:cNvPr>
          <p:cNvSpPr/>
          <p:nvPr/>
        </p:nvSpPr>
        <p:spPr>
          <a:xfrm>
            <a:off x="4437862" y="5170735"/>
            <a:ext cx="268275" cy="90373"/>
          </a:xfrm>
          <a:prstGeom prst="rightArrow">
            <a:avLst/>
          </a:prstGeom>
          <a:solidFill>
            <a:srgbClr val="D1D6E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8874056"/>
      </p:ext>
    </p:extLst>
  </p:cSld>
  <p:clrMapOvr>
    <a:masterClrMapping/>
  </p:clrMapOvr>
</p:sld>
</file>

<file path=ppt/theme/theme1.xml><?xml version="1.0" encoding="utf-8"?>
<a:theme xmlns:a="http://schemas.openxmlformats.org/drawingml/2006/main" name="Office Theme">
  <a:themeElements>
    <a:clrScheme name="MoJ">
      <a:dk1>
        <a:sysClr val="windowText" lastClr="000000"/>
      </a:dk1>
      <a:lt1>
        <a:sysClr val="window" lastClr="FFFFFF"/>
      </a:lt1>
      <a:dk2>
        <a:srgbClr val="000000"/>
      </a:dk2>
      <a:lt2>
        <a:srgbClr val="FFFFFF"/>
      </a:lt2>
      <a:accent1>
        <a:srgbClr val="1D609D"/>
      </a:accent1>
      <a:accent2>
        <a:srgbClr val="30AA51"/>
      </a:accent2>
      <a:accent3>
        <a:srgbClr val="E9426E"/>
      </a:accent3>
      <a:accent4>
        <a:srgbClr val="565B96"/>
      </a:accent4>
      <a:accent5>
        <a:srgbClr val="00A5A1"/>
      </a:accent5>
      <a:accent6>
        <a:srgbClr val="EE7127"/>
      </a:accent6>
      <a:hlink>
        <a:srgbClr val="00B1EB"/>
      </a:hlink>
      <a:folHlink>
        <a:srgbClr val="00B1EB"/>
      </a:folHlink>
    </a:clrScheme>
    <a:fontScheme name="MoJ">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_MoJ PowerPoint standard ink light document template.potx" id="{FA3D0D28-E0A0-4519-A332-2410D51F2F5B}" vid="{4CBE796B-F271-4186-80BE-C729881921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E7E5DA31E94D47A34B3CF95FAF5A55" ma:contentTypeVersion="6" ma:contentTypeDescription="Create a new document." ma:contentTypeScope="" ma:versionID="ce5cf953a05ea16de334101f8ada589e">
  <xsd:schema xmlns:xsd="http://www.w3.org/2001/XMLSchema" xmlns:xs="http://www.w3.org/2001/XMLSchema" xmlns:p="http://schemas.microsoft.com/office/2006/metadata/properties" xmlns:ns2="98621bfa-10f7-4314-a577-59bf262aa9a8" targetNamespace="http://schemas.microsoft.com/office/2006/metadata/properties" ma:root="true" ma:fieldsID="77d4a4c3139f958aa1fdaca54ae931e3" ns2:_="">
    <xsd:import namespace="98621bfa-10f7-4314-a577-59bf262aa9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21bfa-10f7-4314-a577-59bf262aa9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57A4BB-D36F-44B4-8617-C2DC5EFE78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21bfa-10f7-4314-a577-59bf262aa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7B338D-38F5-4810-979A-D53FC8116B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powerpoint-standard-ink-light-document-eng-template</Template>
  <TotalTime>12364</TotalTime>
  <Words>2493</Words>
  <Application>Microsoft Office PowerPoint</Application>
  <PresentationFormat>On-screen Show (4:3)</PresentationFormat>
  <Paragraphs>291</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Wingdings</vt:lpstr>
      <vt:lpstr>Office Theme</vt:lpstr>
      <vt:lpstr>Economic Appraisals: Inflation Guidance</vt:lpstr>
      <vt:lpstr>PowerPoint Presentation</vt:lpstr>
      <vt:lpstr>Overview</vt:lpstr>
      <vt:lpstr>Common Measures of Inflation</vt:lpstr>
      <vt:lpstr>Inflation Trends</vt:lpstr>
      <vt:lpstr>Inflation Rate Conversions</vt:lpstr>
      <vt:lpstr>PowerPoint Presentation</vt:lpstr>
      <vt:lpstr>Deflators</vt:lpstr>
      <vt:lpstr>Discounting</vt:lpstr>
      <vt:lpstr>Net Present Value Conversion</vt:lpstr>
      <vt:lpstr>PowerPoint Presentation</vt:lpstr>
      <vt:lpstr>Recap: Inflation</vt:lpstr>
      <vt:lpstr>Recap: Deflators &amp; Discounting</vt:lpstr>
      <vt:lpstr>PowerPoint Presentation</vt:lpstr>
      <vt:lpstr>PowerPoint Presentation</vt:lpstr>
    </vt:vector>
  </TitlesOfParts>
  <Manager>Ministry of Justice</Manager>
  <Company>Ministry of Justice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[Subtitle or description]</dc:subject>
  <dc:creator>White, Daniel</dc:creator>
  <cp:keywords>[Key words separated by commas]</cp:keywords>
  <cp:lastModifiedBy>Simjee, Ibrahim | (He/His)</cp:lastModifiedBy>
  <cp:revision>569</cp:revision>
  <dcterms:created xsi:type="dcterms:W3CDTF">2022-09-13T10:49:11Z</dcterms:created>
  <dcterms:modified xsi:type="dcterms:W3CDTF">2022-12-21T11:42:19Z</dcterms:modified>
</cp:coreProperties>
</file>