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82" r:id="rId6"/>
    <p:sldId id="273" r:id="rId7"/>
    <p:sldId id="265" r:id="rId8"/>
    <p:sldId id="274" r:id="rId9"/>
    <p:sldId id="268" r:id="rId10"/>
    <p:sldId id="269" r:id="rId11"/>
    <p:sldId id="270" r:id="rId12"/>
    <p:sldId id="285" r:id="rId13"/>
    <p:sldId id="286" r:id="rId14"/>
    <p:sldId id="288" r:id="rId15"/>
    <p:sldId id="289" r:id="rId16"/>
    <p:sldId id="271" r:id="rId17"/>
    <p:sldId id="290" r:id="rId18"/>
    <p:sldId id="291" r:id="rId19"/>
    <p:sldId id="26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7"/>
    <a:srgbClr val="A7D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512" autoAdjust="0"/>
  </p:normalViewPr>
  <p:slideViewPr>
    <p:cSldViewPr snapToGrid="0">
      <p:cViewPr varScale="1">
        <p:scale>
          <a:sx n="158" d="100"/>
          <a:sy n="158" d="100"/>
        </p:scale>
        <p:origin x="192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jee, Ibrahim | (He/His)" userId="866c9f19-5c30-4475-888d-e3209e9061c1" providerId="ADAL" clId="{16FD69BF-1AF3-4530-89FF-DD937F287404}"/>
    <pc:docChg chg="undo redo custSel addSld delSld modSld">
      <pc:chgData name="Simjee, Ibrahim | (He/His)" userId="866c9f19-5c30-4475-888d-e3209e9061c1" providerId="ADAL" clId="{16FD69BF-1AF3-4530-89FF-DD937F287404}" dt="2023-06-21T13:07:24.604" v="2200" actId="14100"/>
      <pc:docMkLst>
        <pc:docMk/>
      </pc:docMkLst>
      <pc:sldChg chg="modSp mod">
        <pc:chgData name="Simjee, Ibrahim | (He/His)" userId="866c9f19-5c30-4475-888d-e3209e9061c1" providerId="ADAL" clId="{16FD69BF-1AF3-4530-89FF-DD937F287404}" dt="2023-06-21T13:07:24.604" v="2200" actId="14100"/>
        <pc:sldMkLst>
          <pc:docMk/>
          <pc:sldMk cId="787449416" sldId="256"/>
        </pc:sldMkLst>
        <pc:spChg chg="mod">
          <ac:chgData name="Simjee, Ibrahim | (He/His)" userId="866c9f19-5c30-4475-888d-e3209e9061c1" providerId="ADAL" clId="{16FD69BF-1AF3-4530-89FF-DD937F287404}" dt="2023-06-21T13:07:24.604" v="2200" actId="14100"/>
          <ac:spMkLst>
            <pc:docMk/>
            <pc:sldMk cId="787449416" sldId="256"/>
            <ac:spMk id="3" creationId="{4A03BE4A-F024-485C-8B2B-57D72598743E}"/>
          </ac:spMkLst>
        </pc:spChg>
      </pc:sldChg>
      <pc:sldChg chg="modSp mod">
        <pc:chgData name="Simjee, Ibrahim | (He/His)" userId="866c9f19-5c30-4475-888d-e3209e9061c1" providerId="ADAL" clId="{16FD69BF-1AF3-4530-89FF-DD937F287404}" dt="2023-06-19T18:22:38.854" v="1404" actId="20577"/>
        <pc:sldMkLst>
          <pc:docMk/>
          <pc:sldMk cId="1142319149" sldId="261"/>
        </pc:sldMkLst>
        <pc:spChg chg="mod">
          <ac:chgData name="Simjee, Ibrahim | (He/His)" userId="866c9f19-5c30-4475-888d-e3209e9061c1" providerId="ADAL" clId="{16FD69BF-1AF3-4530-89FF-DD937F287404}" dt="2023-06-19T18:22:38.854" v="1404" actId="20577"/>
          <ac:spMkLst>
            <pc:docMk/>
            <pc:sldMk cId="1142319149" sldId="261"/>
            <ac:spMk id="2" creationId="{9D296369-A0FA-448F-9EE4-14C93E8D11AB}"/>
          </ac:spMkLst>
        </pc:spChg>
      </pc:sldChg>
      <pc:sldChg chg="modSp mod">
        <pc:chgData name="Simjee, Ibrahim | (He/His)" userId="866c9f19-5c30-4475-888d-e3209e9061c1" providerId="ADAL" clId="{16FD69BF-1AF3-4530-89FF-DD937F287404}" dt="2023-06-21T10:53:08.431" v="2143"/>
        <pc:sldMkLst>
          <pc:docMk/>
          <pc:sldMk cId="23650725" sldId="265"/>
        </pc:sldMkLst>
        <pc:spChg chg="mod">
          <ac:chgData name="Simjee, Ibrahim | (He/His)" userId="866c9f19-5c30-4475-888d-e3209e9061c1" providerId="ADAL" clId="{16FD69BF-1AF3-4530-89FF-DD937F287404}" dt="2023-06-21T10:53:08.431" v="2143"/>
          <ac:spMkLst>
            <pc:docMk/>
            <pc:sldMk cId="23650725" sldId="265"/>
            <ac:spMk id="3" creationId="{109BF182-366A-4F40-ABE8-4F07BCE5BA16}"/>
          </ac:spMkLst>
        </pc:spChg>
      </pc:sldChg>
      <pc:sldChg chg="modSp mod">
        <pc:chgData name="Simjee, Ibrahim | (He/His)" userId="866c9f19-5c30-4475-888d-e3209e9061c1" providerId="ADAL" clId="{16FD69BF-1AF3-4530-89FF-DD937F287404}" dt="2023-06-21T10:54:23.289" v="2146" actId="1076"/>
        <pc:sldMkLst>
          <pc:docMk/>
          <pc:sldMk cId="1259416300" sldId="269"/>
        </pc:sldMkLst>
        <pc:spChg chg="mod">
          <ac:chgData name="Simjee, Ibrahim | (He/His)" userId="866c9f19-5c30-4475-888d-e3209e9061c1" providerId="ADAL" clId="{16FD69BF-1AF3-4530-89FF-DD937F287404}" dt="2023-06-21T10:54:23.289" v="2146" actId="1076"/>
          <ac:spMkLst>
            <pc:docMk/>
            <pc:sldMk cId="1259416300" sldId="269"/>
            <ac:spMk id="3" creationId="{109BF182-366A-4F40-ABE8-4F07BCE5BA16}"/>
          </ac:spMkLst>
        </pc:spChg>
        <pc:spChg chg="mod">
          <ac:chgData name="Simjee, Ibrahim | (He/His)" userId="866c9f19-5c30-4475-888d-e3209e9061c1" providerId="ADAL" clId="{16FD69BF-1AF3-4530-89FF-DD937F287404}" dt="2023-06-21T10:54:10.637" v="2144" actId="1076"/>
          <ac:spMkLst>
            <pc:docMk/>
            <pc:sldMk cId="1259416300" sldId="269"/>
            <ac:spMk id="4" creationId="{B3A7CF5F-35CC-4602-B17C-4C2955A76B63}"/>
          </ac:spMkLst>
        </pc:spChg>
        <pc:spChg chg="mod">
          <ac:chgData name="Simjee, Ibrahim | (He/His)" userId="866c9f19-5c30-4475-888d-e3209e9061c1" providerId="ADAL" clId="{16FD69BF-1AF3-4530-89FF-DD937F287404}" dt="2023-06-20T10:12:22.384" v="2025" actId="20577"/>
          <ac:spMkLst>
            <pc:docMk/>
            <pc:sldMk cId="1259416300" sldId="269"/>
            <ac:spMk id="5" creationId="{5BFF8F33-C28F-4B02-A83A-A2CF9C4256E7}"/>
          </ac:spMkLst>
        </pc:spChg>
      </pc:sldChg>
      <pc:sldChg chg="addSp delSp modSp mod">
        <pc:chgData name="Simjee, Ibrahim | (He/His)" userId="866c9f19-5c30-4475-888d-e3209e9061c1" providerId="ADAL" clId="{16FD69BF-1AF3-4530-89FF-DD937F287404}" dt="2023-06-20T10:55:25.940" v="2083" actId="1076"/>
        <pc:sldMkLst>
          <pc:docMk/>
          <pc:sldMk cId="379808220" sldId="270"/>
        </pc:sldMkLst>
        <pc:spChg chg="del">
          <ac:chgData name="Simjee, Ibrahim | (He/His)" userId="866c9f19-5c30-4475-888d-e3209e9061c1" providerId="ADAL" clId="{16FD69BF-1AF3-4530-89FF-DD937F287404}" dt="2023-06-20T10:12:26.693" v="2026" actId="478"/>
          <ac:spMkLst>
            <pc:docMk/>
            <pc:sldMk cId="379808220" sldId="270"/>
            <ac:spMk id="5" creationId="{5BFF8F33-C28F-4B02-A83A-A2CF9C4256E7}"/>
          </ac:spMkLst>
        </pc:spChg>
        <pc:spChg chg="add mod">
          <ac:chgData name="Simjee, Ibrahim | (He/His)" userId="866c9f19-5c30-4475-888d-e3209e9061c1" providerId="ADAL" clId="{16FD69BF-1AF3-4530-89FF-DD937F287404}" dt="2023-06-20T10:12:27.009" v="2027"/>
          <ac:spMkLst>
            <pc:docMk/>
            <pc:sldMk cId="379808220" sldId="270"/>
            <ac:spMk id="11" creationId="{CB8A31F2-EA31-4234-B463-71E484024EC7}"/>
          </ac:spMkLst>
        </pc:spChg>
        <pc:spChg chg="mod">
          <ac:chgData name="Simjee, Ibrahim | (He/His)" userId="866c9f19-5c30-4475-888d-e3209e9061c1" providerId="ADAL" clId="{16FD69BF-1AF3-4530-89FF-DD937F287404}" dt="2023-06-19T18:42:07.210" v="1726" actId="14838"/>
          <ac:spMkLst>
            <pc:docMk/>
            <pc:sldMk cId="379808220" sldId="270"/>
            <ac:spMk id="15" creationId="{32F5071B-2AA2-4B3D-B681-EADCA0BF8FFB}"/>
          </ac:spMkLst>
        </pc:spChg>
        <pc:spChg chg="mod">
          <ac:chgData name="Simjee, Ibrahim | (He/His)" userId="866c9f19-5c30-4475-888d-e3209e9061c1" providerId="ADAL" clId="{16FD69BF-1AF3-4530-89FF-DD937F287404}" dt="2023-06-19T18:43:20.471" v="1738" actId="113"/>
          <ac:spMkLst>
            <pc:docMk/>
            <pc:sldMk cId="379808220" sldId="270"/>
            <ac:spMk id="24" creationId="{5DFD465B-CE52-4239-8C05-7E1E7DB9E31E}"/>
          </ac:spMkLst>
        </pc:spChg>
        <pc:spChg chg="mod">
          <ac:chgData name="Simjee, Ibrahim | (He/His)" userId="866c9f19-5c30-4475-888d-e3209e9061c1" providerId="ADAL" clId="{16FD69BF-1AF3-4530-89FF-DD937F287404}" dt="2023-06-19T18:43:28.450" v="1741" actId="113"/>
          <ac:spMkLst>
            <pc:docMk/>
            <pc:sldMk cId="379808220" sldId="270"/>
            <ac:spMk id="45" creationId="{47C26E24-105D-4DA4-AD08-B59ED3819F17}"/>
          </ac:spMkLst>
        </pc:spChg>
        <pc:picChg chg="mod ord">
          <ac:chgData name="Simjee, Ibrahim | (He/His)" userId="866c9f19-5c30-4475-888d-e3209e9061c1" providerId="ADAL" clId="{16FD69BF-1AF3-4530-89FF-DD937F287404}" dt="2023-06-20T10:55:25.940" v="2083" actId="1076"/>
          <ac:picMkLst>
            <pc:docMk/>
            <pc:sldMk cId="379808220" sldId="270"/>
            <ac:picMk id="3" creationId="{ED1EF4F5-77CB-4B64-8F2D-07B00E5C6749}"/>
          </ac:picMkLst>
        </pc:picChg>
        <pc:picChg chg="del">
          <ac:chgData name="Simjee, Ibrahim | (He/His)" userId="866c9f19-5c30-4475-888d-e3209e9061c1" providerId="ADAL" clId="{16FD69BF-1AF3-4530-89FF-DD937F287404}" dt="2023-06-20T10:55:13.544" v="2081" actId="21"/>
          <ac:picMkLst>
            <pc:docMk/>
            <pc:sldMk cId="379808220" sldId="270"/>
            <ac:picMk id="20" creationId="{A84D8732-C7A8-41C4-BAFF-3DC897039DB1}"/>
          </ac:picMkLst>
        </pc:picChg>
      </pc:sldChg>
      <pc:sldChg chg="addSp delSp modSp add del mod">
        <pc:chgData name="Simjee, Ibrahim | (He/His)" userId="866c9f19-5c30-4475-888d-e3209e9061c1" providerId="ADAL" clId="{16FD69BF-1AF3-4530-89FF-DD937F287404}" dt="2023-06-21T13:02:22.870" v="2149" actId="22"/>
        <pc:sldMkLst>
          <pc:docMk/>
          <pc:sldMk cId="1647163159" sldId="271"/>
        </pc:sldMkLst>
        <pc:spChg chg="mod">
          <ac:chgData name="Simjee, Ibrahim | (He/His)" userId="866c9f19-5c30-4475-888d-e3209e9061c1" providerId="ADAL" clId="{16FD69BF-1AF3-4530-89FF-DD937F287404}" dt="2023-06-19T18:54:45.703" v="1915" actId="14100"/>
          <ac:spMkLst>
            <pc:docMk/>
            <pc:sldMk cId="1647163159" sldId="271"/>
            <ac:spMk id="2" creationId="{951196F8-4807-439D-8496-23FA884675CA}"/>
          </ac:spMkLst>
        </pc:spChg>
        <pc:spChg chg="add del">
          <ac:chgData name="Simjee, Ibrahim | (He/His)" userId="866c9f19-5c30-4475-888d-e3209e9061c1" providerId="ADAL" clId="{16FD69BF-1AF3-4530-89FF-DD937F287404}" dt="2023-06-20T10:12:44.155" v="2044" actId="478"/>
          <ac:spMkLst>
            <pc:docMk/>
            <pc:sldMk cId="1647163159" sldId="271"/>
            <ac:spMk id="5" creationId="{5BFF8F33-C28F-4B02-A83A-A2CF9C4256E7}"/>
          </ac:spMkLst>
        </pc:spChg>
        <pc:spChg chg="add del">
          <ac:chgData name="Simjee, Ibrahim | (He/His)" userId="866c9f19-5c30-4475-888d-e3209e9061c1" providerId="ADAL" clId="{16FD69BF-1AF3-4530-89FF-DD937F287404}" dt="2023-06-19T18:41:24.778" v="1715" actId="478"/>
          <ac:spMkLst>
            <pc:docMk/>
            <pc:sldMk cId="1647163159" sldId="271"/>
            <ac:spMk id="19" creationId="{022CA2B0-D3D7-47CF-A14A-631A56364012}"/>
          </ac:spMkLst>
        </pc:spChg>
        <pc:spChg chg="add mod">
          <ac:chgData name="Simjee, Ibrahim | (He/His)" userId="866c9f19-5c30-4475-888d-e3209e9061c1" providerId="ADAL" clId="{16FD69BF-1AF3-4530-89FF-DD937F287404}" dt="2023-06-20T10:12:44.411" v="2045"/>
          <ac:spMkLst>
            <pc:docMk/>
            <pc:sldMk cId="1647163159" sldId="271"/>
            <ac:spMk id="19" creationId="{DD5C97CA-38BE-46DA-BB69-7F5CBE0E0A41}"/>
          </ac:spMkLst>
        </pc:spChg>
        <pc:spChg chg="add del">
          <ac:chgData name="Simjee, Ibrahim | (He/His)" userId="866c9f19-5c30-4475-888d-e3209e9061c1" providerId="ADAL" clId="{16FD69BF-1AF3-4530-89FF-DD937F287404}" dt="2023-06-21T13:02:22.870" v="2149" actId="22"/>
          <ac:spMkLst>
            <pc:docMk/>
            <pc:sldMk cId="1647163159" sldId="271"/>
            <ac:spMk id="20" creationId="{93A10B5B-2AA9-480F-BE52-A981C16ED6C0}"/>
          </ac:spMkLst>
        </pc:spChg>
        <pc:spChg chg="add del">
          <ac:chgData name="Simjee, Ibrahim | (He/His)" userId="866c9f19-5c30-4475-888d-e3209e9061c1" providerId="ADAL" clId="{16FD69BF-1AF3-4530-89FF-DD937F287404}" dt="2023-06-19T18:41:24.778" v="1715" actId="478"/>
          <ac:spMkLst>
            <pc:docMk/>
            <pc:sldMk cId="1647163159" sldId="271"/>
            <ac:spMk id="20" creationId="{B2599B3A-ED67-4BEF-B074-23644DF665C9}"/>
          </ac:spMkLst>
        </pc:spChg>
        <pc:spChg chg="add del">
          <ac:chgData name="Simjee, Ibrahim | (He/His)" userId="866c9f19-5c30-4475-888d-e3209e9061c1" providerId="ADAL" clId="{16FD69BF-1AF3-4530-89FF-DD937F287404}" dt="2023-06-19T18:41:24.778" v="1715" actId="478"/>
          <ac:spMkLst>
            <pc:docMk/>
            <pc:sldMk cId="1647163159" sldId="271"/>
            <ac:spMk id="21" creationId="{0A3F8E08-CF7E-4443-8CFF-BF7001C2CFEF}"/>
          </ac:spMkLst>
        </pc:spChg>
        <pc:spChg chg="add del">
          <ac:chgData name="Simjee, Ibrahim | (He/His)" userId="866c9f19-5c30-4475-888d-e3209e9061c1" providerId="ADAL" clId="{16FD69BF-1AF3-4530-89FF-DD937F287404}" dt="2023-06-19T18:41:24.778" v="1715" actId="478"/>
          <ac:spMkLst>
            <pc:docMk/>
            <pc:sldMk cId="1647163159" sldId="271"/>
            <ac:spMk id="22" creationId="{E223E1AC-0619-45A6-8951-C58013F2697B}"/>
          </ac:spMkLst>
        </pc:spChg>
        <pc:spChg chg="add del">
          <ac:chgData name="Simjee, Ibrahim | (He/His)" userId="866c9f19-5c30-4475-888d-e3209e9061c1" providerId="ADAL" clId="{16FD69BF-1AF3-4530-89FF-DD937F287404}" dt="2023-06-19T18:41:24.778" v="1715" actId="478"/>
          <ac:spMkLst>
            <pc:docMk/>
            <pc:sldMk cId="1647163159" sldId="271"/>
            <ac:spMk id="23" creationId="{024DDACD-684E-4485-B809-E05B4E9E9B3E}"/>
          </ac:spMkLst>
        </pc:spChg>
        <pc:spChg chg="add del">
          <ac:chgData name="Simjee, Ibrahim | (He/His)" userId="866c9f19-5c30-4475-888d-e3209e9061c1" providerId="ADAL" clId="{16FD69BF-1AF3-4530-89FF-DD937F287404}" dt="2023-06-19T18:41:24.778" v="1715" actId="478"/>
          <ac:spMkLst>
            <pc:docMk/>
            <pc:sldMk cId="1647163159" sldId="271"/>
            <ac:spMk id="24" creationId="{49F84469-FC76-4315-8BAE-158EE6614B7A}"/>
          </ac:spMkLst>
        </pc:spChg>
        <pc:spChg chg="add del">
          <ac:chgData name="Simjee, Ibrahim | (He/His)" userId="866c9f19-5c30-4475-888d-e3209e9061c1" providerId="ADAL" clId="{16FD69BF-1AF3-4530-89FF-DD937F287404}" dt="2023-06-19T18:41:24.778" v="1715" actId="478"/>
          <ac:spMkLst>
            <pc:docMk/>
            <pc:sldMk cId="1647163159" sldId="271"/>
            <ac:spMk id="25" creationId="{C6EC77F9-C7D5-473C-86D5-2CD79E7ECCF5}"/>
          </ac:spMkLst>
        </pc:spChg>
        <pc:spChg chg="add del mod">
          <ac:chgData name="Simjee, Ibrahim | (He/His)" userId="866c9f19-5c30-4475-888d-e3209e9061c1" providerId="ADAL" clId="{16FD69BF-1AF3-4530-89FF-DD937F287404}" dt="2023-06-19T18:41:32.294" v="1723" actId="20577"/>
          <ac:spMkLst>
            <pc:docMk/>
            <pc:sldMk cId="1647163159" sldId="271"/>
            <ac:spMk id="28" creationId="{7D42C2DF-B895-44AC-9FFE-3D46AC3F3A60}"/>
          </ac:spMkLst>
        </pc:spChg>
        <pc:spChg chg="add del mod">
          <ac:chgData name="Simjee, Ibrahim | (He/His)" userId="866c9f19-5c30-4475-888d-e3209e9061c1" providerId="ADAL" clId="{16FD69BF-1AF3-4530-89FF-DD937F287404}" dt="2023-06-19T19:00:38.936" v="2001" actId="1076"/>
          <ac:spMkLst>
            <pc:docMk/>
            <pc:sldMk cId="1647163159" sldId="271"/>
            <ac:spMk id="41" creationId="{2A746625-7470-41F8-B87D-0D2A502EF512}"/>
          </ac:spMkLst>
        </pc:spChg>
        <pc:spChg chg="add del mod">
          <ac:chgData name="Simjee, Ibrahim | (He/His)" userId="866c9f19-5c30-4475-888d-e3209e9061c1" providerId="ADAL" clId="{16FD69BF-1AF3-4530-89FF-DD937F287404}" dt="2023-06-19T18:46:30.095" v="1780" actId="478"/>
          <ac:spMkLst>
            <pc:docMk/>
            <pc:sldMk cId="1647163159" sldId="271"/>
            <ac:spMk id="42" creationId="{CED59D5B-A38F-4C52-8D24-4BE75A2342C7}"/>
          </ac:spMkLst>
        </pc:spChg>
        <pc:spChg chg="add del mod">
          <ac:chgData name="Simjee, Ibrahim | (He/His)" userId="866c9f19-5c30-4475-888d-e3209e9061c1" providerId="ADAL" clId="{16FD69BF-1AF3-4530-89FF-DD937F287404}" dt="2023-06-19T19:00:28.534" v="1999" actId="20577"/>
          <ac:spMkLst>
            <pc:docMk/>
            <pc:sldMk cId="1647163159" sldId="271"/>
            <ac:spMk id="43" creationId="{014BE81D-9394-457F-9D2A-8AE369F23C6C}"/>
          </ac:spMkLst>
        </pc:spChg>
        <pc:spChg chg="add del mod">
          <ac:chgData name="Simjee, Ibrahim | (He/His)" userId="866c9f19-5c30-4475-888d-e3209e9061c1" providerId="ADAL" clId="{16FD69BF-1AF3-4530-89FF-DD937F287404}" dt="2023-06-19T18:46:33.502" v="1783" actId="478"/>
          <ac:spMkLst>
            <pc:docMk/>
            <pc:sldMk cId="1647163159" sldId="271"/>
            <ac:spMk id="44" creationId="{4CAEC206-7404-4B0A-AA67-EEC6218C2263}"/>
          </ac:spMkLst>
        </pc:spChg>
        <pc:spChg chg="add del mod">
          <ac:chgData name="Simjee, Ibrahim | (He/His)" userId="866c9f19-5c30-4475-888d-e3209e9061c1" providerId="ADAL" clId="{16FD69BF-1AF3-4530-89FF-DD937F287404}" dt="2023-06-19T19:00:34.446" v="2000" actId="1076"/>
          <ac:spMkLst>
            <pc:docMk/>
            <pc:sldMk cId="1647163159" sldId="271"/>
            <ac:spMk id="45" creationId="{02E39428-7691-41DB-826D-E4CBCB0BC1BF}"/>
          </ac:spMkLst>
        </pc:spChg>
        <pc:spChg chg="add del mod">
          <ac:chgData name="Simjee, Ibrahim | (He/His)" userId="866c9f19-5c30-4475-888d-e3209e9061c1" providerId="ADAL" clId="{16FD69BF-1AF3-4530-89FF-DD937F287404}" dt="2023-06-19T18:53:39.042" v="1895" actId="478"/>
          <ac:spMkLst>
            <pc:docMk/>
            <pc:sldMk cId="1647163159" sldId="271"/>
            <ac:spMk id="46" creationId="{0F0E4DD2-2BA8-4ED2-BD24-4443B6EFA4BA}"/>
          </ac:spMkLst>
        </pc:spChg>
        <pc:spChg chg="add del mod topLvl">
          <ac:chgData name="Simjee, Ibrahim | (He/His)" userId="866c9f19-5c30-4475-888d-e3209e9061c1" providerId="ADAL" clId="{16FD69BF-1AF3-4530-89FF-DD937F287404}" dt="2023-06-19T18:58:45.186" v="1979" actId="1076"/>
          <ac:spMkLst>
            <pc:docMk/>
            <pc:sldMk cId="1647163159" sldId="271"/>
            <ac:spMk id="53" creationId="{9E51C66D-CF0D-4060-892A-8FB197BBFC2F}"/>
          </ac:spMkLst>
        </pc:spChg>
        <pc:spChg chg="add del mod topLvl">
          <ac:chgData name="Simjee, Ibrahim | (He/His)" userId="866c9f19-5c30-4475-888d-e3209e9061c1" providerId="ADAL" clId="{16FD69BF-1AF3-4530-89FF-DD937F287404}" dt="2023-06-19T18:58:42.219" v="1978" actId="1076"/>
          <ac:spMkLst>
            <pc:docMk/>
            <pc:sldMk cId="1647163159" sldId="271"/>
            <ac:spMk id="54" creationId="{F513E9F6-5C7F-428A-8885-212C8C054618}"/>
          </ac:spMkLst>
        </pc:spChg>
        <pc:spChg chg="add del mod topLvl">
          <ac:chgData name="Simjee, Ibrahim | (He/His)" userId="866c9f19-5c30-4475-888d-e3209e9061c1" providerId="ADAL" clId="{16FD69BF-1AF3-4530-89FF-DD937F287404}" dt="2023-06-19T18:57:42.564" v="1965" actId="1076"/>
          <ac:spMkLst>
            <pc:docMk/>
            <pc:sldMk cId="1647163159" sldId="271"/>
            <ac:spMk id="55" creationId="{86E12746-1EE2-4119-85BA-929659B66A0B}"/>
          </ac:spMkLst>
        </pc:spChg>
        <pc:spChg chg="add del mod">
          <ac:chgData name="Simjee, Ibrahim | (He/His)" userId="866c9f19-5c30-4475-888d-e3209e9061c1" providerId="ADAL" clId="{16FD69BF-1AF3-4530-89FF-DD937F287404}" dt="2023-06-19T18:46:30.951" v="1781" actId="478"/>
          <ac:spMkLst>
            <pc:docMk/>
            <pc:sldMk cId="1647163159" sldId="271"/>
            <ac:spMk id="56" creationId="{ED60EF4F-6807-49ED-BEA0-838FB802AFAC}"/>
          </ac:spMkLst>
        </pc:spChg>
        <pc:spChg chg="add del mod">
          <ac:chgData name="Simjee, Ibrahim | (He/His)" userId="866c9f19-5c30-4475-888d-e3209e9061c1" providerId="ADAL" clId="{16FD69BF-1AF3-4530-89FF-DD937F287404}" dt="2023-06-19T18:46:34.878" v="1785" actId="478"/>
          <ac:spMkLst>
            <pc:docMk/>
            <pc:sldMk cId="1647163159" sldId="271"/>
            <ac:spMk id="57" creationId="{E056A6FE-F874-4E58-AFB8-361D7CE43FEB}"/>
          </ac:spMkLst>
        </pc:spChg>
        <pc:spChg chg="add del mod">
          <ac:chgData name="Simjee, Ibrahim | (He/His)" userId="866c9f19-5c30-4475-888d-e3209e9061c1" providerId="ADAL" clId="{16FD69BF-1AF3-4530-89FF-DD937F287404}" dt="2023-06-19T18:52:30.722" v="1878" actId="478"/>
          <ac:spMkLst>
            <pc:docMk/>
            <pc:sldMk cId="1647163159" sldId="271"/>
            <ac:spMk id="58" creationId="{0146CD2C-922F-4E43-A64A-C9BAA0B8A313}"/>
          </ac:spMkLst>
        </pc:spChg>
        <pc:spChg chg="add mod">
          <ac:chgData name="Simjee, Ibrahim | (He/His)" userId="866c9f19-5c30-4475-888d-e3209e9061c1" providerId="ADAL" clId="{16FD69BF-1AF3-4530-89FF-DD937F287404}" dt="2023-06-19T18:58:12.832" v="1972" actId="1076"/>
          <ac:spMkLst>
            <pc:docMk/>
            <pc:sldMk cId="1647163159" sldId="271"/>
            <ac:spMk id="59" creationId="{3CB93C99-B2A5-4B8D-9CC9-F2BC856055E5}"/>
          </ac:spMkLst>
        </pc:spChg>
        <pc:spChg chg="add mod topLvl">
          <ac:chgData name="Simjee, Ibrahim | (He/His)" userId="866c9f19-5c30-4475-888d-e3209e9061c1" providerId="ADAL" clId="{16FD69BF-1AF3-4530-89FF-DD937F287404}" dt="2023-06-19T18:56:36.720" v="1955" actId="1076"/>
          <ac:spMkLst>
            <pc:docMk/>
            <pc:sldMk cId="1647163159" sldId="271"/>
            <ac:spMk id="61" creationId="{986C4A82-59CE-4319-901D-0C3C8C8099B5}"/>
          </ac:spMkLst>
        </pc:spChg>
        <pc:spChg chg="add del mod">
          <ac:chgData name="Simjee, Ibrahim | (He/His)" userId="866c9f19-5c30-4475-888d-e3209e9061c1" providerId="ADAL" clId="{16FD69BF-1AF3-4530-89FF-DD937F287404}" dt="2023-06-19T18:56:03.285" v="1946" actId="478"/>
          <ac:spMkLst>
            <pc:docMk/>
            <pc:sldMk cId="1647163159" sldId="271"/>
            <ac:spMk id="108" creationId="{88ADC839-CE92-4316-9225-9910E83F463D}"/>
          </ac:spMkLst>
        </pc:spChg>
        <pc:grpChg chg="add del mod">
          <ac:chgData name="Simjee, Ibrahim | (He/His)" userId="866c9f19-5c30-4475-888d-e3209e9061c1" providerId="ADAL" clId="{16FD69BF-1AF3-4530-89FF-DD937F287404}" dt="2023-06-19T18:46:19.020" v="1779" actId="478"/>
          <ac:grpSpMkLst>
            <pc:docMk/>
            <pc:sldMk cId="1647163159" sldId="271"/>
            <ac:grpSpMk id="37" creationId="{7490850E-ADF4-4C74-8323-7DE212B0B745}"/>
          </ac:grpSpMkLst>
        </pc:grpChg>
        <pc:grpChg chg="add del">
          <ac:chgData name="Simjee, Ibrahim | (He/His)" userId="866c9f19-5c30-4475-888d-e3209e9061c1" providerId="ADAL" clId="{16FD69BF-1AF3-4530-89FF-DD937F287404}" dt="2023-06-19T18:41:26.466" v="1716" actId="478"/>
          <ac:grpSpMkLst>
            <pc:docMk/>
            <pc:sldMk cId="1647163159" sldId="271"/>
            <ac:grpSpMk id="75" creationId="{6DCC0E0D-3FFD-427C-9097-E835F4CB57C8}"/>
          </ac:grpSpMkLst>
        </pc:grpChg>
        <pc:grpChg chg="add del mod">
          <ac:chgData name="Simjee, Ibrahim | (He/His)" userId="866c9f19-5c30-4475-888d-e3209e9061c1" providerId="ADAL" clId="{16FD69BF-1AF3-4530-89FF-DD937F287404}" dt="2023-06-19T18:53:57.099" v="1900" actId="165"/>
          <ac:grpSpMkLst>
            <pc:docMk/>
            <pc:sldMk cId="1647163159" sldId="271"/>
            <ac:grpSpMk id="100" creationId="{544DC0C8-0D02-4DD4-BB96-3C17CCD89B39}"/>
          </ac:grpSpMkLst>
        </pc:grpChg>
        <pc:picChg chg="mod ord">
          <ac:chgData name="Simjee, Ibrahim | (He/His)" userId="866c9f19-5c30-4475-888d-e3209e9061c1" providerId="ADAL" clId="{16FD69BF-1AF3-4530-89FF-DD937F287404}" dt="2023-06-20T10:52:49.192" v="2048" actId="1076"/>
          <ac:picMkLst>
            <pc:docMk/>
            <pc:sldMk cId="1647163159" sldId="271"/>
            <ac:picMk id="3" creationId="{CEE7F7C5-A2CE-468C-9980-DD75AC062736}"/>
          </ac:picMkLst>
        </pc:picChg>
        <pc:picChg chg="add del mod">
          <ac:chgData name="Simjee, Ibrahim | (He/His)" userId="866c9f19-5c30-4475-888d-e3209e9061c1" providerId="ADAL" clId="{16FD69BF-1AF3-4530-89FF-DD937F287404}" dt="2023-06-20T10:52:34.763" v="2046" actId="21"/>
          <ac:picMkLst>
            <pc:docMk/>
            <pc:sldMk cId="1647163159" sldId="271"/>
            <ac:picMk id="29" creationId="{0A4069B9-57F5-47B6-8702-1604FC2A1122}"/>
          </ac:picMkLst>
        </pc:picChg>
        <pc:picChg chg="add del mod">
          <ac:chgData name="Simjee, Ibrahim | (He/His)" userId="866c9f19-5c30-4475-888d-e3209e9061c1" providerId="ADAL" clId="{16FD69BF-1AF3-4530-89FF-DD937F287404}" dt="2023-06-19T18:46:18.214" v="1778" actId="478"/>
          <ac:picMkLst>
            <pc:docMk/>
            <pc:sldMk cId="1647163159" sldId="271"/>
            <ac:picMk id="36" creationId="{D214254B-5234-4DDB-97DA-4D6DFCCD3F9E}"/>
          </ac:picMkLst>
        </pc:picChg>
        <pc:picChg chg="mod">
          <ac:chgData name="Simjee, Ibrahim | (He/His)" userId="866c9f19-5c30-4475-888d-e3209e9061c1" providerId="ADAL" clId="{16FD69BF-1AF3-4530-89FF-DD937F287404}" dt="2023-06-19T18:46:06.406" v="1770"/>
          <ac:picMkLst>
            <pc:docMk/>
            <pc:sldMk cId="1647163159" sldId="271"/>
            <ac:picMk id="38" creationId="{AAA29DE7-331B-460A-B890-78D34A5C6846}"/>
          </ac:picMkLst>
        </pc:picChg>
        <pc:picChg chg="mod">
          <ac:chgData name="Simjee, Ibrahim | (He/His)" userId="866c9f19-5c30-4475-888d-e3209e9061c1" providerId="ADAL" clId="{16FD69BF-1AF3-4530-89FF-DD937F287404}" dt="2023-06-19T18:46:06.406" v="1770"/>
          <ac:picMkLst>
            <pc:docMk/>
            <pc:sldMk cId="1647163159" sldId="271"/>
            <ac:picMk id="39" creationId="{3C80DDFC-644B-4E8C-9DAA-DEEA2C17DDB4}"/>
          </ac:picMkLst>
        </pc:picChg>
        <pc:picChg chg="mod">
          <ac:chgData name="Simjee, Ibrahim | (He/His)" userId="866c9f19-5c30-4475-888d-e3209e9061c1" providerId="ADAL" clId="{16FD69BF-1AF3-4530-89FF-DD937F287404}" dt="2023-06-19T18:46:06.406" v="1770"/>
          <ac:picMkLst>
            <pc:docMk/>
            <pc:sldMk cId="1647163159" sldId="271"/>
            <ac:picMk id="40" creationId="{8E93018E-5749-4B33-BFD6-72F0049ED476}"/>
          </ac:picMkLst>
        </pc:picChg>
        <pc:cxnChg chg="add del mod">
          <ac:chgData name="Simjee, Ibrahim | (He/His)" userId="866c9f19-5c30-4475-888d-e3209e9061c1" providerId="ADAL" clId="{16FD69BF-1AF3-4530-89FF-DD937F287404}" dt="2023-06-19T18:41:24.778" v="1715" actId="478"/>
          <ac:cxnSpMkLst>
            <pc:docMk/>
            <pc:sldMk cId="1647163159" sldId="271"/>
            <ac:cxnSpMk id="26" creationId="{85936DF7-CFF2-4F07-B4F1-7DAC0F736D5E}"/>
          </ac:cxnSpMkLst>
        </pc:cxnChg>
        <pc:cxnChg chg="add del mod">
          <ac:chgData name="Simjee, Ibrahim | (He/His)" userId="866c9f19-5c30-4475-888d-e3209e9061c1" providerId="ADAL" clId="{16FD69BF-1AF3-4530-89FF-DD937F287404}" dt="2023-06-19T18:41:24.778" v="1715" actId="478"/>
          <ac:cxnSpMkLst>
            <pc:docMk/>
            <pc:sldMk cId="1647163159" sldId="271"/>
            <ac:cxnSpMk id="30" creationId="{E089B281-FE9C-4F1D-A97D-753DCC9A53CE}"/>
          </ac:cxnSpMkLst>
        </pc:cxnChg>
        <pc:cxnChg chg="add del mod">
          <ac:chgData name="Simjee, Ibrahim | (He/His)" userId="866c9f19-5c30-4475-888d-e3209e9061c1" providerId="ADAL" clId="{16FD69BF-1AF3-4530-89FF-DD937F287404}" dt="2023-06-19T18:41:24.778" v="1715" actId="478"/>
          <ac:cxnSpMkLst>
            <pc:docMk/>
            <pc:sldMk cId="1647163159" sldId="271"/>
            <ac:cxnSpMk id="31" creationId="{BF2C5396-85C9-47C3-BD00-81A315B0C781}"/>
          </ac:cxnSpMkLst>
        </pc:cxnChg>
        <pc:cxnChg chg="add del mod">
          <ac:chgData name="Simjee, Ibrahim | (He/His)" userId="866c9f19-5c30-4475-888d-e3209e9061c1" providerId="ADAL" clId="{16FD69BF-1AF3-4530-89FF-DD937F287404}" dt="2023-06-19T18:41:24.778" v="1715" actId="478"/>
          <ac:cxnSpMkLst>
            <pc:docMk/>
            <pc:sldMk cId="1647163159" sldId="271"/>
            <ac:cxnSpMk id="32" creationId="{7F11E538-FEFC-43FD-8E0C-308C2518A266}"/>
          </ac:cxnSpMkLst>
        </pc:cxnChg>
        <pc:cxnChg chg="add del mod">
          <ac:chgData name="Simjee, Ibrahim | (He/His)" userId="866c9f19-5c30-4475-888d-e3209e9061c1" providerId="ADAL" clId="{16FD69BF-1AF3-4530-89FF-DD937F287404}" dt="2023-06-19T18:41:24.778" v="1715" actId="478"/>
          <ac:cxnSpMkLst>
            <pc:docMk/>
            <pc:sldMk cId="1647163159" sldId="271"/>
            <ac:cxnSpMk id="33" creationId="{02B578A5-9DD6-49CB-8AD1-F97894294408}"/>
          </ac:cxnSpMkLst>
        </pc:cxnChg>
        <pc:cxnChg chg="add del mod">
          <ac:chgData name="Simjee, Ibrahim | (He/His)" userId="866c9f19-5c30-4475-888d-e3209e9061c1" providerId="ADAL" clId="{16FD69BF-1AF3-4530-89FF-DD937F287404}" dt="2023-06-19T18:41:24.778" v="1715" actId="478"/>
          <ac:cxnSpMkLst>
            <pc:docMk/>
            <pc:sldMk cId="1647163159" sldId="271"/>
            <ac:cxnSpMk id="34" creationId="{D67982F8-B4CA-49F2-A300-830CE2CE89BC}"/>
          </ac:cxnSpMkLst>
        </pc:cxnChg>
        <pc:cxnChg chg="add del mod">
          <ac:chgData name="Simjee, Ibrahim | (He/His)" userId="866c9f19-5c30-4475-888d-e3209e9061c1" providerId="ADAL" clId="{16FD69BF-1AF3-4530-89FF-DD937F287404}" dt="2023-06-19T18:41:24.778" v="1715" actId="478"/>
          <ac:cxnSpMkLst>
            <pc:docMk/>
            <pc:sldMk cId="1647163159" sldId="271"/>
            <ac:cxnSpMk id="35" creationId="{3BA4D49C-B678-4753-9450-61ACD178D194}"/>
          </ac:cxnSpMkLst>
        </pc:cxnChg>
        <pc:cxnChg chg="add del mod">
          <ac:chgData name="Simjee, Ibrahim | (He/His)" userId="866c9f19-5c30-4475-888d-e3209e9061c1" providerId="ADAL" clId="{16FD69BF-1AF3-4530-89FF-DD937F287404}" dt="2023-06-19T19:00:38.936" v="2001" actId="1076"/>
          <ac:cxnSpMkLst>
            <pc:docMk/>
            <pc:sldMk cId="1647163159" sldId="271"/>
            <ac:cxnSpMk id="47" creationId="{7004AA1F-4048-4D55-A18B-3D8259938219}"/>
          </ac:cxnSpMkLst>
        </pc:cxnChg>
        <pc:cxnChg chg="add del mod">
          <ac:chgData name="Simjee, Ibrahim | (He/His)" userId="866c9f19-5c30-4475-888d-e3209e9061c1" providerId="ADAL" clId="{16FD69BF-1AF3-4530-89FF-DD937F287404}" dt="2023-06-19T18:46:31.771" v="1782" actId="478"/>
          <ac:cxnSpMkLst>
            <pc:docMk/>
            <pc:sldMk cId="1647163159" sldId="271"/>
            <ac:cxnSpMk id="48" creationId="{D75B4373-A7E7-4073-BFFC-F2A11C9866C3}"/>
          </ac:cxnSpMkLst>
        </pc:cxnChg>
        <pc:cxnChg chg="add del mod">
          <ac:chgData name="Simjee, Ibrahim | (He/His)" userId="866c9f19-5c30-4475-888d-e3209e9061c1" providerId="ADAL" clId="{16FD69BF-1AF3-4530-89FF-DD937F287404}" dt="2023-06-19T18:59:31.281" v="1982" actId="14100"/>
          <ac:cxnSpMkLst>
            <pc:docMk/>
            <pc:sldMk cId="1647163159" sldId="271"/>
            <ac:cxnSpMk id="49" creationId="{4DBF0BBE-17DE-4F7B-B9BC-802D9D2D69CF}"/>
          </ac:cxnSpMkLst>
        </pc:cxnChg>
        <pc:cxnChg chg="add del mod">
          <ac:chgData name="Simjee, Ibrahim | (He/His)" userId="866c9f19-5c30-4475-888d-e3209e9061c1" providerId="ADAL" clId="{16FD69BF-1AF3-4530-89FF-DD937F287404}" dt="2023-06-19T18:46:34.299" v="1784" actId="478"/>
          <ac:cxnSpMkLst>
            <pc:docMk/>
            <pc:sldMk cId="1647163159" sldId="271"/>
            <ac:cxnSpMk id="50" creationId="{9DB1EF64-A241-4AF4-8CAC-5190DCD3323A}"/>
          </ac:cxnSpMkLst>
        </pc:cxnChg>
        <pc:cxnChg chg="add del mod ord">
          <ac:chgData name="Simjee, Ibrahim | (He/His)" userId="866c9f19-5c30-4475-888d-e3209e9061c1" providerId="ADAL" clId="{16FD69BF-1AF3-4530-89FF-DD937F287404}" dt="2023-06-19T18:59:55.051" v="1991" actId="14100"/>
          <ac:cxnSpMkLst>
            <pc:docMk/>
            <pc:sldMk cId="1647163159" sldId="271"/>
            <ac:cxnSpMk id="51" creationId="{0CE0D356-28E8-43C8-A362-A6B69E17A662}"/>
          </ac:cxnSpMkLst>
        </pc:cxnChg>
        <pc:cxnChg chg="add del mod">
          <ac:chgData name="Simjee, Ibrahim | (He/His)" userId="866c9f19-5c30-4475-888d-e3209e9061c1" providerId="ADAL" clId="{16FD69BF-1AF3-4530-89FF-DD937F287404}" dt="2023-06-19T18:52:30.164" v="1877" actId="478"/>
          <ac:cxnSpMkLst>
            <pc:docMk/>
            <pc:sldMk cId="1647163159" sldId="271"/>
            <ac:cxnSpMk id="52" creationId="{5F943B98-300E-44FA-BD57-703E9CED7E1F}"/>
          </ac:cxnSpMkLst>
        </pc:cxnChg>
        <pc:cxnChg chg="add mod">
          <ac:chgData name="Simjee, Ibrahim | (He/His)" userId="866c9f19-5c30-4475-888d-e3209e9061c1" providerId="ADAL" clId="{16FD69BF-1AF3-4530-89FF-DD937F287404}" dt="2023-06-19T18:58:17.296" v="1973" actId="14100"/>
          <ac:cxnSpMkLst>
            <pc:docMk/>
            <pc:sldMk cId="1647163159" sldId="271"/>
            <ac:cxnSpMk id="60" creationId="{2D633466-43B8-4132-B291-323820BA126E}"/>
          </ac:cxnSpMkLst>
        </pc:cxnChg>
      </pc:sldChg>
      <pc:sldChg chg="del">
        <pc:chgData name="Simjee, Ibrahim | (He/His)" userId="866c9f19-5c30-4475-888d-e3209e9061c1" providerId="ADAL" clId="{16FD69BF-1AF3-4530-89FF-DD937F287404}" dt="2023-06-19T19:00:45.390" v="2003" actId="47"/>
        <pc:sldMkLst>
          <pc:docMk/>
          <pc:sldMk cId="4057716060" sldId="272"/>
        </pc:sldMkLst>
      </pc:sldChg>
      <pc:sldChg chg="modSp mod">
        <pc:chgData name="Simjee, Ibrahim | (He/His)" userId="866c9f19-5c30-4475-888d-e3209e9061c1" providerId="ADAL" clId="{16FD69BF-1AF3-4530-89FF-DD937F287404}" dt="2023-06-21T10:52:34.556" v="2142" actId="27636"/>
        <pc:sldMkLst>
          <pc:docMk/>
          <pc:sldMk cId="2917354076" sldId="274"/>
        </pc:sldMkLst>
        <pc:spChg chg="mod">
          <ac:chgData name="Simjee, Ibrahim | (He/His)" userId="866c9f19-5c30-4475-888d-e3209e9061c1" providerId="ADAL" clId="{16FD69BF-1AF3-4530-89FF-DD937F287404}" dt="2023-06-21T10:51:41.191" v="2106" actId="121"/>
          <ac:spMkLst>
            <pc:docMk/>
            <pc:sldMk cId="2917354076" sldId="274"/>
            <ac:spMk id="7" creationId="{D7A9679F-E891-4EB3-B5AE-BA98598B8ECA}"/>
          </ac:spMkLst>
        </pc:spChg>
        <pc:spChg chg="mod">
          <ac:chgData name="Simjee, Ibrahim | (He/His)" userId="866c9f19-5c30-4475-888d-e3209e9061c1" providerId="ADAL" clId="{16FD69BF-1AF3-4530-89FF-DD937F287404}" dt="2023-06-21T10:52:34.556" v="2142" actId="27636"/>
          <ac:spMkLst>
            <pc:docMk/>
            <pc:sldMk cId="2917354076" sldId="274"/>
            <ac:spMk id="12" creationId="{A23B9189-C023-45C0-A3EF-B03A88436211}"/>
          </ac:spMkLst>
        </pc:spChg>
      </pc:sldChg>
      <pc:sldChg chg="del">
        <pc:chgData name="Simjee, Ibrahim | (He/His)" userId="866c9f19-5c30-4475-888d-e3209e9061c1" providerId="ADAL" clId="{16FD69BF-1AF3-4530-89FF-DD937F287404}" dt="2023-06-19T18:41:50.195" v="1725" actId="47"/>
        <pc:sldMkLst>
          <pc:docMk/>
          <pc:sldMk cId="3993146221" sldId="275"/>
        </pc:sldMkLst>
      </pc:sldChg>
      <pc:sldChg chg="del">
        <pc:chgData name="Simjee, Ibrahim | (He/His)" userId="866c9f19-5c30-4475-888d-e3209e9061c1" providerId="ADAL" clId="{16FD69BF-1AF3-4530-89FF-DD937F287404}" dt="2023-06-19T19:00:43.871" v="2002" actId="47"/>
        <pc:sldMkLst>
          <pc:docMk/>
          <pc:sldMk cId="598769053" sldId="277"/>
        </pc:sldMkLst>
      </pc:sldChg>
      <pc:sldChg chg="del">
        <pc:chgData name="Simjee, Ibrahim | (He/His)" userId="866c9f19-5c30-4475-888d-e3209e9061c1" providerId="ADAL" clId="{16FD69BF-1AF3-4530-89FF-DD937F287404}" dt="2023-06-19T19:00:46.167" v="2004" actId="47"/>
        <pc:sldMkLst>
          <pc:docMk/>
          <pc:sldMk cId="2221183884" sldId="278"/>
        </pc:sldMkLst>
      </pc:sldChg>
      <pc:sldChg chg="add del">
        <pc:chgData name="Simjee, Ibrahim | (He/His)" userId="866c9f19-5c30-4475-888d-e3209e9061c1" providerId="ADAL" clId="{16FD69BF-1AF3-4530-89FF-DD937F287404}" dt="2023-06-19T19:00:58.849" v="2008" actId="47"/>
        <pc:sldMkLst>
          <pc:docMk/>
          <pc:sldMk cId="710301721" sldId="280"/>
        </pc:sldMkLst>
      </pc:sldChg>
      <pc:sldChg chg="del">
        <pc:chgData name="Simjee, Ibrahim | (He/His)" userId="866c9f19-5c30-4475-888d-e3209e9061c1" providerId="ADAL" clId="{16FD69BF-1AF3-4530-89FF-DD937F287404}" dt="2023-06-19T19:00:48.702" v="2005" actId="47"/>
        <pc:sldMkLst>
          <pc:docMk/>
          <pc:sldMk cId="2765081578" sldId="281"/>
        </pc:sldMkLst>
      </pc:sldChg>
      <pc:sldChg chg="addSp delSp modSp mod">
        <pc:chgData name="Simjee, Ibrahim | (He/His)" userId="866c9f19-5c30-4475-888d-e3209e9061c1" providerId="ADAL" clId="{16FD69BF-1AF3-4530-89FF-DD937F287404}" dt="2023-06-20T10:55:08.256" v="2080" actId="1076"/>
        <pc:sldMkLst>
          <pc:docMk/>
          <pc:sldMk cId="376073484" sldId="285"/>
        </pc:sldMkLst>
        <pc:spChg chg="del">
          <ac:chgData name="Simjee, Ibrahim | (He/His)" userId="866c9f19-5c30-4475-888d-e3209e9061c1" providerId="ADAL" clId="{16FD69BF-1AF3-4530-89FF-DD937F287404}" dt="2023-06-20T10:11:21.577" v="2009" actId="478"/>
          <ac:spMkLst>
            <pc:docMk/>
            <pc:sldMk cId="376073484" sldId="285"/>
            <ac:spMk id="5" creationId="{C9230997-1D11-4F70-87CA-B54575D01306}"/>
          </ac:spMkLst>
        </pc:spChg>
        <pc:spChg chg="mod">
          <ac:chgData name="Simjee, Ibrahim | (He/His)" userId="866c9f19-5c30-4475-888d-e3209e9061c1" providerId="ADAL" clId="{16FD69BF-1AF3-4530-89FF-DD937F287404}" dt="2023-06-19T18:43:08.275" v="1736" actId="113"/>
          <ac:spMkLst>
            <pc:docMk/>
            <pc:sldMk cId="376073484" sldId="285"/>
            <ac:spMk id="14" creationId="{0CB79530-632A-4A2A-844B-036073481608}"/>
          </ac:spMkLst>
        </pc:spChg>
        <pc:spChg chg="mod">
          <ac:chgData name="Simjee, Ibrahim | (He/His)" userId="866c9f19-5c30-4475-888d-e3209e9061c1" providerId="ADAL" clId="{16FD69BF-1AF3-4530-89FF-DD937F287404}" dt="2023-06-19T18:42:47.186" v="1732" actId="113"/>
          <ac:spMkLst>
            <pc:docMk/>
            <pc:sldMk cId="376073484" sldId="285"/>
            <ac:spMk id="15" creationId="{730DA990-F29E-44B0-A00B-9E123392FDE3}"/>
          </ac:spMkLst>
        </pc:spChg>
        <pc:spChg chg="mod">
          <ac:chgData name="Simjee, Ibrahim | (He/His)" userId="866c9f19-5c30-4475-888d-e3209e9061c1" providerId="ADAL" clId="{16FD69BF-1AF3-4530-89FF-DD937F287404}" dt="2023-06-19T18:42:35.124" v="1728" actId="113"/>
          <ac:spMkLst>
            <pc:docMk/>
            <pc:sldMk cId="376073484" sldId="285"/>
            <ac:spMk id="16" creationId="{1F5D2B73-C00A-418F-9BBC-5CADF913E686}"/>
          </ac:spMkLst>
        </pc:spChg>
        <pc:spChg chg="add del mod">
          <ac:chgData name="Simjee, Ibrahim | (He/His)" userId="866c9f19-5c30-4475-888d-e3209e9061c1" providerId="ADAL" clId="{16FD69BF-1AF3-4530-89FF-DD937F287404}" dt="2023-06-20T10:12:28.834" v="2028" actId="478"/>
          <ac:spMkLst>
            <pc:docMk/>
            <pc:sldMk cId="376073484" sldId="285"/>
            <ac:spMk id="17" creationId="{A36B45E2-5C16-46EF-BC43-280F03D723C7}"/>
          </ac:spMkLst>
        </pc:spChg>
        <pc:spChg chg="add mod">
          <ac:chgData name="Simjee, Ibrahim | (He/His)" userId="866c9f19-5c30-4475-888d-e3209e9061c1" providerId="ADAL" clId="{16FD69BF-1AF3-4530-89FF-DD937F287404}" dt="2023-06-20T10:12:29.041" v="2029"/>
          <ac:spMkLst>
            <pc:docMk/>
            <pc:sldMk cId="376073484" sldId="285"/>
            <ac:spMk id="20" creationId="{DD54369D-E4B0-42E1-BF50-372879F8ED66}"/>
          </ac:spMkLst>
        </pc:spChg>
        <pc:picChg chg="add del mod ord">
          <ac:chgData name="Simjee, Ibrahim | (He/His)" userId="866c9f19-5c30-4475-888d-e3209e9061c1" providerId="ADAL" clId="{16FD69BF-1AF3-4530-89FF-DD937F287404}" dt="2023-06-20T10:55:08.256" v="2080" actId="1076"/>
          <ac:picMkLst>
            <pc:docMk/>
            <pc:sldMk cId="376073484" sldId="285"/>
            <ac:picMk id="3" creationId="{640BB348-8626-4394-9E24-3601FA1EE168}"/>
          </ac:picMkLst>
        </pc:picChg>
        <pc:picChg chg="add del">
          <ac:chgData name="Simjee, Ibrahim | (He/His)" userId="866c9f19-5c30-4475-888d-e3209e9061c1" providerId="ADAL" clId="{16FD69BF-1AF3-4530-89FF-DD937F287404}" dt="2023-06-20T10:55:00.316" v="2075" actId="21"/>
          <ac:picMkLst>
            <pc:docMk/>
            <pc:sldMk cId="376073484" sldId="285"/>
            <ac:picMk id="10" creationId="{6E99C7AD-BE8B-42F9-9945-4DB8C33B258D}"/>
          </ac:picMkLst>
        </pc:picChg>
      </pc:sldChg>
      <pc:sldChg chg="addSp delSp modSp new mod">
        <pc:chgData name="Simjee, Ibrahim | (He/His)" userId="866c9f19-5c30-4475-888d-e3209e9061c1" providerId="ADAL" clId="{16FD69BF-1AF3-4530-89FF-DD937F287404}" dt="2023-06-20T10:54:23.148" v="2065" actId="1076"/>
        <pc:sldMkLst>
          <pc:docMk/>
          <pc:sldMk cId="1705675681" sldId="286"/>
        </pc:sldMkLst>
        <pc:spChg chg="del">
          <ac:chgData name="Simjee, Ibrahim | (He/His)" userId="866c9f19-5c30-4475-888d-e3209e9061c1" providerId="ADAL" clId="{16FD69BF-1AF3-4530-89FF-DD937F287404}" dt="2023-06-19T15:29:17.264" v="2" actId="478"/>
          <ac:spMkLst>
            <pc:docMk/>
            <pc:sldMk cId="1705675681" sldId="286"/>
            <ac:spMk id="2" creationId="{369399D8-E2CE-481F-BBEC-36874A898AA1}"/>
          </ac:spMkLst>
        </pc:spChg>
        <pc:spChg chg="del">
          <ac:chgData name="Simjee, Ibrahim | (He/His)" userId="866c9f19-5c30-4475-888d-e3209e9061c1" providerId="ADAL" clId="{16FD69BF-1AF3-4530-89FF-DD937F287404}" dt="2023-06-19T15:29:16.215" v="1" actId="478"/>
          <ac:spMkLst>
            <pc:docMk/>
            <pc:sldMk cId="1705675681" sldId="286"/>
            <ac:spMk id="3" creationId="{496B7543-5F5E-4781-B48B-FC845C44DB87}"/>
          </ac:spMkLst>
        </pc:spChg>
        <pc:spChg chg="del">
          <ac:chgData name="Simjee, Ibrahim | (He/His)" userId="866c9f19-5c30-4475-888d-e3209e9061c1" providerId="ADAL" clId="{16FD69BF-1AF3-4530-89FF-DD937F287404}" dt="2023-06-19T15:29:16.215" v="1" actId="478"/>
          <ac:spMkLst>
            <pc:docMk/>
            <pc:sldMk cId="1705675681" sldId="286"/>
            <ac:spMk id="4" creationId="{B315C288-AA16-4361-9571-9E169558BA2E}"/>
          </ac:spMkLst>
        </pc:spChg>
        <pc:spChg chg="del">
          <ac:chgData name="Simjee, Ibrahim | (He/His)" userId="866c9f19-5c30-4475-888d-e3209e9061c1" providerId="ADAL" clId="{16FD69BF-1AF3-4530-89FF-DD937F287404}" dt="2023-06-20T10:11:25.011" v="2011" actId="478"/>
          <ac:spMkLst>
            <pc:docMk/>
            <pc:sldMk cId="1705675681" sldId="286"/>
            <ac:spMk id="5" creationId="{B45D7DFF-E9CB-426E-BFA1-446D3994EF74}"/>
          </ac:spMkLst>
        </pc:spChg>
        <pc:spChg chg="add mod">
          <ac:chgData name="Simjee, Ibrahim | (He/His)" userId="866c9f19-5c30-4475-888d-e3209e9061c1" providerId="ADAL" clId="{16FD69BF-1AF3-4530-89FF-DD937F287404}" dt="2023-06-19T15:29:50.876" v="32" actId="14100"/>
          <ac:spMkLst>
            <pc:docMk/>
            <pc:sldMk cId="1705675681" sldId="286"/>
            <ac:spMk id="8" creationId="{948D4233-3E85-4B84-A401-8B4896995D0B}"/>
          </ac:spMkLst>
        </pc:spChg>
        <pc:spChg chg="add mod">
          <ac:chgData name="Simjee, Ibrahim | (He/His)" userId="866c9f19-5c30-4475-888d-e3209e9061c1" providerId="ADAL" clId="{16FD69BF-1AF3-4530-89FF-DD937F287404}" dt="2023-06-19T18:44:02.031" v="1745" actId="113"/>
          <ac:spMkLst>
            <pc:docMk/>
            <pc:sldMk cId="1705675681" sldId="286"/>
            <ac:spMk id="9" creationId="{10361EB2-02B5-4FF0-833D-EE32AFA9C049}"/>
          </ac:spMkLst>
        </pc:spChg>
        <pc:spChg chg="add mod">
          <ac:chgData name="Simjee, Ibrahim | (He/His)" userId="866c9f19-5c30-4475-888d-e3209e9061c1" providerId="ADAL" clId="{16FD69BF-1AF3-4530-89FF-DD937F287404}" dt="2023-06-19T18:44:14.832" v="1749" actId="20577"/>
          <ac:spMkLst>
            <pc:docMk/>
            <pc:sldMk cId="1705675681" sldId="286"/>
            <ac:spMk id="10" creationId="{69BAC9C5-52F5-46E0-9BAF-B7409EA45083}"/>
          </ac:spMkLst>
        </pc:spChg>
        <pc:spChg chg="add del mod">
          <ac:chgData name="Simjee, Ibrahim | (He/His)" userId="866c9f19-5c30-4475-888d-e3209e9061c1" providerId="ADAL" clId="{16FD69BF-1AF3-4530-89FF-DD937F287404}" dt="2023-06-20T10:12:30.978" v="2030" actId="478"/>
          <ac:spMkLst>
            <pc:docMk/>
            <pc:sldMk cId="1705675681" sldId="286"/>
            <ac:spMk id="11" creationId="{97F52B72-B32C-45CF-B7AC-0FFCE42AC0F7}"/>
          </ac:spMkLst>
        </pc:spChg>
        <pc:spChg chg="add del mod">
          <ac:chgData name="Simjee, Ibrahim | (He/His)" userId="866c9f19-5c30-4475-888d-e3209e9061c1" providerId="ADAL" clId="{16FD69BF-1AF3-4530-89FF-DD937F287404}" dt="2023-06-20T10:11:46.227" v="2020" actId="478"/>
          <ac:spMkLst>
            <pc:docMk/>
            <pc:sldMk cId="1705675681" sldId="286"/>
            <ac:spMk id="13" creationId="{8837EA8F-E19C-4D71-8B9A-ECBAE3431048}"/>
          </ac:spMkLst>
        </pc:spChg>
        <pc:spChg chg="add mod">
          <ac:chgData name="Simjee, Ibrahim | (He/His)" userId="866c9f19-5c30-4475-888d-e3209e9061c1" providerId="ADAL" clId="{16FD69BF-1AF3-4530-89FF-DD937F287404}" dt="2023-06-20T10:12:31.287" v="2031"/>
          <ac:spMkLst>
            <pc:docMk/>
            <pc:sldMk cId="1705675681" sldId="286"/>
            <ac:spMk id="14" creationId="{2125AC81-571F-4E3E-9216-EF2D927A7266}"/>
          </ac:spMkLst>
        </pc:spChg>
        <pc:picChg chg="mod ord">
          <ac:chgData name="Simjee, Ibrahim | (He/His)" userId="866c9f19-5c30-4475-888d-e3209e9061c1" providerId="ADAL" clId="{16FD69BF-1AF3-4530-89FF-DD937F287404}" dt="2023-06-20T10:54:23.148" v="2065" actId="1076"/>
          <ac:picMkLst>
            <pc:docMk/>
            <pc:sldMk cId="1705675681" sldId="286"/>
            <ac:picMk id="2" creationId="{5D75CBFB-572B-440C-89D3-2D17DFF6B7EB}"/>
          </ac:picMkLst>
        </pc:picChg>
        <pc:picChg chg="add del mod">
          <ac:chgData name="Simjee, Ibrahim | (He/His)" userId="866c9f19-5c30-4475-888d-e3209e9061c1" providerId="ADAL" clId="{16FD69BF-1AF3-4530-89FF-DD937F287404}" dt="2023-06-20T10:54:08.804" v="2062" actId="21"/>
          <ac:picMkLst>
            <pc:docMk/>
            <pc:sldMk cId="1705675681" sldId="286"/>
            <ac:picMk id="7" creationId="{AE597DB8-9AE5-4B55-B507-42373E5C1B6C}"/>
          </ac:picMkLst>
        </pc:picChg>
        <pc:cxnChg chg="add mod">
          <ac:chgData name="Simjee, Ibrahim | (He/His)" userId="866c9f19-5c30-4475-888d-e3209e9061c1" providerId="ADAL" clId="{16FD69BF-1AF3-4530-89FF-DD937F287404}" dt="2023-06-19T15:32:33.428" v="279" actId="20577"/>
          <ac:cxnSpMkLst>
            <pc:docMk/>
            <pc:sldMk cId="1705675681" sldId="286"/>
            <ac:cxnSpMk id="12" creationId="{B860BE66-263F-4B7A-BD9D-5FF48585CC8C}"/>
          </ac:cxnSpMkLst>
        </pc:cxnChg>
      </pc:sldChg>
      <pc:sldChg chg="addSp delSp modSp add del mod">
        <pc:chgData name="Simjee, Ibrahim | (He/His)" userId="866c9f19-5c30-4475-888d-e3209e9061c1" providerId="ADAL" clId="{16FD69BF-1AF3-4530-89FF-DD937F287404}" dt="2023-06-19T18:22:53.016" v="1405" actId="47"/>
        <pc:sldMkLst>
          <pc:docMk/>
          <pc:sldMk cId="665420261" sldId="287"/>
        </pc:sldMkLst>
        <pc:picChg chg="del">
          <ac:chgData name="Simjee, Ibrahim | (He/His)" userId="866c9f19-5c30-4475-888d-e3209e9061c1" providerId="ADAL" clId="{16FD69BF-1AF3-4530-89FF-DD937F287404}" dt="2023-06-19T15:40:51.008" v="291" actId="478"/>
          <ac:picMkLst>
            <pc:docMk/>
            <pc:sldMk cId="665420261" sldId="287"/>
            <ac:picMk id="7" creationId="{AE597DB8-9AE5-4B55-B507-42373E5C1B6C}"/>
          </ac:picMkLst>
        </pc:picChg>
        <pc:picChg chg="add mod">
          <ac:chgData name="Simjee, Ibrahim | (He/His)" userId="866c9f19-5c30-4475-888d-e3209e9061c1" providerId="ADAL" clId="{16FD69BF-1AF3-4530-89FF-DD937F287404}" dt="2023-06-19T15:41:54.422" v="306"/>
          <ac:picMkLst>
            <pc:docMk/>
            <pc:sldMk cId="665420261" sldId="287"/>
            <ac:picMk id="11" creationId="{760D2449-F68C-410C-A5F0-6D80D64763B4}"/>
          </ac:picMkLst>
        </pc:picChg>
      </pc:sldChg>
      <pc:sldChg chg="addSp delSp modSp add mod">
        <pc:chgData name="Simjee, Ibrahim | (He/His)" userId="866c9f19-5c30-4475-888d-e3209e9061c1" providerId="ADAL" clId="{16FD69BF-1AF3-4530-89FF-DD937F287404}" dt="2023-06-20T10:54:03" v="2061" actId="1076"/>
        <pc:sldMkLst>
          <pc:docMk/>
          <pc:sldMk cId="1086400689" sldId="288"/>
        </pc:sldMkLst>
        <pc:spChg chg="del">
          <ac:chgData name="Simjee, Ibrahim | (He/His)" userId="866c9f19-5c30-4475-888d-e3209e9061c1" providerId="ADAL" clId="{16FD69BF-1AF3-4530-89FF-DD937F287404}" dt="2023-06-20T10:11:28.177" v="2013" actId="478"/>
          <ac:spMkLst>
            <pc:docMk/>
            <pc:sldMk cId="1086400689" sldId="288"/>
            <ac:spMk id="5" creationId="{B45D7DFF-E9CB-426E-BFA1-446D3994EF74}"/>
          </ac:spMkLst>
        </pc:spChg>
        <pc:spChg chg="del mod">
          <ac:chgData name="Simjee, Ibrahim | (He/His)" userId="866c9f19-5c30-4475-888d-e3209e9061c1" providerId="ADAL" clId="{16FD69BF-1AF3-4530-89FF-DD937F287404}" dt="2023-06-19T15:53:13.537" v="419" actId="478"/>
          <ac:spMkLst>
            <pc:docMk/>
            <pc:sldMk cId="1086400689" sldId="288"/>
            <ac:spMk id="9" creationId="{10361EB2-02B5-4FF0-833D-EE32AFA9C049}"/>
          </ac:spMkLst>
        </pc:spChg>
        <pc:spChg chg="del mod">
          <ac:chgData name="Simjee, Ibrahim | (He/His)" userId="866c9f19-5c30-4475-888d-e3209e9061c1" providerId="ADAL" clId="{16FD69BF-1AF3-4530-89FF-DD937F287404}" dt="2023-06-19T15:53:12.537" v="417" actId="478"/>
          <ac:spMkLst>
            <pc:docMk/>
            <pc:sldMk cId="1086400689" sldId="288"/>
            <ac:spMk id="10" creationId="{69BAC9C5-52F5-46E0-9BAF-B7409EA45083}"/>
          </ac:spMkLst>
        </pc:spChg>
        <pc:spChg chg="add mod">
          <ac:chgData name="Simjee, Ibrahim | (He/His)" userId="866c9f19-5c30-4475-888d-e3209e9061c1" providerId="ADAL" clId="{16FD69BF-1AF3-4530-89FF-DD937F287404}" dt="2023-06-19T18:15:47.120" v="1382" actId="113"/>
          <ac:spMkLst>
            <pc:docMk/>
            <pc:sldMk cId="1086400689" sldId="288"/>
            <ac:spMk id="17" creationId="{2F9AD9E2-D0FE-4094-8228-F641F1078548}"/>
          </ac:spMkLst>
        </pc:spChg>
        <pc:spChg chg="add mod">
          <ac:chgData name="Simjee, Ibrahim | (He/His)" userId="866c9f19-5c30-4475-888d-e3209e9061c1" providerId="ADAL" clId="{16FD69BF-1AF3-4530-89FF-DD937F287404}" dt="2023-06-19T18:15:28.225" v="1380" actId="14838"/>
          <ac:spMkLst>
            <pc:docMk/>
            <pc:sldMk cId="1086400689" sldId="288"/>
            <ac:spMk id="18" creationId="{7150AB2A-CF79-49EF-86B2-D4EED0C13736}"/>
          </ac:spMkLst>
        </pc:spChg>
        <pc:spChg chg="add mod">
          <ac:chgData name="Simjee, Ibrahim | (He/His)" userId="866c9f19-5c30-4475-888d-e3209e9061c1" providerId="ADAL" clId="{16FD69BF-1AF3-4530-89FF-DD937F287404}" dt="2023-06-19T18:15:42.745" v="1381" actId="14838"/>
          <ac:spMkLst>
            <pc:docMk/>
            <pc:sldMk cId="1086400689" sldId="288"/>
            <ac:spMk id="19" creationId="{4A959713-8B95-48DD-A12C-DF4EA5278C0A}"/>
          </ac:spMkLst>
        </pc:spChg>
        <pc:spChg chg="add mod">
          <ac:chgData name="Simjee, Ibrahim | (He/His)" userId="866c9f19-5c30-4475-888d-e3209e9061c1" providerId="ADAL" clId="{16FD69BF-1AF3-4530-89FF-DD937F287404}" dt="2023-06-19T18:23:06.588" v="1411" actId="1076"/>
          <ac:spMkLst>
            <pc:docMk/>
            <pc:sldMk cId="1086400689" sldId="288"/>
            <ac:spMk id="20" creationId="{ADF95CA2-C8CC-4383-A1AD-808F4471DC9F}"/>
          </ac:spMkLst>
        </pc:spChg>
        <pc:spChg chg="add mod">
          <ac:chgData name="Simjee, Ibrahim | (He/His)" userId="866c9f19-5c30-4475-888d-e3209e9061c1" providerId="ADAL" clId="{16FD69BF-1AF3-4530-89FF-DD937F287404}" dt="2023-06-19T18:23:05.251" v="1410" actId="1076"/>
          <ac:spMkLst>
            <pc:docMk/>
            <pc:sldMk cId="1086400689" sldId="288"/>
            <ac:spMk id="21" creationId="{360B3962-7D1F-4236-9661-21FB92F0DAB2}"/>
          </ac:spMkLst>
        </pc:spChg>
        <pc:spChg chg="add del mod">
          <ac:chgData name="Simjee, Ibrahim | (He/His)" userId="866c9f19-5c30-4475-888d-e3209e9061c1" providerId="ADAL" clId="{16FD69BF-1AF3-4530-89FF-DD937F287404}" dt="2023-06-19T16:09:22.353" v="1000" actId="478"/>
          <ac:spMkLst>
            <pc:docMk/>
            <pc:sldMk cId="1086400689" sldId="288"/>
            <ac:spMk id="22" creationId="{43527E2B-F540-4088-BA00-7DCBA78DCB6E}"/>
          </ac:spMkLst>
        </pc:spChg>
        <pc:spChg chg="add mod">
          <ac:chgData name="Simjee, Ibrahim | (He/His)" userId="866c9f19-5c30-4475-888d-e3209e9061c1" providerId="ADAL" clId="{16FD69BF-1AF3-4530-89FF-DD937F287404}" dt="2023-06-19T18:23:04.067" v="1409" actId="1076"/>
          <ac:spMkLst>
            <pc:docMk/>
            <pc:sldMk cId="1086400689" sldId="288"/>
            <ac:spMk id="23" creationId="{7073B225-CB08-4012-A06F-CD47F4D44AE5}"/>
          </ac:spMkLst>
        </pc:spChg>
        <pc:spChg chg="add mod">
          <ac:chgData name="Simjee, Ibrahim | (He/His)" userId="866c9f19-5c30-4475-888d-e3209e9061c1" providerId="ADAL" clId="{16FD69BF-1AF3-4530-89FF-DD937F287404}" dt="2023-06-20T10:12:38.497" v="2041" actId="20577"/>
          <ac:spMkLst>
            <pc:docMk/>
            <pc:sldMk cId="1086400689" sldId="288"/>
            <ac:spMk id="29" creationId="{3934D049-1D2D-4266-9ADC-689FC0995876}"/>
          </ac:spMkLst>
        </pc:spChg>
        <pc:spChg chg="add mod">
          <ac:chgData name="Simjee, Ibrahim | (He/His)" userId="866c9f19-5c30-4475-888d-e3209e9061c1" providerId="ADAL" clId="{16FD69BF-1AF3-4530-89FF-DD937F287404}" dt="2023-06-20T10:11:39.905" v="2018"/>
          <ac:spMkLst>
            <pc:docMk/>
            <pc:sldMk cId="1086400689" sldId="288"/>
            <ac:spMk id="31" creationId="{99FE386B-D001-4B24-862F-DE4AFD5C2FAD}"/>
          </ac:spMkLst>
        </pc:spChg>
        <pc:spChg chg="add mod">
          <ac:chgData name="Simjee, Ibrahim | (He/His)" userId="866c9f19-5c30-4475-888d-e3209e9061c1" providerId="ADAL" clId="{16FD69BF-1AF3-4530-89FF-DD937F287404}" dt="2023-06-19T16:06:36.778" v="996" actId="14100"/>
          <ac:spMkLst>
            <pc:docMk/>
            <pc:sldMk cId="1086400689" sldId="288"/>
            <ac:spMk id="35" creationId="{BE043B58-4F92-42E8-94FF-742681EFC34F}"/>
          </ac:spMkLst>
        </pc:spChg>
        <pc:spChg chg="add mod">
          <ac:chgData name="Simjee, Ibrahim | (He/His)" userId="866c9f19-5c30-4475-888d-e3209e9061c1" providerId="ADAL" clId="{16FD69BF-1AF3-4530-89FF-DD937F287404}" dt="2023-06-19T16:01:12.458" v="678" actId="14100"/>
          <ac:spMkLst>
            <pc:docMk/>
            <pc:sldMk cId="1086400689" sldId="288"/>
            <ac:spMk id="38" creationId="{1063D01D-3060-40C8-AC12-C192F226A143}"/>
          </ac:spMkLst>
        </pc:spChg>
        <pc:spChg chg="add mod">
          <ac:chgData name="Simjee, Ibrahim | (He/His)" userId="866c9f19-5c30-4475-888d-e3209e9061c1" providerId="ADAL" clId="{16FD69BF-1AF3-4530-89FF-DD937F287404}" dt="2023-06-19T16:01:19.827" v="682" actId="14100"/>
          <ac:spMkLst>
            <pc:docMk/>
            <pc:sldMk cId="1086400689" sldId="288"/>
            <ac:spMk id="39" creationId="{BA929137-3E97-47C0-9D03-ED9D96C59027}"/>
          </ac:spMkLst>
        </pc:spChg>
        <pc:spChg chg="add mod">
          <ac:chgData name="Simjee, Ibrahim | (He/His)" userId="866c9f19-5c30-4475-888d-e3209e9061c1" providerId="ADAL" clId="{16FD69BF-1AF3-4530-89FF-DD937F287404}" dt="2023-06-19T16:01:28.789" v="685" actId="14100"/>
          <ac:spMkLst>
            <pc:docMk/>
            <pc:sldMk cId="1086400689" sldId="288"/>
            <ac:spMk id="40" creationId="{5A7C96D1-B88E-4A21-990D-536716C70622}"/>
          </ac:spMkLst>
        </pc:spChg>
        <pc:spChg chg="add mod">
          <ac:chgData name="Simjee, Ibrahim | (He/His)" userId="866c9f19-5c30-4475-888d-e3209e9061c1" providerId="ADAL" clId="{16FD69BF-1AF3-4530-89FF-DD937F287404}" dt="2023-06-19T16:02:00.636" v="692" actId="14100"/>
          <ac:spMkLst>
            <pc:docMk/>
            <pc:sldMk cId="1086400689" sldId="288"/>
            <ac:spMk id="43" creationId="{21858A2E-514C-45FB-8B31-093E13B34230}"/>
          </ac:spMkLst>
        </pc:spChg>
        <pc:spChg chg="add del mod">
          <ac:chgData name="Simjee, Ibrahim | (He/His)" userId="866c9f19-5c30-4475-888d-e3209e9061c1" providerId="ADAL" clId="{16FD69BF-1AF3-4530-89FF-DD937F287404}" dt="2023-06-19T16:09:17.876" v="999" actId="478"/>
          <ac:spMkLst>
            <pc:docMk/>
            <pc:sldMk cId="1086400689" sldId="288"/>
            <ac:spMk id="44" creationId="{57B003C5-66DE-4918-B25C-FCF78B207A50}"/>
          </ac:spMkLst>
        </pc:spChg>
        <pc:spChg chg="add mod">
          <ac:chgData name="Simjee, Ibrahim | (He/His)" userId="866c9f19-5c30-4475-888d-e3209e9061c1" providerId="ADAL" clId="{16FD69BF-1AF3-4530-89FF-DD937F287404}" dt="2023-06-19T16:06:40.327" v="997" actId="14100"/>
          <ac:spMkLst>
            <pc:docMk/>
            <pc:sldMk cId="1086400689" sldId="288"/>
            <ac:spMk id="45" creationId="{75271455-700D-47F2-80D0-376C5FC41A62}"/>
          </ac:spMkLst>
        </pc:spChg>
        <pc:grpChg chg="add del mod">
          <ac:chgData name="Simjee, Ibrahim | (He/His)" userId="866c9f19-5c30-4475-888d-e3209e9061c1" providerId="ADAL" clId="{16FD69BF-1AF3-4530-89FF-DD937F287404}" dt="2023-06-20T10:53:45.771" v="2057" actId="21"/>
          <ac:grpSpMkLst>
            <pc:docMk/>
            <pc:sldMk cId="1086400689" sldId="288"/>
            <ac:grpSpMk id="16" creationId="{512DCEE0-95A2-47F0-8291-B2AF826F39EF}"/>
          </ac:grpSpMkLst>
        </pc:grpChg>
        <pc:picChg chg="mod ord">
          <ac:chgData name="Simjee, Ibrahim | (He/His)" userId="866c9f19-5c30-4475-888d-e3209e9061c1" providerId="ADAL" clId="{16FD69BF-1AF3-4530-89FF-DD937F287404}" dt="2023-06-20T10:53:43.696" v="2056" actId="1076"/>
          <ac:picMkLst>
            <pc:docMk/>
            <pc:sldMk cId="1086400689" sldId="288"/>
            <ac:picMk id="2" creationId="{A0D5E581-0676-45C6-9CF4-59056CF16840}"/>
          </ac:picMkLst>
        </pc:picChg>
        <pc:picChg chg="add del mod modCrop">
          <ac:chgData name="Simjee, Ibrahim | (He/His)" userId="866c9f19-5c30-4475-888d-e3209e9061c1" providerId="ADAL" clId="{16FD69BF-1AF3-4530-89FF-DD937F287404}" dt="2023-06-20T10:53:28.765" v="2053" actId="21"/>
          <ac:picMkLst>
            <pc:docMk/>
            <pc:sldMk cId="1086400689" sldId="288"/>
            <ac:picMk id="3" creationId="{8F0EC7F6-48CF-42AE-A8D0-242D0F35DD13}"/>
          </ac:picMkLst>
        </pc:picChg>
        <pc:picChg chg="add del">
          <ac:chgData name="Simjee, Ibrahim | (He/His)" userId="866c9f19-5c30-4475-888d-e3209e9061c1" providerId="ADAL" clId="{16FD69BF-1AF3-4530-89FF-DD937F287404}" dt="2023-06-20T10:53:48.358" v="2059"/>
          <ac:picMkLst>
            <pc:docMk/>
            <pc:sldMk cId="1086400689" sldId="288"/>
            <ac:picMk id="4" creationId="{F2D21338-3823-4F3F-9A8E-8AF6E7FE3C02}"/>
          </ac:picMkLst>
        </pc:picChg>
        <pc:picChg chg="mod ord">
          <ac:chgData name="Simjee, Ibrahim | (He/His)" userId="866c9f19-5c30-4475-888d-e3209e9061c1" providerId="ADAL" clId="{16FD69BF-1AF3-4530-89FF-DD937F287404}" dt="2023-06-20T10:54:03" v="2061" actId="1076"/>
          <ac:picMkLst>
            <pc:docMk/>
            <pc:sldMk cId="1086400689" sldId="288"/>
            <ac:picMk id="5" creationId="{E8A6DC85-E390-458D-A570-444045EA94CA}"/>
          </ac:picMkLst>
        </pc:picChg>
        <pc:picChg chg="add del">
          <ac:chgData name="Simjee, Ibrahim | (He/His)" userId="866c9f19-5c30-4475-888d-e3209e9061c1" providerId="ADAL" clId="{16FD69BF-1AF3-4530-89FF-DD937F287404}" dt="2023-06-19T15:41:18.260" v="300" actId="478"/>
          <ac:picMkLst>
            <pc:docMk/>
            <pc:sldMk cId="1086400689" sldId="288"/>
            <ac:picMk id="7" creationId="{AE597DB8-9AE5-4B55-B507-42373E5C1B6C}"/>
          </ac:picMkLst>
        </pc:picChg>
        <pc:picChg chg="add del mod">
          <ac:chgData name="Simjee, Ibrahim | (He/His)" userId="866c9f19-5c30-4475-888d-e3209e9061c1" providerId="ADAL" clId="{16FD69BF-1AF3-4530-89FF-DD937F287404}" dt="2023-06-19T15:41:45.794" v="304" actId="478"/>
          <ac:picMkLst>
            <pc:docMk/>
            <pc:sldMk cId="1086400689" sldId="288"/>
            <ac:picMk id="11" creationId="{5814EF96-BEE2-4143-9D5E-D6AA0773486A}"/>
          </ac:picMkLst>
        </pc:picChg>
        <pc:picChg chg="add mod modCrop">
          <ac:chgData name="Simjee, Ibrahim | (He/His)" userId="866c9f19-5c30-4475-888d-e3209e9061c1" providerId="ADAL" clId="{16FD69BF-1AF3-4530-89FF-DD937F287404}" dt="2023-06-19T15:52:14.871" v="411" actId="164"/>
          <ac:picMkLst>
            <pc:docMk/>
            <pc:sldMk cId="1086400689" sldId="288"/>
            <ac:picMk id="13" creationId="{9719C715-EF81-4BFF-AD69-DD8C6D59421E}"/>
          </ac:picMkLst>
        </pc:picChg>
        <pc:picChg chg="add mod modCrop">
          <ac:chgData name="Simjee, Ibrahim | (He/His)" userId="866c9f19-5c30-4475-888d-e3209e9061c1" providerId="ADAL" clId="{16FD69BF-1AF3-4530-89FF-DD937F287404}" dt="2023-06-19T15:52:14.871" v="411" actId="164"/>
          <ac:picMkLst>
            <pc:docMk/>
            <pc:sldMk cId="1086400689" sldId="288"/>
            <ac:picMk id="14" creationId="{4DAF87DD-7BA5-4516-A333-F9EF071D1316}"/>
          </ac:picMkLst>
        </pc:picChg>
        <pc:picChg chg="add mod modCrop">
          <ac:chgData name="Simjee, Ibrahim | (He/His)" userId="866c9f19-5c30-4475-888d-e3209e9061c1" providerId="ADAL" clId="{16FD69BF-1AF3-4530-89FF-DD937F287404}" dt="2023-06-19T15:52:14.871" v="411" actId="164"/>
          <ac:picMkLst>
            <pc:docMk/>
            <pc:sldMk cId="1086400689" sldId="288"/>
            <ac:picMk id="15" creationId="{2A9D2EE4-09DF-405E-909D-6591DC986AD3}"/>
          </ac:picMkLst>
        </pc:picChg>
        <pc:picChg chg="add del mod">
          <ac:chgData name="Simjee, Ibrahim | (He/His)" userId="866c9f19-5c30-4475-888d-e3209e9061c1" providerId="ADAL" clId="{16FD69BF-1AF3-4530-89FF-DD937F287404}" dt="2023-06-19T15:57:33.214" v="493" actId="478"/>
          <ac:picMkLst>
            <pc:docMk/>
            <pc:sldMk cId="1086400689" sldId="288"/>
            <ac:picMk id="37" creationId="{1DD11184-E5D4-46E9-AB9F-C8695E765E50}"/>
          </ac:picMkLst>
        </pc:picChg>
        <pc:cxnChg chg="del mod">
          <ac:chgData name="Simjee, Ibrahim | (He/His)" userId="866c9f19-5c30-4475-888d-e3209e9061c1" providerId="ADAL" clId="{16FD69BF-1AF3-4530-89FF-DD937F287404}" dt="2023-06-19T15:53:14.206" v="420" actId="478"/>
          <ac:cxnSpMkLst>
            <pc:docMk/>
            <pc:sldMk cId="1086400689" sldId="288"/>
            <ac:cxnSpMk id="12" creationId="{B860BE66-263F-4B7A-BD9D-5FF48585CC8C}"/>
          </ac:cxnSpMkLst>
        </pc:cxnChg>
        <pc:cxnChg chg="add mod">
          <ac:chgData name="Simjee, Ibrahim | (He/His)" userId="866c9f19-5c30-4475-888d-e3209e9061c1" providerId="ADAL" clId="{16FD69BF-1AF3-4530-89FF-DD937F287404}" dt="2023-06-19T15:54:46.125" v="444" actId="14100"/>
          <ac:cxnSpMkLst>
            <pc:docMk/>
            <pc:sldMk cId="1086400689" sldId="288"/>
            <ac:cxnSpMk id="24" creationId="{FAF4617B-F04D-4D3A-BC03-191A54091C17}"/>
          </ac:cxnSpMkLst>
        </pc:cxnChg>
        <pc:cxnChg chg="add mod">
          <ac:chgData name="Simjee, Ibrahim | (He/His)" userId="866c9f19-5c30-4475-888d-e3209e9061c1" providerId="ADAL" clId="{16FD69BF-1AF3-4530-89FF-DD937F287404}" dt="2023-06-19T16:01:28.789" v="685" actId="14100"/>
          <ac:cxnSpMkLst>
            <pc:docMk/>
            <pc:sldMk cId="1086400689" sldId="288"/>
            <ac:cxnSpMk id="25" creationId="{71687442-49A9-4403-819E-0668F6D7667C}"/>
          </ac:cxnSpMkLst>
        </pc:cxnChg>
        <pc:cxnChg chg="add mod">
          <ac:chgData name="Simjee, Ibrahim | (He/His)" userId="866c9f19-5c30-4475-888d-e3209e9061c1" providerId="ADAL" clId="{16FD69BF-1AF3-4530-89FF-DD937F287404}" dt="2023-06-19T16:01:19.827" v="682" actId="14100"/>
          <ac:cxnSpMkLst>
            <pc:docMk/>
            <pc:sldMk cId="1086400689" sldId="288"/>
            <ac:cxnSpMk id="26" creationId="{84797EB9-0703-43F8-A9C8-AACE2586CB70}"/>
          </ac:cxnSpMkLst>
        </pc:cxnChg>
        <pc:cxnChg chg="add mod">
          <ac:chgData name="Simjee, Ibrahim | (He/His)" userId="866c9f19-5c30-4475-888d-e3209e9061c1" providerId="ADAL" clId="{16FD69BF-1AF3-4530-89FF-DD937F287404}" dt="2023-06-19T18:23:06.588" v="1411" actId="1076"/>
          <ac:cxnSpMkLst>
            <pc:docMk/>
            <pc:sldMk cId="1086400689" sldId="288"/>
            <ac:cxnSpMk id="27" creationId="{A6C442B5-FF6E-401E-9FFB-7B50CFCEABEF}"/>
          </ac:cxnSpMkLst>
        </pc:cxnChg>
        <pc:cxnChg chg="add mod">
          <ac:chgData name="Simjee, Ibrahim | (He/His)" userId="866c9f19-5c30-4475-888d-e3209e9061c1" providerId="ADAL" clId="{16FD69BF-1AF3-4530-89FF-DD937F287404}" dt="2023-06-19T18:23:05.251" v="1410" actId="1076"/>
          <ac:cxnSpMkLst>
            <pc:docMk/>
            <pc:sldMk cId="1086400689" sldId="288"/>
            <ac:cxnSpMk id="28" creationId="{96129AB4-7EE6-452E-B015-A437F3A6EA2C}"/>
          </ac:cxnSpMkLst>
        </pc:cxnChg>
        <pc:cxnChg chg="add del mod">
          <ac:chgData name="Simjee, Ibrahim | (He/His)" userId="866c9f19-5c30-4475-888d-e3209e9061c1" providerId="ADAL" clId="{16FD69BF-1AF3-4530-89FF-DD937F287404}" dt="2023-06-19T16:09:23.086" v="1001" actId="478"/>
          <ac:cxnSpMkLst>
            <pc:docMk/>
            <pc:sldMk cId="1086400689" sldId="288"/>
            <ac:cxnSpMk id="29" creationId="{CB21048B-68DE-4E5A-9697-3B9F8330A149}"/>
          </ac:cxnSpMkLst>
        </pc:cxnChg>
        <pc:cxnChg chg="add mod">
          <ac:chgData name="Simjee, Ibrahim | (He/His)" userId="866c9f19-5c30-4475-888d-e3209e9061c1" providerId="ADAL" clId="{16FD69BF-1AF3-4530-89FF-DD937F287404}" dt="2023-06-19T18:23:04.067" v="1409" actId="1076"/>
          <ac:cxnSpMkLst>
            <pc:docMk/>
            <pc:sldMk cId="1086400689" sldId="288"/>
            <ac:cxnSpMk id="30" creationId="{0337497E-22EE-4BCE-9015-8C7AC6F066CC}"/>
          </ac:cxnSpMkLst>
        </pc:cxnChg>
      </pc:sldChg>
      <pc:sldChg chg="add del">
        <pc:chgData name="Simjee, Ibrahim | (He/His)" userId="866c9f19-5c30-4475-888d-e3209e9061c1" providerId="ADAL" clId="{16FD69BF-1AF3-4530-89FF-DD937F287404}" dt="2023-06-19T15:40:53.802" v="293"/>
        <pc:sldMkLst>
          <pc:docMk/>
          <pc:sldMk cId="1054712656" sldId="289"/>
        </pc:sldMkLst>
      </pc:sldChg>
      <pc:sldChg chg="addSp delSp modSp new mod">
        <pc:chgData name="Simjee, Ibrahim | (He/His)" userId="866c9f19-5c30-4475-888d-e3209e9061c1" providerId="ADAL" clId="{16FD69BF-1AF3-4530-89FF-DD937F287404}" dt="2023-06-20T10:53:08.242" v="2052" actId="1076"/>
        <pc:sldMkLst>
          <pc:docMk/>
          <pc:sldMk cId="2470676424" sldId="289"/>
        </pc:sldMkLst>
        <pc:spChg chg="del">
          <ac:chgData name="Simjee, Ibrahim | (He/His)" userId="866c9f19-5c30-4475-888d-e3209e9061c1" providerId="ADAL" clId="{16FD69BF-1AF3-4530-89FF-DD937F287404}" dt="2023-06-19T18:25:16.159" v="1413" actId="478"/>
          <ac:spMkLst>
            <pc:docMk/>
            <pc:sldMk cId="2470676424" sldId="289"/>
            <ac:spMk id="2" creationId="{86FEEF2E-4652-4EEE-9402-8A683FD64462}"/>
          </ac:spMkLst>
        </pc:spChg>
        <pc:spChg chg="del">
          <ac:chgData name="Simjee, Ibrahim | (He/His)" userId="866c9f19-5c30-4475-888d-e3209e9061c1" providerId="ADAL" clId="{16FD69BF-1AF3-4530-89FF-DD937F287404}" dt="2023-06-19T18:25:16.159" v="1413" actId="478"/>
          <ac:spMkLst>
            <pc:docMk/>
            <pc:sldMk cId="2470676424" sldId="289"/>
            <ac:spMk id="3" creationId="{CE07DA5E-18FF-4251-A717-CC9C2EEA4DF4}"/>
          </ac:spMkLst>
        </pc:spChg>
        <pc:spChg chg="del">
          <ac:chgData name="Simjee, Ibrahim | (He/His)" userId="866c9f19-5c30-4475-888d-e3209e9061c1" providerId="ADAL" clId="{16FD69BF-1AF3-4530-89FF-DD937F287404}" dt="2023-06-19T18:25:16.159" v="1413" actId="478"/>
          <ac:spMkLst>
            <pc:docMk/>
            <pc:sldMk cId="2470676424" sldId="289"/>
            <ac:spMk id="4" creationId="{BD86A86F-7205-455B-91F9-7EFD78DDF2E7}"/>
          </ac:spMkLst>
        </pc:spChg>
        <pc:spChg chg="del">
          <ac:chgData name="Simjee, Ibrahim | (He/His)" userId="866c9f19-5c30-4475-888d-e3209e9061c1" providerId="ADAL" clId="{16FD69BF-1AF3-4530-89FF-DD937F287404}" dt="2023-06-20T10:12:01.635" v="2021" actId="478"/>
          <ac:spMkLst>
            <pc:docMk/>
            <pc:sldMk cId="2470676424" sldId="289"/>
            <ac:spMk id="5" creationId="{61FF33C7-BC1C-44B8-8305-30750AA6DA7A}"/>
          </ac:spMkLst>
        </pc:spChg>
        <pc:spChg chg="add mod">
          <ac:chgData name="Simjee, Ibrahim | (He/His)" userId="866c9f19-5c30-4475-888d-e3209e9061c1" providerId="ADAL" clId="{16FD69BF-1AF3-4530-89FF-DD937F287404}" dt="2023-06-19T18:26:35.006" v="1429"/>
          <ac:spMkLst>
            <pc:docMk/>
            <pc:sldMk cId="2470676424" sldId="289"/>
            <ac:spMk id="11" creationId="{119C4E13-32BD-4452-AB72-B78F1B4D8B3E}"/>
          </ac:spMkLst>
        </pc:spChg>
        <pc:spChg chg="add del mod">
          <ac:chgData name="Simjee, Ibrahim | (He/His)" userId="866c9f19-5c30-4475-888d-e3209e9061c1" providerId="ADAL" clId="{16FD69BF-1AF3-4530-89FF-DD937F287404}" dt="2023-06-19T18:39:33.898" v="1699" actId="1076"/>
          <ac:spMkLst>
            <pc:docMk/>
            <pc:sldMk cId="2470676424" sldId="289"/>
            <ac:spMk id="13" creationId="{72A14DAC-9B3E-4674-8921-194416D63474}"/>
          </ac:spMkLst>
        </pc:spChg>
        <pc:spChg chg="add del mod">
          <ac:chgData name="Simjee, Ibrahim | (He/His)" userId="866c9f19-5c30-4475-888d-e3209e9061c1" providerId="ADAL" clId="{16FD69BF-1AF3-4530-89FF-DD937F287404}" dt="2023-06-19T18:45:37.943" v="1767" actId="113"/>
          <ac:spMkLst>
            <pc:docMk/>
            <pc:sldMk cId="2470676424" sldId="289"/>
            <ac:spMk id="14" creationId="{0D96D0FA-1989-4CB0-BB42-A17669F3A761}"/>
          </ac:spMkLst>
        </pc:spChg>
        <pc:spChg chg="add del mod">
          <ac:chgData name="Simjee, Ibrahim | (He/His)" userId="866c9f19-5c30-4475-888d-e3209e9061c1" providerId="ADAL" clId="{16FD69BF-1AF3-4530-89FF-DD937F287404}" dt="2023-06-19T18:39:11.364" v="1692" actId="478"/>
          <ac:spMkLst>
            <pc:docMk/>
            <pc:sldMk cId="2470676424" sldId="289"/>
            <ac:spMk id="15" creationId="{F43D80B2-F60E-4F56-BAEC-09072FB66283}"/>
          </ac:spMkLst>
        </pc:spChg>
        <pc:spChg chg="add mod">
          <ac:chgData name="Simjee, Ibrahim | (He/His)" userId="866c9f19-5c30-4475-888d-e3209e9061c1" providerId="ADAL" clId="{16FD69BF-1AF3-4530-89FF-DD937F287404}" dt="2023-06-20T10:11:38.975" v="2017"/>
          <ac:spMkLst>
            <pc:docMk/>
            <pc:sldMk cId="2470676424" sldId="289"/>
            <ac:spMk id="18" creationId="{8AAA93C7-2A38-4BB5-9803-0B0D50B92FA9}"/>
          </ac:spMkLst>
        </pc:spChg>
        <pc:spChg chg="add del mod">
          <ac:chgData name="Simjee, Ibrahim | (He/His)" userId="866c9f19-5c30-4475-888d-e3209e9061c1" providerId="ADAL" clId="{16FD69BF-1AF3-4530-89FF-DD937F287404}" dt="2023-06-19T18:44:39.728" v="1754" actId="14100"/>
          <ac:spMkLst>
            <pc:docMk/>
            <pc:sldMk cId="2470676424" sldId="289"/>
            <ac:spMk id="19" creationId="{AFC0A2F3-4884-49A7-BA1B-6405CC0087A9}"/>
          </ac:spMkLst>
        </pc:spChg>
        <pc:spChg chg="add del mod">
          <ac:chgData name="Simjee, Ibrahim | (He/His)" userId="866c9f19-5c30-4475-888d-e3209e9061c1" providerId="ADAL" clId="{16FD69BF-1AF3-4530-89FF-DD937F287404}" dt="2023-06-20T10:12:41.906" v="2042" actId="478"/>
          <ac:spMkLst>
            <pc:docMk/>
            <pc:sldMk cId="2470676424" sldId="289"/>
            <ac:spMk id="20" creationId="{CC64B86B-6C07-4092-A004-5FECA086EF1C}"/>
          </ac:spMkLst>
        </pc:spChg>
        <pc:spChg chg="add del mod">
          <ac:chgData name="Simjee, Ibrahim | (He/His)" userId="866c9f19-5c30-4475-888d-e3209e9061c1" providerId="ADAL" clId="{16FD69BF-1AF3-4530-89FF-DD937F287404}" dt="2023-06-19T18:39:12.202" v="1693" actId="478"/>
          <ac:spMkLst>
            <pc:docMk/>
            <pc:sldMk cId="2470676424" sldId="289"/>
            <ac:spMk id="20" creationId="{EA7B7C4C-0DA5-45B9-B0A5-B5D52D28E867}"/>
          </ac:spMkLst>
        </pc:spChg>
        <pc:spChg chg="add del mod">
          <ac:chgData name="Simjee, Ibrahim | (He/His)" userId="866c9f19-5c30-4475-888d-e3209e9061c1" providerId="ADAL" clId="{16FD69BF-1AF3-4530-89FF-DD937F287404}" dt="2023-06-19T18:45:10.085" v="1763" actId="14100"/>
          <ac:spMkLst>
            <pc:docMk/>
            <pc:sldMk cId="2470676424" sldId="289"/>
            <ac:spMk id="21" creationId="{1CAF382A-0912-4257-90D4-9FFDA09E5092}"/>
          </ac:spMkLst>
        </pc:spChg>
        <pc:spChg chg="add mod">
          <ac:chgData name="Simjee, Ibrahim | (He/His)" userId="866c9f19-5c30-4475-888d-e3209e9061c1" providerId="ADAL" clId="{16FD69BF-1AF3-4530-89FF-DD937F287404}" dt="2023-06-20T10:12:42.206" v="2043"/>
          <ac:spMkLst>
            <pc:docMk/>
            <pc:sldMk cId="2470676424" sldId="289"/>
            <ac:spMk id="24" creationId="{7DEC8E53-7113-4929-BBA5-02147814E2DB}"/>
          </ac:spMkLst>
        </pc:spChg>
        <pc:spChg chg="add mod">
          <ac:chgData name="Simjee, Ibrahim | (He/His)" userId="866c9f19-5c30-4475-888d-e3209e9061c1" providerId="ADAL" clId="{16FD69BF-1AF3-4530-89FF-DD937F287404}" dt="2023-06-19T18:44:58.386" v="1759" actId="14100"/>
          <ac:spMkLst>
            <pc:docMk/>
            <pc:sldMk cId="2470676424" sldId="289"/>
            <ac:spMk id="37" creationId="{B602BF4A-683D-4F9C-8E3D-E8BBDD7B12CF}"/>
          </ac:spMkLst>
        </pc:spChg>
        <pc:grpChg chg="add del mod">
          <ac:chgData name="Simjee, Ibrahim | (He/His)" userId="866c9f19-5c30-4475-888d-e3209e9061c1" providerId="ADAL" clId="{16FD69BF-1AF3-4530-89FF-DD937F287404}" dt="2023-06-19T18:30:12.379" v="1463" actId="165"/>
          <ac:grpSpMkLst>
            <pc:docMk/>
            <pc:sldMk cId="2470676424" sldId="289"/>
            <ac:grpSpMk id="10" creationId="{300084B9-7EBE-40EF-A2FB-75CB318E54B6}"/>
          </ac:grpSpMkLst>
        </pc:grpChg>
        <pc:grpChg chg="add mod topLvl">
          <ac:chgData name="Simjee, Ibrahim | (He/His)" userId="866c9f19-5c30-4475-888d-e3209e9061c1" providerId="ADAL" clId="{16FD69BF-1AF3-4530-89FF-DD937F287404}" dt="2023-06-19T18:34:15.870" v="1513" actId="164"/>
          <ac:grpSpMkLst>
            <pc:docMk/>
            <pc:sldMk cId="2470676424" sldId="289"/>
            <ac:grpSpMk id="23" creationId="{5F9E3B38-C98F-4351-A61A-54E375C28AFA}"/>
          </ac:grpSpMkLst>
        </pc:grpChg>
        <pc:grpChg chg="add del mod ord">
          <ac:chgData name="Simjee, Ibrahim | (He/His)" userId="866c9f19-5c30-4475-888d-e3209e9061c1" providerId="ADAL" clId="{16FD69BF-1AF3-4530-89FF-DD937F287404}" dt="2023-06-19T18:32:50.916" v="1500" actId="165"/>
          <ac:grpSpMkLst>
            <pc:docMk/>
            <pc:sldMk cId="2470676424" sldId="289"/>
            <ac:grpSpMk id="24" creationId="{2FF071CF-0C70-4788-812A-8A06D178DF99}"/>
          </ac:grpSpMkLst>
        </pc:grpChg>
        <pc:grpChg chg="add del mod">
          <ac:chgData name="Simjee, Ibrahim | (He/His)" userId="866c9f19-5c30-4475-888d-e3209e9061c1" providerId="ADAL" clId="{16FD69BF-1AF3-4530-89FF-DD937F287404}" dt="2023-06-20T10:52:55.075" v="2049" actId="21"/>
          <ac:grpSpMkLst>
            <pc:docMk/>
            <pc:sldMk cId="2470676424" sldId="289"/>
            <ac:grpSpMk id="39" creationId="{9702E5D7-EA47-4668-B735-180F47090B4B}"/>
          </ac:grpSpMkLst>
        </pc:grpChg>
        <pc:picChg chg="mod ord">
          <ac:chgData name="Simjee, Ibrahim | (He/His)" userId="866c9f19-5c30-4475-888d-e3209e9061c1" providerId="ADAL" clId="{16FD69BF-1AF3-4530-89FF-DD937F287404}" dt="2023-06-20T10:53:08.242" v="2052" actId="1076"/>
          <ac:picMkLst>
            <pc:docMk/>
            <pc:sldMk cId="2470676424" sldId="289"/>
            <ac:picMk id="2" creationId="{EF8ECBF6-A64F-4ECF-8605-65EE023AED92}"/>
          </ac:picMkLst>
        </pc:picChg>
        <pc:picChg chg="add mod topLvl modCrop">
          <ac:chgData name="Simjee, Ibrahim | (He/His)" userId="866c9f19-5c30-4475-888d-e3209e9061c1" providerId="ADAL" clId="{16FD69BF-1AF3-4530-89FF-DD937F287404}" dt="2023-06-19T18:32:50.916" v="1500" actId="165"/>
          <ac:picMkLst>
            <pc:docMk/>
            <pc:sldMk cId="2470676424" sldId="289"/>
            <ac:picMk id="8" creationId="{485DBA61-1D4A-4579-9964-1DF37B3B4F89}"/>
          </ac:picMkLst>
        </pc:picChg>
        <pc:picChg chg="add del mod topLvl modCrop">
          <ac:chgData name="Simjee, Ibrahim | (He/His)" userId="866c9f19-5c30-4475-888d-e3209e9061c1" providerId="ADAL" clId="{16FD69BF-1AF3-4530-89FF-DD937F287404}" dt="2023-06-19T18:34:02.673" v="1509" actId="478"/>
          <ac:picMkLst>
            <pc:docMk/>
            <pc:sldMk cId="2470676424" sldId="289"/>
            <ac:picMk id="9" creationId="{866E225E-CAFF-427A-860A-3E62848C601D}"/>
          </ac:picMkLst>
        </pc:picChg>
        <pc:picChg chg="add del mod">
          <ac:chgData name="Simjee, Ibrahim | (He/His)" userId="866c9f19-5c30-4475-888d-e3209e9061c1" providerId="ADAL" clId="{16FD69BF-1AF3-4530-89FF-DD937F287404}" dt="2023-06-19T18:27:20.866" v="1440" actId="478"/>
          <ac:picMkLst>
            <pc:docMk/>
            <pc:sldMk cId="2470676424" sldId="289"/>
            <ac:picMk id="12" creationId="{685DB25E-BA3E-4EAC-901F-35C4A76120BA}"/>
          </ac:picMkLst>
        </pc:picChg>
        <pc:picChg chg="add mod">
          <ac:chgData name="Simjee, Ibrahim | (He/His)" userId="866c9f19-5c30-4475-888d-e3209e9061c1" providerId="ADAL" clId="{16FD69BF-1AF3-4530-89FF-DD937F287404}" dt="2023-06-19T18:32:50.916" v="1500" actId="165"/>
          <ac:picMkLst>
            <pc:docMk/>
            <pc:sldMk cId="2470676424" sldId="289"/>
            <ac:picMk id="22" creationId="{A53A72B6-C760-4EA9-A93E-CDBA679C9BD4}"/>
          </ac:picMkLst>
        </pc:picChg>
        <pc:picChg chg="add mod ord">
          <ac:chgData name="Simjee, Ibrahim | (He/His)" userId="866c9f19-5c30-4475-888d-e3209e9061c1" providerId="ADAL" clId="{16FD69BF-1AF3-4530-89FF-DD937F287404}" dt="2023-06-19T18:34:15.870" v="1513" actId="164"/>
          <ac:picMkLst>
            <pc:docMk/>
            <pc:sldMk cId="2470676424" sldId="289"/>
            <ac:picMk id="38" creationId="{E622F009-603D-45E9-AF61-F1735782A964}"/>
          </ac:picMkLst>
        </pc:picChg>
        <pc:cxnChg chg="add del mod">
          <ac:chgData name="Simjee, Ibrahim | (He/His)" userId="866c9f19-5c30-4475-888d-e3209e9061c1" providerId="ADAL" clId="{16FD69BF-1AF3-4530-89FF-DD937F287404}" dt="2023-06-19T18:38:15.984" v="1673" actId="478"/>
          <ac:cxnSpMkLst>
            <pc:docMk/>
            <pc:sldMk cId="2470676424" sldId="289"/>
            <ac:cxnSpMk id="16" creationId="{F9A6C0FF-BCF9-4E27-91C0-F16FDC5534D9}"/>
          </ac:cxnSpMkLst>
        </pc:cxnChg>
        <pc:cxnChg chg="add del mod">
          <ac:chgData name="Simjee, Ibrahim | (He/His)" userId="866c9f19-5c30-4475-888d-e3209e9061c1" providerId="ADAL" clId="{16FD69BF-1AF3-4530-89FF-DD937F287404}" dt="2023-06-19T18:45:28.194" v="1766" actId="14100"/>
          <ac:cxnSpMkLst>
            <pc:docMk/>
            <pc:sldMk cId="2470676424" sldId="289"/>
            <ac:cxnSpMk id="17" creationId="{CBF9C163-E7D3-4ED6-AACA-280B6788216E}"/>
          </ac:cxnSpMkLst>
        </pc:cxnChg>
        <pc:cxnChg chg="add del mod">
          <ac:chgData name="Simjee, Ibrahim | (He/His)" userId="866c9f19-5c30-4475-888d-e3209e9061c1" providerId="ADAL" clId="{16FD69BF-1AF3-4530-89FF-DD937F287404}" dt="2023-06-19T18:39:12.720" v="1694" actId="478"/>
          <ac:cxnSpMkLst>
            <pc:docMk/>
            <pc:sldMk cId="2470676424" sldId="289"/>
            <ac:cxnSpMk id="18" creationId="{212015F2-FA6B-4052-A4C0-CE5D5A7C335B}"/>
          </ac:cxnSpMkLst>
        </pc:cxnChg>
        <pc:cxnChg chg="add mod">
          <ac:chgData name="Simjee, Ibrahim | (He/His)" userId="866c9f19-5c30-4475-888d-e3209e9061c1" providerId="ADAL" clId="{16FD69BF-1AF3-4530-89FF-DD937F287404}" dt="2023-06-19T18:44:58.386" v="1759" actId="14100"/>
          <ac:cxnSpMkLst>
            <pc:docMk/>
            <pc:sldMk cId="2470676424" sldId="289"/>
            <ac:cxnSpMk id="40" creationId="{B83021F8-49F5-4A53-B6C8-4501D619C9DC}"/>
          </ac:cxnSpMkLst>
        </pc:cxnChg>
        <pc:cxnChg chg="add mod">
          <ac:chgData name="Simjee, Ibrahim | (He/His)" userId="866c9f19-5c30-4475-888d-e3209e9061c1" providerId="ADAL" clId="{16FD69BF-1AF3-4530-89FF-DD937F287404}" dt="2023-06-19T18:44:58.386" v="1759" actId="14100"/>
          <ac:cxnSpMkLst>
            <pc:docMk/>
            <pc:sldMk cId="2470676424" sldId="289"/>
            <ac:cxnSpMk id="62" creationId="{983D4442-F4B9-4DE2-910D-5ADF8E7DE8C2}"/>
          </ac:cxnSpMkLst>
        </pc:cxnChg>
      </pc:sldChg>
      <pc:sldChg chg="addSp delSp modSp new del mod">
        <pc:chgData name="Simjee, Ibrahim | (He/His)" userId="866c9f19-5c30-4475-888d-e3209e9061c1" providerId="ADAL" clId="{16FD69BF-1AF3-4530-89FF-DD937F287404}" dt="2023-06-19T18:55:34.581" v="1942" actId="47"/>
        <pc:sldMkLst>
          <pc:docMk/>
          <pc:sldMk cId="2448738014" sldId="290"/>
        </pc:sldMkLst>
        <pc:spChg chg="del">
          <ac:chgData name="Simjee, Ibrahim | (He/His)" userId="866c9f19-5c30-4475-888d-e3209e9061c1" providerId="ADAL" clId="{16FD69BF-1AF3-4530-89FF-DD937F287404}" dt="2023-06-19T18:28:15.034" v="1444" actId="478"/>
          <ac:spMkLst>
            <pc:docMk/>
            <pc:sldMk cId="2448738014" sldId="290"/>
            <ac:spMk id="2" creationId="{B6A0AA43-87F9-4B31-917A-337C58D49997}"/>
          </ac:spMkLst>
        </pc:spChg>
        <pc:spChg chg="del">
          <ac:chgData name="Simjee, Ibrahim | (He/His)" userId="866c9f19-5c30-4475-888d-e3209e9061c1" providerId="ADAL" clId="{16FD69BF-1AF3-4530-89FF-DD937F287404}" dt="2023-06-19T18:28:15.034" v="1444" actId="478"/>
          <ac:spMkLst>
            <pc:docMk/>
            <pc:sldMk cId="2448738014" sldId="290"/>
            <ac:spMk id="3" creationId="{0F898731-6C3A-40C0-8C0B-C042E2082CE9}"/>
          </ac:spMkLst>
        </pc:spChg>
        <pc:spChg chg="del">
          <ac:chgData name="Simjee, Ibrahim | (He/His)" userId="866c9f19-5c30-4475-888d-e3209e9061c1" providerId="ADAL" clId="{16FD69BF-1AF3-4530-89FF-DD937F287404}" dt="2023-06-19T18:28:15.034" v="1444" actId="478"/>
          <ac:spMkLst>
            <pc:docMk/>
            <pc:sldMk cId="2448738014" sldId="290"/>
            <ac:spMk id="4" creationId="{79296BDA-76CA-436B-A051-1A3A69A285D7}"/>
          </ac:spMkLst>
        </pc:spChg>
        <pc:spChg chg="del">
          <ac:chgData name="Simjee, Ibrahim | (He/His)" userId="866c9f19-5c30-4475-888d-e3209e9061c1" providerId="ADAL" clId="{16FD69BF-1AF3-4530-89FF-DD937F287404}" dt="2023-06-19T18:28:15.034" v="1444" actId="478"/>
          <ac:spMkLst>
            <pc:docMk/>
            <pc:sldMk cId="2448738014" sldId="290"/>
            <ac:spMk id="5" creationId="{1E12DF79-A21E-458C-AC2F-2CDFC70FF26A}"/>
          </ac:spMkLst>
        </pc:spChg>
        <pc:spChg chg="del">
          <ac:chgData name="Simjee, Ibrahim | (He/His)" userId="866c9f19-5c30-4475-888d-e3209e9061c1" providerId="ADAL" clId="{16FD69BF-1AF3-4530-89FF-DD937F287404}" dt="2023-06-19T18:28:15.034" v="1444" actId="478"/>
          <ac:spMkLst>
            <pc:docMk/>
            <pc:sldMk cId="2448738014" sldId="290"/>
            <ac:spMk id="6" creationId="{41D0E1F6-4AD4-4990-95AA-37ACD24F2503}"/>
          </ac:spMkLst>
        </pc:spChg>
        <pc:picChg chg="add mod modCrop">
          <ac:chgData name="Simjee, Ibrahim | (He/His)" userId="866c9f19-5c30-4475-888d-e3209e9061c1" providerId="ADAL" clId="{16FD69BF-1AF3-4530-89FF-DD937F287404}" dt="2023-06-19T18:29:35.179" v="1454" actId="1076"/>
          <ac:picMkLst>
            <pc:docMk/>
            <pc:sldMk cId="2448738014" sldId="290"/>
            <ac:picMk id="8" creationId="{DE1AD0E9-023A-405B-986B-4015EED17038}"/>
          </ac:picMkLst>
        </pc:picChg>
        <pc:picChg chg="add mod modCrop">
          <ac:chgData name="Simjee, Ibrahim | (He/His)" userId="866c9f19-5c30-4475-888d-e3209e9061c1" providerId="ADAL" clId="{16FD69BF-1AF3-4530-89FF-DD937F287404}" dt="2023-06-19T18:29:17.818" v="1452" actId="1076"/>
          <ac:picMkLst>
            <pc:docMk/>
            <pc:sldMk cId="2448738014" sldId="290"/>
            <ac:picMk id="10" creationId="{ECA3FB03-3B80-4CBF-81DF-A938390192B8}"/>
          </ac:picMkLst>
        </pc:picChg>
        <pc:picChg chg="add mod modCrop">
          <ac:chgData name="Simjee, Ibrahim | (He/His)" userId="866c9f19-5c30-4475-888d-e3209e9061c1" providerId="ADAL" clId="{16FD69BF-1AF3-4530-89FF-DD937F287404}" dt="2023-06-19T18:29:58.448" v="1460" actId="732"/>
          <ac:picMkLst>
            <pc:docMk/>
            <pc:sldMk cId="2448738014" sldId="290"/>
            <ac:picMk id="11" creationId="{22AC050D-CC83-4069-807B-0FBC973A8E83}"/>
          </ac:picMkLst>
        </pc:picChg>
        <pc:picChg chg="add mod modCrop">
          <ac:chgData name="Simjee, Ibrahim | (He/His)" userId="866c9f19-5c30-4475-888d-e3209e9061c1" providerId="ADAL" clId="{16FD69BF-1AF3-4530-89FF-DD937F287404}" dt="2023-06-19T18:33:18.170" v="1506" actId="732"/>
          <ac:picMkLst>
            <pc:docMk/>
            <pc:sldMk cId="2448738014" sldId="290"/>
            <ac:picMk id="12" creationId="{2F9904A0-2B87-4806-9477-EF9E5E7FA737}"/>
          </ac:picMkLst>
        </pc:picChg>
        <pc:picChg chg="add mod modCrop">
          <ac:chgData name="Simjee, Ibrahim | (He/His)" userId="866c9f19-5c30-4475-888d-e3209e9061c1" providerId="ADAL" clId="{16FD69BF-1AF3-4530-89FF-DD937F287404}" dt="2023-06-19T18:41:10.469" v="1712" actId="732"/>
          <ac:picMkLst>
            <pc:docMk/>
            <pc:sldMk cId="2448738014" sldId="290"/>
            <ac:picMk id="14" creationId="{4CAE3880-438F-4B1E-B13C-60BD1165618F}"/>
          </ac:picMkLst>
        </pc:picChg>
      </pc:sldChg>
      <pc:sldChg chg="new del">
        <pc:chgData name="Simjee, Ibrahim | (He/His)" userId="866c9f19-5c30-4475-888d-e3209e9061c1" providerId="ADAL" clId="{16FD69BF-1AF3-4530-89FF-DD937F287404}" dt="2023-06-21T13:02:33.968" v="2151" actId="47"/>
        <pc:sldMkLst>
          <pc:docMk/>
          <pc:sldMk cId="2483118881" sldId="290"/>
        </pc:sldMkLst>
      </pc:sldChg>
      <pc:sldChg chg="modSp add mod">
        <pc:chgData name="Simjee, Ibrahim | (He/His)" userId="866c9f19-5c30-4475-888d-e3209e9061c1" providerId="ADAL" clId="{16FD69BF-1AF3-4530-89FF-DD937F287404}" dt="2023-06-21T13:02:48.896" v="2153" actId="14100"/>
        <pc:sldMkLst>
          <pc:docMk/>
          <pc:sldMk cId="4230715391" sldId="290"/>
        </pc:sldMkLst>
        <pc:spChg chg="mod">
          <ac:chgData name="Simjee, Ibrahim | (He/His)" userId="866c9f19-5c30-4475-888d-e3209e9061c1" providerId="ADAL" clId="{16FD69BF-1AF3-4530-89FF-DD937F287404}" dt="2023-06-21T13:02:48.896" v="2153" actId="14100"/>
          <ac:spMkLst>
            <pc:docMk/>
            <pc:sldMk cId="4230715391" sldId="290"/>
            <ac:spMk id="15" creationId="{F4300C26-8392-45BC-810E-A9445E219083}"/>
          </ac:spMkLst>
        </pc:spChg>
      </pc:sldChg>
      <pc:sldChg chg="addSp modSp add mod">
        <pc:chgData name="Simjee, Ibrahim | (He/His)" userId="866c9f19-5c30-4475-888d-e3209e9061c1" providerId="ADAL" clId="{16FD69BF-1AF3-4530-89FF-DD937F287404}" dt="2023-06-21T13:06:51.881" v="2199"/>
        <pc:sldMkLst>
          <pc:docMk/>
          <pc:sldMk cId="1973087721" sldId="291"/>
        </pc:sldMkLst>
        <pc:spChg chg="add mod">
          <ac:chgData name="Simjee, Ibrahim | (He/His)" userId="866c9f19-5c30-4475-888d-e3209e9061c1" providerId="ADAL" clId="{16FD69BF-1AF3-4530-89FF-DD937F287404}" dt="2023-06-21T13:06:51.881" v="2199"/>
          <ac:spMkLst>
            <pc:docMk/>
            <pc:sldMk cId="1973087721" sldId="291"/>
            <ac:spMk id="8" creationId="{52B0D698-08C1-4D78-80EC-7729578237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F0D45-D11F-4443-A210-A41819458A7A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FB60E-C0A5-416E-864A-9ED7E1B46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54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fcalc.apps.alpha.mojanalytics.xyz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fcalc.apps.alpha.mojanalytics.xyz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https://defcalc.apps.alpha.mojanalytics.xyz/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FB60E-C0A5-416E-864A-9ED7E1B46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5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https://defcalc.apps.alpha.mojanalytics.xyz/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FB60E-C0A5-416E-864A-9ED7E1B46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01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nistry of Justice">
            <a:extLst>
              <a:ext uri="{FF2B5EF4-FFF2-40B4-BE49-F238E27FC236}">
                <a16:creationId xmlns:a16="http://schemas.microsoft.com/office/drawing/2014/main" id="{DB918353-06E6-49D0-91C3-32C3521F6B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DDC3A8-E3D7-48E5-9559-9C05FC08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719" y="2679699"/>
            <a:ext cx="7455705" cy="1009124"/>
          </a:xfrm>
        </p:spPr>
        <p:txBody>
          <a:bodyPr anchor="t" anchorCtr="0"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4A54C-99DF-4290-B7D8-60194329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719" y="3844940"/>
            <a:ext cx="5543426" cy="1425496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AFEA738-E8B3-437F-8D4D-5F4800F1A7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3600" y="5427311"/>
            <a:ext cx="3012293" cy="27160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Month YYYY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61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DCF887-79D2-405C-99BF-C816F827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6DB5A5-EF61-426C-B4D9-3924814E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5A26-94E6-488E-9CDE-7B1D96900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605" y="1329654"/>
            <a:ext cx="3801600" cy="46647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D5B0C-FD37-49D6-81C9-AE8D20B9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329654"/>
            <a:ext cx="3801854" cy="46647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1A2EB-2D4A-46D4-BD9A-3A14F5F8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 the Insert ribbon select Header &amp; Footer to edit this holding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00F81-BA27-490F-965F-9BA0624F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16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7A5138-3A64-4104-9DFE-5D99D69960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214C6-ECDA-467D-B40F-ED549B15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72B8-BB78-4472-BCD0-2892B3F8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AEF85-6DC1-4A99-8D1B-D333E8CD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 the Insert ribbon select Header &amp; Footer to edit this holding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61EB-B8BB-461B-8E07-0FCF948A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35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BC10C5-3D88-4858-9CAF-4608786FE5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6DB5A5-EF61-426C-B4D9-3924814E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5A26-94E6-488E-9CDE-7B1D96900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605" y="1329654"/>
            <a:ext cx="3801600" cy="4513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D5B0C-FD37-49D6-81C9-AE8D20B9949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600" y="1329654"/>
            <a:ext cx="3801600" cy="4513586"/>
          </a:xfrm>
          <a:solidFill>
            <a:srgbClr val="A7DFF5"/>
          </a:solidFill>
        </p:spPr>
        <p:txBody>
          <a:bodyPr lIns="223200" tIns="223200" rIns="223200"/>
          <a:lstStyle>
            <a:lvl1pPr>
              <a:defRPr b="0">
                <a:solidFill>
                  <a:srgbClr val="003057"/>
                </a:solidFill>
              </a:defRPr>
            </a:lvl1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1A2EB-2D4A-46D4-BD9A-3A14F5F8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 the Insert ribbon select Header &amp; Footer to edit this holding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00F81-BA27-490F-965F-9BA0624F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34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15A2B3-0095-4162-BFCC-525CDFE60A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72B8-BB78-4472-BCD0-2892B3F88B5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3330" y="1296537"/>
            <a:ext cx="7696800" cy="4265019"/>
          </a:xfrm>
        </p:spPr>
        <p:txBody>
          <a:bodyPr>
            <a:normAutofit/>
          </a:bodyPr>
          <a:lstStyle>
            <a:lvl1pPr>
              <a:defRPr sz="3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Large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AEF85-6DC1-4A99-8D1B-D333E8CD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 the Insert ribbon select Header &amp; Footer to edit this holding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61EB-B8BB-461B-8E07-0FCF948A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90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13E316-3B6D-497B-B960-354723701B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AEF85-6DC1-4A99-8D1B-D333E8CD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 the Insert ribbon select Header &amp; Footer to edit this holding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61EB-B8BB-461B-8E07-0FCF948A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FB0FAD-A321-43A8-BA9A-B1A8FCC82C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0000" y="2129425"/>
            <a:ext cx="3384000" cy="1114816"/>
          </a:xfrm>
        </p:spPr>
        <p:txBody>
          <a:bodyPr anchor="ctr" anchorCtr="0">
            <a:normAutofit/>
          </a:bodyPr>
          <a:lstStyle>
            <a:lvl1pPr algn="ctr">
              <a:defRPr sz="96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£##%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D8C0118-5548-4737-B916-2D5C5EDF74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0000" y="3244242"/>
            <a:ext cx="3384000" cy="1164921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Description or other text</a:t>
            </a:r>
          </a:p>
        </p:txBody>
      </p:sp>
    </p:spTree>
    <p:extLst>
      <p:ext uri="{BB962C8B-B14F-4D97-AF65-F5344CB8AC3E}">
        <p14:creationId xmlns:p14="http://schemas.microsoft.com/office/powerpoint/2010/main" val="344274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A5305E-BBBA-443A-99BE-4F44F99B71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881AD0-F3BF-419C-814D-EFDAD339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00" y="2679833"/>
            <a:ext cx="7718400" cy="1013863"/>
          </a:xfrm>
        </p:spPr>
        <p:txBody>
          <a:bodyPr anchor="t" anchorCtr="0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20A5E-5729-42D6-953D-F8478EE3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800" y="3838833"/>
            <a:ext cx="5360140" cy="1912262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7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nistry of Justice">
            <a:extLst>
              <a:ext uri="{FF2B5EF4-FFF2-40B4-BE49-F238E27FC236}">
                <a16:creationId xmlns:a16="http://schemas.microsoft.com/office/drawing/2014/main" id="{6D53D466-0E5B-4310-B4DE-52649CC543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A8D8B7-1CFD-49AB-9068-319313F08B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4186" y="4581425"/>
            <a:ext cx="3666173" cy="228600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Ministry of Justice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FA76E13-F0E2-4CD0-8C79-B636AEB69D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4186" y="4830122"/>
            <a:ext cx="3666173" cy="52863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102 Petty France</a:t>
            </a:r>
            <a:br>
              <a:rPr lang="en-US" dirty="0"/>
            </a:br>
            <a:r>
              <a:rPr lang="en-US" dirty="0"/>
              <a:t>London SW1H 9AJ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9FE9206-C0BC-477B-9E79-7A9E34677E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4186" y="5444234"/>
            <a:ext cx="5126175" cy="363975"/>
          </a:xfrm>
        </p:spPr>
        <p:txBody>
          <a:bodyPr>
            <a:norm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gov.uk/government/organisations/ministry-of-justice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86170-144F-4641-97B4-22108ADC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718399" cy="34523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AB058-375D-41FF-927E-BB3206E08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605" y="1328400"/>
            <a:ext cx="7718400" cy="4665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/>
              <a:t>Subheading (level 1)</a:t>
            </a:r>
          </a:p>
          <a:p>
            <a:pPr lvl="1"/>
            <a:r>
              <a:rPr lang="en-US" dirty="0"/>
              <a:t>Text (level 2)</a:t>
            </a:r>
          </a:p>
          <a:p>
            <a:pPr lvl="2"/>
            <a:r>
              <a:rPr lang="en-US" dirty="0"/>
              <a:t>Bullet (level 3)</a:t>
            </a:r>
          </a:p>
          <a:p>
            <a:pPr lvl="3"/>
            <a:r>
              <a:rPr lang="en-US" dirty="0"/>
              <a:t>Sub-bullet (level 4)</a:t>
            </a:r>
          </a:p>
          <a:p>
            <a:pPr lvl="4"/>
            <a:r>
              <a:rPr lang="en-US" dirty="0"/>
              <a:t>Sub-sub-bullet (level 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28173-E07F-4D94-BDED-087BCEFF1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40234" y="259251"/>
            <a:ext cx="2590772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62322-4E9F-43FC-9281-3453FB17D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2236" y="6330808"/>
            <a:ext cx="2695048" cy="3312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On the Insert ribbon select Header &amp; Footer to edit this holding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9B8C-38F9-40B1-AA41-77A2D52FA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28004" y="6393600"/>
            <a:ext cx="27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600" b="1">
                <a:solidFill>
                  <a:srgbClr val="003057"/>
                </a:solidFill>
              </a:defRPr>
            </a:lvl1pPr>
          </a:lstStyle>
          <a:p>
            <a:fld id="{9A8223AF-F2F5-41F7-A71C-81CE492BCB8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28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8" r:id="rId4"/>
    <p:sldLayoutId id="2147483657" r:id="rId5"/>
    <p:sldLayoutId id="2147483656" r:id="rId6"/>
    <p:sldLayoutId id="2147483651" r:id="rId7"/>
    <p:sldLayoutId id="214748365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288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B1EB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collections/the-green-book-and-accompanying-guidance-and-documents#supplementary-guidanc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EconomicsHub@justice.gov.uk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E219-BB86-4162-A0CB-E2D61D37C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Indexation App Walkthrough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3BE4A-F024-485C-8B2B-57D725987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718" y="3844940"/>
            <a:ext cx="7601149" cy="1093626"/>
          </a:xfrm>
        </p:spPr>
        <p:txBody>
          <a:bodyPr>
            <a:normAutofit/>
          </a:bodyPr>
          <a:lstStyle/>
          <a:p>
            <a:r>
              <a:rPr lang="en-GB" sz="2000" dirty="0"/>
              <a:t>Economics Hub</a:t>
            </a:r>
          </a:p>
          <a:p>
            <a:r>
              <a:rPr lang="en-GB" sz="2000" dirty="0"/>
              <a:t>Data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78744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75CBFB-572B-440C-89D3-2D17DFF6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59" y="1892675"/>
            <a:ext cx="6931753" cy="15363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E013-9A6F-452A-A585-AF1168C7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10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8D4233-3E85-4B84-A401-8B489699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815398" cy="468934"/>
          </a:xfrm>
        </p:spPr>
        <p:txBody>
          <a:bodyPr>
            <a:noAutofit/>
          </a:bodyPr>
          <a:lstStyle/>
          <a:p>
            <a:r>
              <a:rPr lang="en-GB" sz="3600" dirty="0"/>
              <a:t>Indexation Tool: Inflation Calculator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61EB2-02B5-4FF0-833D-EE32AFA9C049}"/>
              </a:ext>
            </a:extLst>
          </p:cNvPr>
          <p:cNvSpPr txBox="1"/>
          <p:nvPr/>
        </p:nvSpPr>
        <p:spPr>
          <a:xfrm>
            <a:off x="4534451" y="4624406"/>
            <a:ext cx="4128553" cy="8309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The </a:t>
            </a:r>
            <a:r>
              <a:rPr lang="en-GB" sz="1600" b="1" dirty="0"/>
              <a:t>calculator is built in Excel</a:t>
            </a:r>
            <a:r>
              <a:rPr lang="en-GB" sz="1600" dirty="0"/>
              <a:t>, making it an </a:t>
            </a:r>
            <a:r>
              <a:rPr lang="en-GB" sz="1600" b="1" dirty="0"/>
              <a:t>accessible</a:t>
            </a:r>
            <a:r>
              <a:rPr lang="en-GB" sz="1600" dirty="0"/>
              <a:t> tool that </a:t>
            </a:r>
            <a:r>
              <a:rPr lang="en-GB" sz="1600" b="1" dirty="0"/>
              <a:t>can be used offline </a:t>
            </a:r>
            <a:r>
              <a:rPr lang="en-GB" sz="1600" dirty="0"/>
              <a:t>by anyone.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AC9C5-52F5-46E0-9BAF-B7409EA45083}"/>
              </a:ext>
            </a:extLst>
          </p:cNvPr>
          <p:cNvSpPr txBox="1"/>
          <p:nvPr/>
        </p:nvSpPr>
        <p:spPr>
          <a:xfrm>
            <a:off x="169949" y="4624406"/>
            <a:ext cx="4128553" cy="830997"/>
          </a:xfrm>
          <a:prstGeom prst="rect">
            <a:avLst/>
          </a:prstGeom>
          <a:solidFill>
            <a:srgbClr val="003057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Use this page to access a </a:t>
            </a:r>
            <a:r>
              <a:rPr lang="en-GB" sz="1600" b="1" dirty="0"/>
              <a:t>calculator tool </a:t>
            </a:r>
            <a:r>
              <a:rPr lang="en-GB" sz="1600" dirty="0"/>
              <a:t>that allows the user to create their own </a:t>
            </a:r>
            <a:r>
              <a:rPr lang="en-GB" sz="1600" b="1" dirty="0"/>
              <a:t>custom indices</a:t>
            </a:r>
            <a:r>
              <a:rPr lang="en-GB" sz="1600" dirty="0"/>
              <a:t>.</a:t>
            </a:r>
            <a:endParaRPr lang="en-GB" sz="16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60BE66-263F-4B7A-BD9D-5FF48585CC8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1917420" y="3311175"/>
            <a:ext cx="4681308" cy="131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125AC81-571F-4E3E-9216-EF2D927A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2236" y="6330808"/>
            <a:ext cx="2695048" cy="331250"/>
          </a:xfrm>
        </p:spPr>
        <p:txBody>
          <a:bodyPr/>
          <a:lstStyle/>
          <a:p>
            <a:r>
              <a:rPr lang="en-GB" dirty="0"/>
              <a:t>App Walkthrough</a:t>
            </a:r>
          </a:p>
        </p:txBody>
      </p:sp>
    </p:spTree>
    <p:extLst>
      <p:ext uri="{BB962C8B-B14F-4D97-AF65-F5344CB8AC3E}">
        <p14:creationId xmlns:p14="http://schemas.microsoft.com/office/powerpoint/2010/main" val="170567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A6DC85-E390-458D-A570-444045EA9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83" y="3742045"/>
            <a:ext cx="2853175" cy="16704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D5E581-0676-45C6-9CF4-59056CF16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79" y="1891579"/>
            <a:ext cx="2847079" cy="14814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E013-9A6F-452A-A585-AF1168C7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11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8D4233-3E85-4B84-A401-8B489699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815398" cy="468934"/>
          </a:xfrm>
        </p:spPr>
        <p:txBody>
          <a:bodyPr>
            <a:noAutofit/>
          </a:bodyPr>
          <a:lstStyle/>
          <a:p>
            <a:r>
              <a:rPr lang="en-GB" sz="3600" dirty="0"/>
              <a:t>Indexation Tool: Inflation Calculator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AD9E2-D0FE-4094-8228-F641F1078548}"/>
              </a:ext>
            </a:extLst>
          </p:cNvPr>
          <p:cNvSpPr txBox="1"/>
          <p:nvPr/>
        </p:nvSpPr>
        <p:spPr>
          <a:xfrm>
            <a:off x="3341927" y="1518658"/>
            <a:ext cx="5636909" cy="461665"/>
          </a:xfrm>
          <a:prstGeom prst="rect">
            <a:avLst/>
          </a:prstGeom>
          <a:solidFill>
            <a:srgbClr val="003057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</a:rPr>
              <a:t>A drop-down list of all time periods, limited to: </a:t>
            </a:r>
            <a:r>
              <a:rPr lang="en-GB" sz="1200" b="1" dirty="0">
                <a:ln w="0"/>
              </a:rPr>
              <a:t>Financial Year, Calendar Year, and Quarterly</a:t>
            </a:r>
            <a:r>
              <a:rPr lang="en-GB" sz="1200" dirty="0">
                <a:ln w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50AB2A-CF79-49EF-86B2-D4EED0C13736}"/>
              </a:ext>
            </a:extLst>
          </p:cNvPr>
          <p:cNvSpPr txBox="1"/>
          <p:nvPr/>
        </p:nvSpPr>
        <p:spPr>
          <a:xfrm>
            <a:off x="3341927" y="2068219"/>
            <a:ext cx="5636909" cy="64633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Selection between real-to-nominal, or vice versa. Note that real-to-nominal is for inflating, and nominal-to-real is for deflating. </a:t>
            </a:r>
            <a:r>
              <a:rPr lang="en-GB" sz="1200" b="1" dirty="0"/>
              <a:t>Understanding whether input data in/excludes inflation is crucial to correct use of the tool.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959713-8B95-48DD-A12C-DF4EA5278C0A}"/>
              </a:ext>
            </a:extLst>
          </p:cNvPr>
          <p:cNvSpPr txBox="1"/>
          <p:nvPr/>
        </p:nvSpPr>
        <p:spPr>
          <a:xfrm>
            <a:off x="3341927" y="2845963"/>
            <a:ext cx="5636909" cy="27699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 drop down list of all available indices, including custom indices.</a:t>
            </a:r>
            <a:endParaRPr lang="en-GB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F95CA2-C8CC-4383-A1AD-808F4471DC9F}"/>
              </a:ext>
            </a:extLst>
          </p:cNvPr>
          <p:cNvSpPr txBox="1"/>
          <p:nvPr/>
        </p:nvSpPr>
        <p:spPr>
          <a:xfrm>
            <a:off x="3341927" y="3451172"/>
            <a:ext cx="5636909" cy="8309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Required to identify the </a:t>
            </a:r>
            <a:r>
              <a:rPr lang="en-GB" sz="1200" b="1" dirty="0"/>
              <a:t>period range </a:t>
            </a:r>
            <a:r>
              <a:rPr lang="en-GB" sz="1200" dirty="0"/>
              <a:t>in which inflation is calculated and to generate the correct table dimensions. Note that changing the period may prevent valid calculations until the other Year inputs are updated (manifesting as #N/A in the output cells).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0B3962-7D1F-4236-9661-21FB92F0DAB2}"/>
              </a:ext>
            </a:extLst>
          </p:cNvPr>
          <p:cNvSpPr txBox="1"/>
          <p:nvPr/>
        </p:nvSpPr>
        <p:spPr>
          <a:xfrm>
            <a:off x="3341923" y="4387469"/>
            <a:ext cx="5636909" cy="83099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OPY</a:t>
            </a:r>
            <a:r>
              <a:rPr lang="en-GB" sz="1200" dirty="0"/>
              <a:t> refers to the period the </a:t>
            </a:r>
            <a:r>
              <a:rPr lang="en-GB" sz="1200" b="1" dirty="0"/>
              <a:t>Annual Price Period </a:t>
            </a:r>
            <a:r>
              <a:rPr lang="en-GB" sz="1200" dirty="0"/>
              <a:t>is currently based in. </a:t>
            </a:r>
            <a:r>
              <a:rPr lang="en-GB" sz="1200" b="1" dirty="0"/>
              <a:t>PBY</a:t>
            </a:r>
            <a:r>
              <a:rPr lang="en-GB" sz="1200" dirty="0"/>
              <a:t> refers to the period that the </a:t>
            </a:r>
            <a:r>
              <a:rPr lang="en-GB" sz="1200" b="1" dirty="0"/>
              <a:t>real price conversion </a:t>
            </a:r>
            <a:r>
              <a:rPr lang="en-GB" sz="1200" dirty="0"/>
              <a:t>needs to adjust to. </a:t>
            </a:r>
            <a:r>
              <a:rPr lang="en-GB" sz="1200" b="1" dirty="0"/>
              <a:t>PY</a:t>
            </a:r>
            <a:r>
              <a:rPr lang="en-GB" sz="1200" dirty="0"/>
              <a:t> refers to the period that the </a:t>
            </a:r>
            <a:r>
              <a:rPr lang="en-GB" sz="1200" b="1" dirty="0"/>
              <a:t>present price conversion </a:t>
            </a:r>
            <a:r>
              <a:rPr lang="en-GB" sz="1200" dirty="0"/>
              <a:t>needs to adjust to. These </a:t>
            </a:r>
            <a:r>
              <a:rPr lang="en-GB" sz="1200" b="1" dirty="0"/>
              <a:t>should not </a:t>
            </a:r>
            <a:r>
              <a:rPr lang="en-GB" sz="1200" dirty="0"/>
              <a:t>be set to a date outside of the First and Final Periods.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73B225-CB08-4012-A06F-CD47F4D44AE5}"/>
              </a:ext>
            </a:extLst>
          </p:cNvPr>
          <p:cNvSpPr txBox="1"/>
          <p:nvPr/>
        </p:nvSpPr>
        <p:spPr>
          <a:xfrm>
            <a:off x="3341924" y="5339342"/>
            <a:ext cx="5636909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 drop-down list of available discount rates for converting to present-day prices. </a:t>
            </a:r>
            <a:r>
              <a:rPr lang="en-GB" sz="1200" b="1" dirty="0"/>
              <a:t>Standard Discount Rate selected as default</a:t>
            </a:r>
            <a:r>
              <a:rPr lang="en-GB" sz="1200" dirty="0"/>
              <a:t>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F4617B-F04D-4D3A-BC03-191A54091C1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827792" y="1749491"/>
            <a:ext cx="514135" cy="560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687442-49A9-4403-819E-0668F6D7667C}"/>
              </a:ext>
            </a:extLst>
          </p:cNvPr>
          <p:cNvCxnSpPr>
            <a:cxnSpLocks/>
            <a:stCxn id="40" idx="3"/>
            <a:endCxn id="18" idx="1"/>
          </p:cNvCxnSpPr>
          <p:nvPr/>
        </p:nvCxnSpPr>
        <p:spPr>
          <a:xfrm flipV="1">
            <a:off x="3037258" y="2391385"/>
            <a:ext cx="304669" cy="4308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797EB9-0703-43F8-A9C8-AACE2586CB70}"/>
              </a:ext>
            </a:extLst>
          </p:cNvPr>
          <p:cNvCxnSpPr>
            <a:cxnSpLocks/>
            <a:stCxn id="39" idx="3"/>
            <a:endCxn id="19" idx="1"/>
          </p:cNvCxnSpPr>
          <p:nvPr/>
        </p:nvCxnSpPr>
        <p:spPr>
          <a:xfrm flipV="1">
            <a:off x="3037258" y="2984463"/>
            <a:ext cx="304669" cy="2824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C442B5-FF6E-401E-9FFB-7B50CFCEABEF}"/>
              </a:ext>
            </a:extLst>
          </p:cNvPr>
          <p:cNvCxnSpPr>
            <a:cxnSpLocks/>
            <a:stCxn id="43" idx="3"/>
            <a:endCxn id="20" idx="1"/>
          </p:cNvCxnSpPr>
          <p:nvPr/>
        </p:nvCxnSpPr>
        <p:spPr>
          <a:xfrm flipV="1">
            <a:off x="2683222" y="3866671"/>
            <a:ext cx="658705" cy="4766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129AB4-7EE6-452E-B015-A437F3A6EA2C}"/>
              </a:ext>
            </a:extLst>
          </p:cNvPr>
          <p:cNvCxnSpPr>
            <a:cxnSpLocks/>
            <a:stCxn id="35" idx="3"/>
            <a:endCxn id="21" idx="1"/>
          </p:cNvCxnSpPr>
          <p:nvPr/>
        </p:nvCxnSpPr>
        <p:spPr>
          <a:xfrm flipV="1">
            <a:off x="2683222" y="4802968"/>
            <a:ext cx="658701" cy="58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37497E-22EE-4BCE-9015-8C7AC6F066CC}"/>
              </a:ext>
            </a:extLst>
          </p:cNvPr>
          <p:cNvCxnSpPr>
            <a:cxnSpLocks/>
            <a:stCxn id="45" idx="3"/>
            <a:endCxn id="23" idx="1"/>
          </p:cNvCxnSpPr>
          <p:nvPr/>
        </p:nvCxnSpPr>
        <p:spPr>
          <a:xfrm>
            <a:off x="2690638" y="5310961"/>
            <a:ext cx="651286" cy="25921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E043B58-4F92-42E8-94FF-742681EFC34F}"/>
              </a:ext>
            </a:extLst>
          </p:cNvPr>
          <p:cNvSpPr/>
          <p:nvPr/>
        </p:nvSpPr>
        <p:spPr>
          <a:xfrm flipV="1">
            <a:off x="284565" y="4630391"/>
            <a:ext cx="2398657" cy="46250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63D01D-3060-40C8-AC12-C192F226A143}"/>
              </a:ext>
            </a:extLst>
          </p:cNvPr>
          <p:cNvSpPr/>
          <p:nvPr/>
        </p:nvSpPr>
        <p:spPr>
          <a:xfrm>
            <a:off x="366144" y="2225947"/>
            <a:ext cx="2754386" cy="2817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929137-3E97-47C0-9D03-ED9D96C59027}"/>
              </a:ext>
            </a:extLst>
          </p:cNvPr>
          <p:cNvSpPr/>
          <p:nvPr/>
        </p:nvSpPr>
        <p:spPr>
          <a:xfrm>
            <a:off x="385242" y="3160884"/>
            <a:ext cx="2652016" cy="2121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7C96D1-B88E-4A21-990D-536716C70622}"/>
              </a:ext>
            </a:extLst>
          </p:cNvPr>
          <p:cNvSpPr/>
          <p:nvPr/>
        </p:nvSpPr>
        <p:spPr>
          <a:xfrm>
            <a:off x="366144" y="2579960"/>
            <a:ext cx="2671114" cy="48447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858A2E-514C-45FB-8B31-093E13B34230}"/>
              </a:ext>
            </a:extLst>
          </p:cNvPr>
          <p:cNvSpPr/>
          <p:nvPr/>
        </p:nvSpPr>
        <p:spPr>
          <a:xfrm>
            <a:off x="291980" y="4109350"/>
            <a:ext cx="2391242" cy="46792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271455-700D-47F2-80D0-376C5FC41A62}"/>
              </a:ext>
            </a:extLst>
          </p:cNvPr>
          <p:cNvSpPr/>
          <p:nvPr/>
        </p:nvSpPr>
        <p:spPr>
          <a:xfrm>
            <a:off x="291980" y="5224178"/>
            <a:ext cx="2398658" cy="1735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3934D049-1D2D-4266-9ADC-689FC099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2236" y="6330808"/>
            <a:ext cx="2695048" cy="331250"/>
          </a:xfrm>
        </p:spPr>
        <p:txBody>
          <a:bodyPr/>
          <a:lstStyle/>
          <a:p>
            <a:r>
              <a:rPr lang="en-GB" dirty="0"/>
              <a:t>Calculator Walkthrough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FE386B-D001-4B24-862F-DE4AFD5C2FAD}"/>
              </a:ext>
            </a:extLst>
          </p:cNvPr>
          <p:cNvSpPr txBox="1"/>
          <p:nvPr/>
        </p:nvSpPr>
        <p:spPr>
          <a:xfrm>
            <a:off x="712606" y="6256009"/>
            <a:ext cx="3925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For more information, please see the in-tool guidance</a:t>
            </a:r>
          </a:p>
        </p:txBody>
      </p:sp>
    </p:spTree>
    <p:extLst>
      <p:ext uri="{BB962C8B-B14F-4D97-AF65-F5344CB8AC3E}">
        <p14:creationId xmlns:p14="http://schemas.microsoft.com/office/powerpoint/2010/main" val="108640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8ECBF6-A64F-4ECF-8605-65EE023A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88" y="1816157"/>
            <a:ext cx="6809822" cy="196308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F14C4-1FCE-4163-B976-DFC90EB8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12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9C4E13-32BD-4452-AB72-B78F1B4D8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815398" cy="468934"/>
          </a:xfrm>
        </p:spPr>
        <p:txBody>
          <a:bodyPr>
            <a:noAutofit/>
          </a:bodyPr>
          <a:lstStyle/>
          <a:p>
            <a:r>
              <a:rPr lang="en-GB" sz="3600" dirty="0"/>
              <a:t>Indexation Tool: Inflation Calculator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A14DAC-9B3E-4674-8921-194416D63474}"/>
              </a:ext>
            </a:extLst>
          </p:cNvPr>
          <p:cNvSpPr txBox="1"/>
          <p:nvPr/>
        </p:nvSpPr>
        <p:spPr>
          <a:xfrm>
            <a:off x="169038" y="5051120"/>
            <a:ext cx="4262635" cy="646331"/>
          </a:xfrm>
          <a:prstGeom prst="rect">
            <a:avLst/>
          </a:prstGeom>
          <a:solidFill>
            <a:srgbClr val="003057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</a:rPr>
              <a:t>If the </a:t>
            </a:r>
            <a:r>
              <a:rPr lang="en-GB" sz="1200" b="1" dirty="0">
                <a:ln w="0"/>
              </a:rPr>
              <a:t>Custom index </a:t>
            </a:r>
            <a:r>
              <a:rPr lang="en-GB" sz="1200" dirty="0">
                <a:ln w="0"/>
              </a:rPr>
              <a:t>is chosen by the user, alternative inflation rates can be provided in the </a:t>
            </a:r>
            <a:r>
              <a:rPr lang="en-GB" sz="1200" b="1" dirty="0">
                <a:ln w="0"/>
              </a:rPr>
              <a:t>Custom Index (YoY%)</a:t>
            </a:r>
            <a:r>
              <a:rPr lang="en-GB" sz="1200" dirty="0">
                <a:ln w="0"/>
              </a:rPr>
              <a:t> input row.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96D0FA-1989-4CB0-BB42-A17669F3A761}"/>
              </a:ext>
            </a:extLst>
          </p:cNvPr>
          <p:cNvSpPr txBox="1"/>
          <p:nvPr/>
        </p:nvSpPr>
        <p:spPr>
          <a:xfrm>
            <a:off x="4761179" y="5051121"/>
            <a:ext cx="4262635" cy="64633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Required to produce any </a:t>
            </a:r>
            <a:r>
              <a:rPr lang="en-GB" sz="1200" b="1" dirty="0"/>
              <a:t>price conversions</a:t>
            </a:r>
            <a:r>
              <a:rPr lang="en-GB" sz="1200" dirty="0"/>
              <a:t>. Note that data must be input for each year individually, but may be left blank.</a:t>
            </a:r>
            <a:endParaRPr lang="en-GB" sz="12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F9C163-E7D3-4ED6-AACA-280B6788216E}"/>
              </a:ext>
            </a:extLst>
          </p:cNvPr>
          <p:cNvCxnSpPr>
            <a:cxnSpLocks/>
            <a:stCxn id="21" idx="2"/>
            <a:endCxn id="14" idx="0"/>
          </p:cNvCxnSpPr>
          <p:nvPr/>
        </p:nvCxnSpPr>
        <p:spPr>
          <a:xfrm>
            <a:off x="4520861" y="3548839"/>
            <a:ext cx="2371636" cy="150228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FC0A2F3-4884-49A7-BA1B-6405CC0087A9}"/>
              </a:ext>
            </a:extLst>
          </p:cNvPr>
          <p:cNvSpPr/>
          <p:nvPr/>
        </p:nvSpPr>
        <p:spPr>
          <a:xfrm>
            <a:off x="3028634" y="1843847"/>
            <a:ext cx="2684081" cy="46553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AF382A-0912-4257-90D4-9FFDA09E5092}"/>
              </a:ext>
            </a:extLst>
          </p:cNvPr>
          <p:cNvSpPr/>
          <p:nvPr/>
        </p:nvSpPr>
        <p:spPr>
          <a:xfrm>
            <a:off x="1125412" y="3339373"/>
            <a:ext cx="6790898" cy="20946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02BF4A-683D-4F9C-8E3D-E8BBDD7B12CF}"/>
              </a:ext>
            </a:extLst>
          </p:cNvPr>
          <p:cNvSpPr/>
          <p:nvPr/>
        </p:nvSpPr>
        <p:spPr>
          <a:xfrm>
            <a:off x="1125412" y="3548839"/>
            <a:ext cx="1754747" cy="2405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3021F8-49F5-4A53-B6C8-4501D619C9DC}"/>
              </a:ext>
            </a:extLst>
          </p:cNvPr>
          <p:cNvCxnSpPr>
            <a:cxnSpLocks/>
            <a:stCxn id="37" idx="3"/>
            <a:endCxn id="19" idx="1"/>
          </p:cNvCxnSpPr>
          <p:nvPr/>
        </p:nvCxnSpPr>
        <p:spPr>
          <a:xfrm flipV="1">
            <a:off x="2880159" y="2076613"/>
            <a:ext cx="148475" cy="1592483"/>
          </a:xfrm>
          <a:prstGeom prst="line">
            <a:avLst/>
          </a:prstGeom>
          <a:ln w="19050">
            <a:solidFill>
              <a:srgbClr val="0030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3D4442-F4B9-4DE2-910D-5ADF8E7DE8C2}"/>
              </a:ext>
            </a:extLst>
          </p:cNvPr>
          <p:cNvCxnSpPr>
            <a:cxnSpLocks/>
            <a:stCxn id="13" idx="0"/>
            <a:endCxn id="37" idx="2"/>
          </p:cNvCxnSpPr>
          <p:nvPr/>
        </p:nvCxnSpPr>
        <p:spPr>
          <a:xfrm flipH="1" flipV="1">
            <a:off x="2002786" y="3789352"/>
            <a:ext cx="297570" cy="1261768"/>
          </a:xfrm>
          <a:prstGeom prst="line">
            <a:avLst/>
          </a:prstGeom>
          <a:ln w="19050">
            <a:solidFill>
              <a:srgbClr val="0030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AA93C7-2A38-4BB5-9803-0B0D50B92FA9}"/>
              </a:ext>
            </a:extLst>
          </p:cNvPr>
          <p:cNvSpPr txBox="1"/>
          <p:nvPr/>
        </p:nvSpPr>
        <p:spPr>
          <a:xfrm>
            <a:off x="712606" y="6256009"/>
            <a:ext cx="3925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For more information, please see the in-tool guidance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7DEC8E53-7113-4929-BBA5-02147814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2236" y="6330808"/>
            <a:ext cx="2695048" cy="331250"/>
          </a:xfrm>
        </p:spPr>
        <p:txBody>
          <a:bodyPr/>
          <a:lstStyle/>
          <a:p>
            <a:r>
              <a:rPr lang="en-GB" dirty="0"/>
              <a:t>Calculator Walkthrough</a:t>
            </a:r>
          </a:p>
        </p:txBody>
      </p:sp>
    </p:spTree>
    <p:extLst>
      <p:ext uri="{BB962C8B-B14F-4D97-AF65-F5344CB8AC3E}">
        <p14:creationId xmlns:p14="http://schemas.microsoft.com/office/powerpoint/2010/main" val="247067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7F7C5-A2CE-468C-9980-DD75AC062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78" y="1517587"/>
            <a:ext cx="6023370" cy="14387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1196F8-4807-439D-8496-23FA8846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815398" cy="468934"/>
          </a:xfrm>
        </p:spPr>
        <p:txBody>
          <a:bodyPr>
            <a:noAutofit/>
          </a:bodyPr>
          <a:lstStyle/>
          <a:p>
            <a:r>
              <a:rPr lang="en-GB" sz="3600" dirty="0"/>
              <a:t>Indexation Tool: Inflation Calculator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3E4D-CE91-4553-A314-D9FBE417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13</a:t>
            </a:fld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42C2DF-B895-44AC-9FFE-3D46AC3F3A60}"/>
              </a:ext>
            </a:extLst>
          </p:cNvPr>
          <p:cNvSpPr txBox="1"/>
          <p:nvPr/>
        </p:nvSpPr>
        <p:spPr>
          <a:xfrm>
            <a:off x="712606" y="6256009"/>
            <a:ext cx="3925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For more information, please see the in-tool guidance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746625-7470-41F8-B87D-0D2A502EF512}"/>
              </a:ext>
            </a:extLst>
          </p:cNvPr>
          <p:cNvSpPr txBox="1"/>
          <p:nvPr/>
        </p:nvSpPr>
        <p:spPr>
          <a:xfrm>
            <a:off x="3408305" y="3550408"/>
            <a:ext cx="5636909" cy="461665"/>
          </a:xfrm>
          <a:prstGeom prst="rect">
            <a:avLst/>
          </a:prstGeom>
          <a:solidFill>
            <a:srgbClr val="003057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Converts the Input Value into nominal prices (i.e. applies specific inflation rates), if required. If the Nominal Value switch is set to 'No', no change will occur.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E0D356-28E8-43C8-A362-A6B69E17A662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1216946" y="2654682"/>
            <a:ext cx="455617" cy="154206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14BE81D-9394-457F-9D2A-8AE369F23C6C}"/>
              </a:ext>
            </a:extLst>
          </p:cNvPr>
          <p:cNvSpPr txBox="1"/>
          <p:nvPr/>
        </p:nvSpPr>
        <p:spPr>
          <a:xfrm>
            <a:off x="155626" y="3030594"/>
            <a:ext cx="5636909" cy="27699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</a:rPr>
              <a:t>Re-iterates the Annual Price Data that users provide in the INPUTS section.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E39428-7691-41DB-826D-E4CBCB0BC1BF}"/>
              </a:ext>
            </a:extLst>
          </p:cNvPr>
          <p:cNvSpPr txBox="1"/>
          <p:nvPr/>
        </p:nvSpPr>
        <p:spPr>
          <a:xfrm>
            <a:off x="155625" y="4269513"/>
            <a:ext cx="5636909" cy="46166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Converts the Nominal Value into real prices (i.e. removes the effect of general inflation), if required.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004AA1F-4048-4D55-A18B-3D8259938219}"/>
              </a:ext>
            </a:extLst>
          </p:cNvPr>
          <p:cNvCxnSpPr>
            <a:cxnSpLocks/>
            <a:stCxn id="54" idx="3"/>
            <a:endCxn id="41" idx="1"/>
          </p:cNvCxnSpPr>
          <p:nvPr/>
        </p:nvCxnSpPr>
        <p:spPr>
          <a:xfrm>
            <a:off x="3191192" y="2450995"/>
            <a:ext cx="217113" cy="1330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BF0BBE-17DE-4F7B-B9BC-802D9D2D69CF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761329" y="2270410"/>
            <a:ext cx="911234" cy="75131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CB93C99-B2A5-4B8D-9CC9-F2BC856055E5}"/>
              </a:ext>
            </a:extLst>
          </p:cNvPr>
          <p:cNvSpPr txBox="1"/>
          <p:nvPr/>
        </p:nvSpPr>
        <p:spPr>
          <a:xfrm>
            <a:off x="3403007" y="4982913"/>
            <a:ext cx="5636909" cy="4616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Converts the Real Value into present prices (i.e. adjusts for time preferences), if required</a:t>
            </a:r>
            <a:endParaRPr lang="en-GB" sz="1200" b="1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633466-43B8-4132-B291-323820BA126E}"/>
              </a:ext>
            </a:extLst>
          </p:cNvPr>
          <p:cNvCxnSpPr>
            <a:cxnSpLocks/>
            <a:stCxn id="61" idx="3"/>
            <a:endCxn id="59" idx="1"/>
          </p:cNvCxnSpPr>
          <p:nvPr/>
        </p:nvCxnSpPr>
        <p:spPr>
          <a:xfrm>
            <a:off x="3191193" y="2831144"/>
            <a:ext cx="211814" cy="238260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E51C66D-CF0D-4060-892A-8FB197BBFC2F}"/>
              </a:ext>
            </a:extLst>
          </p:cNvPr>
          <p:cNvSpPr/>
          <p:nvPr/>
        </p:nvSpPr>
        <p:spPr>
          <a:xfrm>
            <a:off x="1672563" y="2561694"/>
            <a:ext cx="1518629" cy="185975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13E9F6-5C7F-428A-8885-212C8C054618}"/>
              </a:ext>
            </a:extLst>
          </p:cNvPr>
          <p:cNvSpPr/>
          <p:nvPr/>
        </p:nvSpPr>
        <p:spPr>
          <a:xfrm>
            <a:off x="1672563" y="2361159"/>
            <a:ext cx="1518629" cy="1796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E12746-1EE2-4119-85BA-929659B66A0B}"/>
              </a:ext>
            </a:extLst>
          </p:cNvPr>
          <p:cNvSpPr/>
          <p:nvPr/>
        </p:nvSpPr>
        <p:spPr>
          <a:xfrm>
            <a:off x="1672563" y="2186628"/>
            <a:ext cx="1518629" cy="1675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86C4A82-59CE-4319-901D-0C3C8C8099B5}"/>
              </a:ext>
            </a:extLst>
          </p:cNvPr>
          <p:cNvSpPr/>
          <p:nvPr/>
        </p:nvSpPr>
        <p:spPr>
          <a:xfrm>
            <a:off x="1672564" y="2747825"/>
            <a:ext cx="1518629" cy="1666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DD5C97CA-38BE-46DA-BB69-7F5CBE0E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2236" y="6330808"/>
            <a:ext cx="2695048" cy="331250"/>
          </a:xfrm>
        </p:spPr>
        <p:txBody>
          <a:bodyPr/>
          <a:lstStyle/>
          <a:p>
            <a:r>
              <a:rPr lang="en-GB" dirty="0"/>
              <a:t>Calculator Walkthrough</a:t>
            </a:r>
          </a:p>
        </p:txBody>
      </p:sp>
    </p:spTree>
    <p:extLst>
      <p:ext uri="{BB962C8B-B14F-4D97-AF65-F5344CB8AC3E}">
        <p14:creationId xmlns:p14="http://schemas.microsoft.com/office/powerpoint/2010/main" val="164716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C5A4EB2-39CE-4765-A472-E29FDF437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" t="15803" r="16788" b="18066"/>
          <a:stretch/>
        </p:blipFill>
        <p:spPr bwMode="auto">
          <a:xfrm>
            <a:off x="2013047" y="1347780"/>
            <a:ext cx="4998377" cy="257134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4EA6-E4B6-4588-9EDE-F15F2092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 the Insert ribbon select Header &amp; Footer to edit this holding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E376C-ED6D-446F-982B-0C75098F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14</a:t>
            </a:fld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C7E690-E49F-445C-9D84-74942D5E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815398" cy="468934"/>
          </a:xfrm>
        </p:spPr>
        <p:txBody>
          <a:bodyPr>
            <a:noAutofit/>
          </a:bodyPr>
          <a:lstStyle/>
          <a:p>
            <a:r>
              <a:rPr lang="en-GB" sz="3600" dirty="0"/>
              <a:t>Indexation Tool: Indices Tab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F4300C26-8392-45BC-810E-A9445E219083}"/>
              </a:ext>
            </a:extLst>
          </p:cNvPr>
          <p:cNvSpPr txBox="1"/>
          <p:nvPr/>
        </p:nvSpPr>
        <p:spPr>
          <a:xfrm>
            <a:off x="311441" y="5453427"/>
            <a:ext cx="3884041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dirty="0"/>
              <a:t>Users can access for independent usage. 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6558F145-694D-4D03-8B36-485AB1EF7D38}"/>
              </a:ext>
            </a:extLst>
          </p:cNvPr>
          <p:cNvSpPr txBox="1"/>
          <p:nvPr/>
        </p:nvSpPr>
        <p:spPr>
          <a:xfrm>
            <a:off x="3197348" y="4913000"/>
            <a:ext cx="5636909" cy="30777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dirty="0"/>
              <a:t>Data comes directly from OBR – </a:t>
            </a:r>
            <a:r>
              <a:rPr lang="en-GB" sz="1400" b="1" dirty="0"/>
              <a:t>Economic and Fiscal Outlook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0D9FBCA0-37C2-446A-9C5E-1A95F0B6DAE5}"/>
              </a:ext>
            </a:extLst>
          </p:cNvPr>
          <p:cNvSpPr txBox="1"/>
          <p:nvPr/>
        </p:nvSpPr>
        <p:spPr>
          <a:xfrm>
            <a:off x="311442" y="4102028"/>
            <a:ext cx="5636909" cy="52322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dirty="0"/>
              <a:t>The</a:t>
            </a:r>
            <a:r>
              <a:rPr lang="en-GB" sz="1400" dirty="0"/>
              <a:t> </a:t>
            </a:r>
            <a:r>
              <a:rPr lang="en-GB" sz="1400" b="1" i="1" dirty="0"/>
              <a:t>Indices</a:t>
            </a:r>
            <a:r>
              <a:rPr lang="en-GB" sz="1400" dirty="0"/>
              <a:t> </a:t>
            </a:r>
            <a:r>
              <a:rPr lang="en-GB" sz="1400" b="0" dirty="0"/>
              <a:t>tab includes </a:t>
            </a:r>
            <a:r>
              <a:rPr lang="en-GB" sz="1400" b="1" dirty="0"/>
              <a:t>reference data</a:t>
            </a:r>
            <a:r>
              <a:rPr lang="en-GB" sz="1400" b="0" dirty="0"/>
              <a:t> for inflationary figures across several measures and period types.</a:t>
            </a:r>
          </a:p>
        </p:txBody>
      </p:sp>
    </p:spTree>
    <p:extLst>
      <p:ext uri="{BB962C8B-B14F-4D97-AF65-F5344CB8AC3E}">
        <p14:creationId xmlns:p14="http://schemas.microsoft.com/office/powerpoint/2010/main" val="423071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0BB7-80C2-43EB-8E96-403F028A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 the Insert ribbon select Header &amp; Footer to edit this holding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5177-8363-46D0-AC5C-1FE6CDBF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3C2AF-662A-4C61-B0FC-D047B83FB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0" t="14773" r="38474" b="8195"/>
          <a:stretch/>
        </p:blipFill>
        <p:spPr>
          <a:xfrm>
            <a:off x="338317" y="1833332"/>
            <a:ext cx="3899486" cy="3191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F001621-7CF2-4842-B526-96839257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815398" cy="468934"/>
          </a:xfrm>
        </p:spPr>
        <p:txBody>
          <a:bodyPr>
            <a:noAutofit/>
          </a:bodyPr>
          <a:lstStyle/>
          <a:p>
            <a:r>
              <a:rPr lang="en-GB" sz="3600" dirty="0"/>
              <a:t>Indexation Tool: Discounting Tab</a:t>
            </a: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01297427-527F-4AA7-92D3-A2E852159E7E}"/>
              </a:ext>
            </a:extLst>
          </p:cNvPr>
          <p:cNvSpPr txBox="1"/>
          <p:nvPr/>
        </p:nvSpPr>
        <p:spPr>
          <a:xfrm>
            <a:off x="4484038" y="2305133"/>
            <a:ext cx="4445017" cy="646331"/>
          </a:xfrm>
          <a:prstGeom prst="rect">
            <a:avLst/>
          </a:prstGeom>
          <a:solidFill>
            <a:srgbClr val="003057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0" dirty="0"/>
              <a:t>The</a:t>
            </a:r>
            <a:r>
              <a:rPr lang="en-GB" sz="1200" dirty="0"/>
              <a:t> </a:t>
            </a:r>
            <a:r>
              <a:rPr lang="en-GB" sz="1200" b="1" i="1" dirty="0"/>
              <a:t>Discounting</a:t>
            </a:r>
            <a:r>
              <a:rPr lang="en-GB" sz="1200" dirty="0"/>
              <a:t> </a:t>
            </a:r>
            <a:r>
              <a:rPr lang="en-GB" sz="1200" b="0" dirty="0"/>
              <a:t>tab</a:t>
            </a:r>
            <a:r>
              <a:rPr lang="en-GB" sz="1200" dirty="0"/>
              <a:t> </a:t>
            </a:r>
            <a:r>
              <a:rPr lang="en-GB" sz="1200" b="0" dirty="0"/>
              <a:t>contains the </a:t>
            </a:r>
            <a:r>
              <a:rPr lang="en-GB" sz="1200" b="1" dirty="0"/>
              <a:t>raw figures </a:t>
            </a:r>
            <a:r>
              <a:rPr lang="en-GB" sz="1200" dirty="0"/>
              <a:t>and formulae</a:t>
            </a:r>
            <a:r>
              <a:rPr lang="en-GB" sz="1200" b="0" dirty="0"/>
              <a:t> that underpin the discounting calculations of the outputs in the main tab.</a:t>
            </a:r>
          </a:p>
        </p:txBody>
      </p:sp>
      <p:sp>
        <p:nvSpPr>
          <p:cNvPr id="12" name="TextBox 58">
            <a:extLst>
              <a:ext uri="{FF2B5EF4-FFF2-40B4-BE49-F238E27FC236}">
                <a16:creationId xmlns:a16="http://schemas.microsoft.com/office/drawing/2014/main" id="{EA94F350-35F7-425E-8F92-4D0F7C50D4D2}"/>
              </a:ext>
            </a:extLst>
          </p:cNvPr>
          <p:cNvSpPr txBox="1"/>
          <p:nvPr/>
        </p:nvSpPr>
        <p:spPr>
          <a:xfrm>
            <a:off x="4484039" y="3524707"/>
            <a:ext cx="4445017" cy="4616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0" dirty="0"/>
              <a:t>Users can access this tab to use for independent usage or to better understand the process behind discounting.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52B0D698-08C1-4D78-80EC-7729578237EF}"/>
              </a:ext>
            </a:extLst>
          </p:cNvPr>
          <p:cNvSpPr txBox="1"/>
          <p:nvPr/>
        </p:nvSpPr>
        <p:spPr>
          <a:xfrm>
            <a:off x="4484038" y="4390315"/>
            <a:ext cx="4445016" cy="95410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dirty="0"/>
              <a:t>Figures come from </a:t>
            </a:r>
            <a:r>
              <a:rPr lang="en-GB" sz="1400" b="1" dirty="0"/>
              <a:t>HM Treasury </a:t>
            </a:r>
            <a:r>
              <a:rPr lang="en-GB" sz="1400" dirty="0"/>
              <a:t>Green</a:t>
            </a:r>
            <a:r>
              <a:rPr lang="en-GB" sz="1400" dirty="0">
                <a:hlinkClick r:id="rId3"/>
              </a:rPr>
              <a:t>https://www.gov.uk/government/collections/the-green-book-and-accompanying-guidance-and-documents#supplementary-guidance</a:t>
            </a:r>
            <a:r>
              <a:rPr lang="en-GB" sz="1400" dirty="0"/>
              <a:t> Book</a:t>
            </a:r>
          </a:p>
        </p:txBody>
      </p:sp>
    </p:spTree>
    <p:extLst>
      <p:ext uri="{BB962C8B-B14F-4D97-AF65-F5344CB8AC3E}">
        <p14:creationId xmlns:p14="http://schemas.microsoft.com/office/powerpoint/2010/main" val="197308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597DF-5874-4C93-ADE3-BF2DFE53CF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96C7CD-7419-4E85-932D-D1A6889B0E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90215C-B2EB-44E6-A61D-0AEB95D9CB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296369-A0FA-448F-9EE4-14C93E8D11AB}"/>
              </a:ext>
            </a:extLst>
          </p:cNvPr>
          <p:cNvSpPr txBox="1"/>
          <p:nvPr/>
        </p:nvSpPr>
        <p:spPr>
          <a:xfrm>
            <a:off x="714186" y="2833160"/>
            <a:ext cx="52058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Economics Hub</a:t>
            </a:r>
          </a:p>
          <a:p>
            <a:r>
              <a:rPr lang="en-GB" dirty="0">
                <a:solidFill>
                  <a:schemeClr val="bg1"/>
                </a:solidFill>
                <a:hlinkClick r:id="rId2"/>
              </a:rPr>
              <a:t>EconomicsHub@justice.gov.uk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31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173E97-7237-4A2B-9012-EFCBB99A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Indexation Walkthrough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125D52-77C9-49DC-B1A9-C13998C5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2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9403F-9D63-4784-AE0B-F7EBC5978E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85735" y="2315039"/>
            <a:ext cx="4344247" cy="1761296"/>
          </a:xfrm>
        </p:spPr>
        <p:txBody>
          <a:bodyPr>
            <a:normAutofit fontScale="92500" lnSpcReduction="10000"/>
          </a:bodyPr>
          <a:lstStyle/>
          <a:p>
            <a:r>
              <a:rPr lang="en-GB" sz="6600" b="1" dirty="0"/>
              <a:t>Inflation Overview</a:t>
            </a:r>
            <a:endParaRPr lang="en-GB" sz="8800" b="1" dirty="0"/>
          </a:p>
        </p:txBody>
      </p:sp>
    </p:spTree>
    <p:extLst>
      <p:ext uri="{BB962C8B-B14F-4D97-AF65-F5344CB8AC3E}">
        <p14:creationId xmlns:p14="http://schemas.microsoft.com/office/powerpoint/2010/main" val="191274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9835-C3C5-4626-8B4A-E79CBD0B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A828-3392-4139-BC23-630AC9AE0D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900" dirty="0"/>
              <a:t>Indices: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Retail Price Index (RPI): </a:t>
            </a:r>
            <a:r>
              <a:rPr lang="en-GB" b="0" dirty="0"/>
              <a:t>an outdated measure of general price inflation;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Consumer Price Index (CPI): </a:t>
            </a:r>
            <a:r>
              <a:rPr lang="en-GB" b="0" dirty="0"/>
              <a:t>the recommended measure of general price inflation;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Average Weekly Earnings (AWE): </a:t>
            </a:r>
            <a:r>
              <a:rPr lang="en-GB" b="0" dirty="0"/>
              <a:t>the recommended measure for wage inflation;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GDP Deflator:</a:t>
            </a:r>
            <a:r>
              <a:rPr lang="en-GB" b="0" dirty="0"/>
              <a:t> HMT produced index to measure real GDP and convert real costs into nominal costs.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AE800-B405-434B-BC3C-48C677B1BA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900" dirty="0"/>
              <a:t>Technical Terms: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Inflation:</a:t>
            </a:r>
            <a:r>
              <a:rPr lang="en-GB" b="0" dirty="0"/>
              <a:t> a general increase in the price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Nominal Values: </a:t>
            </a:r>
            <a:r>
              <a:rPr lang="en-GB" b="0" dirty="0"/>
              <a:t>any cost which includes the impacts of inflation;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Values: </a:t>
            </a:r>
            <a:r>
              <a:rPr lang="en-GB" b="0" dirty="0"/>
              <a:t>nominal costs which have been deflated to a given base year;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Deflating*:</a:t>
            </a:r>
            <a:r>
              <a:rPr lang="en-GB" b="0" dirty="0"/>
              <a:t> the method to convert nominal values into real values, to remove the impact of inflation;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Discounting:</a:t>
            </a:r>
            <a:r>
              <a:rPr lang="en-GB" b="0" dirty="0"/>
              <a:t> the method to convert real costs into net present costs;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Net Present Cost (NPC): </a:t>
            </a:r>
            <a:r>
              <a:rPr lang="en-GB" b="0" dirty="0"/>
              <a:t>any cost which has been deflated and discounted.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BDF5F-2EBB-40CC-BB03-4B4E1666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Indexation Walkthrough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C1347-BE4F-4C25-8543-48D3A291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BAE92-BA07-48A2-A141-4D8643D55A01}"/>
              </a:ext>
            </a:extLst>
          </p:cNvPr>
          <p:cNvSpPr txBox="1"/>
          <p:nvPr/>
        </p:nvSpPr>
        <p:spPr>
          <a:xfrm>
            <a:off x="4927600" y="5900994"/>
            <a:ext cx="421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*NOT the same as deflation (i.e. negative inflation)</a:t>
            </a:r>
          </a:p>
        </p:txBody>
      </p:sp>
    </p:spTree>
    <p:extLst>
      <p:ext uri="{BB962C8B-B14F-4D97-AF65-F5344CB8AC3E}">
        <p14:creationId xmlns:p14="http://schemas.microsoft.com/office/powerpoint/2010/main" val="302021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96F8-4807-439D-8496-23FA8846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718399" cy="468934"/>
          </a:xfrm>
        </p:spPr>
        <p:txBody>
          <a:bodyPr>
            <a:noAutofit/>
          </a:bodyPr>
          <a:lstStyle/>
          <a:p>
            <a:r>
              <a:rPr lang="en-GB" sz="3600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F182-366A-4F40-ABE8-4F07BCE5B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606" y="1408065"/>
            <a:ext cx="3801600" cy="4664747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MOJ Contracts: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dirty="0"/>
              <a:t>Many MOJ contracts explicitly apply indexation</a:t>
            </a:r>
            <a:r>
              <a:rPr lang="en-GB" sz="1700" b="0" dirty="0"/>
              <a:t> as set out in their contractual terms;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b="0" dirty="0"/>
              <a:t>These contracts apply </a:t>
            </a:r>
            <a:r>
              <a:rPr lang="en-GB" sz="1700" dirty="0"/>
              <a:t>a variety of inflation indices</a:t>
            </a:r>
            <a:r>
              <a:rPr lang="en-GB" sz="1700" b="0" dirty="0"/>
              <a:t>, with </a:t>
            </a:r>
            <a:r>
              <a:rPr lang="en-GB" sz="1700" dirty="0"/>
              <a:t>no consistency</a:t>
            </a:r>
            <a:r>
              <a:rPr lang="en-GB" sz="1700" b="0" dirty="0"/>
              <a:t> and </a:t>
            </a:r>
            <a:r>
              <a:rPr lang="en-GB" sz="1700" dirty="0"/>
              <a:t>a lack of a common</a:t>
            </a:r>
            <a:r>
              <a:rPr lang="en-GB" sz="1700" b="0" dirty="0"/>
              <a:t> </a:t>
            </a:r>
            <a:r>
              <a:rPr lang="en-GB" sz="1700" dirty="0"/>
              <a:t>transparent approach</a:t>
            </a:r>
            <a:r>
              <a:rPr lang="en-GB" sz="1700" b="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b="0" dirty="0"/>
              <a:t>Selecting the appropriate inflation rates can </a:t>
            </a:r>
            <a:r>
              <a:rPr lang="en-GB" sz="1700" dirty="0"/>
              <a:t>help to reduce the risk pricing in contracts</a:t>
            </a:r>
            <a:r>
              <a:rPr lang="en-GB" sz="1700" b="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dirty="0"/>
              <a:t>Some MOJ contracts implicitly apply inflation</a:t>
            </a:r>
            <a:r>
              <a:rPr lang="en-GB" sz="1700" b="0" dirty="0"/>
              <a:t>, which makes it </a:t>
            </a:r>
            <a:r>
              <a:rPr lang="en-GB" sz="1700" dirty="0"/>
              <a:t>difficult to control and estimate</a:t>
            </a:r>
            <a:r>
              <a:rPr lang="en-GB" sz="1700" b="0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7CF5F-35CC-4602-B17C-4C2955A76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408064"/>
            <a:ext cx="3801854" cy="4664747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Inflation Impact: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b="0" dirty="0"/>
              <a:t>The </a:t>
            </a:r>
            <a:r>
              <a:rPr lang="en-GB" sz="1700" dirty="0"/>
              <a:t>compounding nature of inflation has a significant impact </a:t>
            </a:r>
            <a:r>
              <a:rPr lang="en-GB" sz="1700" b="0" dirty="0"/>
              <a:t>on these contracts, and consequently overall MOJ expenditure;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dirty="0"/>
              <a:t>Different indices are appropriate for different costs </a:t>
            </a:r>
            <a:r>
              <a:rPr lang="en-GB" sz="1700" b="0" dirty="0"/>
              <a:t>and products;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dirty="0"/>
              <a:t>Different indices </a:t>
            </a:r>
            <a:r>
              <a:rPr lang="en-GB" sz="1700" b="0" dirty="0"/>
              <a:t>that are perceived to be similar </a:t>
            </a:r>
            <a:r>
              <a:rPr lang="en-GB" sz="1700" dirty="0"/>
              <a:t>can vary dramatically</a:t>
            </a:r>
            <a:r>
              <a:rPr lang="en-GB" sz="1700" b="0" dirty="0"/>
              <a:t> year-on-year;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dirty="0"/>
              <a:t>Understanding indexation </a:t>
            </a:r>
            <a:r>
              <a:rPr lang="en-GB" sz="1700" b="0" dirty="0"/>
              <a:t>and where/when it is applied (especially in contracts) </a:t>
            </a:r>
            <a:r>
              <a:rPr lang="en-GB" sz="1700" dirty="0"/>
              <a:t>is crucial </a:t>
            </a:r>
            <a:r>
              <a:rPr lang="en-GB" sz="1700" b="0" dirty="0"/>
              <a:t>to accurately estimating expenditure and evaluating bids.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8F33-C28F-4B02-A83A-A2CF9C4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Indexation Walkthrough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3E4D-CE91-4553-A314-D9FBE417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AFE70-9E0B-462A-871D-641C593E7485}"/>
              </a:ext>
            </a:extLst>
          </p:cNvPr>
          <p:cNvSpPr txBox="1"/>
          <p:nvPr/>
        </p:nvSpPr>
        <p:spPr>
          <a:xfrm>
            <a:off x="804755" y="6285878"/>
            <a:ext cx="3419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i="1" dirty="0"/>
              <a:t>*as at FY 2020/21</a:t>
            </a:r>
          </a:p>
        </p:txBody>
      </p:sp>
    </p:spTree>
    <p:extLst>
      <p:ext uri="{BB962C8B-B14F-4D97-AF65-F5344CB8AC3E}">
        <p14:creationId xmlns:p14="http://schemas.microsoft.com/office/powerpoint/2010/main" val="2365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96F8-4807-439D-8496-23FA8846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718399" cy="468934"/>
          </a:xfrm>
        </p:spPr>
        <p:txBody>
          <a:bodyPr>
            <a:noAutofit/>
          </a:bodyPr>
          <a:lstStyle/>
          <a:p>
            <a:r>
              <a:rPr lang="en-GB" sz="3600" dirty="0"/>
              <a:t>Indexation: Recommendations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8F33-C28F-4B02-A83A-A2CF9C4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Indexation Walkthrough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3E4D-CE91-4553-A314-D9FBE417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9679F-E891-4EB3-B5AE-BA98598B8ECA}"/>
              </a:ext>
            </a:extLst>
          </p:cNvPr>
          <p:cNvSpPr txBox="1"/>
          <p:nvPr/>
        </p:nvSpPr>
        <p:spPr>
          <a:xfrm>
            <a:off x="811844" y="6181046"/>
            <a:ext cx="3419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0" i="1" dirty="0"/>
              <a:t>For a detailed list of recommendations, please see the accompanying Indexation Guidance document.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23B9189-C023-45C0-A3EF-B03A88436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604" y="1329654"/>
            <a:ext cx="8116941" cy="466474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Standard Indices: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CPI:</a:t>
            </a:r>
            <a:r>
              <a:rPr lang="en-GB" sz="1600" b="0" dirty="0"/>
              <a:t> measures the price changes in a ‘typical basket of goods and services’ which people can be expected to purchase. CPIH extends this ‘basket’ to include housing costs as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AWE: </a:t>
            </a:r>
            <a:r>
              <a:rPr lang="en-GB" sz="1600" b="0" dirty="0"/>
              <a:t>measures price changes in employee wages and salaries.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BCIS: </a:t>
            </a:r>
            <a:r>
              <a:rPr lang="en-GB" sz="1600" b="0" dirty="0"/>
              <a:t>measures price changes in building and construction-related goods and services.</a:t>
            </a: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GDP Deflators: </a:t>
            </a:r>
            <a:r>
              <a:rPr lang="en-GB" sz="1600" b="0" dirty="0"/>
              <a:t>measures general inflation of the whole domestic economy – unlike other indices, this includes investment activities, government expenditure, and exports (but excludes imports).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RPI(X):</a:t>
            </a:r>
            <a:r>
              <a:rPr lang="en-GB" sz="1600" b="0" dirty="0"/>
              <a:t> not recommended. Since 2013, the ONS does not recognise it as a UK National Statistic.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b="0" i="1" dirty="0"/>
              <a:t>Sometimes the use of subset indices is more appropriate – For example, CPI can be broken down into CPI - Food, or even further into CPI – Cake; and AWE can be broken down into AWE – Private Sector, or AWE – Retail Services. However, these breakdowns are not necessarily available as future forecasts, but are published as historic records by the Office for National Statistics (ONS).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b="0" dirty="0"/>
          </a:p>
          <a:p>
            <a:endParaRPr lang="en-GB" sz="1400" b="0" i="1" dirty="0"/>
          </a:p>
        </p:txBody>
      </p:sp>
    </p:spTree>
    <p:extLst>
      <p:ext uri="{BB962C8B-B14F-4D97-AF65-F5344CB8AC3E}">
        <p14:creationId xmlns:p14="http://schemas.microsoft.com/office/powerpoint/2010/main" val="291735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173E97-7237-4A2B-9012-EFCBB99A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Indexation Walkthrough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125D52-77C9-49DC-B1A9-C13998C5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6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9403F-9D63-4784-AE0B-F7EBC5978E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85735" y="2315039"/>
            <a:ext cx="4344247" cy="1761296"/>
          </a:xfrm>
        </p:spPr>
        <p:txBody>
          <a:bodyPr>
            <a:normAutofit fontScale="77500" lnSpcReduction="20000"/>
          </a:bodyPr>
          <a:lstStyle/>
          <a:p>
            <a:r>
              <a:rPr lang="en-GB" sz="7700" b="1" dirty="0"/>
              <a:t>Indexation</a:t>
            </a:r>
            <a:r>
              <a:rPr lang="en-GB" b="1" dirty="0"/>
              <a:t> </a:t>
            </a:r>
            <a:r>
              <a:rPr lang="en-GB" sz="7700" b="1" dirty="0"/>
              <a:t>Tool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1510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96F8-4807-439D-8496-23FA8846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718399" cy="468934"/>
          </a:xfrm>
        </p:spPr>
        <p:txBody>
          <a:bodyPr>
            <a:noAutofit/>
          </a:bodyPr>
          <a:lstStyle/>
          <a:p>
            <a:r>
              <a:rPr lang="en-GB" sz="3600" dirty="0"/>
              <a:t>Indexation Tool: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F182-366A-4F40-ABE8-4F07BCE5B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8435" y="1406257"/>
            <a:ext cx="3801600" cy="4664747"/>
          </a:xfrm>
        </p:spPr>
        <p:txBody>
          <a:bodyPr>
            <a:normAutofit/>
          </a:bodyPr>
          <a:lstStyle/>
          <a:p>
            <a:r>
              <a:rPr lang="en-GB" sz="2000" dirty="0"/>
              <a:t>What Can It Do?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b="0" dirty="0"/>
              <a:t>Provide </a:t>
            </a:r>
            <a:r>
              <a:rPr lang="en-GB" sz="1700" dirty="0"/>
              <a:t>up-to-date information </a:t>
            </a:r>
            <a:r>
              <a:rPr lang="en-GB" sz="1700" b="0" dirty="0"/>
              <a:t>on the latest </a:t>
            </a:r>
            <a:r>
              <a:rPr lang="en-GB" sz="1700" dirty="0"/>
              <a:t>official inflation </a:t>
            </a:r>
            <a:r>
              <a:rPr lang="en-GB" sz="1700" b="0" dirty="0"/>
              <a:t>(and other economic)</a:t>
            </a:r>
            <a:r>
              <a:rPr lang="en-GB" sz="1700" dirty="0"/>
              <a:t> forecasts</a:t>
            </a:r>
            <a:r>
              <a:rPr lang="en-GB" sz="1700" b="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b="0" dirty="0"/>
              <a:t>Allow users to </a:t>
            </a:r>
            <a:r>
              <a:rPr lang="en-GB" sz="1700" dirty="0"/>
              <a:t>calculate and add their own indices locally</a:t>
            </a:r>
            <a:r>
              <a:rPr lang="en-GB" sz="1700" b="0" dirty="0"/>
              <a:t>;</a:t>
            </a:r>
            <a:endParaRPr lang="en-GB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dirty="0"/>
              <a:t>Inflate financial costs </a:t>
            </a:r>
            <a:r>
              <a:rPr lang="en-GB" sz="1700" b="0" dirty="0"/>
              <a:t>from one time period to another;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dirty="0"/>
              <a:t>Deflate financial costs </a:t>
            </a:r>
            <a:r>
              <a:rPr lang="en-GB" sz="1700" b="0" dirty="0"/>
              <a:t>from one time period to another, in line with HMT Green Book guidance;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dirty="0"/>
              <a:t>Calculate Net Present Costs (NPC)</a:t>
            </a:r>
            <a:r>
              <a:rPr lang="en-GB" sz="1700" b="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700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7CF5F-35CC-4602-B17C-4C2955A76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7754" y="1406258"/>
            <a:ext cx="3801854" cy="4664747"/>
          </a:xfrm>
        </p:spPr>
        <p:txBody>
          <a:bodyPr>
            <a:normAutofit/>
          </a:bodyPr>
          <a:lstStyle/>
          <a:p>
            <a:r>
              <a:rPr lang="en-GB" sz="2000" dirty="0"/>
              <a:t>How Can It Help?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b="0" dirty="0"/>
              <a:t>Provide an </a:t>
            </a:r>
            <a:r>
              <a:rPr lang="en-GB" sz="1700" dirty="0"/>
              <a:t>easy-to-access</a:t>
            </a:r>
            <a:r>
              <a:rPr lang="en-GB" sz="1700" b="0" dirty="0"/>
              <a:t> – and share – </a:t>
            </a:r>
            <a:r>
              <a:rPr lang="en-GB" sz="1700" dirty="0"/>
              <a:t>source of inflation </a:t>
            </a:r>
            <a:r>
              <a:rPr lang="en-GB" sz="1700" b="0" dirty="0"/>
              <a:t>statistics;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b="0" dirty="0"/>
              <a:t>Help users </a:t>
            </a:r>
            <a:r>
              <a:rPr lang="en-GB" sz="1700" dirty="0"/>
              <a:t>understand and apply appropriate indices</a:t>
            </a:r>
            <a:r>
              <a:rPr lang="en-GB" sz="1700" b="0" dirty="0"/>
              <a:t> to different cost profiles;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b="0" dirty="0"/>
              <a:t>Help users </a:t>
            </a:r>
            <a:r>
              <a:rPr lang="en-GB" sz="1700" dirty="0"/>
              <a:t>understand the impact of</a:t>
            </a:r>
            <a:r>
              <a:rPr lang="en-GB" sz="1700" b="0" dirty="0"/>
              <a:t> (different rates of) </a:t>
            </a:r>
            <a:r>
              <a:rPr lang="en-GB" sz="1700" dirty="0"/>
              <a:t>inflation</a:t>
            </a:r>
            <a:r>
              <a:rPr lang="en-GB" sz="1700" b="0" dirty="0"/>
              <a:t> on ongoing and future projects.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8F33-C28F-4B02-A83A-A2CF9C4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App Walkthrough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3E4D-CE91-4553-A314-D9FBE417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E9069-8B5E-416B-94F2-5A602B57BAC0}"/>
              </a:ext>
            </a:extLst>
          </p:cNvPr>
          <p:cNvSpPr txBox="1"/>
          <p:nvPr/>
        </p:nvSpPr>
        <p:spPr>
          <a:xfrm>
            <a:off x="4872047" y="5809395"/>
            <a:ext cx="3925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For more information, please see the in-app guidance</a:t>
            </a:r>
          </a:p>
        </p:txBody>
      </p:sp>
    </p:spTree>
    <p:extLst>
      <p:ext uri="{BB962C8B-B14F-4D97-AF65-F5344CB8AC3E}">
        <p14:creationId xmlns:p14="http://schemas.microsoft.com/office/powerpoint/2010/main" val="125941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1EF4F5-77CB-4B64-8F2D-07B00E5C6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58" y="1322537"/>
            <a:ext cx="6224555" cy="2706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1196F8-4807-439D-8496-23FA8846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718399" cy="468934"/>
          </a:xfrm>
        </p:spPr>
        <p:txBody>
          <a:bodyPr>
            <a:noAutofit/>
          </a:bodyPr>
          <a:lstStyle/>
          <a:p>
            <a:r>
              <a:rPr lang="en-GB" sz="3600" dirty="0"/>
              <a:t>Indexation Tool: OBR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3E4D-CE91-4553-A314-D9FBE417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8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D465B-CE52-4239-8C05-7E1E7DB9E31E}"/>
              </a:ext>
            </a:extLst>
          </p:cNvPr>
          <p:cNvSpPr txBox="1"/>
          <p:nvPr/>
        </p:nvSpPr>
        <p:spPr>
          <a:xfrm>
            <a:off x="338705" y="5192670"/>
            <a:ext cx="4128553" cy="8309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This page also includes access to </a:t>
            </a:r>
            <a:r>
              <a:rPr lang="en-GB" sz="1600" b="1" dirty="0"/>
              <a:t>OBR data</a:t>
            </a:r>
            <a:r>
              <a:rPr lang="en-GB" sz="1600" dirty="0"/>
              <a:t> related to other </a:t>
            </a:r>
            <a:r>
              <a:rPr lang="en-GB" sz="1600" b="1" dirty="0"/>
              <a:t>economic and fiscal outputs</a:t>
            </a:r>
            <a:r>
              <a:rPr lang="en-GB" sz="1600" dirty="0"/>
              <a:t>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C26E24-105D-4DA4-AD08-B59ED3819F17}"/>
              </a:ext>
            </a:extLst>
          </p:cNvPr>
          <p:cNvSpPr txBox="1"/>
          <p:nvPr/>
        </p:nvSpPr>
        <p:spPr>
          <a:xfrm>
            <a:off x="5354269" y="4893415"/>
            <a:ext cx="3706029" cy="83099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Click the </a:t>
            </a:r>
            <a:r>
              <a:rPr lang="en-GB" sz="1600" b="1" dirty="0"/>
              <a:t>blue hyperlink titles </a:t>
            </a:r>
            <a:r>
              <a:rPr lang="en-GB" sz="1600" dirty="0"/>
              <a:t>to </a:t>
            </a:r>
            <a:r>
              <a:rPr lang="en-GB" sz="1600" b="1" dirty="0"/>
              <a:t>download</a:t>
            </a:r>
            <a:r>
              <a:rPr lang="en-GB" sz="1600" dirty="0"/>
              <a:t> the corresponding data in </a:t>
            </a:r>
            <a:r>
              <a:rPr lang="en-GB" sz="1600" b="1" dirty="0"/>
              <a:t>Excel</a:t>
            </a:r>
            <a:r>
              <a:rPr lang="en-GB" sz="16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5ED2C1-2D1C-40F3-A75E-307479C2A507}"/>
              </a:ext>
            </a:extLst>
          </p:cNvPr>
          <p:cNvSpPr txBox="1"/>
          <p:nvPr/>
        </p:nvSpPr>
        <p:spPr>
          <a:xfrm>
            <a:off x="712606" y="6256009"/>
            <a:ext cx="3925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For more information, please see the in-app guidance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F5071B-2AA2-4B3D-B681-EADCA0BF8FFB}"/>
              </a:ext>
            </a:extLst>
          </p:cNvPr>
          <p:cNvSpPr txBox="1"/>
          <p:nvPr/>
        </p:nvSpPr>
        <p:spPr>
          <a:xfrm>
            <a:off x="323021" y="4217234"/>
            <a:ext cx="4128553" cy="830997"/>
          </a:xfrm>
          <a:prstGeom prst="rect">
            <a:avLst/>
          </a:prstGeom>
          <a:solidFill>
            <a:srgbClr val="003057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Use this page to access the same data that underlines the inflation forecast and calculator functions of this app.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810386-E01F-48AA-BF58-D36EC64A6864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481364" y="2634439"/>
            <a:ext cx="725920" cy="2258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B8A31F2-EA31-4234-B463-71E48402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2236" y="6330808"/>
            <a:ext cx="2695048" cy="331250"/>
          </a:xfrm>
        </p:spPr>
        <p:txBody>
          <a:bodyPr/>
          <a:lstStyle/>
          <a:p>
            <a:r>
              <a:rPr lang="en-GB" dirty="0"/>
              <a:t>App Walkthrough</a:t>
            </a:r>
          </a:p>
        </p:txBody>
      </p:sp>
    </p:spTree>
    <p:extLst>
      <p:ext uri="{BB962C8B-B14F-4D97-AF65-F5344CB8AC3E}">
        <p14:creationId xmlns:p14="http://schemas.microsoft.com/office/powerpoint/2010/main" val="37980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0BB348-8626-4394-9E24-3601FA1E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27" y="1459020"/>
            <a:ext cx="4682134" cy="26519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82573-CF97-49E7-B1A7-C4468E8A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9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E1346-293E-429E-8566-DA6B2EDB71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18" t="25146" r="4279" b="52535"/>
          <a:stretch/>
        </p:blipFill>
        <p:spPr bwMode="auto">
          <a:xfrm>
            <a:off x="2291788" y="4304505"/>
            <a:ext cx="2486130" cy="9321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1DE8090-242A-4F14-9E93-A5CB00F2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718399" cy="468934"/>
          </a:xfrm>
        </p:spPr>
        <p:txBody>
          <a:bodyPr>
            <a:noAutofit/>
          </a:bodyPr>
          <a:lstStyle/>
          <a:p>
            <a:r>
              <a:rPr lang="en-GB" sz="3600" dirty="0"/>
              <a:t>Indexation Tool: Inflation Forecasts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B79530-632A-4A2A-844B-036073481608}"/>
              </a:ext>
            </a:extLst>
          </p:cNvPr>
          <p:cNvSpPr txBox="1"/>
          <p:nvPr/>
        </p:nvSpPr>
        <p:spPr>
          <a:xfrm>
            <a:off x="5127671" y="5014180"/>
            <a:ext cx="3706029" cy="10772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Click Copy </a:t>
            </a:r>
            <a:r>
              <a:rPr lang="en-GB" sz="1600" dirty="0"/>
              <a:t>to copy the data in the desired format to </a:t>
            </a:r>
            <a:r>
              <a:rPr lang="en-GB" sz="1600" b="1" dirty="0"/>
              <a:t>clipboard</a:t>
            </a:r>
            <a:r>
              <a:rPr lang="en-GB" sz="1600" dirty="0"/>
              <a:t>. </a:t>
            </a:r>
            <a:r>
              <a:rPr lang="en-GB" sz="1600" b="1" dirty="0"/>
              <a:t>Click Download</a:t>
            </a:r>
            <a:r>
              <a:rPr lang="en-GB" sz="1600" dirty="0"/>
              <a:t> to save the data in either </a:t>
            </a:r>
            <a:r>
              <a:rPr lang="en-GB" sz="1600" b="1" dirty="0"/>
              <a:t>CSV or Excel</a:t>
            </a:r>
            <a:r>
              <a:rPr lang="en-GB" sz="1600" dirty="0"/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DA990-F29E-44B0-A00B-9E123392FDE3}"/>
              </a:ext>
            </a:extLst>
          </p:cNvPr>
          <p:cNvSpPr txBox="1"/>
          <p:nvPr/>
        </p:nvSpPr>
        <p:spPr>
          <a:xfrm>
            <a:off x="5163924" y="3241453"/>
            <a:ext cx="3706029" cy="132343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You can </a:t>
            </a:r>
            <a:r>
              <a:rPr lang="en-GB" sz="1600" b="1" dirty="0"/>
              <a:t>view data as either YoY% growth or in index form</a:t>
            </a:r>
            <a:r>
              <a:rPr lang="en-GB" sz="1600" dirty="0"/>
              <a:t>. You are also able to select what period type you wish to view the forecasts in (e.g. financial year, 2022-23)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5D2B73-C00A-418F-9BBC-5CADF913E686}"/>
              </a:ext>
            </a:extLst>
          </p:cNvPr>
          <p:cNvSpPr txBox="1"/>
          <p:nvPr/>
        </p:nvSpPr>
        <p:spPr>
          <a:xfrm>
            <a:off x="5163926" y="1967979"/>
            <a:ext cx="3706029" cy="1077218"/>
          </a:xfrm>
          <a:prstGeom prst="rect">
            <a:avLst/>
          </a:prstGeom>
          <a:solidFill>
            <a:srgbClr val="003057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Use this page to access and </a:t>
            </a:r>
            <a:r>
              <a:rPr lang="en-GB" sz="1600" b="1" dirty="0"/>
              <a:t>download the most recent inflation forecasts </a:t>
            </a:r>
            <a:r>
              <a:rPr lang="en-GB" sz="1600" dirty="0"/>
              <a:t>across several different measures.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ED5745-0C4D-43BE-8A1F-D1CED7CC0186}"/>
              </a:ext>
            </a:extLst>
          </p:cNvPr>
          <p:cNvSpPr/>
          <p:nvPr/>
        </p:nvSpPr>
        <p:spPr>
          <a:xfrm>
            <a:off x="318227" y="2295787"/>
            <a:ext cx="942598" cy="5414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20B28E-F8E3-4E4F-9E15-890C4F675627}"/>
              </a:ext>
            </a:extLst>
          </p:cNvPr>
          <p:cNvCxnSpPr>
            <a:cxnSpLocks/>
            <a:stCxn id="33" idx="2"/>
            <a:endCxn id="8" idx="0"/>
          </p:cNvCxnSpPr>
          <p:nvPr/>
        </p:nvCxnSpPr>
        <p:spPr>
          <a:xfrm flipH="1">
            <a:off x="3534853" y="2564473"/>
            <a:ext cx="426540" cy="174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BA69513-B863-45D2-AEFE-83C6FC933E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631" r="74876" b="46818"/>
          <a:stretch/>
        </p:blipFill>
        <p:spPr bwMode="auto">
          <a:xfrm>
            <a:off x="46732" y="5073806"/>
            <a:ext cx="2281563" cy="8258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ED5BD3-70B0-4D6C-90E1-1BD79B50FD0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02315" y="2682777"/>
            <a:ext cx="285199" cy="239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1B0E5AF-4EE5-4942-899A-A0FAE0E43E4C}"/>
              </a:ext>
            </a:extLst>
          </p:cNvPr>
          <p:cNvSpPr/>
          <p:nvPr/>
        </p:nvSpPr>
        <p:spPr>
          <a:xfrm>
            <a:off x="3000333" y="2022999"/>
            <a:ext cx="1922120" cy="5414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DD54369D-E4B0-42E1-BF50-372879F8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2236" y="6330808"/>
            <a:ext cx="2695048" cy="331250"/>
          </a:xfrm>
        </p:spPr>
        <p:txBody>
          <a:bodyPr/>
          <a:lstStyle/>
          <a:p>
            <a:r>
              <a:rPr lang="en-GB" dirty="0"/>
              <a:t>App Walkthrough</a:t>
            </a:r>
          </a:p>
        </p:txBody>
      </p:sp>
    </p:spTree>
    <p:extLst>
      <p:ext uri="{BB962C8B-B14F-4D97-AF65-F5344CB8AC3E}">
        <p14:creationId xmlns:p14="http://schemas.microsoft.com/office/powerpoint/2010/main" val="37607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D609D"/>
      </a:accent1>
      <a:accent2>
        <a:srgbClr val="30AA51"/>
      </a:accent2>
      <a:accent3>
        <a:srgbClr val="E9426E"/>
      </a:accent3>
      <a:accent4>
        <a:srgbClr val="565B96"/>
      </a:accent4>
      <a:accent5>
        <a:srgbClr val="00A5A1"/>
      </a:accent5>
      <a:accent6>
        <a:srgbClr val="EE7127"/>
      </a:accent6>
      <a:hlink>
        <a:srgbClr val="00B1EB"/>
      </a:hlink>
      <a:folHlink>
        <a:srgbClr val="00B1EB"/>
      </a:folHlink>
    </a:clrScheme>
    <a:fontScheme name="MoJ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J PowerPoint standard dark blue presentation template.potx" id="{52E5DFEB-1BE8-4752-A16A-9AAD616B3FEE}" vid="{522A176F-DB32-48F7-BAB6-4287BBFA1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E2CE47E850574BAB7520436FEE0450" ma:contentTypeVersion="6" ma:contentTypeDescription="Create a new document." ma:contentTypeScope="" ma:versionID="2d046d3ba3be18c4837884312d0a627e">
  <xsd:schema xmlns:xsd="http://www.w3.org/2001/XMLSchema" xmlns:xs="http://www.w3.org/2001/XMLSchema" xmlns:p="http://schemas.microsoft.com/office/2006/metadata/properties" xmlns:ns3="5063a365-6283-4188-b242-7c93887165ec" targetNamespace="http://schemas.microsoft.com/office/2006/metadata/properties" ma:root="true" ma:fieldsID="14727cf0232db8782fbd42a777eeafe4" ns3:_="">
    <xsd:import namespace="5063a365-6283-4188-b242-7c93887165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63a365-6283-4188-b242-7c93887165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0F3520-5FDA-4655-A412-A4CE5C8E74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27C77-2506-4D1D-AF8C-668F281250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63a365-6283-4188-b242-7c9388716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9BDE50-DE90-4558-9338-8B73E793795A}">
  <ds:schemaRefs>
    <ds:schemaRef ds:uri="http://schemas.microsoft.com/office/2006/documentManagement/types"/>
    <ds:schemaRef ds:uri="http://schemas.microsoft.com/office/infopath/2007/PartnerControls"/>
    <ds:schemaRef ds:uri="5063a365-6283-4188-b242-7c93887165ec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ppt-standard-dark-blue-presentation-template</Template>
  <TotalTime>1609</TotalTime>
  <Words>1434</Words>
  <Application>Microsoft Office PowerPoint</Application>
  <PresentationFormat>On-screen Show (4:3)</PresentationFormat>
  <Paragraphs>124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Indexation App Walkthrough</vt:lpstr>
      <vt:lpstr>PowerPoint Presentation</vt:lpstr>
      <vt:lpstr>Glossary</vt:lpstr>
      <vt:lpstr>Background Information</vt:lpstr>
      <vt:lpstr>Indexation: Recommendations</vt:lpstr>
      <vt:lpstr>PowerPoint Presentation</vt:lpstr>
      <vt:lpstr>Indexation Tool: Overview</vt:lpstr>
      <vt:lpstr>Indexation Tool: OBR Data</vt:lpstr>
      <vt:lpstr>Indexation Tool: Inflation Forecasts</vt:lpstr>
      <vt:lpstr>Indexation Tool: Inflation Calculator</vt:lpstr>
      <vt:lpstr>Indexation Tool: Inflation Calculator</vt:lpstr>
      <vt:lpstr>Indexation Tool: Inflation Calculator</vt:lpstr>
      <vt:lpstr>Indexation Tool: Inflation Calculator</vt:lpstr>
      <vt:lpstr>Indexation Tool: Indices Tab</vt:lpstr>
      <vt:lpstr>Indexation Tool: Discounting Tab</vt:lpstr>
      <vt:lpstr>PowerPoint Presentation</vt:lpstr>
    </vt:vector>
  </TitlesOfParts>
  <Manager>Ministry of Justice</Manager>
  <Company>Ministry of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[Subtitle or description]</dc:subject>
  <dc:creator>White, Daniel</dc:creator>
  <cp:keywords>[Key words separated by commas]</cp:keywords>
  <cp:lastModifiedBy>Simjee, Ibrahim | (He/His)</cp:lastModifiedBy>
  <cp:revision>104</cp:revision>
  <dcterms:created xsi:type="dcterms:W3CDTF">2019-10-22T11:05:42Z</dcterms:created>
  <dcterms:modified xsi:type="dcterms:W3CDTF">2023-06-21T13:07:26Z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0x010100C8E2CE47E850574BAB7520436FEE0450</vt:lpwstr>
  </property>
</Properties>
</file>