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9" r:id="rId2"/>
    <p:sldId id="305" r:id="rId3"/>
    <p:sldId id="306" r:id="rId4"/>
    <p:sldId id="296" r:id="rId5"/>
    <p:sldId id="310" r:id="rId6"/>
    <p:sldId id="309" r:id="rId7"/>
    <p:sldId id="276" r:id="rId8"/>
    <p:sldId id="260" r:id="rId9"/>
    <p:sldId id="261" r:id="rId10"/>
    <p:sldId id="262" r:id="rId11"/>
    <p:sldId id="263" r:id="rId12"/>
    <p:sldId id="268" r:id="rId13"/>
    <p:sldId id="274" r:id="rId14"/>
    <p:sldId id="277"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0F3C15-F4C6-AC5E-7CA5-B55200768FE0}" name="Gray, Kristina" initials="GK" userId="S::Kristina.Gray2@justice.gov.uk::f43bb7ec-02aa-4922-ad0b-7962462d9867" providerId="AD"/>
  <p188:author id="{F1E6412E-FFFA-4559-B076-63B10A60D794}" name="Keating, Stewart" initials="KS" userId="S::stewart.keating@justice.gov.uk::bc032034-3b85-4c39-9f98-c0b2bcdcde8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09D"/>
    <a:srgbClr val="A243E9"/>
    <a:srgbClr val="C746E9"/>
    <a:srgbClr val="C62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6D4FE-FB89-4C35-832D-6E013D435315}" v="530" dt="2023-07-03T14:14:39.130"/>
    <p1510:client id="{204A9EE0-E8D2-4865-8716-440408EF40D8}" v="242" dt="2023-07-03T11:57:42.870"/>
    <p1510:client id="{32A98985-C253-4EE0-AE80-FFFC36D568C9}" v="388" dt="2023-07-03T12:10:08.418"/>
    <p1510:client id="{3BDEAA83-CB20-46B0-BA25-75226FD74D97}" v="56" dt="2023-07-03T08:11:11.230"/>
    <p1510:client id="{4747F3C4-409D-4751-8924-4194EE17C0F6}" v="260" dt="2023-07-03T12:02:12.945"/>
    <p1510:client id="{7239A5A4-3C58-4FDF-A354-1A66BE617D97}" v="226" dt="2023-07-03T11:44:20.839"/>
    <p1510:client id="{8050DF19-0E07-45AF-8B50-F50C027C3A1D}" v="3289" dt="2023-07-03T11:01:19.011"/>
    <p1510:client id="{866D06AD-CD73-4AEB-B0A4-BF051F64500F}" v="168" dt="2023-07-03T12:21:01.335"/>
    <p1510:client id="{87B766C3-0130-4739-8ED7-F67369C75633}" v="229" dt="2023-07-03T09:19:35.677"/>
    <p1510:client id="{94EDC060-BBFB-4F19-B39E-5E331E8C8920}" v="1291" dt="2023-07-03T09:52:17.907"/>
    <p1510:client id="{A83E247B-143E-42B6-B481-29D6123D6969}" v="16" dt="2023-07-03T09:11:57.628"/>
    <p1510:client id="{A9395897-1402-4504-92F3-C3DBF768B3C9}" v="747" dt="2023-07-03T14:00:48.276"/>
    <p1510:client id="{AB91C3DC-965C-4BA3-8BBF-CE1C8D1E38BB}" v="564" dt="2023-07-03T10:16:12.287"/>
    <p1510:client id="{C2B5D6CE-68A7-4AD0-B295-3B6F7E91934B}" v="28" dt="2023-07-03T14:02:36.487"/>
    <p1510:client id="{DC74A771-EC36-4A53-B764-DF0CC324370E}" v="6" dt="2023-07-03T12:52:23.280"/>
    <p1510:client id="{F5AD067E-A0AD-41C4-A6BC-C4FFD4057385}" v="11" dt="2023-07-03T08:12:36.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3"/>
    <p:restoredTop sz="69777"/>
  </p:normalViewPr>
  <p:slideViewPr>
    <p:cSldViewPr snapToGrid="0">
      <p:cViewPr varScale="1">
        <p:scale>
          <a:sx n="116" d="100"/>
          <a:sy n="116" d="100"/>
        </p:scale>
        <p:origin x="22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ting, Stewart" userId="S::stewart.keating@justice.gov.uk::bc032034-3b85-4c39-9f98-c0b2bcdcde83" providerId="AD" clId="Web-{94EDC060-BBFB-4F19-B39E-5E331E8C8920}"/>
    <pc:docChg chg="addSld delSld modSld sldOrd">
      <pc:chgData name="Keating, Stewart" userId="S::stewart.keating@justice.gov.uk::bc032034-3b85-4c39-9f98-c0b2bcdcde83" providerId="AD" clId="Web-{94EDC060-BBFB-4F19-B39E-5E331E8C8920}" dt="2023-07-03T09:52:17.219" v="840" actId="20577"/>
      <pc:docMkLst>
        <pc:docMk/>
      </pc:docMkLst>
      <pc:sldChg chg="delSp modSp del">
        <pc:chgData name="Keating, Stewart" userId="S::stewart.keating@justice.gov.uk::bc032034-3b85-4c39-9f98-c0b2bcdcde83" providerId="AD" clId="Web-{94EDC060-BBFB-4F19-B39E-5E331E8C8920}" dt="2023-07-03T09:42:01.161" v="574"/>
        <pc:sldMkLst>
          <pc:docMk/>
          <pc:sldMk cId="3423724538" sldId="281"/>
        </pc:sldMkLst>
        <pc:spChg chg="del">
          <ac:chgData name="Keating, Stewart" userId="S::stewart.keating@justice.gov.uk::bc032034-3b85-4c39-9f98-c0b2bcdcde83" providerId="AD" clId="Web-{94EDC060-BBFB-4F19-B39E-5E331E8C8920}" dt="2023-07-03T09:32:27.010" v="264"/>
          <ac:spMkLst>
            <pc:docMk/>
            <pc:sldMk cId="3423724538" sldId="281"/>
            <ac:spMk id="9" creationId="{976E7976-BDD2-4CD2-BFC5-89FC0FF5019A}"/>
          </ac:spMkLst>
        </pc:spChg>
        <pc:spChg chg="del">
          <ac:chgData name="Keating, Stewart" userId="S::stewart.keating@justice.gov.uk::bc032034-3b85-4c39-9f98-c0b2bcdcde83" providerId="AD" clId="Web-{94EDC060-BBFB-4F19-B39E-5E331E8C8920}" dt="2023-07-03T09:31:17.759" v="250"/>
          <ac:spMkLst>
            <pc:docMk/>
            <pc:sldMk cId="3423724538" sldId="281"/>
            <ac:spMk id="10" creationId="{88C825E9-06F1-4162-A3E0-29E67523E3FC}"/>
          </ac:spMkLst>
        </pc:spChg>
        <pc:spChg chg="del mod">
          <ac:chgData name="Keating, Stewart" userId="S::stewart.keating@justice.gov.uk::bc032034-3b85-4c39-9f98-c0b2bcdcde83" providerId="AD" clId="Web-{94EDC060-BBFB-4F19-B39E-5E331E8C8920}" dt="2023-07-03T09:32:27.010" v="263"/>
          <ac:spMkLst>
            <pc:docMk/>
            <pc:sldMk cId="3423724538" sldId="281"/>
            <ac:spMk id="11" creationId="{03ACABB5-01C8-4F7B-B605-11C001909299}"/>
          </ac:spMkLst>
        </pc:spChg>
      </pc:sldChg>
      <pc:sldChg chg="addSp delSp modSp modTransition addAnim">
        <pc:chgData name="Keating, Stewart" userId="S::stewart.keating@justice.gov.uk::bc032034-3b85-4c39-9f98-c0b2bcdcde83" providerId="AD" clId="Web-{94EDC060-BBFB-4F19-B39E-5E331E8C8920}" dt="2023-07-03T09:51:55.203" v="834" actId="20577"/>
        <pc:sldMkLst>
          <pc:docMk/>
          <pc:sldMk cId="2256473652" sldId="282"/>
        </pc:sldMkLst>
        <pc:spChg chg="add del mod">
          <ac:chgData name="Keating, Stewart" userId="S::stewart.keating@justice.gov.uk::bc032034-3b85-4c39-9f98-c0b2bcdcde83" providerId="AD" clId="Web-{94EDC060-BBFB-4F19-B39E-5E331E8C8920}" dt="2023-07-03T09:50:12.092" v="811"/>
          <ac:spMkLst>
            <pc:docMk/>
            <pc:sldMk cId="2256473652" sldId="282"/>
            <ac:spMk id="5" creationId="{476D703C-14F9-F698-33D6-14F57362711A}"/>
          </ac:spMkLst>
        </pc:spChg>
        <pc:spChg chg="add del mod">
          <ac:chgData name="Keating, Stewart" userId="S::stewart.keating@justice.gov.uk::bc032034-3b85-4c39-9f98-c0b2bcdcde83" providerId="AD" clId="Web-{94EDC060-BBFB-4F19-B39E-5E331E8C8920}" dt="2023-07-03T09:50:19.045" v="812" actId="1076"/>
          <ac:spMkLst>
            <pc:docMk/>
            <pc:sldMk cId="2256473652" sldId="282"/>
            <ac:spMk id="6" creationId="{349F087B-6D87-E3BE-3828-402B0872361C}"/>
          </ac:spMkLst>
        </pc:spChg>
        <pc:spChg chg="mod">
          <ac:chgData name="Keating, Stewart" userId="S::stewart.keating@justice.gov.uk::bc032034-3b85-4c39-9f98-c0b2bcdcde83" providerId="AD" clId="Web-{94EDC060-BBFB-4F19-B39E-5E331E8C8920}" dt="2023-07-03T09:51:55.203" v="834" actId="20577"/>
          <ac:spMkLst>
            <pc:docMk/>
            <pc:sldMk cId="2256473652" sldId="282"/>
            <ac:spMk id="11" creationId="{E8E0DFD6-7AE8-491A-9E99-B20B82211543}"/>
          </ac:spMkLst>
        </pc:spChg>
      </pc:sldChg>
      <pc:sldChg chg="modSp">
        <pc:chgData name="Keating, Stewart" userId="S::stewart.keating@justice.gov.uk::bc032034-3b85-4c39-9f98-c0b2bcdcde83" providerId="AD" clId="Web-{94EDC060-BBFB-4F19-B39E-5E331E8C8920}" dt="2023-07-03T09:25:21.346" v="153" actId="20577"/>
        <pc:sldMkLst>
          <pc:docMk/>
          <pc:sldMk cId="539897124" sldId="290"/>
        </pc:sldMkLst>
        <pc:spChg chg="mod">
          <ac:chgData name="Keating, Stewart" userId="S::stewart.keating@justice.gov.uk::bc032034-3b85-4c39-9f98-c0b2bcdcde83" providerId="AD" clId="Web-{94EDC060-BBFB-4F19-B39E-5E331E8C8920}" dt="2023-07-03T09:25:21.346" v="153" actId="20577"/>
          <ac:spMkLst>
            <pc:docMk/>
            <pc:sldMk cId="539897124" sldId="290"/>
            <ac:spMk id="3" creationId="{319E56C9-C99B-82BB-D88E-BB92C0ADA424}"/>
          </ac:spMkLst>
        </pc:spChg>
      </pc:sldChg>
      <pc:sldChg chg="addSp modSp new ord modTransition addAnim delAnim">
        <pc:chgData name="Keating, Stewart" userId="S::stewart.keating@justice.gov.uk::bc032034-3b85-4c39-9f98-c0b2bcdcde83" providerId="AD" clId="Web-{94EDC060-BBFB-4F19-B39E-5E331E8C8920}" dt="2023-07-03T09:52:17.219" v="840" actId="20577"/>
        <pc:sldMkLst>
          <pc:docMk/>
          <pc:sldMk cId="2358147071" sldId="291"/>
        </pc:sldMkLst>
        <pc:spChg chg="add mod">
          <ac:chgData name="Keating, Stewart" userId="S::stewart.keating@justice.gov.uk::bc032034-3b85-4c39-9f98-c0b2bcdcde83" providerId="AD" clId="Web-{94EDC060-BBFB-4F19-B39E-5E331E8C8920}" dt="2023-07-03T09:35:40.279" v="288" actId="1076"/>
          <ac:spMkLst>
            <pc:docMk/>
            <pc:sldMk cId="2358147071" sldId="291"/>
            <ac:spMk id="2" creationId="{480F0727-BDE3-AE3B-A76D-FA02F22C396F}"/>
          </ac:spMkLst>
        </pc:spChg>
        <pc:spChg chg="add mod">
          <ac:chgData name="Keating, Stewart" userId="S::stewart.keating@justice.gov.uk::bc032034-3b85-4c39-9f98-c0b2bcdcde83" providerId="AD" clId="Web-{94EDC060-BBFB-4F19-B39E-5E331E8C8920}" dt="2023-07-03T09:32:09.338" v="260" actId="14100"/>
          <ac:spMkLst>
            <pc:docMk/>
            <pc:sldMk cId="2358147071" sldId="291"/>
            <ac:spMk id="3" creationId="{CFB9DE2E-C3ED-6CD9-185C-19D91465B51F}"/>
          </ac:spMkLst>
        </pc:spChg>
        <pc:spChg chg="add">
          <ac:chgData name="Keating, Stewart" userId="S::stewart.keating@justice.gov.uk::bc032034-3b85-4c39-9f98-c0b2bcdcde83" providerId="AD" clId="Web-{94EDC060-BBFB-4F19-B39E-5E331E8C8920}" dt="2023-07-03T09:33:50.777" v="276"/>
          <ac:spMkLst>
            <pc:docMk/>
            <pc:sldMk cId="2358147071" sldId="291"/>
            <ac:spMk id="4" creationId="{9FC788A1-9525-6A9B-E492-801845525602}"/>
          </ac:spMkLst>
        </pc:spChg>
        <pc:spChg chg="add mod">
          <ac:chgData name="Keating, Stewart" userId="S::stewart.keating@justice.gov.uk::bc032034-3b85-4c39-9f98-c0b2bcdcde83" providerId="AD" clId="Web-{94EDC060-BBFB-4F19-B39E-5E331E8C8920}" dt="2023-07-03T09:52:17.219" v="840" actId="20577"/>
          <ac:spMkLst>
            <pc:docMk/>
            <pc:sldMk cId="2358147071" sldId="291"/>
            <ac:spMk id="5" creationId="{97BF4C1D-200A-3145-DBA2-875E29874961}"/>
          </ac:spMkLst>
        </pc:spChg>
        <pc:spChg chg="add mod">
          <ac:chgData name="Keating, Stewart" userId="S::stewart.keating@justice.gov.uk::bc032034-3b85-4c39-9f98-c0b2bcdcde83" providerId="AD" clId="Web-{94EDC060-BBFB-4F19-B39E-5E331E8C8920}" dt="2023-07-03T09:37:20.281" v="410" actId="1076"/>
          <ac:spMkLst>
            <pc:docMk/>
            <pc:sldMk cId="2358147071" sldId="291"/>
            <ac:spMk id="6" creationId="{C13B2774-FF79-BC17-E462-5EA0312C5A44}"/>
          </ac:spMkLst>
        </pc:spChg>
      </pc:sldChg>
      <pc:sldChg chg="addSp delSp modSp add del replId">
        <pc:chgData name="Keating, Stewart" userId="S::stewart.keating@justice.gov.uk::bc032034-3b85-4c39-9f98-c0b2bcdcde83" providerId="AD" clId="Web-{94EDC060-BBFB-4F19-B39E-5E331E8C8920}" dt="2023-07-03T09:34:38.778" v="280"/>
        <pc:sldMkLst>
          <pc:docMk/>
          <pc:sldMk cId="3995862692" sldId="292"/>
        </pc:sldMkLst>
        <pc:spChg chg="add del mod">
          <ac:chgData name="Keating, Stewart" userId="S::stewart.keating@justice.gov.uk::bc032034-3b85-4c39-9f98-c0b2bcdcde83" providerId="AD" clId="Web-{94EDC060-BBFB-4F19-B39E-5E331E8C8920}" dt="2023-07-03T09:33:48.277" v="275"/>
          <ac:spMkLst>
            <pc:docMk/>
            <pc:sldMk cId="3995862692" sldId="292"/>
            <ac:spMk id="4" creationId="{D3BBEA54-E468-1C2E-B219-D29E6CC37934}"/>
          </ac:spMkLst>
        </pc:spChg>
        <pc:spChg chg="add del mod">
          <ac:chgData name="Keating, Stewart" userId="S::stewart.keating@justice.gov.uk::bc032034-3b85-4c39-9f98-c0b2bcdcde83" providerId="AD" clId="Web-{94EDC060-BBFB-4F19-B39E-5E331E8C8920}" dt="2023-07-03T09:34:05.668" v="277"/>
          <ac:spMkLst>
            <pc:docMk/>
            <pc:sldMk cId="3995862692" sldId="292"/>
            <ac:spMk id="5" creationId="{5D464002-D1E6-BBAF-628E-4D64A2AC060F}"/>
          </ac:spMkLst>
        </pc:spChg>
      </pc:sldChg>
    </pc:docChg>
  </pc:docChgLst>
  <pc:docChgLst>
    <pc:chgData name="Keating, Stewart" userId="S::stewart.keating@justice.gov.uk::bc032034-3b85-4c39-9f98-c0b2bcdcde83" providerId="AD" clId="Web-{C2B5D6CE-68A7-4AD0-B295-3B6F7E91934B}"/>
    <pc:docChg chg="modSld">
      <pc:chgData name="Keating, Stewart" userId="S::stewart.keating@justice.gov.uk::bc032034-3b85-4c39-9f98-c0b2bcdcde83" providerId="AD" clId="Web-{C2B5D6CE-68A7-4AD0-B295-3B6F7E91934B}" dt="2023-07-03T14:02:36.487" v="13" actId="20577"/>
      <pc:docMkLst>
        <pc:docMk/>
      </pc:docMkLst>
      <pc:sldChg chg="modSp">
        <pc:chgData name="Keating, Stewart" userId="S::stewart.keating@justice.gov.uk::bc032034-3b85-4c39-9f98-c0b2bcdcde83" providerId="AD" clId="Web-{C2B5D6CE-68A7-4AD0-B295-3B6F7E91934B}" dt="2023-07-03T14:02:36.487" v="13" actId="20577"/>
        <pc:sldMkLst>
          <pc:docMk/>
          <pc:sldMk cId="666643154" sldId="284"/>
        </pc:sldMkLst>
        <pc:spChg chg="mod">
          <ac:chgData name="Keating, Stewart" userId="S::stewart.keating@justice.gov.uk::bc032034-3b85-4c39-9f98-c0b2bcdcde83" providerId="AD" clId="Web-{C2B5D6CE-68A7-4AD0-B295-3B6F7E91934B}" dt="2023-07-03T14:02:36.487" v="13" actId="20577"/>
          <ac:spMkLst>
            <pc:docMk/>
            <pc:sldMk cId="666643154" sldId="284"/>
            <ac:spMk id="2" creationId="{F15479FA-4A0C-B092-3595-3965463DB8BC}"/>
          </ac:spMkLst>
        </pc:spChg>
      </pc:sldChg>
    </pc:docChg>
  </pc:docChgLst>
  <pc:docChgLst>
    <pc:chgData name="Keating, Stewart" userId="S::stewart.keating@justice.gov.uk::bc032034-3b85-4c39-9f98-c0b2bcdcde83" providerId="AD" clId="Web-{7239A5A4-3C58-4FDF-A354-1A66BE617D97}"/>
    <pc:docChg chg="modSld">
      <pc:chgData name="Keating, Stewart" userId="S::stewart.keating@justice.gov.uk::bc032034-3b85-4c39-9f98-c0b2bcdcde83" providerId="AD" clId="Web-{7239A5A4-3C58-4FDF-A354-1A66BE617D97}" dt="2023-07-03T11:44:20.839" v="126" actId="1076"/>
      <pc:docMkLst>
        <pc:docMk/>
      </pc:docMkLst>
      <pc:sldChg chg="addSp delSp modSp">
        <pc:chgData name="Keating, Stewart" userId="S::stewart.keating@justice.gov.uk::bc032034-3b85-4c39-9f98-c0b2bcdcde83" providerId="AD" clId="Web-{7239A5A4-3C58-4FDF-A354-1A66BE617D97}" dt="2023-07-03T11:44:20.839" v="126" actId="1076"/>
        <pc:sldMkLst>
          <pc:docMk/>
          <pc:sldMk cId="2690309308" sldId="274"/>
        </pc:sldMkLst>
        <pc:spChg chg="mod ord">
          <ac:chgData name="Keating, Stewart" userId="S::stewart.keating@justice.gov.uk::bc032034-3b85-4c39-9f98-c0b2bcdcde83" providerId="AD" clId="Web-{7239A5A4-3C58-4FDF-A354-1A66BE617D97}" dt="2023-07-03T11:41:40.225" v="12" actId="1076"/>
          <ac:spMkLst>
            <pc:docMk/>
            <pc:sldMk cId="2690309308" sldId="274"/>
            <ac:spMk id="2" creationId="{492167A0-D444-8401-311B-78A2CECCCCA1}"/>
          </ac:spMkLst>
        </pc:spChg>
        <pc:spChg chg="mod">
          <ac:chgData name="Keating, Stewart" userId="S::stewart.keating@justice.gov.uk::bc032034-3b85-4c39-9f98-c0b2bcdcde83" providerId="AD" clId="Web-{7239A5A4-3C58-4FDF-A354-1A66BE617D97}" dt="2023-07-03T11:42:40.695" v="60" actId="20577"/>
          <ac:spMkLst>
            <pc:docMk/>
            <pc:sldMk cId="2690309308" sldId="274"/>
            <ac:spMk id="5" creationId="{C1BA7A40-782F-4A2A-9328-ADC0DAF9EB35}"/>
          </ac:spMkLst>
        </pc:spChg>
        <pc:spChg chg="add mod">
          <ac:chgData name="Keating, Stewart" userId="S::stewart.keating@justice.gov.uk::bc032034-3b85-4c39-9f98-c0b2bcdcde83" providerId="AD" clId="Web-{7239A5A4-3C58-4FDF-A354-1A66BE617D97}" dt="2023-07-03T11:44:20.839" v="126" actId="1076"/>
          <ac:spMkLst>
            <pc:docMk/>
            <pc:sldMk cId="2690309308" sldId="274"/>
            <ac:spMk id="6" creationId="{E3907E1C-A7FD-CD19-213A-CA621169B095}"/>
          </ac:spMkLst>
        </pc:spChg>
        <pc:picChg chg="del">
          <ac:chgData name="Keating, Stewart" userId="S::stewart.keating@justice.gov.uk::bc032034-3b85-4c39-9f98-c0b2bcdcde83" providerId="AD" clId="Web-{7239A5A4-3C58-4FDF-A354-1A66BE617D97}" dt="2023-07-03T11:37:15.811" v="1"/>
          <ac:picMkLst>
            <pc:docMk/>
            <pc:sldMk cId="2690309308" sldId="274"/>
            <ac:picMk id="3" creationId="{CDA6AF2A-5A4B-A811-36ED-C60F428B864D}"/>
          </ac:picMkLst>
        </pc:picChg>
        <pc:picChg chg="add mod ord">
          <ac:chgData name="Keating, Stewart" userId="S::stewart.keating@justice.gov.uk::bc032034-3b85-4c39-9f98-c0b2bcdcde83" providerId="AD" clId="Web-{7239A5A4-3C58-4FDF-A354-1A66BE617D97}" dt="2023-07-03T11:41:06.802" v="8" actId="14100"/>
          <ac:picMkLst>
            <pc:docMk/>
            <pc:sldMk cId="2690309308" sldId="274"/>
            <ac:picMk id="4" creationId="{E505EC54-F19A-5BE5-DAA3-7F68C212E780}"/>
          </ac:picMkLst>
        </pc:picChg>
      </pc:sldChg>
    </pc:docChg>
  </pc:docChgLst>
  <pc:docChgLst>
    <pc:chgData name="Keating, Stewart" userId="S::stewart.keating@justice.gov.uk::bc032034-3b85-4c39-9f98-c0b2bcdcde83" providerId="AD" clId="Web-{9E8AF36A-FBE4-498A-8FA5-ABD53A1DEC4B}"/>
    <pc:docChg chg="addSld">
      <pc:chgData name="Keating, Stewart" userId="S::stewart.keating@justice.gov.uk::bc032034-3b85-4c39-9f98-c0b2bcdcde83" providerId="AD" clId="Web-{9E8AF36A-FBE4-498A-8FA5-ABD53A1DEC4B}" dt="2023-06-27T16:00:16.578" v="0"/>
      <pc:docMkLst>
        <pc:docMk/>
      </pc:docMkLst>
      <pc:sldChg chg="new">
        <pc:chgData name="Keating, Stewart" userId="S::stewart.keating@justice.gov.uk::bc032034-3b85-4c39-9f98-c0b2bcdcde83" providerId="AD" clId="Web-{9E8AF36A-FBE4-498A-8FA5-ABD53A1DEC4B}" dt="2023-06-27T16:00:16.578" v="0"/>
        <pc:sldMkLst>
          <pc:docMk/>
          <pc:sldMk cId="1014391332" sldId="268"/>
        </pc:sldMkLst>
      </pc:sldChg>
    </pc:docChg>
  </pc:docChgLst>
  <pc:docChgLst>
    <pc:chgData name="Keating, Stewart" userId="S::stewart.keating@justice.gov.uk::bc032034-3b85-4c39-9f98-c0b2bcdcde83" providerId="AD" clId="Web-{EBDF6FD3-7EF6-4F45-8A0B-91CEF196526D}"/>
    <pc:docChg chg="modSld">
      <pc:chgData name="Keating, Stewart" userId="S::stewart.keating@justice.gov.uk::bc032034-3b85-4c39-9f98-c0b2bcdcde83" providerId="AD" clId="Web-{EBDF6FD3-7EF6-4F45-8A0B-91CEF196526D}" dt="2023-06-29T13:28:10.447" v="22" actId="1076"/>
      <pc:docMkLst>
        <pc:docMk/>
      </pc:docMkLst>
      <pc:sldChg chg="addSp modSp">
        <pc:chgData name="Keating, Stewart" userId="S::stewart.keating@justice.gov.uk::bc032034-3b85-4c39-9f98-c0b2bcdcde83" providerId="AD" clId="Web-{EBDF6FD3-7EF6-4F45-8A0B-91CEF196526D}" dt="2023-06-29T13:28:10.447" v="22" actId="1076"/>
        <pc:sldMkLst>
          <pc:docMk/>
          <pc:sldMk cId="3769825437" sldId="260"/>
        </pc:sldMkLst>
        <pc:spChg chg="add mod">
          <ac:chgData name="Keating, Stewart" userId="S::stewart.keating@justice.gov.uk::bc032034-3b85-4c39-9f98-c0b2bcdcde83" providerId="AD" clId="Web-{EBDF6FD3-7EF6-4F45-8A0B-91CEF196526D}" dt="2023-06-29T13:28:10.447" v="22" actId="1076"/>
          <ac:spMkLst>
            <pc:docMk/>
            <pc:sldMk cId="3769825437" sldId="260"/>
            <ac:spMk id="4" creationId="{91D9BD4D-1A12-E7AA-BE55-7258856588B6}"/>
          </ac:spMkLst>
        </pc:spChg>
        <pc:spChg chg="mod">
          <ac:chgData name="Keating, Stewart" userId="S::stewart.keating@justice.gov.uk::bc032034-3b85-4c39-9f98-c0b2bcdcde83" providerId="AD" clId="Web-{EBDF6FD3-7EF6-4F45-8A0B-91CEF196526D}" dt="2023-06-29T13:27:43.274" v="15" actId="20577"/>
          <ac:spMkLst>
            <pc:docMk/>
            <pc:sldMk cId="3769825437" sldId="260"/>
            <ac:spMk id="6" creationId="{41FA3B2C-4E24-4BDF-A903-A615332EF8AA}"/>
          </ac:spMkLst>
        </pc:spChg>
      </pc:sldChg>
      <pc:sldChg chg="modSp">
        <pc:chgData name="Keating, Stewart" userId="S::stewart.keating@justice.gov.uk::bc032034-3b85-4c39-9f98-c0b2bcdcde83" providerId="AD" clId="Web-{EBDF6FD3-7EF6-4F45-8A0B-91CEF196526D}" dt="2023-06-29T13:25:42.271" v="0" actId="14100"/>
        <pc:sldMkLst>
          <pc:docMk/>
          <pc:sldMk cId="1014391332" sldId="268"/>
        </pc:sldMkLst>
        <pc:spChg chg="mod">
          <ac:chgData name="Keating, Stewart" userId="S::stewart.keating@justice.gov.uk::bc032034-3b85-4c39-9f98-c0b2bcdcde83" providerId="AD" clId="Web-{EBDF6FD3-7EF6-4F45-8A0B-91CEF196526D}" dt="2023-06-29T13:25:42.271" v="0" actId="14100"/>
          <ac:spMkLst>
            <pc:docMk/>
            <pc:sldMk cId="1014391332" sldId="268"/>
            <ac:spMk id="5" creationId="{C1BA7A40-782F-4A2A-9328-ADC0DAF9EB35}"/>
          </ac:spMkLst>
        </pc:spChg>
      </pc:sldChg>
    </pc:docChg>
  </pc:docChgLst>
  <pc:docChgLst>
    <pc:chgData name="Ison, Graham" userId="ac16118c-999a-4a17-b03f-82145771d116" providerId="ADAL" clId="{57C470AE-14A9-0A4D-BFC5-FE1D77EEBF41}"/>
    <pc:docChg chg="undo redo custSel modSld">
      <pc:chgData name="Ison, Graham" userId="ac16118c-999a-4a17-b03f-82145771d116" providerId="ADAL" clId="{57C470AE-14A9-0A4D-BFC5-FE1D77EEBF41}" dt="2023-06-29T12:28:06.111" v="295" actId="1076"/>
      <pc:docMkLst>
        <pc:docMk/>
      </pc:docMkLst>
      <pc:sldChg chg="addSp delSp modSp mod">
        <pc:chgData name="Ison, Graham" userId="ac16118c-999a-4a17-b03f-82145771d116" providerId="ADAL" clId="{57C470AE-14A9-0A4D-BFC5-FE1D77EEBF41}" dt="2023-06-29T12:28:06.111" v="295" actId="1076"/>
        <pc:sldMkLst>
          <pc:docMk/>
          <pc:sldMk cId="3295109557" sldId="262"/>
        </pc:sldMkLst>
        <pc:spChg chg="mod">
          <ac:chgData name="Ison, Graham" userId="ac16118c-999a-4a17-b03f-82145771d116" providerId="ADAL" clId="{57C470AE-14A9-0A4D-BFC5-FE1D77EEBF41}" dt="2023-06-29T12:28:06.111" v="295" actId="1076"/>
          <ac:spMkLst>
            <pc:docMk/>
            <pc:sldMk cId="3295109557" sldId="262"/>
            <ac:spMk id="4" creationId="{0980CE1F-27A2-8794-B62F-B3702DE97AA1}"/>
          </ac:spMkLst>
        </pc:spChg>
        <pc:spChg chg="add del">
          <ac:chgData name="Ison, Graham" userId="ac16118c-999a-4a17-b03f-82145771d116" providerId="ADAL" clId="{57C470AE-14A9-0A4D-BFC5-FE1D77EEBF41}" dt="2023-06-29T11:57:21.205" v="14" actId="22"/>
          <ac:spMkLst>
            <pc:docMk/>
            <pc:sldMk cId="3295109557" sldId="262"/>
            <ac:spMk id="6" creationId="{21549EB1-FDA6-B758-595B-C9C323FC4F7C}"/>
          </ac:spMkLst>
        </pc:spChg>
        <pc:spChg chg="add del mod">
          <ac:chgData name="Ison, Graham" userId="ac16118c-999a-4a17-b03f-82145771d116" providerId="ADAL" clId="{57C470AE-14A9-0A4D-BFC5-FE1D77EEBF41}" dt="2023-06-29T12:23:29.628" v="270" actId="478"/>
          <ac:spMkLst>
            <pc:docMk/>
            <pc:sldMk cId="3295109557" sldId="262"/>
            <ac:spMk id="7" creationId="{A745359B-E1A2-79CE-A2BE-1DCFDF629147}"/>
          </ac:spMkLst>
        </pc:spChg>
        <pc:spChg chg="mod">
          <ac:chgData name="Ison, Graham" userId="ac16118c-999a-4a17-b03f-82145771d116" providerId="ADAL" clId="{57C470AE-14A9-0A4D-BFC5-FE1D77EEBF41}" dt="2023-06-29T12:26:45.853" v="292" actId="20577"/>
          <ac:spMkLst>
            <pc:docMk/>
            <pc:sldMk cId="3295109557" sldId="262"/>
            <ac:spMk id="10" creationId="{BA5266CD-04C4-48EC-967F-24312633C621}"/>
          </ac:spMkLst>
        </pc:spChg>
        <pc:spChg chg="add del mod">
          <ac:chgData name="Ison, Graham" userId="ac16118c-999a-4a17-b03f-82145771d116" providerId="ADAL" clId="{57C470AE-14A9-0A4D-BFC5-FE1D77EEBF41}" dt="2023-06-29T12:03:37.724" v="83" actId="21"/>
          <ac:spMkLst>
            <pc:docMk/>
            <pc:sldMk cId="3295109557" sldId="262"/>
            <ac:spMk id="11" creationId="{326034C9-02E4-5E8D-C19E-AEF33E2236A3}"/>
          </ac:spMkLst>
        </pc:spChg>
        <pc:spChg chg="del mod topLvl">
          <ac:chgData name="Ison, Graham" userId="ac16118c-999a-4a17-b03f-82145771d116" providerId="ADAL" clId="{57C470AE-14A9-0A4D-BFC5-FE1D77EEBF41}" dt="2023-06-29T12:06:21.464" v="103" actId="478"/>
          <ac:spMkLst>
            <pc:docMk/>
            <pc:sldMk cId="3295109557" sldId="262"/>
            <ac:spMk id="15" creationId="{891351EC-6B91-FB8E-C006-82081ED61250}"/>
          </ac:spMkLst>
        </pc:spChg>
        <pc:spChg chg="mod">
          <ac:chgData name="Ison, Graham" userId="ac16118c-999a-4a17-b03f-82145771d116" providerId="ADAL" clId="{57C470AE-14A9-0A4D-BFC5-FE1D77EEBF41}" dt="2023-06-29T12:03:45.638" v="84"/>
          <ac:spMkLst>
            <pc:docMk/>
            <pc:sldMk cId="3295109557" sldId="262"/>
            <ac:spMk id="16" creationId="{A7A093A3-1369-99A6-CC2E-1CBD798B4187}"/>
          </ac:spMkLst>
        </pc:spChg>
        <pc:spChg chg="mod">
          <ac:chgData name="Ison, Graham" userId="ac16118c-999a-4a17-b03f-82145771d116" providerId="ADAL" clId="{57C470AE-14A9-0A4D-BFC5-FE1D77EEBF41}" dt="2023-06-29T12:24:48.803" v="280" actId="1076"/>
          <ac:spMkLst>
            <pc:docMk/>
            <pc:sldMk cId="3295109557" sldId="262"/>
            <ac:spMk id="17" creationId="{FEC73385-3EBC-3CD5-C9F8-C9FCF7859DEA}"/>
          </ac:spMkLst>
        </pc:spChg>
        <pc:spChg chg="mod">
          <ac:chgData name="Ison, Graham" userId="ac16118c-999a-4a17-b03f-82145771d116" providerId="ADAL" clId="{57C470AE-14A9-0A4D-BFC5-FE1D77EEBF41}" dt="2023-06-29T12:15:34.114" v="180" actId="1076"/>
          <ac:spMkLst>
            <pc:docMk/>
            <pc:sldMk cId="3295109557" sldId="262"/>
            <ac:spMk id="18" creationId="{78D65BFA-1CD5-FCDB-1C65-134266AC694A}"/>
          </ac:spMkLst>
        </pc:spChg>
        <pc:spChg chg="mod">
          <ac:chgData name="Ison, Graham" userId="ac16118c-999a-4a17-b03f-82145771d116" providerId="ADAL" clId="{57C470AE-14A9-0A4D-BFC5-FE1D77EEBF41}" dt="2023-06-29T12:24:54.620" v="281" actId="1076"/>
          <ac:spMkLst>
            <pc:docMk/>
            <pc:sldMk cId="3295109557" sldId="262"/>
            <ac:spMk id="19" creationId="{2BADDA7E-67D4-06DC-7EDF-DCDDC38ED718}"/>
          </ac:spMkLst>
        </pc:spChg>
        <pc:spChg chg="add del mod">
          <ac:chgData name="Ison, Graham" userId="ac16118c-999a-4a17-b03f-82145771d116" providerId="ADAL" clId="{57C470AE-14A9-0A4D-BFC5-FE1D77EEBF41}" dt="2023-06-29T12:08:22.973" v="134" actId="478"/>
          <ac:spMkLst>
            <pc:docMk/>
            <pc:sldMk cId="3295109557" sldId="262"/>
            <ac:spMk id="20" creationId="{0D88D35A-DB7F-3628-066D-41CC26F2DFEC}"/>
          </ac:spMkLst>
        </pc:spChg>
        <pc:spChg chg="del mod">
          <ac:chgData name="Ison, Graham" userId="ac16118c-999a-4a17-b03f-82145771d116" providerId="ADAL" clId="{57C470AE-14A9-0A4D-BFC5-FE1D77EEBF41}" dt="2023-06-29T12:07:23.367" v="116" actId="478"/>
          <ac:spMkLst>
            <pc:docMk/>
            <pc:sldMk cId="3295109557" sldId="262"/>
            <ac:spMk id="21" creationId="{9C2FA883-3C9C-6A8C-6BE1-F8600E5340D5}"/>
          </ac:spMkLst>
        </pc:spChg>
        <pc:spChg chg="del mod">
          <ac:chgData name="Ison, Graham" userId="ac16118c-999a-4a17-b03f-82145771d116" providerId="ADAL" clId="{57C470AE-14A9-0A4D-BFC5-FE1D77EEBF41}" dt="2023-06-29T12:07:25.321" v="117" actId="478"/>
          <ac:spMkLst>
            <pc:docMk/>
            <pc:sldMk cId="3295109557" sldId="262"/>
            <ac:spMk id="23" creationId="{11525BBB-26FB-3D83-BD8C-C7A6350AF63A}"/>
          </ac:spMkLst>
        </pc:spChg>
        <pc:spChg chg="del mod">
          <ac:chgData name="Ison, Graham" userId="ac16118c-999a-4a17-b03f-82145771d116" providerId="ADAL" clId="{57C470AE-14A9-0A4D-BFC5-FE1D77EEBF41}" dt="2023-06-29T12:07:27.552" v="118" actId="478"/>
          <ac:spMkLst>
            <pc:docMk/>
            <pc:sldMk cId="3295109557" sldId="262"/>
            <ac:spMk id="24" creationId="{915D0964-8242-BD5E-79F7-42AD7C99345C}"/>
          </ac:spMkLst>
        </pc:spChg>
        <pc:spChg chg="mod">
          <ac:chgData name="Ison, Graham" userId="ac16118c-999a-4a17-b03f-82145771d116" providerId="ADAL" clId="{57C470AE-14A9-0A4D-BFC5-FE1D77EEBF41}" dt="2023-06-29T12:25:00.036" v="282" actId="1076"/>
          <ac:spMkLst>
            <pc:docMk/>
            <pc:sldMk cId="3295109557" sldId="262"/>
            <ac:spMk id="27" creationId="{8B7A44E5-18DC-2177-EC05-1891416F1925}"/>
          </ac:spMkLst>
        </pc:spChg>
        <pc:spChg chg="del mod">
          <ac:chgData name="Ison, Graham" userId="ac16118c-999a-4a17-b03f-82145771d116" providerId="ADAL" clId="{57C470AE-14A9-0A4D-BFC5-FE1D77EEBF41}" dt="2023-06-29T12:06:36.743" v="107" actId="478"/>
          <ac:spMkLst>
            <pc:docMk/>
            <pc:sldMk cId="3295109557" sldId="262"/>
            <ac:spMk id="28" creationId="{029E30C8-885D-C21F-C9E8-FC6BEB090BAF}"/>
          </ac:spMkLst>
        </pc:spChg>
        <pc:spChg chg="mod">
          <ac:chgData name="Ison, Graham" userId="ac16118c-999a-4a17-b03f-82145771d116" providerId="ADAL" clId="{57C470AE-14A9-0A4D-BFC5-FE1D77EEBF41}" dt="2023-06-29T12:25:32.442" v="286" actId="1076"/>
          <ac:spMkLst>
            <pc:docMk/>
            <pc:sldMk cId="3295109557" sldId="262"/>
            <ac:spMk id="29" creationId="{9FCD531B-D0BF-43FA-1E78-55BB2A0C01C9}"/>
          </ac:spMkLst>
        </pc:spChg>
        <pc:spChg chg="mod">
          <ac:chgData name="Ison, Graham" userId="ac16118c-999a-4a17-b03f-82145771d116" providerId="ADAL" clId="{57C470AE-14A9-0A4D-BFC5-FE1D77EEBF41}" dt="2023-06-29T12:25:28.447" v="285" actId="1076"/>
          <ac:spMkLst>
            <pc:docMk/>
            <pc:sldMk cId="3295109557" sldId="262"/>
            <ac:spMk id="30" creationId="{0FC22C77-A061-C633-33C6-75255527E5E4}"/>
          </ac:spMkLst>
        </pc:spChg>
        <pc:spChg chg="mod">
          <ac:chgData name="Ison, Graham" userId="ac16118c-999a-4a17-b03f-82145771d116" providerId="ADAL" clId="{57C470AE-14A9-0A4D-BFC5-FE1D77EEBF41}" dt="2023-06-29T12:25:37.402" v="287" actId="1076"/>
          <ac:spMkLst>
            <pc:docMk/>
            <pc:sldMk cId="3295109557" sldId="262"/>
            <ac:spMk id="31" creationId="{F5870648-C3AD-4D5E-B19F-089D409D341B}"/>
          </ac:spMkLst>
        </pc:spChg>
        <pc:spChg chg="mod">
          <ac:chgData name="Ison, Graham" userId="ac16118c-999a-4a17-b03f-82145771d116" providerId="ADAL" clId="{57C470AE-14A9-0A4D-BFC5-FE1D77EEBF41}" dt="2023-06-29T12:25:42.976" v="288" actId="1076"/>
          <ac:spMkLst>
            <pc:docMk/>
            <pc:sldMk cId="3295109557" sldId="262"/>
            <ac:spMk id="32" creationId="{FC533BF4-8B9B-3CD8-4692-2EF7C79D1341}"/>
          </ac:spMkLst>
        </pc:spChg>
        <pc:spChg chg="mod">
          <ac:chgData name="Ison, Graham" userId="ac16118c-999a-4a17-b03f-82145771d116" providerId="ADAL" clId="{57C470AE-14A9-0A4D-BFC5-FE1D77EEBF41}" dt="2023-06-29T12:26:12.097" v="290" actId="1076"/>
          <ac:spMkLst>
            <pc:docMk/>
            <pc:sldMk cId="3295109557" sldId="262"/>
            <ac:spMk id="33" creationId="{E6238F7A-A581-F013-762D-BDCC473F9703}"/>
          </ac:spMkLst>
        </pc:spChg>
        <pc:spChg chg="del mod">
          <ac:chgData name="Ison, Graham" userId="ac16118c-999a-4a17-b03f-82145771d116" providerId="ADAL" clId="{57C470AE-14A9-0A4D-BFC5-FE1D77EEBF41}" dt="2023-06-29T12:06:17.286" v="101" actId="478"/>
          <ac:spMkLst>
            <pc:docMk/>
            <pc:sldMk cId="3295109557" sldId="262"/>
            <ac:spMk id="34" creationId="{EA15A321-B11E-8AAF-FC04-AE3C8485347C}"/>
          </ac:spMkLst>
        </pc:spChg>
        <pc:spChg chg="del mod">
          <ac:chgData name="Ison, Graham" userId="ac16118c-999a-4a17-b03f-82145771d116" providerId="ADAL" clId="{57C470AE-14A9-0A4D-BFC5-FE1D77EEBF41}" dt="2023-06-29T12:07:57.936" v="129" actId="478"/>
          <ac:spMkLst>
            <pc:docMk/>
            <pc:sldMk cId="3295109557" sldId="262"/>
            <ac:spMk id="35" creationId="{469A5414-FF09-3039-7AD5-7528F5656F6D}"/>
          </ac:spMkLst>
        </pc:spChg>
        <pc:spChg chg="del mod">
          <ac:chgData name="Ison, Graham" userId="ac16118c-999a-4a17-b03f-82145771d116" providerId="ADAL" clId="{57C470AE-14A9-0A4D-BFC5-FE1D77EEBF41}" dt="2023-06-29T12:08:00.416" v="130" actId="478"/>
          <ac:spMkLst>
            <pc:docMk/>
            <pc:sldMk cId="3295109557" sldId="262"/>
            <ac:spMk id="36" creationId="{5FBBD550-3B6F-2027-E8D8-13706974438E}"/>
          </ac:spMkLst>
        </pc:spChg>
        <pc:spChg chg="del mod">
          <ac:chgData name="Ison, Graham" userId="ac16118c-999a-4a17-b03f-82145771d116" providerId="ADAL" clId="{57C470AE-14A9-0A4D-BFC5-FE1D77EEBF41}" dt="2023-06-29T12:06:39.255" v="108" actId="478"/>
          <ac:spMkLst>
            <pc:docMk/>
            <pc:sldMk cId="3295109557" sldId="262"/>
            <ac:spMk id="39" creationId="{86BB0516-94FE-5CE6-9BA1-6594470609A4}"/>
          </ac:spMkLst>
        </pc:spChg>
        <pc:spChg chg="del mod">
          <ac:chgData name="Ison, Graham" userId="ac16118c-999a-4a17-b03f-82145771d116" providerId="ADAL" clId="{57C470AE-14A9-0A4D-BFC5-FE1D77EEBF41}" dt="2023-06-29T12:06:33.957" v="106" actId="478"/>
          <ac:spMkLst>
            <pc:docMk/>
            <pc:sldMk cId="3295109557" sldId="262"/>
            <ac:spMk id="40" creationId="{8CF1E821-4FF8-B834-249D-5824B983F2D2}"/>
          </ac:spMkLst>
        </pc:spChg>
        <pc:spChg chg="del mod">
          <ac:chgData name="Ison, Graham" userId="ac16118c-999a-4a17-b03f-82145771d116" providerId="ADAL" clId="{57C470AE-14A9-0A4D-BFC5-FE1D77EEBF41}" dt="2023-06-29T12:06:28.896" v="104" actId="478"/>
          <ac:spMkLst>
            <pc:docMk/>
            <pc:sldMk cId="3295109557" sldId="262"/>
            <ac:spMk id="41" creationId="{8625EF6C-537C-CBD7-C12F-C31AE0E9D7C3}"/>
          </ac:spMkLst>
        </pc:spChg>
        <pc:spChg chg="del mod">
          <ac:chgData name="Ison, Graham" userId="ac16118c-999a-4a17-b03f-82145771d116" providerId="ADAL" clId="{57C470AE-14A9-0A4D-BFC5-FE1D77EEBF41}" dt="2023-06-29T12:06:31.335" v="105" actId="478"/>
          <ac:spMkLst>
            <pc:docMk/>
            <pc:sldMk cId="3295109557" sldId="262"/>
            <ac:spMk id="42" creationId="{C23051CB-4990-0CC2-FD24-7C6348D02402}"/>
          </ac:spMkLst>
        </pc:spChg>
        <pc:spChg chg="del mod">
          <ac:chgData name="Ison, Graham" userId="ac16118c-999a-4a17-b03f-82145771d116" providerId="ADAL" clId="{57C470AE-14A9-0A4D-BFC5-FE1D77EEBF41}" dt="2023-06-29T12:06:19.135" v="102" actId="478"/>
          <ac:spMkLst>
            <pc:docMk/>
            <pc:sldMk cId="3295109557" sldId="262"/>
            <ac:spMk id="43" creationId="{8B941379-B50C-8A68-8C6F-63BB478D25CE}"/>
          </ac:spMkLst>
        </pc:spChg>
        <pc:spChg chg="del mod">
          <ac:chgData name="Ison, Graham" userId="ac16118c-999a-4a17-b03f-82145771d116" providerId="ADAL" clId="{57C470AE-14A9-0A4D-BFC5-FE1D77EEBF41}" dt="2023-06-29T12:06:53.673" v="112" actId="478"/>
          <ac:spMkLst>
            <pc:docMk/>
            <pc:sldMk cId="3295109557" sldId="262"/>
            <ac:spMk id="44" creationId="{C7D5B947-EB09-3D17-17EA-DA7D5389BDC6}"/>
          </ac:spMkLst>
        </pc:spChg>
        <pc:spChg chg="del mod">
          <ac:chgData name="Ison, Graham" userId="ac16118c-999a-4a17-b03f-82145771d116" providerId="ADAL" clId="{57C470AE-14A9-0A4D-BFC5-FE1D77EEBF41}" dt="2023-06-29T12:06:44.481" v="109" actId="478"/>
          <ac:spMkLst>
            <pc:docMk/>
            <pc:sldMk cId="3295109557" sldId="262"/>
            <ac:spMk id="45" creationId="{8EAFB054-E675-53B1-5E10-0AC6744A4091}"/>
          </ac:spMkLst>
        </pc:spChg>
        <pc:spChg chg="del mod">
          <ac:chgData name="Ison, Graham" userId="ac16118c-999a-4a17-b03f-82145771d116" providerId="ADAL" clId="{57C470AE-14A9-0A4D-BFC5-FE1D77EEBF41}" dt="2023-06-29T12:06:59.818" v="114" actId="478"/>
          <ac:spMkLst>
            <pc:docMk/>
            <pc:sldMk cId="3295109557" sldId="262"/>
            <ac:spMk id="46" creationId="{BF1CEF2F-51E5-667C-3B8B-C64DC5F17FE5}"/>
          </ac:spMkLst>
        </pc:spChg>
        <pc:spChg chg="del mod">
          <ac:chgData name="Ison, Graham" userId="ac16118c-999a-4a17-b03f-82145771d116" providerId="ADAL" clId="{57C470AE-14A9-0A4D-BFC5-FE1D77EEBF41}" dt="2023-06-29T12:06:56.727" v="113" actId="478"/>
          <ac:spMkLst>
            <pc:docMk/>
            <pc:sldMk cId="3295109557" sldId="262"/>
            <ac:spMk id="47" creationId="{6ABC1D37-9BB7-4ABA-0D62-D0FE9B71ACE4}"/>
          </ac:spMkLst>
        </pc:spChg>
        <pc:spChg chg="del mod">
          <ac:chgData name="Ison, Graham" userId="ac16118c-999a-4a17-b03f-82145771d116" providerId="ADAL" clId="{57C470AE-14A9-0A4D-BFC5-FE1D77EEBF41}" dt="2023-06-29T12:07:06.329" v="115" actId="478"/>
          <ac:spMkLst>
            <pc:docMk/>
            <pc:sldMk cId="3295109557" sldId="262"/>
            <ac:spMk id="48" creationId="{C542499B-B748-48FA-1036-A3D1E252A911}"/>
          </ac:spMkLst>
        </pc:spChg>
        <pc:spChg chg="del mod">
          <ac:chgData name="Ison, Graham" userId="ac16118c-999a-4a17-b03f-82145771d116" providerId="ADAL" clId="{57C470AE-14A9-0A4D-BFC5-FE1D77EEBF41}" dt="2023-06-29T12:07:48.535" v="126" actId="478"/>
          <ac:spMkLst>
            <pc:docMk/>
            <pc:sldMk cId="3295109557" sldId="262"/>
            <ac:spMk id="52" creationId="{DB8E4494-DF42-5645-D5DD-EFC1EB0125E3}"/>
          </ac:spMkLst>
        </pc:spChg>
        <pc:spChg chg="del mod">
          <ac:chgData name="Ison, Graham" userId="ac16118c-999a-4a17-b03f-82145771d116" providerId="ADAL" clId="{57C470AE-14A9-0A4D-BFC5-FE1D77EEBF41}" dt="2023-06-29T12:07:40.296" v="123" actId="478"/>
          <ac:spMkLst>
            <pc:docMk/>
            <pc:sldMk cId="3295109557" sldId="262"/>
            <ac:spMk id="56" creationId="{F47DE6D9-55C9-E030-B976-66396F629F66}"/>
          </ac:spMkLst>
        </pc:spChg>
        <pc:grpChg chg="add del mod">
          <ac:chgData name="Ison, Graham" userId="ac16118c-999a-4a17-b03f-82145771d116" providerId="ADAL" clId="{57C470AE-14A9-0A4D-BFC5-FE1D77EEBF41}" dt="2023-06-29T12:06:21.464" v="103" actId="478"/>
          <ac:grpSpMkLst>
            <pc:docMk/>
            <pc:sldMk cId="3295109557" sldId="262"/>
            <ac:grpSpMk id="13" creationId="{E29A3B9C-D9DA-CAB7-9FBE-F8C67639F362}"/>
          </ac:grpSpMkLst>
        </pc:grpChg>
        <pc:grpChg chg="add del mod topLvl">
          <ac:chgData name="Ison, Graham" userId="ac16118c-999a-4a17-b03f-82145771d116" providerId="ADAL" clId="{57C470AE-14A9-0A4D-BFC5-FE1D77EEBF41}" dt="2023-06-29T12:27:18.630" v="294" actId="1076"/>
          <ac:grpSpMkLst>
            <pc:docMk/>
            <pc:sldMk cId="3295109557" sldId="262"/>
            <ac:grpSpMk id="14" creationId="{D7FEE3DA-2740-C187-887E-AC54C1CE8BA7}"/>
          </ac:grpSpMkLst>
        </pc:grpChg>
        <pc:grpChg chg="del mod">
          <ac:chgData name="Ison, Graham" userId="ac16118c-999a-4a17-b03f-82145771d116" providerId="ADAL" clId="{57C470AE-14A9-0A4D-BFC5-FE1D77EEBF41}" dt="2023-06-29T12:07:33.786" v="120" actId="478"/>
          <ac:grpSpMkLst>
            <pc:docMk/>
            <pc:sldMk cId="3295109557" sldId="262"/>
            <ac:grpSpMk id="22" creationId="{8C1CC1FE-E17B-54B1-7860-F2F873E518B2}"/>
          </ac:grpSpMkLst>
        </pc:grpChg>
        <pc:grpChg chg="del mod">
          <ac:chgData name="Ison, Graham" userId="ac16118c-999a-4a17-b03f-82145771d116" providerId="ADAL" clId="{57C470AE-14A9-0A4D-BFC5-FE1D77EEBF41}" dt="2023-06-29T12:07:46.368" v="125" actId="478"/>
          <ac:grpSpMkLst>
            <pc:docMk/>
            <pc:sldMk cId="3295109557" sldId="262"/>
            <ac:grpSpMk id="25" creationId="{D26E32B2-CACF-6F13-0EB5-0ADD6874BA31}"/>
          </ac:grpSpMkLst>
        </pc:grpChg>
        <pc:grpChg chg="del mod">
          <ac:chgData name="Ison, Graham" userId="ac16118c-999a-4a17-b03f-82145771d116" providerId="ADAL" clId="{57C470AE-14A9-0A4D-BFC5-FE1D77EEBF41}" dt="2023-06-29T12:07:06.329" v="115" actId="478"/>
          <ac:grpSpMkLst>
            <pc:docMk/>
            <pc:sldMk cId="3295109557" sldId="262"/>
            <ac:grpSpMk id="26" creationId="{0B11C4F1-46C6-4C91-F62A-4546E36A28FB}"/>
          </ac:grpSpMkLst>
        </pc:grpChg>
        <pc:grpChg chg="del mod">
          <ac:chgData name="Ison, Graham" userId="ac16118c-999a-4a17-b03f-82145771d116" providerId="ADAL" clId="{57C470AE-14A9-0A4D-BFC5-FE1D77EEBF41}" dt="2023-06-29T12:06:56.727" v="113" actId="478"/>
          <ac:grpSpMkLst>
            <pc:docMk/>
            <pc:sldMk cId="3295109557" sldId="262"/>
            <ac:grpSpMk id="37" creationId="{9D8E8D9C-3E0E-23B9-1886-850B71432D79}"/>
          </ac:grpSpMkLst>
        </pc:grpChg>
        <pc:grpChg chg="del mod">
          <ac:chgData name="Ison, Graham" userId="ac16118c-999a-4a17-b03f-82145771d116" providerId="ADAL" clId="{57C470AE-14A9-0A4D-BFC5-FE1D77EEBF41}" dt="2023-06-29T12:06:44.481" v="109" actId="478"/>
          <ac:grpSpMkLst>
            <pc:docMk/>
            <pc:sldMk cId="3295109557" sldId="262"/>
            <ac:grpSpMk id="38" creationId="{7A3A3878-4CEC-8CD0-BB31-BBC2727F098F}"/>
          </ac:grpSpMkLst>
        </pc:grpChg>
        <pc:grpChg chg="del mod">
          <ac:chgData name="Ison, Graham" userId="ac16118c-999a-4a17-b03f-82145771d116" providerId="ADAL" clId="{57C470AE-14A9-0A4D-BFC5-FE1D77EEBF41}" dt="2023-06-29T12:07:51.617" v="127" actId="478"/>
          <ac:grpSpMkLst>
            <pc:docMk/>
            <pc:sldMk cId="3295109557" sldId="262"/>
            <ac:grpSpMk id="49" creationId="{B4F5ACB0-29A3-297D-B432-9343A97A76B0}"/>
          </ac:grpSpMkLst>
        </pc:grpChg>
        <pc:grpChg chg="del mod">
          <ac:chgData name="Ison, Graham" userId="ac16118c-999a-4a17-b03f-82145771d116" providerId="ADAL" clId="{57C470AE-14A9-0A4D-BFC5-FE1D77EEBF41}" dt="2023-06-29T12:07:42.970" v="124" actId="478"/>
          <ac:grpSpMkLst>
            <pc:docMk/>
            <pc:sldMk cId="3295109557" sldId="262"/>
            <ac:grpSpMk id="53" creationId="{75C710C6-F592-E0D1-EC5D-D77B392B389E}"/>
          </ac:grpSpMkLst>
        </pc:grpChg>
        <pc:grpChg chg="del mod">
          <ac:chgData name="Ison, Graham" userId="ac16118c-999a-4a17-b03f-82145771d116" providerId="ADAL" clId="{57C470AE-14A9-0A4D-BFC5-FE1D77EEBF41}" dt="2023-06-29T12:07:30.610" v="119" actId="478"/>
          <ac:grpSpMkLst>
            <pc:docMk/>
            <pc:sldMk cId="3295109557" sldId="262"/>
            <ac:grpSpMk id="57" creationId="{0AF2CFEF-556D-CE1C-E861-1F9678E4CC40}"/>
          </ac:grpSpMkLst>
        </pc:grpChg>
        <pc:graphicFrameChg chg="add del mod modGraphic">
          <ac:chgData name="Ison, Graham" userId="ac16118c-999a-4a17-b03f-82145771d116" providerId="ADAL" clId="{57C470AE-14A9-0A4D-BFC5-FE1D77EEBF41}" dt="2023-06-29T12:03:26.059" v="80" actId="3680"/>
          <ac:graphicFrameMkLst>
            <pc:docMk/>
            <pc:sldMk cId="3295109557" sldId="262"/>
            <ac:graphicFrameMk id="12" creationId="{9F2EE966-AA00-AEC5-B2D3-2A55949CE4CE}"/>
          </ac:graphicFrameMkLst>
        </pc:graphicFrameChg>
        <pc:picChg chg="mod">
          <ac:chgData name="Ison, Graham" userId="ac16118c-999a-4a17-b03f-82145771d116" providerId="ADAL" clId="{57C470AE-14A9-0A4D-BFC5-FE1D77EEBF41}" dt="2023-06-29T12:20:19.572" v="250" actId="1038"/>
          <ac:picMkLst>
            <pc:docMk/>
            <pc:sldMk cId="3295109557" sldId="262"/>
            <ac:picMk id="8" creationId="{9922B137-9334-43C4-844C-CC2699865E3E}"/>
          </ac:picMkLst>
        </pc:picChg>
        <pc:picChg chg="mod">
          <ac:chgData name="Ison, Graham" userId="ac16118c-999a-4a17-b03f-82145771d116" providerId="ADAL" clId="{57C470AE-14A9-0A4D-BFC5-FE1D77EEBF41}" dt="2023-06-29T12:20:19.572" v="250" actId="1038"/>
          <ac:picMkLst>
            <pc:docMk/>
            <pc:sldMk cId="3295109557" sldId="262"/>
            <ac:picMk id="9" creationId="{0DA79DB6-6A73-487C-85A1-9C90FA9CAFD7}"/>
          </ac:picMkLst>
        </pc:picChg>
        <pc:cxnChg chg="del mod">
          <ac:chgData name="Ison, Graham" userId="ac16118c-999a-4a17-b03f-82145771d116" providerId="ADAL" clId="{57C470AE-14A9-0A4D-BFC5-FE1D77EEBF41}" dt="2023-06-29T12:07:55.376" v="128" actId="478"/>
          <ac:cxnSpMkLst>
            <pc:docMk/>
            <pc:sldMk cId="3295109557" sldId="262"/>
            <ac:cxnSpMk id="50" creationId="{3F974840-7B11-8696-9F16-C49BA47E9462}"/>
          </ac:cxnSpMkLst>
        </pc:cxnChg>
        <pc:cxnChg chg="del mod">
          <ac:chgData name="Ison, Graham" userId="ac16118c-999a-4a17-b03f-82145771d116" providerId="ADAL" clId="{57C470AE-14A9-0A4D-BFC5-FE1D77EEBF41}" dt="2023-06-29T12:07:51.617" v="127" actId="478"/>
          <ac:cxnSpMkLst>
            <pc:docMk/>
            <pc:sldMk cId="3295109557" sldId="262"/>
            <ac:cxnSpMk id="51" creationId="{10627539-C606-51DF-014B-48AB9F947AAA}"/>
          </ac:cxnSpMkLst>
        </pc:cxnChg>
        <pc:cxnChg chg="del mod">
          <ac:chgData name="Ison, Graham" userId="ac16118c-999a-4a17-b03f-82145771d116" providerId="ADAL" clId="{57C470AE-14A9-0A4D-BFC5-FE1D77EEBF41}" dt="2023-06-29T12:07:46.368" v="125" actId="478"/>
          <ac:cxnSpMkLst>
            <pc:docMk/>
            <pc:sldMk cId="3295109557" sldId="262"/>
            <ac:cxnSpMk id="54" creationId="{C123440F-75D9-D533-2E35-B51CAD561C08}"/>
          </ac:cxnSpMkLst>
        </pc:cxnChg>
        <pc:cxnChg chg="del mod">
          <ac:chgData name="Ison, Graham" userId="ac16118c-999a-4a17-b03f-82145771d116" providerId="ADAL" clId="{57C470AE-14A9-0A4D-BFC5-FE1D77EEBF41}" dt="2023-06-29T12:07:42.970" v="124" actId="478"/>
          <ac:cxnSpMkLst>
            <pc:docMk/>
            <pc:sldMk cId="3295109557" sldId="262"/>
            <ac:cxnSpMk id="55" creationId="{2F2588B3-2B2E-8CDD-63DE-8CD92A39588A}"/>
          </ac:cxnSpMkLst>
        </pc:cxnChg>
        <pc:cxnChg chg="del mod">
          <ac:chgData name="Ison, Graham" userId="ac16118c-999a-4a17-b03f-82145771d116" providerId="ADAL" clId="{57C470AE-14A9-0A4D-BFC5-FE1D77EEBF41}" dt="2023-06-29T12:07:33.786" v="120" actId="478"/>
          <ac:cxnSpMkLst>
            <pc:docMk/>
            <pc:sldMk cId="3295109557" sldId="262"/>
            <ac:cxnSpMk id="58" creationId="{D531BDFC-F692-C77B-1DE0-C5136795A8BE}"/>
          </ac:cxnSpMkLst>
        </pc:cxnChg>
        <pc:cxnChg chg="del mod">
          <ac:chgData name="Ison, Graham" userId="ac16118c-999a-4a17-b03f-82145771d116" providerId="ADAL" clId="{57C470AE-14A9-0A4D-BFC5-FE1D77EEBF41}" dt="2023-06-29T12:07:30.610" v="119" actId="478"/>
          <ac:cxnSpMkLst>
            <pc:docMk/>
            <pc:sldMk cId="3295109557" sldId="262"/>
            <ac:cxnSpMk id="59" creationId="{0A0FAA62-B365-8D8F-8F09-C2E45F6B1593}"/>
          </ac:cxnSpMkLst>
        </pc:cxnChg>
      </pc:sldChg>
    </pc:docChg>
  </pc:docChgLst>
  <pc:docChgLst>
    <pc:chgData name="Keating, Stewart" userId="S::stewart.keating@justice.gov.uk::bc032034-3b85-4c39-9f98-c0b2bcdcde83" providerId="AD" clId="Web-{8050DF19-0E07-45AF-8B50-F50C027C3A1D}"/>
    <pc:docChg chg="addSld delSld modSld">
      <pc:chgData name="Keating, Stewart" userId="S::stewart.keating@justice.gov.uk::bc032034-3b85-4c39-9f98-c0b2bcdcde83" providerId="AD" clId="Web-{8050DF19-0E07-45AF-8B50-F50C027C3A1D}" dt="2023-07-03T11:01:19.011" v="1903" actId="1076"/>
      <pc:docMkLst>
        <pc:docMk/>
      </pc:docMkLst>
      <pc:sldChg chg="addSp delSp modSp">
        <pc:chgData name="Keating, Stewart" userId="S::stewart.keating@justice.gov.uk::bc032034-3b85-4c39-9f98-c0b2bcdcde83" providerId="AD" clId="Web-{8050DF19-0E07-45AF-8B50-F50C027C3A1D}" dt="2023-07-03T10:46:58.033" v="840" actId="1076"/>
        <pc:sldMkLst>
          <pc:docMk/>
          <pc:sldMk cId="918941083" sldId="264"/>
        </pc:sldMkLst>
        <pc:spChg chg="add mod ord">
          <ac:chgData name="Keating, Stewart" userId="S::stewart.keating@justice.gov.uk::bc032034-3b85-4c39-9f98-c0b2bcdcde83" providerId="AD" clId="Web-{8050DF19-0E07-45AF-8B50-F50C027C3A1D}" dt="2023-07-03T10:40:53.070" v="751"/>
          <ac:spMkLst>
            <pc:docMk/>
            <pc:sldMk cId="918941083" sldId="264"/>
            <ac:spMk id="3" creationId="{51F5894A-3014-FCCA-3D52-6F83FABD5433}"/>
          </ac:spMkLst>
        </pc:spChg>
        <pc:spChg chg="mod">
          <ac:chgData name="Keating, Stewart" userId="S::stewart.keating@justice.gov.uk::bc032034-3b85-4c39-9f98-c0b2bcdcde83" providerId="AD" clId="Web-{8050DF19-0E07-45AF-8B50-F50C027C3A1D}" dt="2023-07-03T10:41:17.555" v="752" actId="1076"/>
          <ac:spMkLst>
            <pc:docMk/>
            <pc:sldMk cId="918941083" sldId="264"/>
            <ac:spMk id="4" creationId="{9E5E7230-63A4-43B9-A14A-4C70F8C7BDBA}"/>
          </ac:spMkLst>
        </pc:spChg>
        <pc:spChg chg="mod">
          <ac:chgData name="Keating, Stewart" userId="S::stewart.keating@justice.gov.uk::bc032034-3b85-4c39-9f98-c0b2bcdcde83" providerId="AD" clId="Web-{8050DF19-0E07-45AF-8B50-F50C027C3A1D}" dt="2023-07-03T10:42:28.369" v="767" actId="14100"/>
          <ac:spMkLst>
            <pc:docMk/>
            <pc:sldMk cId="918941083" sldId="264"/>
            <ac:spMk id="9" creationId="{D6FE9DB3-5C8C-4201-AEC1-E418A0C66106}"/>
          </ac:spMkLst>
        </pc:spChg>
        <pc:spChg chg="mod">
          <ac:chgData name="Keating, Stewart" userId="S::stewart.keating@justice.gov.uk::bc032034-3b85-4c39-9f98-c0b2bcdcde83" providerId="AD" clId="Web-{8050DF19-0E07-45AF-8B50-F50C027C3A1D}" dt="2023-07-03T10:41:28.805" v="756" actId="14100"/>
          <ac:spMkLst>
            <pc:docMk/>
            <pc:sldMk cId="918941083" sldId="264"/>
            <ac:spMk id="10" creationId="{388E0645-44C9-ABA9-2641-89DA34AD52BC}"/>
          </ac:spMkLst>
        </pc:spChg>
        <pc:spChg chg="mod">
          <ac:chgData name="Keating, Stewart" userId="S::stewart.keating@justice.gov.uk::bc032034-3b85-4c39-9f98-c0b2bcdcde83" providerId="AD" clId="Web-{8050DF19-0E07-45AF-8B50-F50C027C3A1D}" dt="2023-07-03T10:46:23.360" v="810" actId="1076"/>
          <ac:spMkLst>
            <pc:docMk/>
            <pc:sldMk cId="918941083" sldId="264"/>
            <ac:spMk id="11" creationId="{37FCE082-9ECC-4F99-B5D0-AE564DA4215B}"/>
          </ac:spMkLst>
        </pc:spChg>
        <pc:spChg chg="mod">
          <ac:chgData name="Keating, Stewart" userId="S::stewart.keating@justice.gov.uk::bc032034-3b85-4c39-9f98-c0b2bcdcde83" providerId="AD" clId="Web-{8050DF19-0E07-45AF-8B50-F50C027C3A1D}" dt="2023-07-03T10:46:58.033" v="840" actId="1076"/>
          <ac:spMkLst>
            <pc:docMk/>
            <pc:sldMk cId="918941083" sldId="264"/>
            <ac:spMk id="13" creationId="{A9BFAFFC-89E6-4F19-A31C-90FBFFDEEC89}"/>
          </ac:spMkLst>
        </pc:spChg>
        <pc:spChg chg="mod">
          <ac:chgData name="Keating, Stewart" userId="S::stewart.keating@justice.gov.uk::bc032034-3b85-4c39-9f98-c0b2bcdcde83" providerId="AD" clId="Web-{8050DF19-0E07-45AF-8B50-F50C027C3A1D}" dt="2023-07-03T10:46:43.205" v="838" actId="1076"/>
          <ac:spMkLst>
            <pc:docMk/>
            <pc:sldMk cId="918941083" sldId="264"/>
            <ac:spMk id="14" creationId="{501FD1A8-F6FF-473D-A330-82D0DD2161C3}"/>
          </ac:spMkLst>
        </pc:spChg>
        <pc:spChg chg="mod">
          <ac:chgData name="Keating, Stewart" userId="S::stewart.keating@justice.gov.uk::bc032034-3b85-4c39-9f98-c0b2bcdcde83" providerId="AD" clId="Web-{8050DF19-0E07-45AF-8B50-F50C027C3A1D}" dt="2023-07-03T10:46:33.454" v="823" actId="14100"/>
          <ac:spMkLst>
            <pc:docMk/>
            <pc:sldMk cId="918941083" sldId="264"/>
            <ac:spMk id="17" creationId="{97E426D2-A8D4-4F6E-BD0A-C72FB668E1B2}"/>
          </ac:spMkLst>
        </pc:spChg>
        <pc:spChg chg="mod">
          <ac:chgData name="Keating, Stewart" userId="S::stewart.keating@justice.gov.uk::bc032034-3b85-4c39-9f98-c0b2bcdcde83" providerId="AD" clId="Web-{8050DF19-0E07-45AF-8B50-F50C027C3A1D}" dt="2023-07-03T10:41:24.977" v="755" actId="1076"/>
          <ac:spMkLst>
            <pc:docMk/>
            <pc:sldMk cId="918941083" sldId="264"/>
            <ac:spMk id="18" creationId="{DBFB20D8-4B04-140E-7A0A-C619F1E10B0B}"/>
          </ac:spMkLst>
        </pc:spChg>
        <pc:spChg chg="del">
          <ac:chgData name="Keating, Stewart" userId="S::stewart.keating@justice.gov.uk::bc032034-3b85-4c39-9f98-c0b2bcdcde83" providerId="AD" clId="Web-{8050DF19-0E07-45AF-8B50-F50C027C3A1D}" dt="2023-07-03T10:41:37.977" v="758"/>
          <ac:spMkLst>
            <pc:docMk/>
            <pc:sldMk cId="918941083" sldId="264"/>
            <ac:spMk id="20" creationId="{4D7B5EFC-F1E1-4484-965B-4405D0525248}"/>
          </ac:spMkLst>
        </pc:spChg>
        <pc:spChg chg="del">
          <ac:chgData name="Keating, Stewart" userId="S::stewart.keating@justice.gov.uk::bc032034-3b85-4c39-9f98-c0b2bcdcde83" providerId="AD" clId="Web-{8050DF19-0E07-45AF-8B50-F50C027C3A1D}" dt="2023-07-03T10:41:36.196" v="757"/>
          <ac:spMkLst>
            <pc:docMk/>
            <pc:sldMk cId="918941083" sldId="264"/>
            <ac:spMk id="21" creationId="{F2072E84-35E3-40A5-A59B-5B67908DE888}"/>
          </ac:spMkLst>
        </pc:spChg>
        <pc:spChg chg="mod">
          <ac:chgData name="Keating, Stewart" userId="S::stewart.keating@justice.gov.uk::bc032034-3b85-4c39-9f98-c0b2bcdcde83" providerId="AD" clId="Web-{8050DF19-0E07-45AF-8B50-F50C027C3A1D}" dt="2023-07-03T10:42:15.510" v="764" actId="1076"/>
          <ac:spMkLst>
            <pc:docMk/>
            <pc:sldMk cId="918941083" sldId="264"/>
            <ac:spMk id="23" creationId="{50348A46-F194-407A-955D-D3267C1AE124}"/>
          </ac:spMkLst>
        </pc:spChg>
        <pc:spChg chg="mod">
          <ac:chgData name="Keating, Stewart" userId="S::stewart.keating@justice.gov.uk::bc032034-3b85-4c39-9f98-c0b2bcdcde83" providerId="AD" clId="Web-{8050DF19-0E07-45AF-8B50-F50C027C3A1D}" dt="2023-07-03T10:46:49.611" v="839" actId="1076"/>
          <ac:spMkLst>
            <pc:docMk/>
            <pc:sldMk cId="918941083" sldId="264"/>
            <ac:spMk id="24" creationId="{914115E2-E9A6-4692-8D04-0E21F58DD3F1}"/>
          </ac:spMkLst>
        </pc:spChg>
        <pc:spChg chg="del">
          <ac:chgData name="Keating, Stewart" userId="S::stewart.keating@justice.gov.uk::bc032034-3b85-4c39-9f98-c0b2bcdcde83" providerId="AD" clId="Web-{8050DF19-0E07-45AF-8B50-F50C027C3A1D}" dt="2023-07-03T10:42:20.854" v="765"/>
          <ac:spMkLst>
            <pc:docMk/>
            <pc:sldMk cId="918941083" sldId="264"/>
            <ac:spMk id="27" creationId="{FC86845E-73AB-ED72-1FBB-06D7029A7D67}"/>
          </ac:spMkLst>
        </pc:spChg>
      </pc:sldChg>
      <pc:sldChg chg="addSp delSp modSp">
        <pc:chgData name="Keating, Stewart" userId="S::stewart.keating@justice.gov.uk::bc032034-3b85-4c39-9f98-c0b2bcdcde83" providerId="AD" clId="Web-{8050DF19-0E07-45AF-8B50-F50C027C3A1D}" dt="2023-07-03T10:50:24.039" v="971" actId="20577"/>
        <pc:sldMkLst>
          <pc:docMk/>
          <pc:sldMk cId="743017500" sldId="267"/>
        </pc:sldMkLst>
        <pc:spChg chg="del">
          <ac:chgData name="Keating, Stewart" userId="S::stewart.keating@justice.gov.uk::bc032034-3b85-4c39-9f98-c0b2bcdcde83" providerId="AD" clId="Web-{8050DF19-0E07-45AF-8B50-F50C027C3A1D}" dt="2023-07-03T10:49:13.490" v="923"/>
          <ac:spMkLst>
            <pc:docMk/>
            <pc:sldMk cId="743017500" sldId="267"/>
            <ac:spMk id="7" creationId="{CD09787A-0A63-49D2-990B-C5EC094869D3}"/>
          </ac:spMkLst>
        </pc:spChg>
        <pc:spChg chg="add mod ord">
          <ac:chgData name="Keating, Stewart" userId="S::stewart.keating@justice.gov.uk::bc032034-3b85-4c39-9f98-c0b2bcdcde83" providerId="AD" clId="Web-{8050DF19-0E07-45AF-8B50-F50C027C3A1D}" dt="2023-07-03T10:49:17.787" v="924"/>
          <ac:spMkLst>
            <pc:docMk/>
            <pc:sldMk cId="743017500" sldId="267"/>
            <ac:spMk id="8" creationId="{43478669-F673-FD89-8EB9-B853E6B9628B}"/>
          </ac:spMkLst>
        </pc:spChg>
        <pc:spChg chg="mod">
          <ac:chgData name="Keating, Stewart" userId="S::stewart.keating@justice.gov.uk::bc032034-3b85-4c39-9f98-c0b2bcdcde83" providerId="AD" clId="Web-{8050DF19-0E07-45AF-8B50-F50C027C3A1D}" dt="2023-07-03T10:50:24.039" v="971" actId="20577"/>
          <ac:spMkLst>
            <pc:docMk/>
            <pc:sldMk cId="743017500" sldId="267"/>
            <ac:spMk id="9" creationId="{D6FE9DB3-5C8C-4201-AEC1-E418A0C66106}"/>
          </ac:spMkLst>
        </pc:spChg>
        <pc:spChg chg="mod">
          <ac:chgData name="Keating, Stewart" userId="S::stewart.keating@justice.gov.uk::bc032034-3b85-4c39-9f98-c0b2bcdcde83" providerId="AD" clId="Web-{8050DF19-0E07-45AF-8B50-F50C027C3A1D}" dt="2023-07-03T10:48:46.693" v="899" actId="1076"/>
          <ac:spMkLst>
            <pc:docMk/>
            <pc:sldMk cId="743017500" sldId="267"/>
            <ac:spMk id="11" creationId="{37FCE082-9ECC-4F99-B5D0-AE564DA4215B}"/>
          </ac:spMkLst>
        </pc:spChg>
        <pc:spChg chg="mod">
          <ac:chgData name="Keating, Stewart" userId="S::stewart.keating@justice.gov.uk::bc032034-3b85-4c39-9f98-c0b2bcdcde83" providerId="AD" clId="Web-{8050DF19-0E07-45AF-8B50-F50C027C3A1D}" dt="2023-07-03T10:49:26.194" v="925" actId="1076"/>
          <ac:spMkLst>
            <pc:docMk/>
            <pc:sldMk cId="743017500" sldId="267"/>
            <ac:spMk id="13" creationId="{A9BFAFFC-89E6-4F19-A31C-90FBFFDEEC89}"/>
          </ac:spMkLst>
        </pc:spChg>
        <pc:spChg chg="mod">
          <ac:chgData name="Keating, Stewart" userId="S::stewart.keating@justice.gov.uk::bc032034-3b85-4c39-9f98-c0b2bcdcde83" providerId="AD" clId="Web-{8050DF19-0E07-45AF-8B50-F50C027C3A1D}" dt="2023-07-03T10:49:03.318" v="920" actId="1076"/>
          <ac:spMkLst>
            <pc:docMk/>
            <pc:sldMk cId="743017500" sldId="267"/>
            <ac:spMk id="17" creationId="{97E426D2-A8D4-4F6E-BD0A-C72FB668E1B2}"/>
          </ac:spMkLst>
        </pc:spChg>
      </pc:sldChg>
      <pc:sldChg chg="modSp">
        <pc:chgData name="Keating, Stewart" userId="S::stewart.keating@justice.gov.uk::bc032034-3b85-4c39-9f98-c0b2bcdcde83" providerId="AD" clId="Web-{8050DF19-0E07-45AF-8B50-F50C027C3A1D}" dt="2023-07-03T10:23:28.994" v="234" actId="20577"/>
        <pc:sldMkLst>
          <pc:docMk/>
          <pc:sldMk cId="2867630052" sldId="283"/>
        </pc:sldMkLst>
        <pc:spChg chg="mod">
          <ac:chgData name="Keating, Stewart" userId="S::stewart.keating@justice.gov.uk::bc032034-3b85-4c39-9f98-c0b2bcdcde83" providerId="AD" clId="Web-{8050DF19-0E07-45AF-8B50-F50C027C3A1D}" dt="2023-07-03T10:23:28.994" v="234" actId="20577"/>
          <ac:spMkLst>
            <pc:docMk/>
            <pc:sldMk cId="2867630052" sldId="283"/>
            <ac:spMk id="14" creationId="{E9BC8DE4-B658-4F99-B121-6FAA78FD064B}"/>
          </ac:spMkLst>
        </pc:spChg>
      </pc:sldChg>
      <pc:sldChg chg="modSp">
        <pc:chgData name="Keating, Stewart" userId="S::stewart.keating@justice.gov.uk::bc032034-3b85-4c39-9f98-c0b2bcdcde83" providerId="AD" clId="Web-{8050DF19-0E07-45AF-8B50-F50C027C3A1D}" dt="2023-07-03T10:26:42.796" v="325" actId="14100"/>
        <pc:sldMkLst>
          <pc:docMk/>
          <pc:sldMk cId="3414951126" sldId="286"/>
        </pc:sldMkLst>
        <pc:spChg chg="mod">
          <ac:chgData name="Keating, Stewart" userId="S::stewart.keating@justice.gov.uk::bc032034-3b85-4c39-9f98-c0b2bcdcde83" providerId="AD" clId="Web-{8050DF19-0E07-45AF-8B50-F50C027C3A1D}" dt="2023-07-03T10:26:42.796" v="325" actId="14100"/>
          <ac:spMkLst>
            <pc:docMk/>
            <pc:sldMk cId="3414951126" sldId="286"/>
            <ac:spMk id="18" creationId="{2B82B744-F75A-46F2-8F0F-F90B294B5AFC}"/>
          </ac:spMkLst>
        </pc:spChg>
      </pc:sldChg>
      <pc:sldChg chg="addSp delSp modSp">
        <pc:chgData name="Keating, Stewart" userId="S::stewart.keating@justice.gov.uk::bc032034-3b85-4c39-9f98-c0b2bcdcde83" providerId="AD" clId="Web-{8050DF19-0E07-45AF-8B50-F50C027C3A1D}" dt="2023-07-03T10:39:54.381" v="747" actId="14100"/>
        <pc:sldMkLst>
          <pc:docMk/>
          <pc:sldMk cId="2253207670" sldId="287"/>
        </pc:sldMkLst>
        <pc:spChg chg="mod">
          <ac:chgData name="Keating, Stewart" userId="S::stewart.keating@justice.gov.uk::bc032034-3b85-4c39-9f98-c0b2bcdcde83" providerId="AD" clId="Web-{8050DF19-0E07-45AF-8B50-F50C027C3A1D}" dt="2023-07-03T10:39:19.864" v="741" actId="1076"/>
          <ac:spMkLst>
            <pc:docMk/>
            <pc:sldMk cId="2253207670" sldId="287"/>
            <ac:spMk id="2" creationId="{0871E2A7-1179-4258-AAF9-08C0432B13DF}"/>
          </ac:spMkLst>
        </pc:spChg>
        <pc:spChg chg="add mod">
          <ac:chgData name="Keating, Stewart" userId="S::stewart.keating@justice.gov.uk::bc032034-3b85-4c39-9f98-c0b2bcdcde83" providerId="AD" clId="Web-{8050DF19-0E07-45AF-8B50-F50C027C3A1D}" dt="2023-07-03T10:39:54.381" v="747" actId="14100"/>
          <ac:spMkLst>
            <pc:docMk/>
            <pc:sldMk cId="2253207670" sldId="287"/>
            <ac:spMk id="3" creationId="{780F678D-2795-8182-ADF9-44FE38E3A39D}"/>
          </ac:spMkLst>
        </pc:spChg>
        <pc:spChg chg="mod">
          <ac:chgData name="Keating, Stewart" userId="S::stewart.keating@justice.gov.uk::bc032034-3b85-4c39-9f98-c0b2bcdcde83" providerId="AD" clId="Web-{8050DF19-0E07-45AF-8B50-F50C027C3A1D}" dt="2023-07-03T10:39:02.598" v="735" actId="14100"/>
          <ac:spMkLst>
            <pc:docMk/>
            <pc:sldMk cId="2253207670" sldId="287"/>
            <ac:spMk id="4" creationId="{9E5E7230-63A4-43B9-A14A-4C70F8C7BDBA}"/>
          </ac:spMkLst>
        </pc:spChg>
        <pc:spChg chg="del">
          <ac:chgData name="Keating, Stewart" userId="S::stewart.keating@justice.gov.uk::bc032034-3b85-4c39-9f98-c0b2bcdcde83" providerId="AD" clId="Web-{8050DF19-0E07-45AF-8B50-F50C027C3A1D}" dt="2023-07-03T10:27:00.609" v="330"/>
          <ac:spMkLst>
            <pc:docMk/>
            <pc:sldMk cId="2253207670" sldId="287"/>
            <ac:spMk id="5" creationId="{51984587-2F5A-48DF-A27B-FD71045DC6FC}"/>
          </ac:spMkLst>
        </pc:spChg>
        <pc:spChg chg="del">
          <ac:chgData name="Keating, Stewart" userId="S::stewart.keating@justice.gov.uk::bc032034-3b85-4c39-9f98-c0b2bcdcde83" providerId="AD" clId="Web-{8050DF19-0E07-45AF-8B50-F50C027C3A1D}" dt="2023-07-03T10:26:58.547" v="328"/>
          <ac:spMkLst>
            <pc:docMk/>
            <pc:sldMk cId="2253207670" sldId="287"/>
            <ac:spMk id="6" creationId="{7F3B8A29-DBF1-4CEC-9828-793A29226622}"/>
          </ac:spMkLst>
        </pc:spChg>
        <pc:spChg chg="del">
          <ac:chgData name="Keating, Stewart" userId="S::stewart.keating@justice.gov.uk::bc032034-3b85-4c39-9f98-c0b2bcdcde83" providerId="AD" clId="Web-{8050DF19-0E07-45AF-8B50-F50C027C3A1D}" dt="2023-07-03T10:27:05.437" v="331"/>
          <ac:spMkLst>
            <pc:docMk/>
            <pc:sldMk cId="2253207670" sldId="287"/>
            <ac:spMk id="9" creationId="{5D69B991-6E4E-DC2B-10EB-19124F7C336E}"/>
          </ac:spMkLst>
        </pc:spChg>
        <pc:spChg chg="del">
          <ac:chgData name="Keating, Stewart" userId="S::stewart.keating@justice.gov.uk::bc032034-3b85-4c39-9f98-c0b2bcdcde83" providerId="AD" clId="Web-{8050DF19-0E07-45AF-8B50-F50C027C3A1D}" dt="2023-07-03T10:26:58.547" v="327"/>
          <ac:spMkLst>
            <pc:docMk/>
            <pc:sldMk cId="2253207670" sldId="287"/>
            <ac:spMk id="11" creationId="{37FCE082-9ECC-4F99-B5D0-AE564DA4215B}"/>
          </ac:spMkLst>
        </pc:spChg>
        <pc:spChg chg="mod">
          <ac:chgData name="Keating, Stewart" userId="S::stewart.keating@justice.gov.uk::bc032034-3b85-4c39-9f98-c0b2bcdcde83" providerId="AD" clId="Web-{8050DF19-0E07-45AF-8B50-F50C027C3A1D}" dt="2023-07-03T10:27:34.532" v="342" actId="14100"/>
          <ac:spMkLst>
            <pc:docMk/>
            <pc:sldMk cId="2253207670" sldId="287"/>
            <ac:spMk id="12" creationId="{42A94FF1-1237-6AB5-FF54-99E706C2D36A}"/>
          </ac:spMkLst>
        </pc:spChg>
        <pc:spChg chg="del">
          <ac:chgData name="Keating, Stewart" userId="S::stewart.keating@justice.gov.uk::bc032034-3b85-4c39-9f98-c0b2bcdcde83" providerId="AD" clId="Web-{8050DF19-0E07-45AF-8B50-F50C027C3A1D}" dt="2023-07-03T10:26:58.547" v="326"/>
          <ac:spMkLst>
            <pc:docMk/>
            <pc:sldMk cId="2253207670" sldId="287"/>
            <ac:spMk id="13" creationId="{A9BFAFFC-89E6-4F19-A31C-90FBFFDEEC89}"/>
          </ac:spMkLst>
        </pc:spChg>
        <pc:spChg chg="mod">
          <ac:chgData name="Keating, Stewart" userId="S::stewart.keating@justice.gov.uk::bc032034-3b85-4c39-9f98-c0b2bcdcde83" providerId="AD" clId="Web-{8050DF19-0E07-45AF-8B50-F50C027C3A1D}" dt="2023-07-03T10:39:15.723" v="740" actId="1076"/>
          <ac:spMkLst>
            <pc:docMk/>
            <pc:sldMk cId="2253207670" sldId="287"/>
            <ac:spMk id="14" creationId="{501FD1A8-F6FF-473D-A330-82D0DD2161C3}"/>
          </ac:spMkLst>
        </pc:spChg>
        <pc:spChg chg="mod">
          <ac:chgData name="Keating, Stewart" userId="S::stewart.keating@justice.gov.uk::bc032034-3b85-4c39-9f98-c0b2bcdcde83" providerId="AD" clId="Web-{8050DF19-0E07-45AF-8B50-F50C027C3A1D}" dt="2023-07-03T10:38:53.738" v="734" actId="14100"/>
          <ac:spMkLst>
            <pc:docMk/>
            <pc:sldMk cId="2253207670" sldId="287"/>
            <ac:spMk id="16" creationId="{A2CB443C-1C5A-4328-AC91-3A9C111C8617}"/>
          </ac:spMkLst>
        </pc:spChg>
        <pc:spChg chg="mod">
          <ac:chgData name="Keating, Stewart" userId="S::stewart.keating@justice.gov.uk::bc032034-3b85-4c39-9f98-c0b2bcdcde83" providerId="AD" clId="Web-{8050DF19-0E07-45AF-8B50-F50C027C3A1D}" dt="2023-07-03T10:39:07.036" v="736" actId="1076"/>
          <ac:spMkLst>
            <pc:docMk/>
            <pc:sldMk cId="2253207670" sldId="287"/>
            <ac:spMk id="17" creationId="{97E426D2-A8D4-4F6E-BD0A-C72FB668E1B2}"/>
          </ac:spMkLst>
        </pc:spChg>
        <pc:spChg chg="del">
          <ac:chgData name="Keating, Stewart" userId="S::stewart.keating@justice.gov.uk::bc032034-3b85-4c39-9f98-c0b2bcdcde83" providerId="AD" clId="Web-{8050DF19-0E07-45AF-8B50-F50C027C3A1D}" dt="2023-07-03T10:28:06.252" v="353"/>
          <ac:spMkLst>
            <pc:docMk/>
            <pc:sldMk cId="2253207670" sldId="287"/>
            <ac:spMk id="20" creationId="{4D7B5EFC-F1E1-4484-965B-4405D0525248}"/>
          </ac:spMkLst>
        </pc:spChg>
        <pc:spChg chg="del">
          <ac:chgData name="Keating, Stewart" userId="S::stewart.keating@justice.gov.uk::bc032034-3b85-4c39-9f98-c0b2bcdcde83" providerId="AD" clId="Web-{8050DF19-0E07-45AF-8B50-F50C027C3A1D}" dt="2023-07-03T10:28:06.252" v="352"/>
          <ac:spMkLst>
            <pc:docMk/>
            <pc:sldMk cId="2253207670" sldId="287"/>
            <ac:spMk id="21" creationId="{F2072E84-35E3-40A5-A59B-5B67908DE888}"/>
          </ac:spMkLst>
        </pc:spChg>
        <pc:spChg chg="del mod">
          <ac:chgData name="Keating, Stewart" userId="S::stewart.keating@justice.gov.uk::bc032034-3b85-4c39-9f98-c0b2bcdcde83" providerId="AD" clId="Web-{8050DF19-0E07-45AF-8B50-F50C027C3A1D}" dt="2023-07-03T10:35:36.592" v="649"/>
          <ac:spMkLst>
            <pc:docMk/>
            <pc:sldMk cId="2253207670" sldId="287"/>
            <ac:spMk id="22" creationId="{4B1AF194-7C92-45CE-BD8D-DF23315784D9}"/>
          </ac:spMkLst>
        </pc:spChg>
        <pc:spChg chg="del">
          <ac:chgData name="Keating, Stewart" userId="S::stewart.keating@justice.gov.uk::bc032034-3b85-4c39-9f98-c0b2bcdcde83" providerId="AD" clId="Web-{8050DF19-0E07-45AF-8B50-F50C027C3A1D}" dt="2023-07-03T10:28:10.924" v="354"/>
          <ac:spMkLst>
            <pc:docMk/>
            <pc:sldMk cId="2253207670" sldId="287"/>
            <ac:spMk id="23" creationId="{AE6B2F24-8F62-BE1A-F0EE-0F383BA42DD7}"/>
          </ac:spMkLst>
        </pc:spChg>
        <pc:spChg chg="del">
          <ac:chgData name="Keating, Stewart" userId="S::stewart.keating@justice.gov.uk::bc032034-3b85-4c39-9f98-c0b2bcdcde83" providerId="AD" clId="Web-{8050DF19-0E07-45AF-8B50-F50C027C3A1D}" dt="2023-07-03T10:26:58.547" v="329"/>
          <ac:spMkLst>
            <pc:docMk/>
            <pc:sldMk cId="2253207670" sldId="287"/>
            <ac:spMk id="25" creationId="{BEDB70DD-7B7E-2BC9-E007-49FBB5B95672}"/>
          </ac:spMkLst>
        </pc:spChg>
      </pc:sldChg>
      <pc:sldChg chg="modSp">
        <pc:chgData name="Keating, Stewart" userId="S::stewart.keating@justice.gov.uk::bc032034-3b85-4c39-9f98-c0b2bcdcde83" providerId="AD" clId="Web-{8050DF19-0E07-45AF-8B50-F50C027C3A1D}" dt="2023-07-03T10:52:40.668" v="1144" actId="1076"/>
        <pc:sldMkLst>
          <pc:docMk/>
          <pc:sldMk cId="5260123" sldId="288"/>
        </pc:sldMkLst>
        <pc:spChg chg="mod">
          <ac:chgData name="Keating, Stewart" userId="S::stewart.keating@justice.gov.uk::bc032034-3b85-4c39-9f98-c0b2bcdcde83" providerId="AD" clId="Web-{8050DF19-0E07-45AF-8B50-F50C027C3A1D}" dt="2023-07-03T10:52:32.730" v="1138" actId="1076"/>
          <ac:spMkLst>
            <pc:docMk/>
            <pc:sldMk cId="5260123" sldId="288"/>
            <ac:spMk id="3" creationId="{99982358-12F0-4ADA-EFEE-2C2027D33623}"/>
          </ac:spMkLst>
        </pc:spChg>
        <pc:spChg chg="mod">
          <ac:chgData name="Keating, Stewart" userId="S::stewart.keating@justice.gov.uk::bc032034-3b85-4c39-9f98-c0b2bcdcde83" providerId="AD" clId="Web-{8050DF19-0E07-45AF-8B50-F50C027C3A1D}" dt="2023-07-03T10:52:32.762" v="1139" actId="1076"/>
          <ac:spMkLst>
            <pc:docMk/>
            <pc:sldMk cId="5260123" sldId="288"/>
            <ac:spMk id="4" creationId="{9E5E7230-63A4-43B9-A14A-4C70F8C7BDBA}"/>
          </ac:spMkLst>
        </pc:spChg>
        <pc:spChg chg="mod">
          <ac:chgData name="Keating, Stewart" userId="S::stewart.keating@justice.gov.uk::bc032034-3b85-4c39-9f98-c0b2bcdcde83" providerId="AD" clId="Web-{8050DF19-0E07-45AF-8B50-F50C027C3A1D}" dt="2023-07-03T10:52:32.793" v="1140" actId="1076"/>
          <ac:spMkLst>
            <pc:docMk/>
            <pc:sldMk cId="5260123" sldId="288"/>
            <ac:spMk id="6" creationId="{7F3B8A29-DBF1-4CEC-9828-793A29226622}"/>
          </ac:spMkLst>
        </pc:spChg>
        <pc:spChg chg="mod">
          <ac:chgData name="Keating, Stewart" userId="S::stewart.keating@justice.gov.uk::bc032034-3b85-4c39-9f98-c0b2bcdcde83" providerId="AD" clId="Web-{8050DF19-0E07-45AF-8B50-F50C027C3A1D}" dt="2023-07-03T10:52:40.668" v="1144" actId="1076"/>
          <ac:spMkLst>
            <pc:docMk/>
            <pc:sldMk cId="5260123" sldId="288"/>
            <ac:spMk id="9" creationId="{D6FE9DB3-5C8C-4201-AEC1-E418A0C66106}"/>
          </ac:spMkLst>
        </pc:spChg>
        <pc:spChg chg="mod">
          <ac:chgData name="Keating, Stewart" userId="S::stewart.keating@justice.gov.uk::bc032034-3b85-4c39-9f98-c0b2bcdcde83" providerId="AD" clId="Web-{8050DF19-0E07-45AF-8B50-F50C027C3A1D}" dt="2023-07-03T10:52:32.793" v="1141" actId="1076"/>
          <ac:spMkLst>
            <pc:docMk/>
            <pc:sldMk cId="5260123" sldId="288"/>
            <ac:spMk id="11" creationId="{37FCE082-9ECC-4F99-B5D0-AE564DA4215B}"/>
          </ac:spMkLst>
        </pc:spChg>
        <pc:spChg chg="mod">
          <ac:chgData name="Keating, Stewart" userId="S::stewart.keating@justice.gov.uk::bc032034-3b85-4c39-9f98-c0b2bcdcde83" providerId="AD" clId="Web-{8050DF19-0E07-45AF-8B50-F50C027C3A1D}" dt="2023-07-03T10:52:32.793" v="1142" actId="1076"/>
          <ac:spMkLst>
            <pc:docMk/>
            <pc:sldMk cId="5260123" sldId="288"/>
            <ac:spMk id="17" creationId="{97E426D2-A8D4-4F6E-BD0A-C72FB668E1B2}"/>
          </ac:spMkLst>
        </pc:spChg>
      </pc:sldChg>
      <pc:sldChg chg="addSp modSp">
        <pc:chgData name="Keating, Stewart" userId="S::stewart.keating@justice.gov.uk::bc032034-3b85-4c39-9f98-c0b2bcdcde83" providerId="AD" clId="Web-{8050DF19-0E07-45AF-8B50-F50C027C3A1D}" dt="2023-07-03T10:56:53.925" v="1536" actId="20577"/>
        <pc:sldMkLst>
          <pc:docMk/>
          <pc:sldMk cId="2881410088" sldId="289"/>
        </pc:sldMkLst>
        <pc:spChg chg="add mod">
          <ac:chgData name="Keating, Stewart" userId="S::stewart.keating@justice.gov.uk::bc032034-3b85-4c39-9f98-c0b2bcdcde83" providerId="AD" clId="Web-{8050DF19-0E07-45AF-8B50-F50C027C3A1D}" dt="2023-07-03T10:56:53.925" v="1536" actId="20577"/>
          <ac:spMkLst>
            <pc:docMk/>
            <pc:sldMk cId="2881410088" sldId="289"/>
            <ac:spMk id="2" creationId="{A2D63ECB-B300-577E-4DD3-970B9E6F9FC3}"/>
          </ac:spMkLst>
        </pc:spChg>
        <pc:spChg chg="mod">
          <ac:chgData name="Keating, Stewart" userId="S::stewart.keating@justice.gov.uk::bc032034-3b85-4c39-9f98-c0b2bcdcde83" providerId="AD" clId="Web-{8050DF19-0E07-45AF-8B50-F50C027C3A1D}" dt="2023-07-03T10:52:53.340" v="1154" actId="1076"/>
          <ac:spMkLst>
            <pc:docMk/>
            <pc:sldMk cId="2881410088" sldId="289"/>
            <ac:spMk id="11" creationId="{37FCE082-9ECC-4F99-B5D0-AE564DA4215B}"/>
          </ac:spMkLst>
        </pc:spChg>
        <pc:spChg chg="mod">
          <ac:chgData name="Keating, Stewart" userId="S::stewart.keating@justice.gov.uk::bc032034-3b85-4c39-9f98-c0b2bcdcde83" providerId="AD" clId="Web-{8050DF19-0E07-45AF-8B50-F50C027C3A1D}" dt="2023-07-03T10:53:04.262" v="1164" actId="1076"/>
          <ac:spMkLst>
            <pc:docMk/>
            <pc:sldMk cId="2881410088" sldId="289"/>
            <ac:spMk id="17" creationId="{97E426D2-A8D4-4F6E-BD0A-C72FB668E1B2}"/>
          </ac:spMkLst>
        </pc:spChg>
      </pc:sldChg>
      <pc:sldChg chg="delSp del">
        <pc:chgData name="Keating, Stewart" userId="S::stewart.keating@justice.gov.uk::bc032034-3b85-4c39-9f98-c0b2bcdcde83" providerId="AD" clId="Web-{8050DF19-0E07-45AF-8B50-F50C027C3A1D}" dt="2023-07-03T10:43:22.387" v="772"/>
        <pc:sldMkLst>
          <pc:docMk/>
          <pc:sldMk cId="942194967" sldId="293"/>
        </pc:sldMkLst>
        <pc:spChg chg="del">
          <ac:chgData name="Keating, Stewart" userId="S::stewart.keating@justice.gov.uk::bc032034-3b85-4c39-9f98-c0b2bcdcde83" providerId="AD" clId="Web-{8050DF19-0E07-45AF-8B50-F50C027C3A1D}" dt="2023-07-03T10:43:01.058" v="769"/>
          <ac:spMkLst>
            <pc:docMk/>
            <pc:sldMk cId="942194967" sldId="293"/>
            <ac:spMk id="2" creationId="{D07DEE29-BCBE-CBE1-3C7F-C42907320E2E}"/>
          </ac:spMkLst>
        </pc:spChg>
      </pc:sldChg>
      <pc:sldChg chg="add del replId">
        <pc:chgData name="Keating, Stewart" userId="S::stewart.keating@justice.gov.uk::bc032034-3b85-4c39-9f98-c0b2bcdcde83" providerId="AD" clId="Web-{8050DF19-0E07-45AF-8B50-F50C027C3A1D}" dt="2023-07-03T10:40:15.647" v="748"/>
        <pc:sldMkLst>
          <pc:docMk/>
          <pc:sldMk cId="856046448" sldId="294"/>
        </pc:sldMkLst>
      </pc:sldChg>
      <pc:sldChg chg="addSp delSp modSp add replId">
        <pc:chgData name="Keating, Stewart" userId="S::stewart.keating@justice.gov.uk::bc032034-3b85-4c39-9f98-c0b2bcdcde83" providerId="AD" clId="Web-{8050DF19-0E07-45AF-8B50-F50C027C3A1D}" dt="2023-07-03T10:49:59.117" v="945" actId="20577"/>
        <pc:sldMkLst>
          <pc:docMk/>
          <pc:sldMk cId="2519657126" sldId="294"/>
        </pc:sldMkLst>
        <pc:spChg chg="add mod">
          <ac:chgData name="Keating, Stewart" userId="S::stewart.keating@justice.gov.uk::bc032034-3b85-4c39-9f98-c0b2bcdcde83" providerId="AD" clId="Web-{8050DF19-0E07-45AF-8B50-F50C027C3A1D}" dt="2023-07-03T10:49:59.117" v="945" actId="20577"/>
          <ac:spMkLst>
            <pc:docMk/>
            <pc:sldMk cId="2519657126" sldId="294"/>
            <ac:spMk id="2" creationId="{90F434C8-A536-2CBC-0FCB-E1672F049088}"/>
          </ac:spMkLst>
        </pc:spChg>
        <pc:spChg chg="add mod">
          <ac:chgData name="Keating, Stewart" userId="S::stewart.keating@justice.gov.uk::bc032034-3b85-4c39-9f98-c0b2bcdcde83" providerId="AD" clId="Web-{8050DF19-0E07-45AF-8B50-F50C027C3A1D}" dt="2023-07-03T10:44:08.185" v="779" actId="14100"/>
          <ac:spMkLst>
            <pc:docMk/>
            <pc:sldMk cId="2519657126" sldId="294"/>
            <ac:spMk id="8" creationId="{8993C0A6-DFE5-24BE-18FA-9BBEECE0D07C}"/>
          </ac:spMkLst>
        </pc:spChg>
        <pc:spChg chg="del">
          <ac:chgData name="Keating, Stewart" userId="S::stewart.keating@justice.gov.uk::bc032034-3b85-4c39-9f98-c0b2bcdcde83" providerId="AD" clId="Web-{8050DF19-0E07-45AF-8B50-F50C027C3A1D}" dt="2023-07-03T10:43:26.215" v="773"/>
          <ac:spMkLst>
            <pc:docMk/>
            <pc:sldMk cId="2519657126" sldId="294"/>
            <ac:spMk id="9" creationId="{D6FE9DB3-5C8C-4201-AEC1-E418A0C66106}"/>
          </ac:spMkLst>
        </pc:spChg>
        <pc:spChg chg="mod">
          <ac:chgData name="Keating, Stewart" userId="S::stewart.keating@justice.gov.uk::bc032034-3b85-4c39-9f98-c0b2bcdcde83" providerId="AD" clId="Web-{8050DF19-0E07-45AF-8B50-F50C027C3A1D}" dt="2023-07-03T10:47:19.706" v="852" actId="14100"/>
          <ac:spMkLst>
            <pc:docMk/>
            <pc:sldMk cId="2519657126" sldId="294"/>
            <ac:spMk id="11" creationId="{37FCE082-9ECC-4F99-B5D0-AE564DA4215B}"/>
          </ac:spMkLst>
        </pc:spChg>
        <pc:spChg chg="mod">
          <ac:chgData name="Keating, Stewart" userId="S::stewart.keating@justice.gov.uk::bc032034-3b85-4c39-9f98-c0b2bcdcde83" providerId="AD" clId="Web-{8050DF19-0E07-45AF-8B50-F50C027C3A1D}" dt="2023-07-03T10:47:38.253" v="867" actId="1076"/>
          <ac:spMkLst>
            <pc:docMk/>
            <pc:sldMk cId="2519657126" sldId="294"/>
            <ac:spMk id="13" creationId="{A9BFAFFC-89E6-4F19-A31C-90FBFFDEEC89}"/>
          </ac:spMkLst>
        </pc:spChg>
        <pc:spChg chg="mod">
          <ac:chgData name="Keating, Stewart" userId="S::stewart.keating@justice.gov.uk::bc032034-3b85-4c39-9f98-c0b2bcdcde83" providerId="AD" clId="Web-{8050DF19-0E07-45AF-8B50-F50C027C3A1D}" dt="2023-07-03T10:48:22.973" v="889" actId="1076"/>
          <ac:spMkLst>
            <pc:docMk/>
            <pc:sldMk cId="2519657126" sldId="294"/>
            <ac:spMk id="14" creationId="{501FD1A8-F6FF-473D-A330-82D0DD2161C3}"/>
          </ac:spMkLst>
        </pc:spChg>
        <pc:spChg chg="mod">
          <ac:chgData name="Keating, Stewart" userId="S::stewart.keating@justice.gov.uk::bc032034-3b85-4c39-9f98-c0b2bcdcde83" providerId="AD" clId="Web-{8050DF19-0E07-45AF-8B50-F50C027C3A1D}" dt="2023-07-03T10:48:08.723" v="878" actId="1076"/>
          <ac:spMkLst>
            <pc:docMk/>
            <pc:sldMk cId="2519657126" sldId="294"/>
            <ac:spMk id="17" creationId="{97E426D2-A8D4-4F6E-BD0A-C72FB668E1B2}"/>
          </ac:spMkLst>
        </pc:spChg>
        <pc:spChg chg="mod">
          <ac:chgData name="Keating, Stewart" userId="S::stewart.keating@justice.gov.uk::bc032034-3b85-4c39-9f98-c0b2bcdcde83" providerId="AD" clId="Web-{8050DF19-0E07-45AF-8B50-F50C027C3A1D}" dt="2023-07-03T10:48:28.973" v="890" actId="1076"/>
          <ac:spMkLst>
            <pc:docMk/>
            <pc:sldMk cId="2519657126" sldId="294"/>
            <ac:spMk id="24" creationId="{914115E2-E9A6-4692-8D04-0E21F58DD3F1}"/>
          </ac:spMkLst>
        </pc:spChg>
      </pc:sldChg>
      <pc:sldChg chg="addSp delSp modSp add replId addAnim delAnim">
        <pc:chgData name="Keating, Stewart" userId="S::stewart.keating@justice.gov.uk::bc032034-3b85-4c39-9f98-c0b2bcdcde83" providerId="AD" clId="Web-{8050DF19-0E07-45AF-8B50-F50C027C3A1D}" dt="2023-07-03T11:01:19.011" v="1903" actId="1076"/>
        <pc:sldMkLst>
          <pc:docMk/>
          <pc:sldMk cId="2005193761" sldId="295"/>
        </pc:sldMkLst>
        <pc:spChg chg="del">
          <ac:chgData name="Keating, Stewart" userId="S::stewart.keating@justice.gov.uk::bc032034-3b85-4c39-9f98-c0b2bcdcde83" providerId="AD" clId="Web-{8050DF19-0E07-45AF-8B50-F50C027C3A1D}" dt="2023-07-03T10:57:05.723" v="1539"/>
          <ac:spMkLst>
            <pc:docMk/>
            <pc:sldMk cId="2005193761" sldId="295"/>
            <ac:spMk id="3" creationId="{37FE65E4-7017-96A1-5D0A-453855D25868}"/>
          </ac:spMkLst>
        </pc:spChg>
        <pc:spChg chg="del">
          <ac:chgData name="Keating, Stewart" userId="S::stewart.keating@justice.gov.uk::bc032034-3b85-4c39-9f98-c0b2bcdcde83" providerId="AD" clId="Web-{8050DF19-0E07-45AF-8B50-F50C027C3A1D}" dt="2023-07-03T10:57:01.551" v="1538"/>
          <ac:spMkLst>
            <pc:docMk/>
            <pc:sldMk cId="2005193761" sldId="295"/>
            <ac:spMk id="4" creationId="{9E5E7230-63A4-43B9-A14A-4C70F8C7BDBA}"/>
          </ac:spMkLst>
        </pc:spChg>
        <pc:spChg chg="add">
          <ac:chgData name="Keating, Stewart" userId="S::stewart.keating@justice.gov.uk::bc032034-3b85-4c39-9f98-c0b2bcdcde83" providerId="AD" clId="Web-{8050DF19-0E07-45AF-8B50-F50C027C3A1D}" dt="2023-07-03T10:57:25.676" v="1544"/>
          <ac:spMkLst>
            <pc:docMk/>
            <pc:sldMk cId="2005193761" sldId="295"/>
            <ac:spMk id="5" creationId="{BD6A47E4-0609-424E-9761-2975CC8354CE}"/>
          </ac:spMkLst>
        </pc:spChg>
        <pc:spChg chg="mod">
          <ac:chgData name="Keating, Stewart" userId="S::stewart.keating@justice.gov.uk::bc032034-3b85-4c39-9f98-c0b2bcdcde83" providerId="AD" clId="Web-{8050DF19-0E07-45AF-8B50-F50C027C3A1D}" dt="2023-07-03T11:00:27.182" v="1840" actId="1076"/>
          <ac:spMkLst>
            <pc:docMk/>
            <pc:sldMk cId="2005193761" sldId="295"/>
            <ac:spMk id="6" creationId="{7F3B8A29-DBF1-4CEC-9828-793A29226622}"/>
          </ac:spMkLst>
        </pc:spChg>
        <pc:spChg chg="del">
          <ac:chgData name="Keating, Stewart" userId="S::stewart.keating@justice.gov.uk::bc032034-3b85-4c39-9f98-c0b2bcdcde83" providerId="AD" clId="Web-{8050DF19-0E07-45AF-8B50-F50C027C3A1D}" dt="2023-07-03T10:57:08.457" v="1540"/>
          <ac:spMkLst>
            <pc:docMk/>
            <pc:sldMk cId="2005193761" sldId="295"/>
            <ac:spMk id="7" creationId="{BEEDBF97-39B5-4D26-A72E-F76D652C53A5}"/>
          </ac:spMkLst>
        </pc:spChg>
        <pc:spChg chg="add del mod">
          <ac:chgData name="Keating, Stewart" userId="S::stewart.keating@justice.gov.uk::bc032034-3b85-4c39-9f98-c0b2bcdcde83" providerId="AD" clId="Web-{8050DF19-0E07-45AF-8B50-F50C027C3A1D}" dt="2023-07-03T11:01:06.542" v="1900"/>
          <ac:spMkLst>
            <pc:docMk/>
            <pc:sldMk cId="2005193761" sldId="295"/>
            <ac:spMk id="9" creationId="{8854D669-442B-B9EF-9A03-019616E17289}"/>
          </ac:spMkLst>
        </pc:spChg>
        <pc:spChg chg="del">
          <ac:chgData name="Keating, Stewart" userId="S::stewart.keating@justice.gov.uk::bc032034-3b85-4c39-9f98-c0b2bcdcde83" providerId="AD" clId="Web-{8050DF19-0E07-45AF-8B50-F50C027C3A1D}" dt="2023-07-03T10:57:09.863" v="1541"/>
          <ac:spMkLst>
            <pc:docMk/>
            <pc:sldMk cId="2005193761" sldId="295"/>
            <ac:spMk id="10" creationId="{F3819B10-97EB-46DF-B868-7B34230E816F}"/>
          </ac:spMkLst>
        </pc:spChg>
        <pc:spChg chg="mod">
          <ac:chgData name="Keating, Stewart" userId="S::stewart.keating@justice.gov.uk::bc032034-3b85-4c39-9f98-c0b2bcdcde83" providerId="AD" clId="Web-{8050DF19-0E07-45AF-8B50-F50C027C3A1D}" dt="2023-07-03T11:00:27.182" v="1841" actId="1076"/>
          <ac:spMkLst>
            <pc:docMk/>
            <pc:sldMk cId="2005193761" sldId="295"/>
            <ac:spMk id="11" creationId="{37FCE082-9ECC-4F99-B5D0-AE564DA4215B}"/>
          </ac:spMkLst>
        </pc:spChg>
        <pc:spChg chg="add mod">
          <ac:chgData name="Keating, Stewart" userId="S::stewart.keating@justice.gov.uk::bc032034-3b85-4c39-9f98-c0b2bcdcde83" providerId="AD" clId="Web-{8050DF19-0E07-45AF-8B50-F50C027C3A1D}" dt="2023-07-03T11:01:19.011" v="1903" actId="1076"/>
          <ac:spMkLst>
            <pc:docMk/>
            <pc:sldMk cId="2005193761" sldId="295"/>
            <ac:spMk id="13" creationId="{3FC83764-44B8-6BF2-5FD4-60237A320343}"/>
          </ac:spMkLst>
        </pc:spChg>
        <pc:spChg chg="del">
          <ac:chgData name="Keating, Stewart" userId="S::stewart.keating@justice.gov.uk::bc032034-3b85-4c39-9f98-c0b2bcdcde83" providerId="AD" clId="Web-{8050DF19-0E07-45AF-8B50-F50C027C3A1D}" dt="2023-07-03T10:57:00.191" v="1537"/>
          <ac:spMkLst>
            <pc:docMk/>
            <pc:sldMk cId="2005193761" sldId="295"/>
            <ac:spMk id="17" creationId="{97E426D2-A8D4-4F6E-BD0A-C72FB668E1B2}"/>
          </ac:spMkLst>
        </pc:spChg>
      </pc:sldChg>
    </pc:docChg>
  </pc:docChgLst>
  <pc:docChgLst>
    <pc:chgData name="Keating, Stewart" userId="S::stewart.keating@justice.gov.uk::bc032034-3b85-4c39-9f98-c0b2bcdcde83" providerId="AD" clId="Web-{32A98985-C253-4EE0-AE80-FFFC36D568C9}"/>
    <pc:docChg chg="modSld">
      <pc:chgData name="Keating, Stewart" userId="S::stewart.keating@justice.gov.uk::bc032034-3b85-4c39-9f98-c0b2bcdcde83" providerId="AD" clId="Web-{32A98985-C253-4EE0-AE80-FFFC36D568C9}" dt="2023-07-03T12:10:08.418" v="215" actId="20577"/>
      <pc:docMkLst>
        <pc:docMk/>
      </pc:docMkLst>
      <pc:sldChg chg="modSp">
        <pc:chgData name="Keating, Stewart" userId="S::stewart.keating@justice.gov.uk::bc032034-3b85-4c39-9f98-c0b2bcdcde83" providerId="AD" clId="Web-{32A98985-C253-4EE0-AE80-FFFC36D568C9}" dt="2023-07-03T12:08:55.712" v="201" actId="1076"/>
        <pc:sldMkLst>
          <pc:docMk/>
          <pc:sldMk cId="918941083" sldId="264"/>
        </pc:sldMkLst>
        <pc:spChg chg="mod">
          <ac:chgData name="Keating, Stewart" userId="S::stewart.keating@justice.gov.uk::bc032034-3b85-4c39-9f98-c0b2bcdcde83" providerId="AD" clId="Web-{32A98985-C253-4EE0-AE80-FFFC36D568C9}" dt="2023-07-03T12:08:55.712" v="201" actId="1076"/>
          <ac:spMkLst>
            <pc:docMk/>
            <pc:sldMk cId="918941083" sldId="264"/>
            <ac:spMk id="17" creationId="{97E426D2-A8D4-4F6E-BD0A-C72FB668E1B2}"/>
          </ac:spMkLst>
        </pc:spChg>
      </pc:sldChg>
      <pc:sldChg chg="addSp delSp modSp">
        <pc:chgData name="Keating, Stewart" userId="S::stewart.keating@justice.gov.uk::bc032034-3b85-4c39-9f98-c0b2bcdcde83" providerId="AD" clId="Web-{32A98985-C253-4EE0-AE80-FFFC36D568C9}" dt="2023-07-03T12:08:11.508" v="197" actId="20577"/>
        <pc:sldMkLst>
          <pc:docMk/>
          <pc:sldMk cId="1796132119" sldId="280"/>
        </pc:sldMkLst>
        <pc:spChg chg="mod">
          <ac:chgData name="Keating, Stewart" userId="S::stewart.keating@justice.gov.uk::bc032034-3b85-4c39-9f98-c0b2bcdcde83" providerId="AD" clId="Web-{32A98985-C253-4EE0-AE80-FFFC36D568C9}" dt="2023-07-03T12:05:50.175" v="156"/>
          <ac:spMkLst>
            <pc:docMk/>
            <pc:sldMk cId="1796132119" sldId="280"/>
            <ac:spMk id="3" creationId="{C5AEAF61-7B77-517A-ED8F-E0468674E762}"/>
          </ac:spMkLst>
        </pc:spChg>
        <pc:spChg chg="mod">
          <ac:chgData name="Keating, Stewart" userId="S::stewart.keating@justice.gov.uk::bc032034-3b85-4c39-9f98-c0b2bcdcde83" providerId="AD" clId="Web-{32A98985-C253-4EE0-AE80-FFFC36D568C9}" dt="2023-07-03T12:05:59.269" v="157"/>
          <ac:spMkLst>
            <pc:docMk/>
            <pc:sldMk cId="1796132119" sldId="280"/>
            <ac:spMk id="4" creationId="{6FDA7C83-0EA5-0BBA-335E-7ED6CBC461C2}"/>
          </ac:spMkLst>
        </pc:spChg>
        <pc:spChg chg="mod">
          <ac:chgData name="Keating, Stewart" userId="S::stewart.keating@justice.gov.uk::bc032034-3b85-4c39-9f98-c0b2bcdcde83" providerId="AD" clId="Web-{32A98985-C253-4EE0-AE80-FFFC36D568C9}" dt="2023-07-03T12:06:14.051" v="160"/>
          <ac:spMkLst>
            <pc:docMk/>
            <pc:sldMk cId="1796132119" sldId="280"/>
            <ac:spMk id="5" creationId="{8FA073C8-B48B-D925-2E61-8FFA5F98A416}"/>
          </ac:spMkLst>
        </pc:spChg>
        <pc:spChg chg="mod">
          <ac:chgData name="Keating, Stewart" userId="S::stewart.keating@justice.gov.uk::bc032034-3b85-4c39-9f98-c0b2bcdcde83" providerId="AD" clId="Web-{32A98985-C253-4EE0-AE80-FFFC36D568C9}" dt="2023-07-03T12:05:34.440" v="152" actId="20577"/>
          <ac:spMkLst>
            <pc:docMk/>
            <pc:sldMk cId="1796132119" sldId="280"/>
            <ac:spMk id="8" creationId="{2D8B404A-AB7B-A8C5-A049-248D2DBFB682}"/>
          </ac:spMkLst>
        </pc:spChg>
        <pc:spChg chg="mod">
          <ac:chgData name="Keating, Stewart" userId="S::stewart.keating@justice.gov.uk::bc032034-3b85-4c39-9f98-c0b2bcdcde83" providerId="AD" clId="Web-{32A98985-C253-4EE0-AE80-FFFC36D568C9}" dt="2023-07-03T12:05:39.174" v="155" actId="20577"/>
          <ac:spMkLst>
            <pc:docMk/>
            <pc:sldMk cId="1796132119" sldId="280"/>
            <ac:spMk id="9" creationId="{2E5E3E74-D53C-872B-2885-8BD114EBE147}"/>
          </ac:spMkLst>
        </pc:spChg>
        <pc:spChg chg="add mod">
          <ac:chgData name="Keating, Stewart" userId="S::stewart.keating@justice.gov.uk::bc032034-3b85-4c39-9f98-c0b2bcdcde83" providerId="AD" clId="Web-{32A98985-C253-4EE0-AE80-FFFC36D568C9}" dt="2023-07-03T12:08:11.508" v="197" actId="20577"/>
          <ac:spMkLst>
            <pc:docMk/>
            <pc:sldMk cId="1796132119" sldId="280"/>
            <ac:spMk id="10" creationId="{2D7392B3-BD28-B564-D379-341044297BE9}"/>
          </ac:spMkLst>
        </pc:spChg>
        <pc:cxnChg chg="del mod">
          <ac:chgData name="Keating, Stewart" userId="S::stewart.keating@justice.gov.uk::bc032034-3b85-4c39-9f98-c0b2bcdcde83" providerId="AD" clId="Web-{32A98985-C253-4EE0-AE80-FFFC36D568C9}" dt="2023-07-03T12:06:52.255" v="165"/>
          <ac:cxnSpMkLst>
            <pc:docMk/>
            <pc:sldMk cId="1796132119" sldId="280"/>
            <ac:cxnSpMk id="6" creationId="{CAD812DB-B94E-C66E-BA85-236181C75102}"/>
          </ac:cxnSpMkLst>
        </pc:cxnChg>
        <pc:cxnChg chg="mod">
          <ac:chgData name="Keating, Stewart" userId="S::stewart.keating@justice.gov.uk::bc032034-3b85-4c39-9f98-c0b2bcdcde83" providerId="AD" clId="Web-{32A98985-C253-4EE0-AE80-FFFC36D568C9}" dt="2023-07-03T12:06:38.661" v="164"/>
          <ac:cxnSpMkLst>
            <pc:docMk/>
            <pc:sldMk cId="1796132119" sldId="280"/>
            <ac:cxnSpMk id="7" creationId="{D9A9D95A-56F6-0B10-7226-85D173A71D42}"/>
          </ac:cxnSpMkLst>
        </pc:cxnChg>
        <pc:cxnChg chg="add mod">
          <ac:chgData name="Keating, Stewart" userId="S::stewart.keating@justice.gov.uk::bc032034-3b85-4c39-9f98-c0b2bcdcde83" providerId="AD" clId="Web-{32A98985-C253-4EE0-AE80-FFFC36D568C9}" dt="2023-07-03T12:07:41.975" v="177"/>
          <ac:cxnSpMkLst>
            <pc:docMk/>
            <pc:sldMk cId="1796132119" sldId="280"/>
            <ac:cxnSpMk id="11" creationId="{60A76894-637B-6F81-8C8A-FD84046A0F9C}"/>
          </ac:cxnSpMkLst>
        </pc:cxnChg>
        <pc:cxnChg chg="add mod">
          <ac:chgData name="Keating, Stewart" userId="S::stewart.keating@justice.gov.uk::bc032034-3b85-4c39-9f98-c0b2bcdcde83" providerId="AD" clId="Web-{32A98985-C253-4EE0-AE80-FFFC36D568C9}" dt="2023-07-03T12:07:46.929" v="178"/>
          <ac:cxnSpMkLst>
            <pc:docMk/>
            <pc:sldMk cId="1796132119" sldId="280"/>
            <ac:cxnSpMk id="12" creationId="{5FE4A9AD-03C4-3B94-D8D6-16965590C3AC}"/>
          </ac:cxnSpMkLst>
        </pc:cxnChg>
      </pc:sldChg>
      <pc:sldChg chg="modSp">
        <pc:chgData name="Keating, Stewart" userId="S::stewart.keating@justice.gov.uk::bc032034-3b85-4c39-9f98-c0b2bcdcde83" providerId="AD" clId="Web-{32A98985-C253-4EE0-AE80-FFFC36D568C9}" dt="2023-07-03T12:10:08.418" v="215" actId="20577"/>
        <pc:sldMkLst>
          <pc:docMk/>
          <pc:sldMk cId="539897124" sldId="290"/>
        </pc:sldMkLst>
        <pc:spChg chg="mod">
          <ac:chgData name="Keating, Stewart" userId="S::stewart.keating@justice.gov.uk::bc032034-3b85-4c39-9f98-c0b2bcdcde83" providerId="AD" clId="Web-{32A98985-C253-4EE0-AE80-FFFC36D568C9}" dt="2023-07-03T12:10:08.418" v="215" actId="20577"/>
          <ac:spMkLst>
            <pc:docMk/>
            <pc:sldMk cId="539897124" sldId="290"/>
            <ac:spMk id="3" creationId="{319E56C9-C99B-82BB-D88E-BB92C0ADA424}"/>
          </ac:spMkLst>
        </pc:spChg>
      </pc:sldChg>
      <pc:sldChg chg="modSp">
        <pc:chgData name="Keating, Stewart" userId="S::stewart.keating@justice.gov.uk::bc032034-3b85-4c39-9f98-c0b2bcdcde83" providerId="AD" clId="Web-{32A98985-C253-4EE0-AE80-FFFC36D568C9}" dt="2023-07-03T12:09:04.634" v="202" actId="1076"/>
        <pc:sldMkLst>
          <pc:docMk/>
          <pc:sldMk cId="2519657126" sldId="294"/>
        </pc:sldMkLst>
        <pc:spChg chg="mod">
          <ac:chgData name="Keating, Stewart" userId="S::stewart.keating@justice.gov.uk::bc032034-3b85-4c39-9f98-c0b2bcdcde83" providerId="AD" clId="Web-{32A98985-C253-4EE0-AE80-FFFC36D568C9}" dt="2023-07-03T12:09:04.634" v="202" actId="1076"/>
          <ac:spMkLst>
            <pc:docMk/>
            <pc:sldMk cId="2519657126" sldId="294"/>
            <ac:spMk id="17" creationId="{97E426D2-A8D4-4F6E-BD0A-C72FB668E1B2}"/>
          </ac:spMkLst>
        </pc:spChg>
      </pc:sldChg>
    </pc:docChg>
  </pc:docChgLst>
  <pc:docChgLst>
    <pc:chgData name="Keating, Stewart" userId="S::stewart.keating@justice.gov.uk::bc032034-3b85-4c39-9f98-c0b2bcdcde83" providerId="AD" clId="Web-{866D06AD-CD73-4AEB-B0A4-BF051F64500F}"/>
    <pc:docChg chg="modSld">
      <pc:chgData name="Keating, Stewart" userId="S::stewart.keating@justice.gov.uk::bc032034-3b85-4c39-9f98-c0b2bcdcde83" providerId="AD" clId="Web-{866D06AD-CD73-4AEB-B0A4-BF051F64500F}" dt="2023-07-03T12:21:01.335" v="140" actId="1076"/>
      <pc:docMkLst>
        <pc:docMk/>
      </pc:docMkLst>
      <pc:sldChg chg="addSp delSp modSp">
        <pc:chgData name="Keating, Stewart" userId="S::stewart.keating@justice.gov.uk::bc032034-3b85-4c39-9f98-c0b2bcdcde83" providerId="AD" clId="Web-{866D06AD-CD73-4AEB-B0A4-BF051F64500F}" dt="2023-07-03T12:21:01.335" v="140" actId="1076"/>
        <pc:sldMkLst>
          <pc:docMk/>
          <pc:sldMk cId="1796132119" sldId="280"/>
        </pc:sldMkLst>
        <pc:spChg chg="mod">
          <ac:chgData name="Keating, Stewart" userId="S::stewart.keating@justice.gov.uk::bc032034-3b85-4c39-9f98-c0b2bcdcde83" providerId="AD" clId="Web-{866D06AD-CD73-4AEB-B0A4-BF051F64500F}" dt="2023-07-03T12:14:37.257" v="56" actId="1076"/>
          <ac:spMkLst>
            <pc:docMk/>
            <pc:sldMk cId="1796132119" sldId="280"/>
            <ac:spMk id="3" creationId="{C5AEAF61-7B77-517A-ED8F-E0468674E762}"/>
          </ac:spMkLst>
        </pc:spChg>
        <pc:spChg chg="mod">
          <ac:chgData name="Keating, Stewart" userId="S::stewart.keating@justice.gov.uk::bc032034-3b85-4c39-9f98-c0b2bcdcde83" providerId="AD" clId="Web-{866D06AD-CD73-4AEB-B0A4-BF051F64500F}" dt="2023-07-03T12:14:37.272" v="57" actId="1076"/>
          <ac:spMkLst>
            <pc:docMk/>
            <pc:sldMk cId="1796132119" sldId="280"/>
            <ac:spMk id="4" creationId="{6FDA7C83-0EA5-0BBA-335E-7ED6CBC461C2}"/>
          </ac:spMkLst>
        </pc:spChg>
        <pc:spChg chg="mod">
          <ac:chgData name="Keating, Stewart" userId="S::stewart.keating@justice.gov.uk::bc032034-3b85-4c39-9f98-c0b2bcdcde83" providerId="AD" clId="Web-{866D06AD-CD73-4AEB-B0A4-BF051F64500F}" dt="2023-07-03T12:14:37.288" v="58" actId="1076"/>
          <ac:spMkLst>
            <pc:docMk/>
            <pc:sldMk cId="1796132119" sldId="280"/>
            <ac:spMk id="5" creationId="{8FA073C8-B48B-D925-2E61-8FFA5F98A416}"/>
          </ac:spMkLst>
        </pc:spChg>
        <pc:spChg chg="mod">
          <ac:chgData name="Keating, Stewart" userId="S::stewart.keating@justice.gov.uk::bc032034-3b85-4c39-9f98-c0b2bcdcde83" providerId="AD" clId="Web-{866D06AD-CD73-4AEB-B0A4-BF051F64500F}" dt="2023-07-03T12:14:37.319" v="60" actId="1076"/>
          <ac:spMkLst>
            <pc:docMk/>
            <pc:sldMk cId="1796132119" sldId="280"/>
            <ac:spMk id="8" creationId="{2D8B404A-AB7B-A8C5-A049-248D2DBFB682}"/>
          </ac:spMkLst>
        </pc:spChg>
        <pc:spChg chg="mod">
          <ac:chgData name="Keating, Stewart" userId="S::stewart.keating@justice.gov.uk::bc032034-3b85-4c39-9f98-c0b2bcdcde83" providerId="AD" clId="Web-{866D06AD-CD73-4AEB-B0A4-BF051F64500F}" dt="2023-07-03T12:20:40.944" v="139" actId="14100"/>
          <ac:spMkLst>
            <pc:docMk/>
            <pc:sldMk cId="1796132119" sldId="280"/>
            <ac:spMk id="9" creationId="{2E5E3E74-D53C-872B-2885-8BD114EBE147}"/>
          </ac:spMkLst>
        </pc:spChg>
        <pc:spChg chg="mod">
          <ac:chgData name="Keating, Stewart" userId="S::stewart.keating@justice.gov.uk::bc032034-3b85-4c39-9f98-c0b2bcdcde83" providerId="AD" clId="Web-{866D06AD-CD73-4AEB-B0A4-BF051F64500F}" dt="2023-07-03T12:14:37.366" v="62" actId="1076"/>
          <ac:spMkLst>
            <pc:docMk/>
            <pc:sldMk cId="1796132119" sldId="280"/>
            <ac:spMk id="10" creationId="{2D7392B3-BD28-B564-D379-341044297BE9}"/>
          </ac:spMkLst>
        </pc:spChg>
        <pc:spChg chg="add del mod">
          <ac:chgData name="Keating, Stewart" userId="S::stewart.keating@justice.gov.uk::bc032034-3b85-4c39-9f98-c0b2bcdcde83" providerId="AD" clId="Web-{866D06AD-CD73-4AEB-B0A4-BF051F64500F}" dt="2023-07-03T12:14:32.210" v="46"/>
          <ac:spMkLst>
            <pc:docMk/>
            <pc:sldMk cId="1796132119" sldId="280"/>
            <ac:spMk id="14" creationId="{1C72FF60-DA82-5C8D-6ECB-1BA9C76615F7}"/>
          </ac:spMkLst>
        </pc:spChg>
        <pc:spChg chg="add mod">
          <ac:chgData name="Keating, Stewart" userId="S::stewart.keating@justice.gov.uk::bc032034-3b85-4c39-9f98-c0b2bcdcde83" providerId="AD" clId="Web-{866D06AD-CD73-4AEB-B0A4-BF051F64500F}" dt="2023-07-03T12:18:34.298" v="100"/>
          <ac:spMkLst>
            <pc:docMk/>
            <pc:sldMk cId="1796132119" sldId="280"/>
            <ac:spMk id="17" creationId="{FE778809-AFF8-37A1-4902-EBEB27FFDF85}"/>
          </ac:spMkLst>
        </pc:spChg>
        <pc:spChg chg="add mod">
          <ac:chgData name="Keating, Stewart" userId="S::stewart.keating@justice.gov.uk::bc032034-3b85-4c39-9f98-c0b2bcdcde83" providerId="AD" clId="Web-{866D06AD-CD73-4AEB-B0A4-BF051F64500F}" dt="2023-07-03T12:18:51.783" v="102" actId="1076"/>
          <ac:spMkLst>
            <pc:docMk/>
            <pc:sldMk cId="1796132119" sldId="280"/>
            <ac:spMk id="18" creationId="{9E5B3B68-D139-CF3D-FC7D-96F6473C5835}"/>
          </ac:spMkLst>
        </pc:spChg>
        <pc:spChg chg="add mod">
          <ac:chgData name="Keating, Stewart" userId="S::stewart.keating@justice.gov.uk::bc032034-3b85-4c39-9f98-c0b2bcdcde83" providerId="AD" clId="Web-{866D06AD-CD73-4AEB-B0A4-BF051F64500F}" dt="2023-07-03T12:21:01.335" v="140" actId="1076"/>
          <ac:spMkLst>
            <pc:docMk/>
            <pc:sldMk cId="1796132119" sldId="280"/>
            <ac:spMk id="22" creationId="{01CCE84A-B894-CF47-0BD1-B462919BFD12}"/>
          </ac:spMkLst>
        </pc:spChg>
        <pc:inkChg chg="add del">
          <ac:chgData name="Keating, Stewart" userId="S::stewart.keating@justice.gov.uk::bc032034-3b85-4c39-9f98-c0b2bcdcde83" providerId="AD" clId="Web-{866D06AD-CD73-4AEB-B0A4-BF051F64500F}" dt="2023-07-03T12:15:16.915" v="66"/>
          <ac:inkMkLst>
            <pc:docMk/>
            <pc:sldMk cId="1796132119" sldId="280"/>
            <ac:inkMk id="16" creationId="{A409FC6D-2C15-C2EA-57B6-FEC29466E56B}"/>
          </ac:inkMkLst>
        </pc:inkChg>
        <pc:cxnChg chg="add del mod">
          <ac:chgData name="Keating, Stewart" userId="S::stewart.keating@justice.gov.uk::bc032034-3b85-4c39-9f98-c0b2bcdcde83" providerId="AD" clId="Web-{866D06AD-CD73-4AEB-B0A4-BF051F64500F}" dt="2023-07-03T12:12:41.892" v="18"/>
          <ac:cxnSpMkLst>
            <pc:docMk/>
            <pc:sldMk cId="1796132119" sldId="280"/>
            <ac:cxnSpMk id="6" creationId="{00DD2EE2-C36E-7310-3BD6-D7B4FFFCEAC9}"/>
          </ac:cxnSpMkLst>
        </pc:cxnChg>
        <pc:cxnChg chg="mod">
          <ac:chgData name="Keating, Stewart" userId="S::stewart.keating@justice.gov.uk::bc032034-3b85-4c39-9f98-c0b2bcdcde83" providerId="AD" clId="Web-{866D06AD-CD73-4AEB-B0A4-BF051F64500F}" dt="2023-07-03T12:19:08.534" v="103"/>
          <ac:cxnSpMkLst>
            <pc:docMk/>
            <pc:sldMk cId="1796132119" sldId="280"/>
            <ac:cxnSpMk id="7" creationId="{D9A9D95A-56F6-0B10-7226-85D173A71D42}"/>
          </ac:cxnSpMkLst>
        </pc:cxnChg>
        <pc:cxnChg chg="mod">
          <ac:chgData name="Keating, Stewart" userId="S::stewart.keating@justice.gov.uk::bc032034-3b85-4c39-9f98-c0b2bcdcde83" providerId="AD" clId="Web-{866D06AD-CD73-4AEB-B0A4-BF051F64500F}" dt="2023-07-03T12:14:37.366" v="63" actId="1076"/>
          <ac:cxnSpMkLst>
            <pc:docMk/>
            <pc:sldMk cId="1796132119" sldId="280"/>
            <ac:cxnSpMk id="11" creationId="{60A76894-637B-6F81-8C8A-FD84046A0F9C}"/>
          </ac:cxnSpMkLst>
        </pc:cxnChg>
        <pc:cxnChg chg="mod">
          <ac:chgData name="Keating, Stewart" userId="S::stewart.keating@justice.gov.uk::bc032034-3b85-4c39-9f98-c0b2bcdcde83" providerId="AD" clId="Web-{866D06AD-CD73-4AEB-B0A4-BF051F64500F}" dt="2023-07-03T12:14:37.382" v="64" actId="1076"/>
          <ac:cxnSpMkLst>
            <pc:docMk/>
            <pc:sldMk cId="1796132119" sldId="280"/>
            <ac:cxnSpMk id="12" creationId="{5FE4A9AD-03C4-3B94-D8D6-16965590C3AC}"/>
          </ac:cxnSpMkLst>
        </pc:cxnChg>
        <pc:cxnChg chg="add del mod">
          <ac:chgData name="Keating, Stewart" userId="S::stewart.keating@justice.gov.uk::bc032034-3b85-4c39-9f98-c0b2bcdcde83" providerId="AD" clId="Web-{866D06AD-CD73-4AEB-B0A4-BF051F64500F}" dt="2023-07-03T12:13:17.628" v="24"/>
          <ac:cxnSpMkLst>
            <pc:docMk/>
            <pc:sldMk cId="1796132119" sldId="280"/>
            <ac:cxnSpMk id="13" creationId="{F631C0EC-5285-F3F8-0D51-C026BE860328}"/>
          </ac:cxnSpMkLst>
        </pc:cxnChg>
        <pc:cxnChg chg="add del mod">
          <ac:chgData name="Keating, Stewart" userId="S::stewart.keating@justice.gov.uk::bc032034-3b85-4c39-9f98-c0b2bcdcde83" providerId="AD" clId="Web-{866D06AD-CD73-4AEB-B0A4-BF051F64500F}" dt="2023-07-03T12:14:28.944" v="41"/>
          <ac:cxnSpMkLst>
            <pc:docMk/>
            <pc:sldMk cId="1796132119" sldId="280"/>
            <ac:cxnSpMk id="15" creationId="{E3770358-A857-9EE2-4E30-4C7F9E8D88C6}"/>
          </ac:cxnSpMkLst>
        </pc:cxnChg>
        <pc:cxnChg chg="add del mod">
          <ac:chgData name="Keating, Stewart" userId="S::stewart.keating@justice.gov.uk::bc032034-3b85-4c39-9f98-c0b2bcdcde83" providerId="AD" clId="Web-{866D06AD-CD73-4AEB-B0A4-BF051F64500F}" dt="2023-07-03T12:17:01.138" v="88"/>
          <ac:cxnSpMkLst>
            <pc:docMk/>
            <pc:sldMk cId="1796132119" sldId="280"/>
            <ac:cxnSpMk id="19" creationId="{E813627C-920E-0309-A7E8-868F0279F0FD}"/>
          </ac:cxnSpMkLst>
        </pc:cxnChg>
        <pc:cxnChg chg="add del">
          <ac:chgData name="Keating, Stewart" userId="S::stewart.keating@justice.gov.uk::bc032034-3b85-4c39-9f98-c0b2bcdcde83" providerId="AD" clId="Web-{866D06AD-CD73-4AEB-B0A4-BF051F64500F}" dt="2023-07-03T12:17:00.044" v="87"/>
          <ac:cxnSpMkLst>
            <pc:docMk/>
            <pc:sldMk cId="1796132119" sldId="280"/>
            <ac:cxnSpMk id="20" creationId="{FDA27AAA-9A92-CB8E-41FA-12D4B9F1341D}"/>
          </ac:cxnSpMkLst>
        </pc:cxnChg>
        <pc:cxnChg chg="add del mod">
          <ac:chgData name="Keating, Stewart" userId="S::stewart.keating@justice.gov.uk::bc032034-3b85-4c39-9f98-c0b2bcdcde83" providerId="AD" clId="Web-{866D06AD-CD73-4AEB-B0A4-BF051F64500F}" dt="2023-07-03T12:18:06.266" v="96"/>
          <ac:cxnSpMkLst>
            <pc:docMk/>
            <pc:sldMk cId="1796132119" sldId="280"/>
            <ac:cxnSpMk id="21" creationId="{CFDF01AD-9E10-93BE-2D1B-1794251DB2AC}"/>
          </ac:cxnSpMkLst>
        </pc:cxnChg>
      </pc:sldChg>
    </pc:docChg>
  </pc:docChgLst>
  <pc:docChgLst>
    <pc:chgData name="Keating, Stewart" userId="S::stewart.keating@justice.gov.uk::bc032034-3b85-4c39-9f98-c0b2bcdcde83" providerId="AD" clId="Web-{AB91C3DC-965C-4BA3-8BBF-CE1C8D1E38BB}"/>
    <pc:docChg chg="addSld delSld modSld">
      <pc:chgData name="Keating, Stewart" userId="S::stewart.keating@justice.gov.uk::bc032034-3b85-4c39-9f98-c0b2bcdcde83" providerId="AD" clId="Web-{AB91C3DC-965C-4BA3-8BBF-CE1C8D1E38BB}" dt="2023-07-03T10:16:12.287" v="361" actId="1076"/>
      <pc:docMkLst>
        <pc:docMk/>
      </pc:docMkLst>
      <pc:sldChg chg="addSp delSp modSp">
        <pc:chgData name="Keating, Stewart" userId="S::stewart.keating@justice.gov.uk::bc032034-3b85-4c39-9f98-c0b2bcdcde83" providerId="AD" clId="Web-{AB91C3DC-965C-4BA3-8BBF-CE1C8D1E38BB}" dt="2023-07-03T10:05:44.067" v="129" actId="20577"/>
        <pc:sldMkLst>
          <pc:docMk/>
          <pc:sldMk cId="918941083" sldId="264"/>
        </pc:sldMkLst>
        <pc:spChg chg="del">
          <ac:chgData name="Keating, Stewart" userId="S::stewart.keating@justice.gov.uk::bc032034-3b85-4c39-9f98-c0b2bcdcde83" providerId="AD" clId="Web-{AB91C3DC-965C-4BA3-8BBF-CE1C8D1E38BB}" dt="2023-07-03T10:02:52.616" v="44"/>
          <ac:spMkLst>
            <pc:docMk/>
            <pc:sldMk cId="918941083" sldId="264"/>
            <ac:spMk id="3" creationId="{399C9724-3B08-4D82-8616-D59992016EDB}"/>
          </ac:spMkLst>
        </pc:spChg>
        <pc:spChg chg="del">
          <ac:chgData name="Keating, Stewart" userId="S::stewart.keating@justice.gov.uk::bc032034-3b85-4c39-9f98-c0b2bcdcde83" providerId="AD" clId="Web-{AB91C3DC-965C-4BA3-8BBF-CE1C8D1E38BB}" dt="2023-07-03T10:03:50.246" v="101"/>
          <ac:spMkLst>
            <pc:docMk/>
            <pc:sldMk cId="918941083" sldId="264"/>
            <ac:spMk id="7" creationId="{CD09787A-0A63-49D2-990B-C5EC094869D3}"/>
          </ac:spMkLst>
        </pc:spChg>
        <pc:spChg chg="del">
          <ac:chgData name="Keating, Stewart" userId="S::stewart.keating@justice.gov.uk::bc032034-3b85-4c39-9f98-c0b2bcdcde83" providerId="AD" clId="Web-{AB91C3DC-965C-4BA3-8BBF-CE1C8D1E38BB}" dt="2023-07-03T10:02:47.647" v="41"/>
          <ac:spMkLst>
            <pc:docMk/>
            <pc:sldMk cId="918941083" sldId="264"/>
            <ac:spMk id="8" creationId="{B602E998-B040-4170-9578-48BE48EFAEBA}"/>
          </ac:spMkLst>
        </pc:spChg>
        <pc:spChg chg="mod">
          <ac:chgData name="Keating, Stewart" userId="S::stewart.keating@justice.gov.uk::bc032034-3b85-4c39-9f98-c0b2bcdcde83" providerId="AD" clId="Web-{AB91C3DC-965C-4BA3-8BBF-CE1C8D1E38BB}" dt="2023-07-03T10:05:44.067" v="129" actId="20577"/>
          <ac:spMkLst>
            <pc:docMk/>
            <pc:sldMk cId="918941083" sldId="264"/>
            <ac:spMk id="9" creationId="{D6FE9DB3-5C8C-4201-AEC1-E418A0C66106}"/>
          </ac:spMkLst>
        </pc:spChg>
        <pc:spChg chg="add mod ord">
          <ac:chgData name="Keating, Stewart" userId="S::stewart.keating@justice.gov.uk::bc032034-3b85-4c39-9f98-c0b2bcdcde83" providerId="AD" clId="Web-{AB91C3DC-965C-4BA3-8BBF-CE1C8D1E38BB}" dt="2023-07-03T10:03:41.370" v="58"/>
          <ac:spMkLst>
            <pc:docMk/>
            <pc:sldMk cId="918941083" sldId="264"/>
            <ac:spMk id="10" creationId="{388E0645-44C9-ABA9-2641-89DA34AD52BC}"/>
          </ac:spMkLst>
        </pc:spChg>
        <pc:spChg chg="del">
          <ac:chgData name="Keating, Stewart" userId="S::stewart.keating@justice.gov.uk::bc032034-3b85-4c39-9f98-c0b2bcdcde83" providerId="AD" clId="Web-{AB91C3DC-965C-4BA3-8BBF-CE1C8D1E38BB}" dt="2023-07-03T10:02:48.944" v="42"/>
          <ac:spMkLst>
            <pc:docMk/>
            <pc:sldMk cId="918941083" sldId="264"/>
            <ac:spMk id="15" creationId="{71BC824B-0F45-4C45-81A0-9F69517068E2}"/>
          </ac:spMkLst>
        </pc:spChg>
        <pc:spChg chg="add mod ord">
          <ac:chgData name="Keating, Stewart" userId="S::stewart.keating@justice.gov.uk::bc032034-3b85-4c39-9f98-c0b2bcdcde83" providerId="AD" clId="Web-{AB91C3DC-965C-4BA3-8BBF-CE1C8D1E38BB}" dt="2023-07-03T10:03:41.792" v="72"/>
          <ac:spMkLst>
            <pc:docMk/>
            <pc:sldMk cId="918941083" sldId="264"/>
            <ac:spMk id="18" creationId="{DBFB20D8-4B04-140E-7A0A-C619F1E10B0B}"/>
          </ac:spMkLst>
        </pc:spChg>
        <pc:spChg chg="del">
          <ac:chgData name="Keating, Stewart" userId="S::stewart.keating@justice.gov.uk::bc032034-3b85-4c39-9f98-c0b2bcdcde83" providerId="AD" clId="Web-{AB91C3DC-965C-4BA3-8BBF-CE1C8D1E38BB}" dt="2023-07-03T10:02:51.663" v="43"/>
          <ac:spMkLst>
            <pc:docMk/>
            <pc:sldMk cId="918941083" sldId="264"/>
            <ac:spMk id="19" creationId="{3305AF28-C90C-44BF-8247-454ADA6E4D9C}"/>
          </ac:spMkLst>
        </pc:spChg>
        <pc:spChg chg="add mod ord">
          <ac:chgData name="Keating, Stewart" userId="S::stewart.keating@justice.gov.uk::bc032034-3b85-4c39-9f98-c0b2bcdcde83" providerId="AD" clId="Web-{AB91C3DC-965C-4BA3-8BBF-CE1C8D1E38BB}" dt="2023-07-03T10:03:42.073" v="86"/>
          <ac:spMkLst>
            <pc:docMk/>
            <pc:sldMk cId="918941083" sldId="264"/>
            <ac:spMk id="25" creationId="{163816C1-B640-87E9-7B37-BA04333DA4C0}"/>
          </ac:spMkLst>
        </pc:spChg>
        <pc:spChg chg="add mod ord">
          <ac:chgData name="Keating, Stewart" userId="S::stewart.keating@justice.gov.uk::bc032034-3b85-4c39-9f98-c0b2bcdcde83" providerId="AD" clId="Web-{AB91C3DC-965C-4BA3-8BBF-CE1C8D1E38BB}" dt="2023-07-03T10:03:42.339" v="100"/>
          <ac:spMkLst>
            <pc:docMk/>
            <pc:sldMk cId="918941083" sldId="264"/>
            <ac:spMk id="27" creationId="{FC86845E-73AB-ED72-1FBB-06D7029A7D67}"/>
          </ac:spMkLst>
        </pc:spChg>
      </pc:sldChg>
      <pc:sldChg chg="delSp del">
        <pc:chgData name="Keating, Stewart" userId="S::stewart.keating@justice.gov.uk::bc032034-3b85-4c39-9f98-c0b2bcdcde83" providerId="AD" clId="Web-{AB91C3DC-965C-4BA3-8BBF-CE1C8D1E38BB}" dt="2023-07-03T10:04:24.201" v="106"/>
        <pc:sldMkLst>
          <pc:docMk/>
          <pc:sldMk cId="3699875438" sldId="265"/>
        </pc:sldMkLst>
        <pc:spChg chg="del">
          <ac:chgData name="Keating, Stewart" userId="S::stewart.keating@justice.gov.uk::bc032034-3b85-4c39-9f98-c0b2bcdcde83" providerId="AD" clId="Web-{AB91C3DC-965C-4BA3-8BBF-CE1C8D1E38BB}" dt="2023-07-03T10:04:16.420" v="103"/>
          <ac:spMkLst>
            <pc:docMk/>
            <pc:sldMk cId="3699875438" sldId="265"/>
            <ac:spMk id="9" creationId="{D6FE9DB3-5C8C-4201-AEC1-E418A0C66106}"/>
          </ac:spMkLst>
        </pc:spChg>
      </pc:sldChg>
      <pc:sldChg chg="del">
        <pc:chgData name="Keating, Stewart" userId="S::stewart.keating@justice.gov.uk::bc032034-3b85-4c39-9f98-c0b2bcdcde83" providerId="AD" clId="Web-{AB91C3DC-965C-4BA3-8BBF-CE1C8D1E38BB}" dt="2023-07-03T10:04:27.920" v="107"/>
        <pc:sldMkLst>
          <pc:docMk/>
          <pc:sldMk cId="2199979725" sldId="266"/>
        </pc:sldMkLst>
      </pc:sldChg>
      <pc:sldChg chg="addSp delSp modSp">
        <pc:chgData name="Keating, Stewart" userId="S::stewart.keating@justice.gov.uk::bc032034-3b85-4c39-9f98-c0b2bcdcde83" providerId="AD" clId="Web-{AB91C3DC-965C-4BA3-8BBF-CE1C8D1E38BB}" dt="2023-07-03T10:07:42.311" v="137" actId="688"/>
        <pc:sldMkLst>
          <pc:docMk/>
          <pc:sldMk cId="743017500" sldId="267"/>
        </pc:sldMkLst>
        <pc:spChg chg="add mod ord">
          <ac:chgData name="Keating, Stewart" userId="S::stewart.keating@justice.gov.uk::bc032034-3b85-4c39-9f98-c0b2bcdcde83" providerId="AD" clId="Web-{AB91C3DC-965C-4BA3-8BBF-CE1C8D1E38BB}" dt="2023-07-03T10:07:42.311" v="137" actId="688"/>
          <ac:spMkLst>
            <pc:docMk/>
            <pc:sldMk cId="743017500" sldId="267"/>
            <ac:spMk id="3" creationId="{20B394CD-4A46-D9DB-EB9E-63F0467835BD}"/>
          </ac:spMkLst>
        </pc:spChg>
        <pc:spChg chg="del">
          <ac:chgData name="Keating, Stewart" userId="S::stewart.keating@justice.gov.uk::bc032034-3b85-4c39-9f98-c0b2bcdcde83" providerId="AD" clId="Web-{AB91C3DC-965C-4BA3-8BBF-CE1C8D1E38BB}" dt="2023-07-03T10:07:29.591" v="135"/>
          <ac:spMkLst>
            <pc:docMk/>
            <pc:sldMk cId="743017500" sldId="267"/>
            <ac:spMk id="8" creationId="{B602E998-B040-4170-9578-48BE48EFAEBA}"/>
          </ac:spMkLst>
        </pc:spChg>
      </pc:sldChg>
      <pc:sldChg chg="addSp delSp modSp">
        <pc:chgData name="Keating, Stewart" userId="S::stewart.keating@justice.gov.uk::bc032034-3b85-4c39-9f98-c0b2bcdcde83" providerId="AD" clId="Web-{AB91C3DC-965C-4BA3-8BBF-CE1C8D1E38BB}" dt="2023-07-03T10:10:42.528" v="185" actId="1076"/>
        <pc:sldMkLst>
          <pc:docMk/>
          <pc:sldMk cId="666643154" sldId="284"/>
        </pc:sldMkLst>
        <pc:spChg chg="add del mod">
          <ac:chgData name="Keating, Stewart" userId="S::stewart.keating@justice.gov.uk::bc032034-3b85-4c39-9f98-c0b2bcdcde83" providerId="AD" clId="Web-{AB91C3DC-965C-4BA3-8BBF-CE1C8D1E38BB}" dt="2023-07-03T10:09:54.149" v="159" actId="1076"/>
          <ac:spMkLst>
            <pc:docMk/>
            <pc:sldMk cId="666643154" sldId="284"/>
            <ac:spMk id="11" creationId="{37FCE082-9ECC-4F99-B5D0-AE564DA4215B}"/>
          </ac:spMkLst>
        </pc:spChg>
        <pc:spChg chg="add del mod">
          <ac:chgData name="Keating, Stewart" userId="S::stewart.keating@justice.gov.uk::bc032034-3b85-4c39-9f98-c0b2bcdcde83" providerId="AD" clId="Web-{AB91C3DC-965C-4BA3-8BBF-CE1C8D1E38BB}" dt="2023-07-03T10:10:15.010" v="169" actId="1076"/>
          <ac:spMkLst>
            <pc:docMk/>
            <pc:sldMk cId="666643154" sldId="284"/>
            <ac:spMk id="13" creationId="{A9BFAFFC-89E6-4F19-A31C-90FBFFDEEC89}"/>
          </ac:spMkLst>
        </pc:spChg>
        <pc:spChg chg="mod">
          <ac:chgData name="Keating, Stewart" userId="S::stewart.keating@justice.gov.uk::bc032034-3b85-4c39-9f98-c0b2bcdcde83" providerId="AD" clId="Web-{AB91C3DC-965C-4BA3-8BBF-CE1C8D1E38BB}" dt="2023-07-03T10:10:42.528" v="185" actId="1076"/>
          <ac:spMkLst>
            <pc:docMk/>
            <pc:sldMk cId="666643154" sldId="284"/>
            <ac:spMk id="14" creationId="{3D5E516D-71A6-4372-9642-C97AF762604A}"/>
          </ac:spMkLst>
        </pc:spChg>
        <pc:spChg chg="mod">
          <ac:chgData name="Keating, Stewart" userId="S::stewart.keating@justice.gov.uk::bc032034-3b85-4c39-9f98-c0b2bcdcde83" providerId="AD" clId="Web-{AB91C3DC-965C-4BA3-8BBF-CE1C8D1E38BB}" dt="2023-07-03T10:10:26.745" v="176" actId="1076"/>
          <ac:spMkLst>
            <pc:docMk/>
            <pc:sldMk cId="666643154" sldId="284"/>
            <ac:spMk id="17" creationId="{97E426D2-A8D4-4F6E-BD0A-C72FB668E1B2}"/>
          </ac:spMkLst>
        </pc:spChg>
      </pc:sldChg>
      <pc:sldChg chg="addSp delSp modSp delAnim">
        <pc:chgData name="Keating, Stewart" userId="S::stewart.keating@justice.gov.uk::bc032034-3b85-4c39-9f98-c0b2bcdcde83" providerId="AD" clId="Web-{AB91C3DC-965C-4BA3-8BBF-CE1C8D1E38BB}" dt="2023-07-03T10:11:57.112" v="219" actId="1076"/>
        <pc:sldMkLst>
          <pc:docMk/>
          <pc:sldMk cId="151923151" sldId="285"/>
        </pc:sldMkLst>
        <pc:spChg chg="add del mod">
          <ac:chgData name="Keating, Stewart" userId="S::stewart.keating@justice.gov.uk::bc032034-3b85-4c39-9f98-c0b2bcdcde83" providerId="AD" clId="Web-{AB91C3DC-965C-4BA3-8BBF-CE1C8D1E38BB}" dt="2023-07-03T10:11:57.112" v="219" actId="1076"/>
          <ac:spMkLst>
            <pc:docMk/>
            <pc:sldMk cId="151923151" sldId="285"/>
            <ac:spMk id="2" creationId="{81DF9535-F3AB-4635-8A69-19F541568E44}"/>
          </ac:spMkLst>
        </pc:spChg>
        <pc:spChg chg="add del mod">
          <ac:chgData name="Keating, Stewart" userId="S::stewart.keating@justice.gov.uk::bc032034-3b85-4c39-9f98-c0b2bcdcde83" providerId="AD" clId="Web-{AB91C3DC-965C-4BA3-8BBF-CE1C8D1E38BB}" dt="2023-07-03T10:11:17.843" v="192" actId="1076"/>
          <ac:spMkLst>
            <pc:docMk/>
            <pc:sldMk cId="151923151" sldId="285"/>
            <ac:spMk id="11" creationId="{37FCE082-9ECC-4F99-B5D0-AE564DA4215B}"/>
          </ac:spMkLst>
        </pc:spChg>
        <pc:spChg chg="mod">
          <ac:chgData name="Keating, Stewart" userId="S::stewart.keating@justice.gov.uk::bc032034-3b85-4c39-9f98-c0b2bcdcde83" providerId="AD" clId="Web-{AB91C3DC-965C-4BA3-8BBF-CE1C8D1E38BB}" dt="2023-07-03T10:11:32.735" v="202" actId="1076"/>
          <ac:spMkLst>
            <pc:docMk/>
            <pc:sldMk cId="151923151" sldId="285"/>
            <ac:spMk id="13" creationId="{A9BFAFFC-89E6-4F19-A31C-90FBFFDEEC89}"/>
          </ac:spMkLst>
        </pc:spChg>
        <pc:spChg chg="mod">
          <ac:chgData name="Keating, Stewart" userId="S::stewart.keating@justice.gov.uk::bc032034-3b85-4c39-9f98-c0b2bcdcde83" providerId="AD" clId="Web-{AB91C3DC-965C-4BA3-8BBF-CE1C8D1E38BB}" dt="2023-07-03T10:11:41.829" v="212" actId="1076"/>
          <ac:spMkLst>
            <pc:docMk/>
            <pc:sldMk cId="151923151" sldId="285"/>
            <ac:spMk id="17" creationId="{97E426D2-A8D4-4F6E-BD0A-C72FB668E1B2}"/>
          </ac:spMkLst>
        </pc:spChg>
        <pc:spChg chg="del">
          <ac:chgData name="Keating, Stewart" userId="S::stewart.keating@justice.gov.uk::bc032034-3b85-4c39-9f98-c0b2bcdcde83" providerId="AD" clId="Web-{AB91C3DC-965C-4BA3-8BBF-CE1C8D1E38BB}" dt="2023-07-03T09:59:25.241" v="3"/>
          <ac:spMkLst>
            <pc:docMk/>
            <pc:sldMk cId="151923151" sldId="285"/>
            <ac:spMk id="20" creationId="{F0175EE0-47C3-4222-9FD0-48CD7D2679D8}"/>
          </ac:spMkLst>
        </pc:spChg>
        <pc:spChg chg="del">
          <ac:chgData name="Keating, Stewart" userId="S::stewart.keating@justice.gov.uk::bc032034-3b85-4c39-9f98-c0b2bcdcde83" providerId="AD" clId="Web-{AB91C3DC-965C-4BA3-8BBF-CE1C8D1E38BB}" dt="2023-07-03T09:59:30.819" v="7"/>
          <ac:spMkLst>
            <pc:docMk/>
            <pc:sldMk cId="151923151" sldId="285"/>
            <ac:spMk id="21" creationId="{4EC01F01-1287-4D8D-877C-AA979818749D}"/>
          </ac:spMkLst>
        </pc:spChg>
        <pc:spChg chg="del">
          <ac:chgData name="Keating, Stewart" userId="S::stewart.keating@justice.gov.uk::bc032034-3b85-4c39-9f98-c0b2bcdcde83" providerId="AD" clId="Web-{AB91C3DC-965C-4BA3-8BBF-CE1C8D1E38BB}" dt="2023-07-03T09:59:22.694" v="2"/>
          <ac:spMkLst>
            <pc:docMk/>
            <pc:sldMk cId="151923151" sldId="285"/>
            <ac:spMk id="22" creationId="{F21B0AD0-D5A4-43D8-A998-F357519078C9}"/>
          </ac:spMkLst>
        </pc:spChg>
        <pc:spChg chg="del mod">
          <ac:chgData name="Keating, Stewart" userId="S::stewart.keating@justice.gov.uk::bc032034-3b85-4c39-9f98-c0b2bcdcde83" providerId="AD" clId="Web-{AB91C3DC-965C-4BA3-8BBF-CE1C8D1E38BB}" dt="2023-07-03T09:59:27.491" v="5"/>
          <ac:spMkLst>
            <pc:docMk/>
            <pc:sldMk cId="151923151" sldId="285"/>
            <ac:spMk id="23" creationId="{482CE1F7-F326-4DDB-B4E4-10CF2BF3CA8D}"/>
          </ac:spMkLst>
        </pc:spChg>
        <pc:spChg chg="del">
          <ac:chgData name="Keating, Stewart" userId="S::stewart.keating@justice.gov.uk::bc032034-3b85-4c39-9f98-c0b2bcdcde83" providerId="AD" clId="Web-{AB91C3DC-965C-4BA3-8BBF-CE1C8D1E38BB}" dt="2023-07-03T09:59:29.710" v="6"/>
          <ac:spMkLst>
            <pc:docMk/>
            <pc:sldMk cId="151923151" sldId="285"/>
            <ac:spMk id="26" creationId="{3860792C-805A-4C00-90D5-B5F7E7D5F985}"/>
          </ac:spMkLst>
        </pc:spChg>
        <pc:spChg chg="del">
          <ac:chgData name="Keating, Stewart" userId="S::stewart.keating@justice.gov.uk::bc032034-3b85-4c39-9f98-c0b2bcdcde83" providerId="AD" clId="Web-{AB91C3DC-965C-4BA3-8BBF-CE1C8D1E38BB}" dt="2023-07-03T09:59:22.537" v="1"/>
          <ac:spMkLst>
            <pc:docMk/>
            <pc:sldMk cId="151923151" sldId="285"/>
            <ac:spMk id="27" creationId="{CF1889C3-10B7-40E7-BFBF-B9F950F41F45}"/>
          </ac:spMkLst>
        </pc:spChg>
      </pc:sldChg>
      <pc:sldChg chg="addSp delSp modSp">
        <pc:chgData name="Keating, Stewart" userId="S::stewart.keating@justice.gov.uk::bc032034-3b85-4c39-9f98-c0b2bcdcde83" providerId="AD" clId="Web-{AB91C3DC-965C-4BA3-8BBF-CE1C8D1E38BB}" dt="2023-07-03T10:15:03.673" v="314" actId="1076"/>
        <pc:sldMkLst>
          <pc:docMk/>
          <pc:sldMk cId="3414951126" sldId="286"/>
        </pc:sldMkLst>
        <pc:spChg chg="add mod ord">
          <ac:chgData name="Keating, Stewart" userId="S::stewart.keating@justice.gov.uk::bc032034-3b85-4c39-9f98-c0b2bcdcde83" providerId="AD" clId="Web-{AB91C3DC-965C-4BA3-8BBF-CE1C8D1E38BB}" dt="2023-07-03T10:01:40.892" v="23"/>
          <ac:spMkLst>
            <pc:docMk/>
            <pc:sldMk cId="3414951126" sldId="286"/>
            <ac:spMk id="3" creationId="{4BB57E1E-C79B-D0AA-9B5B-AF24390CEF28}"/>
          </ac:spMkLst>
        </pc:spChg>
        <pc:spChg chg="del">
          <ac:chgData name="Keating, Stewart" userId="S::stewart.keating@justice.gov.uk::bc032034-3b85-4c39-9f98-c0b2bcdcde83" providerId="AD" clId="Web-{AB91C3DC-965C-4BA3-8BBF-CE1C8D1E38BB}" dt="2023-07-03T10:01:19.875" v="19"/>
          <ac:spMkLst>
            <pc:docMk/>
            <pc:sldMk cId="3414951126" sldId="286"/>
            <ac:spMk id="7" creationId="{CD09787A-0A63-49D2-990B-C5EC094869D3}"/>
          </ac:spMkLst>
        </pc:spChg>
        <pc:spChg chg="del">
          <ac:chgData name="Keating, Stewart" userId="S::stewart.keating@justice.gov.uk::bc032034-3b85-4c39-9f98-c0b2bcdcde83" providerId="AD" clId="Web-{AB91C3DC-965C-4BA3-8BBF-CE1C8D1E38BB}" dt="2023-07-03T10:00:55.216" v="14"/>
          <ac:spMkLst>
            <pc:docMk/>
            <pc:sldMk cId="3414951126" sldId="286"/>
            <ac:spMk id="8" creationId="{B602E998-B040-4170-9578-48BE48EFAEBA}"/>
          </ac:spMkLst>
        </pc:spChg>
        <pc:spChg chg="mod">
          <ac:chgData name="Keating, Stewart" userId="S::stewart.keating@justice.gov.uk::bc032034-3b85-4c39-9f98-c0b2bcdcde83" providerId="AD" clId="Web-{AB91C3DC-965C-4BA3-8BBF-CE1C8D1E38BB}" dt="2023-07-03T10:14:02.731" v="285" actId="1076"/>
          <ac:spMkLst>
            <pc:docMk/>
            <pc:sldMk cId="3414951126" sldId="286"/>
            <ac:spMk id="11" creationId="{37FCE082-9ECC-4F99-B5D0-AE564DA4215B}"/>
          </ac:spMkLst>
        </pc:spChg>
        <pc:spChg chg="mod">
          <ac:chgData name="Keating, Stewart" userId="S::stewart.keating@justice.gov.uk::bc032034-3b85-4c39-9f98-c0b2bcdcde83" providerId="AD" clId="Web-{AB91C3DC-965C-4BA3-8BBF-CE1C8D1E38BB}" dt="2023-07-03T10:14:13.341" v="290" actId="1076"/>
          <ac:spMkLst>
            <pc:docMk/>
            <pc:sldMk cId="3414951126" sldId="286"/>
            <ac:spMk id="13" creationId="{A9BFAFFC-89E6-4F19-A31C-90FBFFDEEC89}"/>
          </ac:spMkLst>
        </pc:spChg>
        <pc:spChg chg="mod">
          <ac:chgData name="Keating, Stewart" userId="S::stewart.keating@justice.gov.uk::bc032034-3b85-4c39-9f98-c0b2bcdcde83" providerId="AD" clId="Web-{AB91C3DC-965C-4BA3-8BBF-CE1C8D1E38BB}" dt="2023-07-03T10:15:03.673" v="314" actId="1076"/>
          <ac:spMkLst>
            <pc:docMk/>
            <pc:sldMk cId="3414951126" sldId="286"/>
            <ac:spMk id="14" creationId="{501FD1A8-F6FF-473D-A330-82D0DD2161C3}"/>
          </ac:spMkLst>
        </pc:spChg>
        <pc:spChg chg="del">
          <ac:chgData name="Keating, Stewart" userId="S::stewart.keating@justice.gov.uk::bc032034-3b85-4c39-9f98-c0b2bcdcde83" providerId="AD" clId="Web-{AB91C3DC-965C-4BA3-8BBF-CE1C8D1E38BB}" dt="2023-07-03T10:00:53.466" v="13"/>
          <ac:spMkLst>
            <pc:docMk/>
            <pc:sldMk cId="3414951126" sldId="286"/>
            <ac:spMk id="15" creationId="{71BC824B-0F45-4C45-81A0-9F69517068E2}"/>
          </ac:spMkLst>
        </pc:spChg>
        <pc:spChg chg="mod">
          <ac:chgData name="Keating, Stewart" userId="S::stewart.keating@justice.gov.uk::bc032034-3b85-4c39-9f98-c0b2bcdcde83" providerId="AD" clId="Web-{AB91C3DC-965C-4BA3-8BBF-CE1C8D1E38BB}" dt="2023-07-03T10:14:21.998" v="300" actId="1076"/>
          <ac:spMkLst>
            <pc:docMk/>
            <pc:sldMk cId="3414951126" sldId="286"/>
            <ac:spMk id="17" creationId="{97E426D2-A8D4-4F6E-BD0A-C72FB668E1B2}"/>
          </ac:spMkLst>
        </pc:spChg>
        <pc:spChg chg="add mod ord">
          <ac:chgData name="Keating, Stewart" userId="S::stewart.keating@justice.gov.uk::bc032034-3b85-4c39-9f98-c0b2bcdcde83" providerId="AD" clId="Web-{AB91C3DC-965C-4BA3-8BBF-CE1C8D1E38BB}" dt="2023-07-03T10:01:45.345" v="24"/>
          <ac:spMkLst>
            <pc:docMk/>
            <pc:sldMk cId="3414951126" sldId="286"/>
            <ac:spMk id="19" creationId="{235DBC94-A562-F1F4-71E0-637E62A51F2A}"/>
          </ac:spMkLst>
        </pc:spChg>
        <pc:spChg chg="add mod ord">
          <ac:chgData name="Keating, Stewart" userId="S::stewart.keating@justice.gov.uk::bc032034-3b85-4c39-9f98-c0b2bcdcde83" providerId="AD" clId="Web-{AB91C3DC-965C-4BA3-8BBF-CE1C8D1E38BB}" dt="2023-07-03T10:14:56.235" v="313"/>
          <ac:spMkLst>
            <pc:docMk/>
            <pc:sldMk cId="3414951126" sldId="286"/>
            <ac:spMk id="21" creationId="{A3E726E7-35D3-8290-440D-2A91835AE888}"/>
          </ac:spMkLst>
        </pc:spChg>
      </pc:sldChg>
      <pc:sldChg chg="addSp delSp modSp">
        <pc:chgData name="Keating, Stewart" userId="S::stewart.keating@justice.gov.uk::bc032034-3b85-4c39-9f98-c0b2bcdcde83" providerId="AD" clId="Web-{AB91C3DC-965C-4BA3-8BBF-CE1C8D1E38BB}" dt="2023-07-03T10:16:12.287" v="361" actId="1076"/>
        <pc:sldMkLst>
          <pc:docMk/>
          <pc:sldMk cId="2253207670" sldId="287"/>
        </pc:sldMkLst>
        <pc:spChg chg="del">
          <ac:chgData name="Keating, Stewart" userId="S::stewart.keating@justice.gov.uk::bc032034-3b85-4c39-9f98-c0b2bcdcde83" providerId="AD" clId="Web-{AB91C3DC-965C-4BA3-8BBF-CE1C8D1E38BB}" dt="2023-07-03T10:02:43.928" v="40"/>
          <ac:spMkLst>
            <pc:docMk/>
            <pc:sldMk cId="2253207670" sldId="287"/>
            <ac:spMk id="7" creationId="{CD09787A-0A63-49D2-990B-C5EC094869D3}"/>
          </ac:spMkLst>
        </pc:spChg>
        <pc:spChg chg="del">
          <ac:chgData name="Keating, Stewart" userId="S::stewart.keating@justice.gov.uk::bc032034-3b85-4c39-9f98-c0b2bcdcde83" providerId="AD" clId="Web-{AB91C3DC-965C-4BA3-8BBF-CE1C8D1E38BB}" dt="2023-07-03T10:01:52.065" v="25"/>
          <ac:spMkLst>
            <pc:docMk/>
            <pc:sldMk cId="2253207670" sldId="287"/>
            <ac:spMk id="8" creationId="{B602E998-B040-4170-9578-48BE48EFAEBA}"/>
          </ac:spMkLst>
        </pc:spChg>
        <pc:spChg chg="add mod ord">
          <ac:chgData name="Keating, Stewart" userId="S::stewart.keating@justice.gov.uk::bc032034-3b85-4c39-9f98-c0b2bcdcde83" providerId="AD" clId="Web-{AB91C3DC-965C-4BA3-8BBF-CE1C8D1E38BB}" dt="2023-07-03T10:02:31.005" v="37"/>
          <ac:spMkLst>
            <pc:docMk/>
            <pc:sldMk cId="2253207670" sldId="287"/>
            <ac:spMk id="9" creationId="{5D69B991-6E4E-DC2B-10EB-19124F7C336E}"/>
          </ac:spMkLst>
        </pc:spChg>
        <pc:spChg chg="mod">
          <ac:chgData name="Keating, Stewart" userId="S::stewart.keating@justice.gov.uk::bc032034-3b85-4c39-9f98-c0b2bcdcde83" providerId="AD" clId="Web-{AB91C3DC-965C-4BA3-8BBF-CE1C8D1E38BB}" dt="2023-07-03T10:15:31.597" v="325" actId="14100"/>
          <ac:spMkLst>
            <pc:docMk/>
            <pc:sldMk cId="2253207670" sldId="287"/>
            <ac:spMk id="11" creationId="{37FCE082-9ECC-4F99-B5D0-AE564DA4215B}"/>
          </ac:spMkLst>
        </pc:spChg>
        <pc:spChg chg="add mod ord">
          <ac:chgData name="Keating, Stewart" userId="S::stewart.keating@justice.gov.uk::bc032034-3b85-4c39-9f98-c0b2bcdcde83" providerId="AD" clId="Web-{AB91C3DC-965C-4BA3-8BBF-CE1C8D1E38BB}" dt="2023-07-03T10:02:35.474" v="38"/>
          <ac:spMkLst>
            <pc:docMk/>
            <pc:sldMk cId="2253207670" sldId="287"/>
            <ac:spMk id="12" creationId="{42A94FF1-1237-6AB5-FF54-99E706C2D36A}"/>
          </ac:spMkLst>
        </pc:spChg>
        <pc:spChg chg="mod">
          <ac:chgData name="Keating, Stewart" userId="S::stewart.keating@justice.gov.uk::bc032034-3b85-4c39-9f98-c0b2bcdcde83" providerId="AD" clId="Web-{AB91C3DC-965C-4BA3-8BBF-CE1C8D1E38BB}" dt="2023-07-03T10:15:44.676" v="336" actId="1076"/>
          <ac:spMkLst>
            <pc:docMk/>
            <pc:sldMk cId="2253207670" sldId="287"/>
            <ac:spMk id="13" creationId="{A9BFAFFC-89E6-4F19-A31C-90FBFFDEEC89}"/>
          </ac:spMkLst>
        </pc:spChg>
        <pc:spChg chg="add del mod">
          <ac:chgData name="Keating, Stewart" userId="S::stewart.keating@justice.gov.uk::bc032034-3b85-4c39-9f98-c0b2bcdcde83" providerId="AD" clId="Web-{AB91C3DC-965C-4BA3-8BBF-CE1C8D1E38BB}" dt="2023-07-03T10:16:12.287" v="361" actId="1076"/>
          <ac:spMkLst>
            <pc:docMk/>
            <pc:sldMk cId="2253207670" sldId="287"/>
            <ac:spMk id="14" creationId="{501FD1A8-F6FF-473D-A330-82D0DD2161C3}"/>
          </ac:spMkLst>
        </pc:spChg>
        <pc:spChg chg="del">
          <ac:chgData name="Keating, Stewart" userId="S::stewart.keating@justice.gov.uk::bc032034-3b85-4c39-9f98-c0b2bcdcde83" providerId="AD" clId="Web-{AB91C3DC-965C-4BA3-8BBF-CE1C8D1E38BB}" dt="2023-07-03T10:01:53.502" v="26"/>
          <ac:spMkLst>
            <pc:docMk/>
            <pc:sldMk cId="2253207670" sldId="287"/>
            <ac:spMk id="15" creationId="{71BC824B-0F45-4C45-81A0-9F69517068E2}"/>
          </ac:spMkLst>
        </pc:spChg>
        <pc:spChg chg="mod">
          <ac:chgData name="Keating, Stewart" userId="S::stewart.keating@justice.gov.uk::bc032034-3b85-4c39-9f98-c0b2bcdcde83" providerId="AD" clId="Web-{AB91C3DC-965C-4BA3-8BBF-CE1C8D1E38BB}" dt="2023-07-03T10:15:56.458" v="349" actId="14100"/>
          <ac:spMkLst>
            <pc:docMk/>
            <pc:sldMk cId="2253207670" sldId="287"/>
            <ac:spMk id="17" creationId="{97E426D2-A8D4-4F6E-BD0A-C72FB668E1B2}"/>
          </ac:spMkLst>
        </pc:spChg>
        <pc:spChg chg="del">
          <ac:chgData name="Keating, Stewart" userId="S::stewart.keating@justice.gov.uk::bc032034-3b85-4c39-9f98-c0b2bcdcde83" providerId="AD" clId="Web-{AB91C3DC-965C-4BA3-8BBF-CE1C8D1E38BB}" dt="2023-07-03T10:01:55.080" v="27"/>
          <ac:spMkLst>
            <pc:docMk/>
            <pc:sldMk cId="2253207670" sldId="287"/>
            <ac:spMk id="19" creationId="{3305AF28-C90C-44BF-8247-454ADA6E4D9C}"/>
          </ac:spMkLst>
        </pc:spChg>
        <pc:spChg chg="add mod ord">
          <ac:chgData name="Keating, Stewart" userId="S::stewart.keating@justice.gov.uk::bc032034-3b85-4c39-9f98-c0b2bcdcde83" providerId="AD" clId="Web-{AB91C3DC-965C-4BA3-8BBF-CE1C8D1E38BB}" dt="2023-07-03T10:02:38.631" v="39"/>
          <ac:spMkLst>
            <pc:docMk/>
            <pc:sldMk cId="2253207670" sldId="287"/>
            <ac:spMk id="23" creationId="{AE6B2F24-8F62-BE1A-F0EE-0F383BA42DD7}"/>
          </ac:spMkLst>
        </pc:spChg>
        <pc:spChg chg="add mod ord">
          <ac:chgData name="Keating, Stewart" userId="S::stewart.keating@justice.gov.uk::bc032034-3b85-4c39-9f98-c0b2bcdcde83" providerId="AD" clId="Web-{AB91C3DC-965C-4BA3-8BBF-CE1C8D1E38BB}" dt="2023-07-03T10:15:47.754" v="337"/>
          <ac:spMkLst>
            <pc:docMk/>
            <pc:sldMk cId="2253207670" sldId="287"/>
            <ac:spMk id="25" creationId="{BEDB70DD-7B7E-2BC9-E007-49FBB5B95672}"/>
          </ac:spMkLst>
        </pc:spChg>
      </pc:sldChg>
      <pc:sldChg chg="addSp delSp modSp">
        <pc:chgData name="Keating, Stewart" userId="S::stewart.keating@justice.gov.uk::bc032034-3b85-4c39-9f98-c0b2bcdcde83" providerId="AD" clId="Web-{AB91C3DC-965C-4BA3-8BBF-CE1C8D1E38BB}" dt="2023-07-03T10:08:48.675" v="145"/>
        <pc:sldMkLst>
          <pc:docMk/>
          <pc:sldMk cId="5260123" sldId="288"/>
        </pc:sldMkLst>
        <pc:spChg chg="add mod ord">
          <ac:chgData name="Keating, Stewart" userId="S::stewart.keating@justice.gov.uk::bc032034-3b85-4c39-9f98-c0b2bcdcde83" providerId="AD" clId="Web-{AB91C3DC-965C-4BA3-8BBF-CE1C8D1E38BB}" dt="2023-07-03T10:08:48.675" v="145"/>
          <ac:spMkLst>
            <pc:docMk/>
            <pc:sldMk cId="5260123" sldId="288"/>
            <ac:spMk id="3" creationId="{99982358-12F0-4ADA-EFEE-2C2027D33623}"/>
          </ac:spMkLst>
        </pc:spChg>
        <pc:spChg chg="del">
          <ac:chgData name="Keating, Stewart" userId="S::stewart.keating@justice.gov.uk::bc032034-3b85-4c39-9f98-c0b2bcdcde83" providerId="AD" clId="Web-{AB91C3DC-965C-4BA3-8BBF-CE1C8D1E38BB}" dt="2023-07-03T10:08:16.485" v="139"/>
          <ac:spMkLst>
            <pc:docMk/>
            <pc:sldMk cId="5260123" sldId="288"/>
            <ac:spMk id="8" creationId="{B602E998-B040-4170-9578-48BE48EFAEBA}"/>
          </ac:spMkLst>
        </pc:spChg>
      </pc:sldChg>
      <pc:sldChg chg="addSp delSp modSp">
        <pc:chgData name="Keating, Stewart" userId="S::stewart.keating@justice.gov.uk::bc032034-3b85-4c39-9f98-c0b2bcdcde83" providerId="AD" clId="Web-{AB91C3DC-965C-4BA3-8BBF-CE1C8D1E38BB}" dt="2023-07-03T10:09:22.350" v="149"/>
        <pc:sldMkLst>
          <pc:docMk/>
          <pc:sldMk cId="2881410088" sldId="289"/>
        </pc:sldMkLst>
        <pc:spChg chg="add mod ord">
          <ac:chgData name="Keating, Stewart" userId="S::stewart.keating@justice.gov.uk::bc032034-3b85-4c39-9f98-c0b2bcdcde83" providerId="AD" clId="Web-{AB91C3DC-965C-4BA3-8BBF-CE1C8D1E38BB}" dt="2023-07-03T10:09:22.350" v="149"/>
          <ac:spMkLst>
            <pc:docMk/>
            <pc:sldMk cId="2881410088" sldId="289"/>
            <ac:spMk id="3" creationId="{37FE65E4-7017-96A1-5D0A-453855D25868}"/>
          </ac:spMkLst>
        </pc:spChg>
        <pc:spChg chg="del">
          <ac:chgData name="Keating, Stewart" userId="S::stewart.keating@justice.gov.uk::bc032034-3b85-4c39-9f98-c0b2bcdcde83" providerId="AD" clId="Web-{AB91C3DC-965C-4BA3-8BBF-CE1C8D1E38BB}" dt="2023-07-03T10:09:03.973" v="146"/>
          <ac:spMkLst>
            <pc:docMk/>
            <pc:sldMk cId="2881410088" sldId="289"/>
            <ac:spMk id="8" creationId="{B602E998-B040-4170-9578-48BE48EFAEBA}"/>
          </ac:spMkLst>
        </pc:spChg>
      </pc:sldChg>
      <pc:sldChg chg="modSp add replId delAnim">
        <pc:chgData name="Keating, Stewart" userId="S::stewart.keating@justice.gov.uk::bc032034-3b85-4c39-9f98-c0b2bcdcde83" providerId="AD" clId="Web-{AB91C3DC-965C-4BA3-8BBF-CE1C8D1E38BB}" dt="2023-07-03T10:13:10.164" v="274" actId="1076"/>
        <pc:sldMkLst>
          <pc:docMk/>
          <pc:sldMk cId="1824301516" sldId="292"/>
        </pc:sldMkLst>
        <pc:spChg chg="mod">
          <ac:chgData name="Keating, Stewart" userId="S::stewart.keating@justice.gov.uk::bc032034-3b85-4c39-9f98-c0b2bcdcde83" providerId="AD" clId="Web-{AB91C3DC-965C-4BA3-8BBF-CE1C8D1E38BB}" dt="2023-07-03T10:13:10.164" v="274" actId="1076"/>
          <ac:spMkLst>
            <pc:docMk/>
            <pc:sldMk cId="1824301516" sldId="292"/>
            <ac:spMk id="2" creationId="{81DF9535-F3AB-4635-8A69-19F541568E44}"/>
          </ac:spMkLst>
        </pc:spChg>
        <pc:spChg chg="mod">
          <ac:chgData name="Keating, Stewart" userId="S::stewart.keating@justice.gov.uk::bc032034-3b85-4c39-9f98-c0b2bcdcde83" providerId="AD" clId="Web-{AB91C3DC-965C-4BA3-8BBF-CE1C8D1E38BB}" dt="2023-07-03T10:12:09.269" v="229" actId="1076"/>
          <ac:spMkLst>
            <pc:docMk/>
            <pc:sldMk cId="1824301516" sldId="292"/>
            <ac:spMk id="11" creationId="{37FCE082-9ECC-4F99-B5D0-AE564DA4215B}"/>
          </ac:spMkLst>
        </pc:spChg>
        <pc:spChg chg="mod">
          <ac:chgData name="Keating, Stewart" userId="S::stewart.keating@justice.gov.uk::bc032034-3b85-4c39-9f98-c0b2bcdcde83" providerId="AD" clId="Web-{AB91C3DC-965C-4BA3-8BBF-CE1C8D1E38BB}" dt="2023-07-03T10:12:24.035" v="235" actId="1076"/>
          <ac:spMkLst>
            <pc:docMk/>
            <pc:sldMk cId="1824301516" sldId="292"/>
            <ac:spMk id="13" creationId="{A9BFAFFC-89E6-4F19-A31C-90FBFFDEEC89}"/>
          </ac:spMkLst>
        </pc:spChg>
        <pc:spChg chg="mod">
          <ac:chgData name="Keating, Stewart" userId="S::stewart.keating@justice.gov.uk::bc032034-3b85-4c39-9f98-c0b2bcdcde83" providerId="AD" clId="Web-{AB91C3DC-965C-4BA3-8BBF-CE1C8D1E38BB}" dt="2023-07-03T10:12:59.116" v="264" actId="1076"/>
          <ac:spMkLst>
            <pc:docMk/>
            <pc:sldMk cId="1824301516" sldId="292"/>
            <ac:spMk id="17" creationId="{97E426D2-A8D4-4F6E-BD0A-C72FB668E1B2}"/>
          </ac:spMkLst>
        </pc:spChg>
        <pc:spChg chg="mod">
          <ac:chgData name="Keating, Stewart" userId="S::stewart.keating@justice.gov.uk::bc032034-3b85-4c39-9f98-c0b2bcdcde83" providerId="AD" clId="Web-{AB91C3DC-965C-4BA3-8BBF-CE1C8D1E38BB}" dt="2023-07-03T10:12:48.303" v="257" actId="1076"/>
          <ac:spMkLst>
            <pc:docMk/>
            <pc:sldMk cId="1824301516" sldId="292"/>
            <ac:spMk id="22" creationId="{F21B0AD0-D5A4-43D8-A998-F357519078C9}"/>
          </ac:spMkLst>
        </pc:spChg>
        <pc:spChg chg="mod">
          <ac:chgData name="Keating, Stewart" userId="S::stewart.keating@justice.gov.uk::bc032034-3b85-4c39-9f98-c0b2bcdcde83" providerId="AD" clId="Web-{AB91C3DC-965C-4BA3-8BBF-CE1C8D1E38BB}" dt="2023-07-03T10:12:36.818" v="246" actId="1076"/>
          <ac:spMkLst>
            <pc:docMk/>
            <pc:sldMk cId="1824301516" sldId="292"/>
            <ac:spMk id="23" creationId="{482CE1F7-F326-4DDB-B4E4-10CF2BF3CA8D}"/>
          </ac:spMkLst>
        </pc:spChg>
      </pc:sldChg>
      <pc:sldChg chg="addSp delSp modSp add replId">
        <pc:chgData name="Keating, Stewart" userId="S::stewart.keating@justice.gov.uk::bc032034-3b85-4c39-9f98-c0b2bcdcde83" providerId="AD" clId="Web-{AB91C3DC-965C-4BA3-8BBF-CE1C8D1E38BB}" dt="2023-07-03T10:05:51.411" v="130"/>
        <pc:sldMkLst>
          <pc:docMk/>
          <pc:sldMk cId="942194967" sldId="293"/>
        </pc:sldMkLst>
        <pc:spChg chg="add">
          <ac:chgData name="Keating, Stewart" userId="S::stewart.keating@justice.gov.uk::bc032034-3b85-4c39-9f98-c0b2bcdcde83" providerId="AD" clId="Web-{AB91C3DC-965C-4BA3-8BBF-CE1C8D1E38BB}" dt="2023-07-03T10:04:20.248" v="105"/>
          <ac:spMkLst>
            <pc:docMk/>
            <pc:sldMk cId="942194967" sldId="293"/>
            <ac:spMk id="2" creationId="{D07DEE29-BCBE-CBE1-3C7F-C42907320E2E}"/>
          </ac:spMkLst>
        </pc:spChg>
        <pc:spChg chg="add mod ord">
          <ac:chgData name="Keating, Stewart" userId="S::stewart.keating@justice.gov.uk::bc032034-3b85-4c39-9f98-c0b2bcdcde83" providerId="AD" clId="Web-{AB91C3DC-965C-4BA3-8BBF-CE1C8D1E38BB}" dt="2023-07-03T10:05:51.411" v="130"/>
          <ac:spMkLst>
            <pc:docMk/>
            <pc:sldMk cId="942194967" sldId="293"/>
            <ac:spMk id="3" creationId="{03A22722-E2CD-2C05-E9F9-9F39A97DD355}"/>
          </ac:spMkLst>
        </pc:spChg>
        <pc:spChg chg="del">
          <ac:chgData name="Keating, Stewart" userId="S::stewart.keating@justice.gov.uk::bc032034-3b85-4c39-9f98-c0b2bcdcde83" providerId="AD" clId="Web-{AB91C3DC-965C-4BA3-8BBF-CE1C8D1E38BB}" dt="2023-07-03T10:04:18.701" v="104"/>
          <ac:spMkLst>
            <pc:docMk/>
            <pc:sldMk cId="942194967" sldId="293"/>
            <ac:spMk id="9" creationId="{D6FE9DB3-5C8C-4201-AEC1-E418A0C66106}"/>
          </ac:spMkLst>
        </pc:spChg>
      </pc:sldChg>
    </pc:docChg>
  </pc:docChgLst>
  <pc:docChgLst>
    <pc:chgData name="Keating, Stewart" userId="S::stewart.keating@justice.gov.uk::bc032034-3b85-4c39-9f98-c0b2bcdcde83" providerId="AD" clId="Web-{204A9EE0-E8D2-4865-8716-440408EF40D8}"/>
    <pc:docChg chg="modSld">
      <pc:chgData name="Keating, Stewart" userId="S::stewart.keating@justice.gov.uk::bc032034-3b85-4c39-9f98-c0b2bcdcde83" providerId="AD" clId="Web-{204A9EE0-E8D2-4865-8716-440408EF40D8}" dt="2023-07-03T11:57:41.808" v="152" actId="20577"/>
      <pc:docMkLst>
        <pc:docMk/>
      </pc:docMkLst>
      <pc:sldChg chg="addSp modSp">
        <pc:chgData name="Keating, Stewart" userId="S::stewart.keating@justice.gov.uk::bc032034-3b85-4c39-9f98-c0b2bcdcde83" providerId="AD" clId="Web-{204A9EE0-E8D2-4865-8716-440408EF40D8}" dt="2023-07-03T11:57:41.808" v="152" actId="20577"/>
        <pc:sldMkLst>
          <pc:docMk/>
          <pc:sldMk cId="1796132119" sldId="280"/>
        </pc:sldMkLst>
        <pc:spChg chg="add mod">
          <ac:chgData name="Keating, Stewart" userId="S::stewart.keating@justice.gov.uk::bc032034-3b85-4c39-9f98-c0b2bcdcde83" providerId="AD" clId="Web-{204A9EE0-E8D2-4865-8716-440408EF40D8}" dt="2023-07-03T11:57:24.635" v="126" actId="20577"/>
          <ac:spMkLst>
            <pc:docMk/>
            <pc:sldMk cId="1796132119" sldId="280"/>
            <ac:spMk id="3" creationId="{C5AEAF61-7B77-517A-ED8F-E0468674E762}"/>
          </ac:spMkLst>
        </pc:spChg>
        <pc:spChg chg="add mod">
          <ac:chgData name="Keating, Stewart" userId="S::stewart.keating@justice.gov.uk::bc032034-3b85-4c39-9f98-c0b2bcdcde83" providerId="AD" clId="Web-{204A9EE0-E8D2-4865-8716-440408EF40D8}" dt="2023-07-03T11:57:30.448" v="134" actId="20577"/>
          <ac:spMkLst>
            <pc:docMk/>
            <pc:sldMk cId="1796132119" sldId="280"/>
            <ac:spMk id="4" creationId="{6FDA7C83-0EA5-0BBA-335E-7ED6CBC461C2}"/>
          </ac:spMkLst>
        </pc:spChg>
        <pc:spChg chg="add mod">
          <ac:chgData name="Keating, Stewart" userId="S::stewart.keating@justice.gov.uk::bc032034-3b85-4c39-9f98-c0b2bcdcde83" providerId="AD" clId="Web-{204A9EE0-E8D2-4865-8716-440408EF40D8}" dt="2023-07-03T11:57:41.808" v="152" actId="20577"/>
          <ac:spMkLst>
            <pc:docMk/>
            <pc:sldMk cId="1796132119" sldId="280"/>
            <ac:spMk id="5" creationId="{8FA073C8-B48B-D925-2E61-8FFA5F98A416}"/>
          </ac:spMkLst>
        </pc:spChg>
      </pc:sldChg>
      <pc:sldChg chg="modSp">
        <pc:chgData name="Keating, Stewart" userId="S::stewart.keating@justice.gov.uk::bc032034-3b85-4c39-9f98-c0b2bcdcde83" providerId="AD" clId="Web-{204A9EE0-E8D2-4865-8716-440408EF40D8}" dt="2023-07-03T11:54:32.895" v="105" actId="14100"/>
        <pc:sldMkLst>
          <pc:docMk/>
          <pc:sldMk cId="539897124" sldId="290"/>
        </pc:sldMkLst>
        <pc:spChg chg="mod">
          <ac:chgData name="Keating, Stewart" userId="S::stewart.keating@justice.gov.uk::bc032034-3b85-4c39-9f98-c0b2bcdcde83" providerId="AD" clId="Web-{204A9EE0-E8D2-4865-8716-440408EF40D8}" dt="2023-07-03T11:54:32.895" v="105" actId="14100"/>
          <ac:spMkLst>
            <pc:docMk/>
            <pc:sldMk cId="539897124" sldId="290"/>
            <ac:spMk id="2" creationId="{A5494E2B-987A-1B3E-1277-8BF9C389A550}"/>
          </ac:spMkLst>
        </pc:spChg>
        <pc:spChg chg="mod">
          <ac:chgData name="Keating, Stewart" userId="S::stewart.keating@justice.gov.uk::bc032034-3b85-4c39-9f98-c0b2bcdcde83" providerId="AD" clId="Web-{204A9EE0-E8D2-4865-8716-440408EF40D8}" dt="2023-07-03T11:54:30.660" v="104"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A9395897-1402-4504-92F3-C3DBF768B3C9}"/>
    <pc:docChg chg="modSld">
      <pc:chgData name="Keating, Stewart" userId="S::stewart.keating@justice.gov.uk::bc032034-3b85-4c39-9f98-c0b2bcdcde83" providerId="AD" clId="Web-{A9395897-1402-4504-92F3-C3DBF768B3C9}" dt="2023-07-03T14:00:45.135" v="440" actId="20577"/>
      <pc:docMkLst>
        <pc:docMk/>
      </pc:docMkLst>
      <pc:sldChg chg="modSp">
        <pc:chgData name="Keating, Stewart" userId="S::stewart.keating@justice.gov.uk::bc032034-3b85-4c39-9f98-c0b2bcdcde83" providerId="AD" clId="Web-{A9395897-1402-4504-92F3-C3DBF768B3C9}" dt="2023-07-03T13:54:22.059" v="123" actId="20577"/>
        <pc:sldMkLst>
          <pc:docMk/>
          <pc:sldMk cId="2256473652" sldId="282"/>
        </pc:sldMkLst>
        <pc:spChg chg="mod">
          <ac:chgData name="Keating, Stewart" userId="S::stewart.keating@justice.gov.uk::bc032034-3b85-4c39-9f98-c0b2bcdcde83" providerId="AD" clId="Web-{A9395897-1402-4504-92F3-C3DBF768B3C9}" dt="2023-07-03T13:53:29.510" v="118" actId="1076"/>
          <ac:spMkLst>
            <pc:docMk/>
            <pc:sldMk cId="2256473652" sldId="282"/>
            <ac:spMk id="6" creationId="{349F087B-6D87-E3BE-3828-402B0872361C}"/>
          </ac:spMkLst>
        </pc:spChg>
        <pc:spChg chg="mod">
          <ac:chgData name="Keating, Stewart" userId="S::stewart.keating@justice.gov.uk::bc032034-3b85-4c39-9f98-c0b2bcdcde83" providerId="AD" clId="Web-{A9395897-1402-4504-92F3-C3DBF768B3C9}" dt="2023-07-03T13:54:22.059" v="123" actId="20577"/>
          <ac:spMkLst>
            <pc:docMk/>
            <pc:sldMk cId="2256473652" sldId="282"/>
            <ac:spMk id="11" creationId="{E8E0DFD6-7AE8-491A-9E99-B20B82211543}"/>
          </ac:spMkLst>
        </pc:spChg>
      </pc:sldChg>
      <pc:sldChg chg="addSp modSp">
        <pc:chgData name="Keating, Stewart" userId="S::stewart.keating@justice.gov.uk::bc032034-3b85-4c39-9f98-c0b2bcdcde83" providerId="AD" clId="Web-{A9395897-1402-4504-92F3-C3DBF768B3C9}" dt="2023-07-03T14:00:45.135" v="440" actId="20577"/>
        <pc:sldMkLst>
          <pc:docMk/>
          <pc:sldMk cId="666643154" sldId="284"/>
        </pc:sldMkLst>
        <pc:spChg chg="add mod">
          <ac:chgData name="Keating, Stewart" userId="S::stewart.keating@justice.gov.uk::bc032034-3b85-4c39-9f98-c0b2bcdcde83" providerId="AD" clId="Web-{A9395897-1402-4504-92F3-C3DBF768B3C9}" dt="2023-07-03T14:00:45.135" v="440" actId="20577"/>
          <ac:spMkLst>
            <pc:docMk/>
            <pc:sldMk cId="666643154" sldId="284"/>
            <ac:spMk id="2" creationId="{F15479FA-4A0C-B092-3595-3965463DB8BC}"/>
          </ac:spMkLst>
        </pc:spChg>
        <pc:spChg chg="add mod">
          <ac:chgData name="Keating, Stewart" userId="S::stewart.keating@justice.gov.uk::bc032034-3b85-4c39-9f98-c0b2bcdcde83" providerId="AD" clId="Web-{A9395897-1402-4504-92F3-C3DBF768B3C9}" dt="2023-07-03T14:00:42.307" v="438" actId="20577"/>
          <ac:spMkLst>
            <pc:docMk/>
            <pc:sldMk cId="666643154" sldId="284"/>
            <ac:spMk id="3" creationId="{180566E0-9AA5-6BDF-5F9D-08B466A44D41}"/>
          </ac:spMkLst>
        </pc:spChg>
        <pc:spChg chg="mod">
          <ac:chgData name="Keating, Stewart" userId="S::stewart.keating@justice.gov.uk::bc032034-3b85-4c39-9f98-c0b2bcdcde83" providerId="AD" clId="Web-{A9395897-1402-4504-92F3-C3DBF768B3C9}" dt="2023-07-03T13:58:38.225" v="295" actId="1076"/>
          <ac:spMkLst>
            <pc:docMk/>
            <pc:sldMk cId="666643154" sldId="284"/>
            <ac:spMk id="9" creationId="{D9DE93AD-272C-4E7E-9096-42188696D56F}"/>
          </ac:spMkLst>
        </pc:spChg>
      </pc:sldChg>
      <pc:sldChg chg="modSp">
        <pc:chgData name="Keating, Stewart" userId="S::stewart.keating@justice.gov.uk::bc032034-3b85-4c39-9f98-c0b2bcdcde83" providerId="AD" clId="Web-{A9395897-1402-4504-92F3-C3DBF768B3C9}" dt="2023-07-03T13:52:06.460" v="31" actId="20577"/>
        <pc:sldMkLst>
          <pc:docMk/>
          <pc:sldMk cId="2358147071" sldId="291"/>
        </pc:sldMkLst>
        <pc:spChg chg="mod">
          <ac:chgData name="Keating, Stewart" userId="S::stewart.keating@justice.gov.uk::bc032034-3b85-4c39-9f98-c0b2bcdcde83" providerId="AD" clId="Web-{A9395897-1402-4504-92F3-C3DBF768B3C9}" dt="2023-07-03T13:52:06.460" v="31" actId="20577"/>
          <ac:spMkLst>
            <pc:docMk/>
            <pc:sldMk cId="2358147071" sldId="291"/>
            <ac:spMk id="5" creationId="{97BF4C1D-200A-3145-DBA2-875E29874961}"/>
          </ac:spMkLst>
        </pc:spChg>
      </pc:sldChg>
    </pc:docChg>
  </pc:docChgLst>
  <pc:docChgLst>
    <pc:chgData name="Keating, Stewart" userId="S::stewart.keating@justice.gov.uk::bc032034-3b85-4c39-9f98-c0b2bcdcde83" providerId="AD" clId="Web-{A83E247B-143E-42B6-B481-29D6123D6969}"/>
    <pc:docChg chg="modSld">
      <pc:chgData name="Keating, Stewart" userId="S::stewart.keating@justice.gov.uk::bc032034-3b85-4c39-9f98-c0b2bcdcde83" providerId="AD" clId="Web-{A83E247B-143E-42B6-B481-29D6123D6969}" dt="2023-07-03T09:11:57.628" v="10" actId="20577"/>
      <pc:docMkLst>
        <pc:docMk/>
      </pc:docMkLst>
      <pc:sldChg chg="modSp">
        <pc:chgData name="Keating, Stewart" userId="S::stewart.keating@justice.gov.uk::bc032034-3b85-4c39-9f98-c0b2bcdcde83" providerId="AD" clId="Web-{A83E247B-143E-42B6-B481-29D6123D6969}" dt="2023-07-03T09:11:57.628" v="10" actId="20577"/>
        <pc:sldMkLst>
          <pc:docMk/>
          <pc:sldMk cId="539897124" sldId="290"/>
        </pc:sldMkLst>
        <pc:spChg chg="mod">
          <ac:chgData name="Keating, Stewart" userId="S::stewart.keating@justice.gov.uk::bc032034-3b85-4c39-9f98-c0b2bcdcde83" providerId="AD" clId="Web-{A83E247B-143E-42B6-B481-29D6123D6969}" dt="2023-07-03T09:11:50.737" v="6" actId="14100"/>
          <ac:spMkLst>
            <pc:docMk/>
            <pc:sldMk cId="539897124" sldId="290"/>
            <ac:spMk id="2" creationId="{A5494E2B-987A-1B3E-1277-8BF9C389A550}"/>
          </ac:spMkLst>
        </pc:spChg>
        <pc:spChg chg="mod">
          <ac:chgData name="Keating, Stewart" userId="S::stewart.keating@justice.gov.uk::bc032034-3b85-4c39-9f98-c0b2bcdcde83" providerId="AD" clId="Web-{A83E247B-143E-42B6-B481-29D6123D6969}" dt="2023-07-03T09:11:57.628" v="10"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4747F3C4-409D-4751-8924-4194EE17C0F6}"/>
    <pc:docChg chg="modSld">
      <pc:chgData name="Keating, Stewart" userId="S::stewart.keating@justice.gov.uk::bc032034-3b85-4c39-9f98-c0b2bcdcde83" providerId="AD" clId="Web-{4747F3C4-409D-4751-8924-4194EE17C0F6}" dt="2023-07-03T12:02:12.492" v="156" actId="20577"/>
      <pc:docMkLst>
        <pc:docMk/>
      </pc:docMkLst>
      <pc:sldChg chg="addSp modSp">
        <pc:chgData name="Keating, Stewart" userId="S::stewart.keating@justice.gov.uk::bc032034-3b85-4c39-9f98-c0b2bcdcde83" providerId="AD" clId="Web-{4747F3C4-409D-4751-8924-4194EE17C0F6}" dt="2023-07-03T12:02:12.492" v="156" actId="20577"/>
        <pc:sldMkLst>
          <pc:docMk/>
          <pc:sldMk cId="1796132119" sldId="280"/>
        </pc:sldMkLst>
        <pc:spChg chg="mod">
          <ac:chgData name="Keating, Stewart" userId="S::stewart.keating@justice.gov.uk::bc032034-3b85-4c39-9f98-c0b2bcdcde83" providerId="AD" clId="Web-{4747F3C4-409D-4751-8924-4194EE17C0F6}" dt="2023-07-03T12:00:39.253" v="30" actId="20577"/>
          <ac:spMkLst>
            <pc:docMk/>
            <pc:sldMk cId="1796132119" sldId="280"/>
            <ac:spMk id="3" creationId="{C5AEAF61-7B77-517A-ED8F-E0468674E762}"/>
          </ac:spMkLst>
        </pc:spChg>
        <pc:spChg chg="mod">
          <ac:chgData name="Keating, Stewart" userId="S::stewart.keating@justice.gov.uk::bc032034-3b85-4c39-9f98-c0b2bcdcde83" providerId="AD" clId="Web-{4747F3C4-409D-4751-8924-4194EE17C0F6}" dt="2023-07-03T12:00:24.784" v="17" actId="1076"/>
          <ac:spMkLst>
            <pc:docMk/>
            <pc:sldMk cId="1796132119" sldId="280"/>
            <ac:spMk id="4" creationId="{6FDA7C83-0EA5-0BBA-335E-7ED6CBC461C2}"/>
          </ac:spMkLst>
        </pc:spChg>
        <pc:spChg chg="mod">
          <ac:chgData name="Keating, Stewart" userId="S::stewart.keating@justice.gov.uk::bc032034-3b85-4c39-9f98-c0b2bcdcde83" providerId="AD" clId="Web-{4747F3C4-409D-4751-8924-4194EE17C0F6}" dt="2023-07-03T12:00:24.799" v="18" actId="1076"/>
          <ac:spMkLst>
            <pc:docMk/>
            <pc:sldMk cId="1796132119" sldId="280"/>
            <ac:spMk id="5" creationId="{8FA073C8-B48B-D925-2E61-8FFA5F98A416}"/>
          </ac:spMkLst>
        </pc:spChg>
        <pc:spChg chg="add mod">
          <ac:chgData name="Keating, Stewart" userId="S::stewart.keating@justice.gov.uk::bc032034-3b85-4c39-9f98-c0b2bcdcde83" providerId="AD" clId="Web-{4747F3C4-409D-4751-8924-4194EE17C0F6}" dt="2023-07-03T12:01:33.428" v="105" actId="14100"/>
          <ac:spMkLst>
            <pc:docMk/>
            <pc:sldMk cId="1796132119" sldId="280"/>
            <ac:spMk id="8" creationId="{2D8B404A-AB7B-A8C5-A049-248D2DBFB682}"/>
          </ac:spMkLst>
        </pc:spChg>
        <pc:spChg chg="add mod">
          <ac:chgData name="Keating, Stewart" userId="S::stewart.keating@justice.gov.uk::bc032034-3b85-4c39-9f98-c0b2bcdcde83" providerId="AD" clId="Web-{4747F3C4-409D-4751-8924-4194EE17C0F6}" dt="2023-07-03T12:02:12.492" v="156" actId="20577"/>
          <ac:spMkLst>
            <pc:docMk/>
            <pc:sldMk cId="1796132119" sldId="280"/>
            <ac:spMk id="9" creationId="{2E5E3E74-D53C-872B-2885-8BD114EBE147}"/>
          </ac:spMkLst>
        </pc:spChg>
        <pc:cxnChg chg="add mod">
          <ac:chgData name="Keating, Stewart" userId="S::stewart.keating@justice.gov.uk::bc032034-3b85-4c39-9f98-c0b2bcdcde83" providerId="AD" clId="Web-{4747F3C4-409D-4751-8924-4194EE17C0F6}" dt="2023-07-03T12:00:24.799" v="19" actId="1076"/>
          <ac:cxnSpMkLst>
            <pc:docMk/>
            <pc:sldMk cId="1796132119" sldId="280"/>
            <ac:cxnSpMk id="6" creationId="{CAD812DB-B94E-C66E-BA85-236181C75102}"/>
          </ac:cxnSpMkLst>
        </pc:cxnChg>
        <pc:cxnChg chg="add mod">
          <ac:chgData name="Keating, Stewart" userId="S::stewart.keating@justice.gov.uk::bc032034-3b85-4c39-9f98-c0b2bcdcde83" providerId="AD" clId="Web-{4747F3C4-409D-4751-8924-4194EE17C0F6}" dt="2023-07-03T12:00:24.799" v="20" actId="1076"/>
          <ac:cxnSpMkLst>
            <pc:docMk/>
            <pc:sldMk cId="1796132119" sldId="280"/>
            <ac:cxnSpMk id="7" creationId="{D9A9D95A-56F6-0B10-7226-85D173A71D42}"/>
          </ac:cxnSpMkLst>
        </pc:cxnChg>
      </pc:sldChg>
    </pc:docChg>
  </pc:docChgLst>
  <pc:docChgLst>
    <pc:chgData name="Keating, Stewart" userId="S::stewart.keating@justice.gov.uk::bc032034-3b85-4c39-9f98-c0b2bcdcde83" providerId="AD" clId="Web-{57C6D944-979E-4B4D-A209-0FA590A7BF59}"/>
    <pc:docChg chg="modSld">
      <pc:chgData name="Keating, Stewart" userId="S::stewart.keating@justice.gov.uk::bc032034-3b85-4c39-9f98-c0b2bcdcde83" providerId="AD" clId="Web-{57C6D944-979E-4B4D-A209-0FA590A7BF59}" dt="2023-06-28T08:01:44.563" v="8" actId="1076"/>
      <pc:docMkLst>
        <pc:docMk/>
      </pc:docMkLst>
      <pc:sldChg chg="addSp modSp">
        <pc:chgData name="Keating, Stewart" userId="S::stewart.keating@justice.gov.uk::bc032034-3b85-4c39-9f98-c0b2bcdcde83" providerId="AD" clId="Web-{57C6D944-979E-4B4D-A209-0FA590A7BF59}" dt="2023-06-28T08:01:44.563" v="8" actId="1076"/>
        <pc:sldMkLst>
          <pc:docMk/>
          <pc:sldMk cId="3295109557" sldId="262"/>
        </pc:sldMkLst>
        <pc:spChg chg="add mod">
          <ac:chgData name="Keating, Stewart" userId="S::stewart.keating@justice.gov.uk::bc032034-3b85-4c39-9f98-c0b2bcdcde83" providerId="AD" clId="Web-{57C6D944-979E-4B4D-A209-0FA590A7BF59}" dt="2023-06-28T08:01:44.563" v="8" actId="1076"/>
          <ac:spMkLst>
            <pc:docMk/>
            <pc:sldMk cId="3295109557" sldId="262"/>
            <ac:spMk id="4" creationId="{0980CE1F-27A2-8794-B62F-B3702DE97AA1}"/>
          </ac:spMkLst>
        </pc:spChg>
      </pc:sldChg>
    </pc:docChg>
  </pc:docChgLst>
  <pc:docChgLst>
    <pc:chgData name="Keating, Stewart" userId="S::stewart.keating@justice.gov.uk::bc032034-3b85-4c39-9f98-c0b2bcdcde83" providerId="AD" clId="Web-{A8817326-2075-42F2-A2D9-3E2E668D3CDB}"/>
    <pc:docChg chg="modSld">
      <pc:chgData name="Keating, Stewart" userId="S::stewart.keating@justice.gov.uk::bc032034-3b85-4c39-9f98-c0b2bcdcde83" providerId="AD" clId="Web-{A8817326-2075-42F2-A2D9-3E2E668D3CDB}" dt="2023-06-27T16:03:15.044" v="14" actId="20577"/>
      <pc:docMkLst>
        <pc:docMk/>
      </pc:docMkLst>
      <pc:sldChg chg="addSp delSp modSp">
        <pc:chgData name="Keating, Stewart" userId="S::stewart.keating@justice.gov.uk::bc032034-3b85-4c39-9f98-c0b2bcdcde83" providerId="AD" clId="Web-{A8817326-2075-42F2-A2D9-3E2E668D3CDB}" dt="2023-06-27T16:03:15.044" v="14" actId="20577"/>
        <pc:sldMkLst>
          <pc:docMk/>
          <pc:sldMk cId="1014391332" sldId="268"/>
        </pc:sldMkLst>
        <pc:spChg chg="mod">
          <ac:chgData name="Keating, Stewart" userId="S::stewart.keating@justice.gov.uk::bc032034-3b85-4c39-9f98-c0b2bcdcde83" providerId="AD" clId="Web-{A8817326-2075-42F2-A2D9-3E2E668D3CDB}" dt="2023-06-27T16:03:15.044" v="14" actId="20577"/>
          <ac:spMkLst>
            <pc:docMk/>
            <pc:sldMk cId="1014391332" sldId="268"/>
            <ac:spMk id="2" creationId="{492167A0-D444-8401-311B-78A2CECCCCA1}"/>
          </ac:spMkLst>
        </pc:spChg>
        <pc:spChg chg="del">
          <ac:chgData name="Keating, Stewart" userId="S::stewart.keating@justice.gov.uk::bc032034-3b85-4c39-9f98-c0b2bcdcde83" providerId="AD" clId="Web-{A8817326-2075-42F2-A2D9-3E2E668D3CDB}" dt="2023-06-27T16:01:12.525" v="5"/>
          <ac:spMkLst>
            <pc:docMk/>
            <pc:sldMk cId="1014391332" sldId="268"/>
            <ac:spMk id="3" creationId="{38596FEC-117F-B385-954A-6E24D207D768}"/>
          </ac:spMkLst>
        </pc:spChg>
        <pc:picChg chg="add mod">
          <ac:chgData name="Keating, Stewart" userId="S::stewart.keating@justice.gov.uk::bc032034-3b85-4c39-9f98-c0b2bcdcde83" providerId="AD" clId="Web-{A8817326-2075-42F2-A2D9-3E2E668D3CDB}" dt="2023-06-27T16:03:08.231" v="13" actId="1076"/>
          <ac:picMkLst>
            <pc:docMk/>
            <pc:sldMk cId="1014391332" sldId="268"/>
            <ac:picMk id="4" creationId="{72CFB537-B36E-A03A-B62B-71A09449A582}"/>
          </ac:picMkLst>
        </pc:picChg>
      </pc:sldChg>
    </pc:docChg>
  </pc:docChgLst>
  <pc:docChgLst>
    <pc:chgData name="Keating, Stewart" userId="S::stewart.keating@justice.gov.uk::bc032034-3b85-4c39-9f98-c0b2bcdcde83" providerId="AD" clId="Web-{F5AD067E-A0AD-41C4-A6BC-C4FFD4057385}"/>
    <pc:docChg chg="modSld">
      <pc:chgData name="Keating, Stewart" userId="S::stewart.keating@justice.gov.uk::bc032034-3b85-4c39-9f98-c0b2bcdcde83" providerId="AD" clId="Web-{F5AD067E-A0AD-41C4-A6BC-C4FFD4057385}" dt="2023-07-03T08:12:35.447" v="5" actId="20577"/>
      <pc:docMkLst>
        <pc:docMk/>
      </pc:docMkLst>
      <pc:sldChg chg="modSp">
        <pc:chgData name="Keating, Stewart" userId="S::stewart.keating@justice.gov.uk::bc032034-3b85-4c39-9f98-c0b2bcdcde83" providerId="AD" clId="Web-{F5AD067E-A0AD-41C4-A6BC-C4FFD4057385}" dt="2023-07-03T08:12:35.447" v="5" actId="20577"/>
        <pc:sldMkLst>
          <pc:docMk/>
          <pc:sldMk cId="539897124" sldId="290"/>
        </pc:sldMkLst>
        <pc:spChg chg="mod">
          <ac:chgData name="Keating, Stewart" userId="S::stewart.keating@justice.gov.uk::bc032034-3b85-4c39-9f98-c0b2bcdcde83" providerId="AD" clId="Web-{F5AD067E-A0AD-41C4-A6BC-C4FFD4057385}" dt="2023-07-03T08:12:35.447" v="5" actId="20577"/>
          <ac:spMkLst>
            <pc:docMk/>
            <pc:sldMk cId="539897124" sldId="290"/>
            <ac:spMk id="3" creationId="{319E56C9-C99B-82BB-D88E-BB92C0ADA424}"/>
          </ac:spMkLst>
        </pc:spChg>
      </pc:sldChg>
    </pc:docChg>
  </pc:docChgLst>
  <pc:docChgLst>
    <pc:chgData name="Rickard, Ian" userId="S::ian.rickard@justice.gov.uk::7fdc4a21-178e-4752-8edb-e1310b4e4f6c" providerId="AD" clId="Web-{DC74A771-EC36-4A53-B764-DF0CC324370E}"/>
    <pc:docChg chg="delSld modSld">
      <pc:chgData name="Rickard, Ian" userId="S::ian.rickard@justice.gov.uk::7fdc4a21-178e-4752-8edb-e1310b4e4f6c" providerId="AD" clId="Web-{DC74A771-EC36-4A53-B764-DF0CC324370E}" dt="2023-07-03T12:52:23.280" v="5"/>
      <pc:docMkLst>
        <pc:docMk/>
      </pc:docMkLst>
      <pc:sldChg chg="addSp delSp modSp del">
        <pc:chgData name="Rickard, Ian" userId="S::ian.rickard@justice.gov.uk::7fdc4a21-178e-4752-8edb-e1310b4e4f6c" providerId="AD" clId="Web-{DC74A771-EC36-4A53-B764-DF0CC324370E}" dt="2023-07-03T12:52:23.280" v="5"/>
        <pc:sldMkLst>
          <pc:docMk/>
          <pc:sldMk cId="1175111832" sldId="257"/>
        </pc:sldMkLst>
        <pc:spChg chg="del">
          <ac:chgData name="Rickard, Ian" userId="S::ian.rickard@justice.gov.uk::7fdc4a21-178e-4752-8edb-e1310b4e4f6c" providerId="AD" clId="Web-{DC74A771-EC36-4A53-B764-DF0CC324370E}" dt="2023-07-03T12:38:31.366" v="1"/>
          <ac:spMkLst>
            <pc:docMk/>
            <pc:sldMk cId="1175111832" sldId="257"/>
            <ac:spMk id="3" creationId="{089D3375-BAAA-4F23-A267-E5605B9419AB}"/>
          </ac:spMkLst>
        </pc:spChg>
        <pc:spChg chg="add mod">
          <ac:chgData name="Rickard, Ian" userId="S::ian.rickard@justice.gov.uk::7fdc4a21-178e-4752-8edb-e1310b4e4f6c" providerId="AD" clId="Web-{DC74A771-EC36-4A53-B764-DF0CC324370E}" dt="2023-07-03T12:38:31.366" v="1"/>
          <ac:spMkLst>
            <pc:docMk/>
            <pc:sldMk cId="1175111832" sldId="257"/>
            <ac:spMk id="6" creationId="{0826E88D-FF4A-062A-C1C0-BD980E2A3E58}"/>
          </ac:spMkLst>
        </pc:spChg>
        <pc:picChg chg="del">
          <ac:chgData name="Rickard, Ian" userId="S::ian.rickard@justice.gov.uk::7fdc4a21-178e-4752-8edb-e1310b4e4f6c" providerId="AD" clId="Web-{DC74A771-EC36-4A53-B764-DF0CC324370E}" dt="2023-07-03T12:38:27.647" v="0"/>
          <ac:picMkLst>
            <pc:docMk/>
            <pc:sldMk cId="1175111832" sldId="257"/>
            <ac:picMk id="4" creationId="{031BC690-6F88-41A9-8656-6862F5D70E4C}"/>
          </ac:picMkLst>
        </pc:picChg>
      </pc:sldChg>
      <pc:sldChg chg="del">
        <pc:chgData name="Rickard, Ian" userId="S::ian.rickard@justice.gov.uk::7fdc4a21-178e-4752-8edb-e1310b4e4f6c" providerId="AD" clId="Web-{DC74A771-EC36-4A53-B764-DF0CC324370E}" dt="2023-07-03T12:38:33.834" v="2"/>
        <pc:sldMkLst>
          <pc:docMk/>
          <pc:sldMk cId="1360139032" sldId="258"/>
        </pc:sldMkLst>
      </pc:sldChg>
      <pc:sldChg chg="del">
        <pc:chgData name="Rickard, Ian" userId="S::ian.rickard@justice.gov.uk::7fdc4a21-178e-4752-8edb-e1310b4e4f6c" providerId="AD" clId="Web-{DC74A771-EC36-4A53-B764-DF0CC324370E}" dt="2023-07-03T12:38:37.022" v="3"/>
        <pc:sldMkLst>
          <pc:docMk/>
          <pc:sldMk cId="1443377813" sldId="259"/>
        </pc:sldMkLst>
      </pc:sldChg>
      <pc:sldChg chg="del">
        <pc:chgData name="Rickard, Ian" userId="S::ian.rickard@justice.gov.uk::7fdc4a21-178e-4752-8edb-e1310b4e4f6c" providerId="AD" clId="Web-{DC74A771-EC36-4A53-B764-DF0CC324370E}" dt="2023-07-03T12:52:17.264" v="4"/>
        <pc:sldMkLst>
          <pc:docMk/>
          <pc:sldMk cId="2867630052" sldId="283"/>
        </pc:sldMkLst>
      </pc:sldChg>
    </pc:docChg>
  </pc:docChgLst>
  <pc:docChgLst>
    <pc:chgData name="Keating, Stewart" userId="bc032034-3b85-4c39-9f98-c0b2bcdcde83" providerId="ADAL" clId="{0456D4FE-FB89-4C35-832D-6E013D435315}"/>
    <pc:docChg chg="undo custSel modSld">
      <pc:chgData name="Keating, Stewart" userId="bc032034-3b85-4c39-9f98-c0b2bcdcde83" providerId="ADAL" clId="{0456D4FE-FB89-4C35-832D-6E013D435315}" dt="2023-07-03T14:14:39.131" v="530" actId="20577"/>
      <pc:docMkLst>
        <pc:docMk/>
      </pc:docMkLst>
      <pc:sldChg chg="addSp delSp modSp mod modAnim">
        <pc:chgData name="Keating, Stewart" userId="bc032034-3b85-4c39-9f98-c0b2bcdcde83" providerId="ADAL" clId="{0456D4FE-FB89-4C35-832D-6E013D435315}" dt="2023-07-03T14:10:24.405" v="338" actId="20577"/>
        <pc:sldMkLst>
          <pc:docMk/>
          <pc:sldMk cId="918941083" sldId="264"/>
        </pc:sldMkLst>
        <pc:spChg chg="mod">
          <ac:chgData name="Keating, Stewart" userId="bc032034-3b85-4c39-9f98-c0b2bcdcde83" providerId="ADAL" clId="{0456D4FE-FB89-4C35-832D-6E013D435315}" dt="2023-07-03T14:10:24.405" v="338" actId="20577"/>
          <ac:spMkLst>
            <pc:docMk/>
            <pc:sldMk cId="918941083" sldId="264"/>
            <ac:spMk id="9" creationId="{D6FE9DB3-5C8C-4201-AEC1-E418A0C66106}"/>
          </ac:spMkLst>
        </pc:spChg>
        <pc:spChg chg="add mod">
          <ac:chgData name="Keating, Stewart" userId="bc032034-3b85-4c39-9f98-c0b2bcdcde83" providerId="ADAL" clId="{0456D4FE-FB89-4C35-832D-6E013D435315}" dt="2023-07-03T13:08:14.840" v="143" actId="1076"/>
          <ac:spMkLst>
            <pc:docMk/>
            <pc:sldMk cId="918941083" sldId="264"/>
            <ac:spMk id="12" creationId="{E8B157BF-38BB-40F6-823F-D6C93AB9DE8D}"/>
          </ac:spMkLst>
        </pc:spChg>
        <pc:spChg chg="add del mod">
          <ac:chgData name="Keating, Stewart" userId="bc032034-3b85-4c39-9f98-c0b2bcdcde83" providerId="ADAL" clId="{0456D4FE-FB89-4C35-832D-6E013D435315}" dt="2023-07-03T13:08:16.628" v="145"/>
          <ac:spMkLst>
            <pc:docMk/>
            <pc:sldMk cId="918941083" sldId="264"/>
            <ac:spMk id="22" creationId="{86F59657-A356-4381-AB2C-6A060D3CFD9D}"/>
          </ac:spMkLst>
        </pc:spChg>
        <pc:spChg chg="add mod">
          <ac:chgData name="Keating, Stewart" userId="bc032034-3b85-4c39-9f98-c0b2bcdcde83" providerId="ADAL" clId="{0456D4FE-FB89-4C35-832D-6E013D435315}" dt="2023-07-03T13:10:52.131" v="276" actId="1076"/>
          <ac:spMkLst>
            <pc:docMk/>
            <pc:sldMk cId="918941083" sldId="264"/>
            <ac:spMk id="26" creationId="{3F588153-BF1F-42F6-A0D0-B1742BC3619F}"/>
          </ac:spMkLst>
        </pc:spChg>
      </pc:sldChg>
      <pc:sldChg chg="modSp mod">
        <pc:chgData name="Keating, Stewart" userId="bc032034-3b85-4c39-9f98-c0b2bcdcde83" providerId="ADAL" clId="{0456D4FE-FB89-4C35-832D-6E013D435315}" dt="2023-07-03T14:12:00.304" v="352" actId="255"/>
        <pc:sldMkLst>
          <pc:docMk/>
          <pc:sldMk cId="743017500" sldId="267"/>
        </pc:sldMkLst>
        <pc:spChg chg="mod">
          <ac:chgData name="Keating, Stewart" userId="bc032034-3b85-4c39-9f98-c0b2bcdcde83" providerId="ADAL" clId="{0456D4FE-FB89-4C35-832D-6E013D435315}" dt="2023-07-03T14:12:00.304" v="352" actId="255"/>
          <ac:spMkLst>
            <pc:docMk/>
            <pc:sldMk cId="743017500" sldId="267"/>
            <ac:spMk id="9" creationId="{D6FE9DB3-5C8C-4201-AEC1-E418A0C66106}"/>
          </ac:spMkLst>
        </pc:spChg>
      </pc:sldChg>
      <pc:sldChg chg="modSp mod">
        <pc:chgData name="Keating, Stewart" userId="bc032034-3b85-4c39-9f98-c0b2bcdcde83" providerId="ADAL" clId="{0456D4FE-FB89-4C35-832D-6E013D435315}" dt="2023-07-03T13:03:46.785" v="122" actId="1076"/>
        <pc:sldMkLst>
          <pc:docMk/>
          <pc:sldMk cId="2256473652" sldId="282"/>
        </pc:sldMkLst>
        <pc:spChg chg="mod">
          <ac:chgData name="Keating, Stewart" userId="bc032034-3b85-4c39-9f98-c0b2bcdcde83" providerId="ADAL" clId="{0456D4FE-FB89-4C35-832D-6E013D435315}" dt="2023-07-03T13:03:46.785" v="122" actId="1076"/>
          <ac:spMkLst>
            <pc:docMk/>
            <pc:sldMk cId="2256473652" sldId="282"/>
            <ac:spMk id="2" creationId="{47645082-B604-4918-A58B-0E2B4D7ACB6B}"/>
          </ac:spMkLst>
        </pc:spChg>
        <pc:spChg chg="mod">
          <ac:chgData name="Keating, Stewart" userId="bc032034-3b85-4c39-9f98-c0b2bcdcde83" providerId="ADAL" clId="{0456D4FE-FB89-4C35-832D-6E013D435315}" dt="2023-07-03T13:03:46.785" v="122" actId="1076"/>
          <ac:spMkLst>
            <pc:docMk/>
            <pc:sldMk cId="2256473652" sldId="282"/>
            <ac:spMk id="3" creationId="{37427842-0EFE-3C39-9982-BC6EFED5C009}"/>
          </ac:spMkLst>
        </pc:spChg>
        <pc:spChg chg="mod">
          <ac:chgData name="Keating, Stewart" userId="bc032034-3b85-4c39-9f98-c0b2bcdcde83" providerId="ADAL" clId="{0456D4FE-FB89-4C35-832D-6E013D435315}" dt="2023-07-03T13:03:46.785" v="122" actId="1076"/>
          <ac:spMkLst>
            <pc:docMk/>
            <pc:sldMk cId="2256473652" sldId="282"/>
            <ac:spMk id="4" creationId="{681A9750-B340-4955-AFB0-28E4A4110E00}"/>
          </ac:spMkLst>
        </pc:spChg>
        <pc:spChg chg="mod">
          <ac:chgData name="Keating, Stewart" userId="bc032034-3b85-4c39-9f98-c0b2bcdcde83" providerId="ADAL" clId="{0456D4FE-FB89-4C35-832D-6E013D435315}" dt="2023-07-03T13:03:22.850" v="119" actId="20577"/>
          <ac:spMkLst>
            <pc:docMk/>
            <pc:sldMk cId="2256473652" sldId="282"/>
            <ac:spMk id="6" creationId="{349F087B-6D87-E3BE-3828-402B0872361C}"/>
          </ac:spMkLst>
        </pc:spChg>
        <pc:spChg chg="mod">
          <ac:chgData name="Keating, Stewart" userId="bc032034-3b85-4c39-9f98-c0b2bcdcde83" providerId="ADAL" clId="{0456D4FE-FB89-4C35-832D-6E013D435315}" dt="2023-07-03T13:03:46.785" v="122" actId="1076"/>
          <ac:spMkLst>
            <pc:docMk/>
            <pc:sldMk cId="2256473652" sldId="282"/>
            <ac:spMk id="8" creationId="{92CE2040-CADE-466B-9D54-2261E6705045}"/>
          </ac:spMkLst>
        </pc:spChg>
        <pc:spChg chg="mod">
          <ac:chgData name="Keating, Stewart" userId="bc032034-3b85-4c39-9f98-c0b2bcdcde83" providerId="ADAL" clId="{0456D4FE-FB89-4C35-832D-6E013D435315}" dt="2023-07-03T13:03:46.785" v="122" actId="1076"/>
          <ac:spMkLst>
            <pc:docMk/>
            <pc:sldMk cId="2256473652" sldId="282"/>
            <ac:spMk id="9" creationId="{68E7D53A-DDFF-42A5-AAF3-E3C65BFB738D}"/>
          </ac:spMkLst>
        </pc:spChg>
        <pc:spChg chg="mod">
          <ac:chgData name="Keating, Stewart" userId="bc032034-3b85-4c39-9f98-c0b2bcdcde83" providerId="ADAL" clId="{0456D4FE-FB89-4C35-832D-6E013D435315}" dt="2023-07-03T13:03:46.785" v="122" actId="1076"/>
          <ac:spMkLst>
            <pc:docMk/>
            <pc:sldMk cId="2256473652" sldId="282"/>
            <ac:spMk id="10" creationId="{91F6C44C-E5AD-441A-A7FB-E012F36895D5}"/>
          </ac:spMkLst>
        </pc:spChg>
        <pc:spChg chg="mod">
          <ac:chgData name="Keating, Stewart" userId="bc032034-3b85-4c39-9f98-c0b2bcdcde83" providerId="ADAL" clId="{0456D4FE-FB89-4C35-832D-6E013D435315}" dt="2023-07-03T13:03:34.691" v="121" actId="1076"/>
          <ac:spMkLst>
            <pc:docMk/>
            <pc:sldMk cId="2256473652" sldId="282"/>
            <ac:spMk id="11" creationId="{E8E0DFD6-7AE8-491A-9E99-B20B82211543}"/>
          </ac:spMkLst>
        </pc:spChg>
        <pc:spChg chg="mod">
          <ac:chgData name="Keating, Stewart" userId="bc032034-3b85-4c39-9f98-c0b2bcdcde83" providerId="ADAL" clId="{0456D4FE-FB89-4C35-832D-6E013D435315}" dt="2023-07-03T13:03:46.785" v="122" actId="1076"/>
          <ac:spMkLst>
            <pc:docMk/>
            <pc:sldMk cId="2256473652" sldId="282"/>
            <ac:spMk id="12" creationId="{D7D16051-38FF-4171-9DFD-C991B797013D}"/>
          </ac:spMkLst>
        </pc:spChg>
      </pc:sldChg>
      <pc:sldChg chg="modSp mod">
        <pc:chgData name="Keating, Stewart" userId="bc032034-3b85-4c39-9f98-c0b2bcdcde83" providerId="ADAL" clId="{0456D4FE-FB89-4C35-832D-6E013D435315}" dt="2023-07-03T09:54:08.919" v="10" actId="6549"/>
        <pc:sldMkLst>
          <pc:docMk/>
          <pc:sldMk cId="2867630052" sldId="283"/>
        </pc:sldMkLst>
        <pc:spChg chg="mod">
          <ac:chgData name="Keating, Stewart" userId="bc032034-3b85-4c39-9f98-c0b2bcdcde83" providerId="ADAL" clId="{0456D4FE-FB89-4C35-832D-6E013D435315}" dt="2023-07-03T09:54:08.919" v="10" actId="6549"/>
          <ac:spMkLst>
            <pc:docMk/>
            <pc:sldMk cId="2867630052" sldId="283"/>
            <ac:spMk id="14" creationId="{E9BC8DE4-B658-4F99-B121-6FAA78FD064B}"/>
          </ac:spMkLst>
        </pc:spChg>
      </pc:sldChg>
      <pc:sldChg chg="addSp delSp modSp mod modAnim">
        <pc:chgData name="Keating, Stewart" userId="bc032034-3b85-4c39-9f98-c0b2bcdcde83" providerId="ADAL" clId="{0456D4FE-FB89-4C35-832D-6E013D435315}" dt="2023-07-03T14:05:58.838" v="329"/>
        <pc:sldMkLst>
          <pc:docMk/>
          <pc:sldMk cId="666643154" sldId="284"/>
        </pc:sldMkLst>
        <pc:spChg chg="mod">
          <ac:chgData name="Keating, Stewart" userId="bc032034-3b85-4c39-9f98-c0b2bcdcde83" providerId="ADAL" clId="{0456D4FE-FB89-4C35-832D-6E013D435315}" dt="2023-07-03T14:05:42.965" v="327" actId="207"/>
          <ac:spMkLst>
            <pc:docMk/>
            <pc:sldMk cId="666643154" sldId="284"/>
            <ac:spMk id="2" creationId="{F15479FA-4A0C-B092-3595-3965463DB8BC}"/>
          </ac:spMkLst>
        </pc:spChg>
        <pc:spChg chg="mod">
          <ac:chgData name="Keating, Stewart" userId="bc032034-3b85-4c39-9f98-c0b2bcdcde83" providerId="ADAL" clId="{0456D4FE-FB89-4C35-832D-6E013D435315}" dt="2023-07-03T14:05:47.614" v="328" actId="207"/>
          <ac:spMkLst>
            <pc:docMk/>
            <pc:sldMk cId="666643154" sldId="284"/>
            <ac:spMk id="3" creationId="{180566E0-9AA5-6BDF-5F9D-08B466A44D41}"/>
          </ac:spMkLst>
        </pc:spChg>
        <pc:spChg chg="del">
          <ac:chgData name="Keating, Stewart" userId="bc032034-3b85-4c39-9f98-c0b2bcdcde83" providerId="ADAL" clId="{0456D4FE-FB89-4C35-832D-6E013D435315}" dt="2023-07-03T09:55:03.733" v="20" actId="478"/>
          <ac:spMkLst>
            <pc:docMk/>
            <pc:sldMk cId="666643154" sldId="284"/>
            <ac:spMk id="7" creationId="{CD09787A-0A63-49D2-990B-C5EC094869D3}"/>
          </ac:spMkLst>
        </pc:spChg>
        <pc:spChg chg="del">
          <ac:chgData name="Keating, Stewart" userId="bc032034-3b85-4c39-9f98-c0b2bcdcde83" providerId="ADAL" clId="{0456D4FE-FB89-4C35-832D-6E013D435315}" dt="2023-07-03T09:54:38.873" v="12" actId="478"/>
          <ac:spMkLst>
            <pc:docMk/>
            <pc:sldMk cId="666643154" sldId="284"/>
            <ac:spMk id="8" creationId="{B602E998-B040-4170-9578-48BE48EFAEBA}"/>
          </ac:spMkLst>
        </pc:spChg>
        <pc:spChg chg="del">
          <ac:chgData name="Keating, Stewart" userId="bc032034-3b85-4c39-9f98-c0b2bcdcde83" providerId="ADAL" clId="{0456D4FE-FB89-4C35-832D-6E013D435315}" dt="2023-07-03T09:54:45.288" v="15" actId="478"/>
          <ac:spMkLst>
            <pc:docMk/>
            <pc:sldMk cId="666643154" sldId="284"/>
            <ac:spMk id="15" creationId="{71BC824B-0F45-4C45-81A0-9F69517068E2}"/>
          </ac:spMkLst>
        </pc:spChg>
        <pc:spChg chg="add mod ord">
          <ac:chgData name="Keating, Stewart" userId="bc032034-3b85-4c39-9f98-c0b2bcdcde83" providerId="ADAL" clId="{0456D4FE-FB89-4C35-832D-6E013D435315}" dt="2023-07-03T09:54:58.646" v="18" actId="167"/>
          <ac:spMkLst>
            <pc:docMk/>
            <pc:sldMk cId="666643154" sldId="284"/>
            <ac:spMk id="18" creationId="{1DE9D313-3466-430A-913A-04B95B05731E}"/>
          </ac:spMkLst>
        </pc:spChg>
        <pc:spChg chg="add mod ord">
          <ac:chgData name="Keating, Stewart" userId="bc032034-3b85-4c39-9f98-c0b2bcdcde83" providerId="ADAL" clId="{0456D4FE-FB89-4C35-832D-6E013D435315}" dt="2023-07-03T09:55:01.066" v="19" actId="167"/>
          <ac:spMkLst>
            <pc:docMk/>
            <pc:sldMk cId="666643154" sldId="284"/>
            <ac:spMk id="19" creationId="{F5535B9C-690C-490A-B0FE-EC590C16B45E}"/>
          </ac:spMkLst>
        </pc:spChg>
        <pc:spChg chg="add mod ord">
          <ac:chgData name="Keating, Stewart" userId="bc032034-3b85-4c39-9f98-c0b2bcdcde83" providerId="ADAL" clId="{0456D4FE-FB89-4C35-832D-6E013D435315}" dt="2023-07-03T09:55:13.311" v="22" actId="167"/>
          <ac:spMkLst>
            <pc:docMk/>
            <pc:sldMk cId="666643154" sldId="284"/>
            <ac:spMk id="20" creationId="{3035D134-1F05-497B-9433-80328E555C59}"/>
          </ac:spMkLst>
        </pc:spChg>
      </pc:sldChg>
      <pc:sldChg chg="addSp delSp modSp mod modAnim">
        <pc:chgData name="Keating, Stewart" userId="bc032034-3b85-4c39-9f98-c0b2bcdcde83" providerId="ADAL" clId="{0456D4FE-FB89-4C35-832D-6E013D435315}" dt="2023-07-03T09:58:01.210" v="52"/>
        <pc:sldMkLst>
          <pc:docMk/>
          <pc:sldMk cId="151923151" sldId="285"/>
        </pc:sldMkLst>
        <pc:spChg chg="del">
          <ac:chgData name="Keating, Stewart" userId="bc032034-3b85-4c39-9f98-c0b2bcdcde83" providerId="ADAL" clId="{0456D4FE-FB89-4C35-832D-6E013D435315}" dt="2023-07-03T09:55:31.060" v="24" actId="478"/>
          <ac:spMkLst>
            <pc:docMk/>
            <pc:sldMk cId="151923151" sldId="285"/>
            <ac:spMk id="7" creationId="{CD09787A-0A63-49D2-990B-C5EC094869D3}"/>
          </ac:spMkLst>
        </pc:spChg>
        <pc:spChg chg="del">
          <ac:chgData name="Keating, Stewart" userId="bc032034-3b85-4c39-9f98-c0b2bcdcde83" providerId="ADAL" clId="{0456D4FE-FB89-4C35-832D-6E013D435315}" dt="2023-07-03T09:55:46.081" v="28" actId="478"/>
          <ac:spMkLst>
            <pc:docMk/>
            <pc:sldMk cId="151923151" sldId="285"/>
            <ac:spMk id="8" creationId="{B602E998-B040-4170-9578-48BE48EFAEBA}"/>
          </ac:spMkLst>
        </pc:spChg>
        <pc:spChg chg="del">
          <ac:chgData name="Keating, Stewart" userId="bc032034-3b85-4c39-9f98-c0b2bcdcde83" providerId="ADAL" clId="{0456D4FE-FB89-4C35-832D-6E013D435315}" dt="2023-07-03T09:57:24.432" v="47" actId="478"/>
          <ac:spMkLst>
            <pc:docMk/>
            <pc:sldMk cId="151923151" sldId="285"/>
            <ac:spMk id="15" creationId="{71BC824B-0F45-4C45-81A0-9F69517068E2}"/>
          </ac:spMkLst>
        </pc:spChg>
        <pc:spChg chg="del">
          <ac:chgData name="Keating, Stewart" userId="bc032034-3b85-4c39-9f98-c0b2bcdcde83" providerId="ADAL" clId="{0456D4FE-FB89-4C35-832D-6E013D435315}" dt="2023-07-03T09:56:42.739" v="39" actId="478"/>
          <ac:spMkLst>
            <pc:docMk/>
            <pc:sldMk cId="151923151" sldId="285"/>
            <ac:spMk id="18" creationId="{5D688965-6036-48AF-989E-6CBA045ABAF6}"/>
          </ac:spMkLst>
        </pc:spChg>
        <pc:spChg chg="del">
          <ac:chgData name="Keating, Stewart" userId="bc032034-3b85-4c39-9f98-c0b2bcdcde83" providerId="ADAL" clId="{0456D4FE-FB89-4C35-832D-6E013D435315}" dt="2023-07-03T09:56:10.077" v="34" actId="478"/>
          <ac:spMkLst>
            <pc:docMk/>
            <pc:sldMk cId="151923151" sldId="285"/>
            <ac:spMk id="19" creationId="{5FF155BB-9EFF-4A55-B119-96BC455FD642}"/>
          </ac:spMkLst>
        </pc:spChg>
        <pc:spChg chg="add mod ord">
          <ac:chgData name="Keating, Stewart" userId="bc032034-3b85-4c39-9f98-c0b2bcdcde83" providerId="ADAL" clId="{0456D4FE-FB89-4C35-832D-6E013D435315}" dt="2023-07-03T09:55:38.105" v="26" actId="167"/>
          <ac:spMkLst>
            <pc:docMk/>
            <pc:sldMk cId="151923151" sldId="285"/>
            <ac:spMk id="24" creationId="{D6A68813-20AE-474B-896D-CC8351354F6D}"/>
          </ac:spMkLst>
        </pc:spChg>
        <pc:spChg chg="add mod ord">
          <ac:chgData name="Keating, Stewart" userId="bc032034-3b85-4c39-9f98-c0b2bcdcde83" providerId="ADAL" clId="{0456D4FE-FB89-4C35-832D-6E013D435315}" dt="2023-07-03T09:55:59.201" v="31" actId="1076"/>
          <ac:spMkLst>
            <pc:docMk/>
            <pc:sldMk cId="151923151" sldId="285"/>
            <ac:spMk id="25" creationId="{C74DDAC7-2346-438D-AD31-5668B949482C}"/>
          </ac:spMkLst>
        </pc:spChg>
        <pc:spChg chg="add mod ord">
          <ac:chgData name="Keating, Stewart" userId="bc032034-3b85-4c39-9f98-c0b2bcdcde83" providerId="ADAL" clId="{0456D4FE-FB89-4C35-832D-6E013D435315}" dt="2023-07-03T09:56:40.535" v="38" actId="167"/>
          <ac:spMkLst>
            <pc:docMk/>
            <pc:sldMk cId="151923151" sldId="285"/>
            <ac:spMk id="26" creationId="{3860792C-805A-4C00-90D5-B5F7E7D5F985}"/>
          </ac:spMkLst>
        </pc:spChg>
        <pc:spChg chg="add mod ord">
          <ac:chgData name="Keating, Stewart" userId="bc032034-3b85-4c39-9f98-c0b2bcdcde83" providerId="ADAL" clId="{0456D4FE-FB89-4C35-832D-6E013D435315}" dt="2023-07-03T09:57:20.292" v="46" actId="167"/>
          <ac:spMkLst>
            <pc:docMk/>
            <pc:sldMk cId="151923151" sldId="285"/>
            <ac:spMk id="27" creationId="{CF1889C3-10B7-40E7-BFBF-B9F950F41F45}"/>
          </ac:spMkLst>
        </pc:spChg>
        <pc:spChg chg="add mod ord">
          <ac:chgData name="Keating, Stewart" userId="bc032034-3b85-4c39-9f98-c0b2bcdcde83" providerId="ADAL" clId="{0456D4FE-FB89-4C35-832D-6E013D435315}" dt="2023-07-03T09:57:39.579" v="51" actId="167"/>
          <ac:spMkLst>
            <pc:docMk/>
            <pc:sldMk cId="151923151" sldId="285"/>
            <ac:spMk id="28" creationId="{0BAF6F2F-F1D6-42A0-9B9E-A968EACF8616}"/>
          </ac:spMkLst>
        </pc:spChg>
      </pc:sldChg>
      <pc:sldChg chg="modSp mod">
        <pc:chgData name="Keating, Stewart" userId="bc032034-3b85-4c39-9f98-c0b2bcdcde83" providerId="ADAL" clId="{0456D4FE-FB89-4C35-832D-6E013D435315}" dt="2023-07-03T14:10:07.884" v="335" actId="313"/>
        <pc:sldMkLst>
          <pc:docMk/>
          <pc:sldMk cId="2253207670" sldId="287"/>
        </pc:sldMkLst>
        <pc:spChg chg="mod">
          <ac:chgData name="Keating, Stewart" userId="bc032034-3b85-4c39-9f98-c0b2bcdcde83" providerId="ADAL" clId="{0456D4FE-FB89-4C35-832D-6E013D435315}" dt="2023-07-03T14:10:07.884" v="335" actId="313"/>
          <ac:spMkLst>
            <pc:docMk/>
            <pc:sldMk cId="2253207670" sldId="287"/>
            <ac:spMk id="2" creationId="{0871E2A7-1179-4258-AAF9-08C0432B13DF}"/>
          </ac:spMkLst>
        </pc:spChg>
      </pc:sldChg>
      <pc:sldChg chg="modSp mod">
        <pc:chgData name="Keating, Stewart" userId="bc032034-3b85-4c39-9f98-c0b2bcdcde83" providerId="ADAL" clId="{0456D4FE-FB89-4C35-832D-6E013D435315}" dt="2023-07-03T14:13:03.748" v="382" actId="255"/>
        <pc:sldMkLst>
          <pc:docMk/>
          <pc:sldMk cId="5260123" sldId="288"/>
        </pc:sldMkLst>
        <pc:spChg chg="mod">
          <ac:chgData name="Keating, Stewart" userId="bc032034-3b85-4c39-9f98-c0b2bcdcde83" providerId="ADAL" clId="{0456D4FE-FB89-4C35-832D-6E013D435315}" dt="2023-07-03T14:13:03.748" v="382" actId="255"/>
          <ac:spMkLst>
            <pc:docMk/>
            <pc:sldMk cId="5260123" sldId="288"/>
            <ac:spMk id="9" creationId="{D6FE9DB3-5C8C-4201-AEC1-E418A0C66106}"/>
          </ac:spMkLst>
        </pc:spChg>
      </pc:sldChg>
      <pc:sldChg chg="modSp mod">
        <pc:chgData name="Keating, Stewart" userId="bc032034-3b85-4c39-9f98-c0b2bcdcde83" providerId="ADAL" clId="{0456D4FE-FB89-4C35-832D-6E013D435315}" dt="2023-07-03T14:13:23.380" v="385" actId="1076"/>
        <pc:sldMkLst>
          <pc:docMk/>
          <pc:sldMk cId="2881410088" sldId="289"/>
        </pc:sldMkLst>
        <pc:spChg chg="mod">
          <ac:chgData name="Keating, Stewart" userId="bc032034-3b85-4c39-9f98-c0b2bcdcde83" providerId="ADAL" clId="{0456D4FE-FB89-4C35-832D-6E013D435315}" dt="2023-07-03T14:13:23.380" v="385" actId="1076"/>
          <ac:spMkLst>
            <pc:docMk/>
            <pc:sldMk cId="2881410088" sldId="289"/>
            <ac:spMk id="2" creationId="{A2D63ECB-B300-577E-4DD3-970B9E6F9FC3}"/>
          </ac:spMkLst>
        </pc:spChg>
      </pc:sldChg>
      <pc:sldChg chg="modSp mod">
        <pc:chgData name="Keating, Stewart" userId="bc032034-3b85-4c39-9f98-c0b2bcdcde83" providerId="ADAL" clId="{0456D4FE-FB89-4C35-832D-6E013D435315}" dt="2023-07-03T14:11:50.178" v="350" actId="1076"/>
        <pc:sldMkLst>
          <pc:docMk/>
          <pc:sldMk cId="2519657126" sldId="294"/>
        </pc:sldMkLst>
        <pc:spChg chg="mod">
          <ac:chgData name="Keating, Stewart" userId="bc032034-3b85-4c39-9f98-c0b2bcdcde83" providerId="ADAL" clId="{0456D4FE-FB89-4C35-832D-6E013D435315}" dt="2023-07-03T14:11:50.178" v="350" actId="1076"/>
          <ac:spMkLst>
            <pc:docMk/>
            <pc:sldMk cId="2519657126" sldId="294"/>
            <ac:spMk id="2" creationId="{90F434C8-A536-2CBC-0FCB-E1672F049088}"/>
          </ac:spMkLst>
        </pc:spChg>
        <pc:spChg chg="mod">
          <ac:chgData name="Keating, Stewart" userId="bc032034-3b85-4c39-9f98-c0b2bcdcde83" providerId="ADAL" clId="{0456D4FE-FB89-4C35-832D-6E013D435315}" dt="2023-07-03T14:10:51.387" v="342" actId="1076"/>
          <ac:spMkLst>
            <pc:docMk/>
            <pc:sldMk cId="2519657126" sldId="294"/>
            <ac:spMk id="4" creationId="{9E5E7230-63A4-43B9-A14A-4C70F8C7BDBA}"/>
          </ac:spMkLst>
        </pc:spChg>
        <pc:spChg chg="mod">
          <ac:chgData name="Keating, Stewart" userId="bc032034-3b85-4c39-9f98-c0b2bcdcde83" providerId="ADAL" clId="{0456D4FE-FB89-4C35-832D-6E013D435315}" dt="2023-07-03T14:11:09.522" v="346" actId="1076"/>
          <ac:spMkLst>
            <pc:docMk/>
            <pc:sldMk cId="2519657126" sldId="294"/>
            <ac:spMk id="6" creationId="{7F3B8A29-DBF1-4CEC-9828-793A29226622}"/>
          </ac:spMkLst>
        </pc:spChg>
        <pc:spChg chg="mod">
          <ac:chgData name="Keating, Stewart" userId="bc032034-3b85-4c39-9f98-c0b2bcdcde83" providerId="ADAL" clId="{0456D4FE-FB89-4C35-832D-6E013D435315}" dt="2023-07-03T14:11:24.728" v="347" actId="1076"/>
          <ac:spMkLst>
            <pc:docMk/>
            <pc:sldMk cId="2519657126" sldId="294"/>
            <ac:spMk id="11" creationId="{37FCE082-9ECC-4F99-B5D0-AE564DA4215B}"/>
          </ac:spMkLst>
        </pc:spChg>
        <pc:spChg chg="mod">
          <ac:chgData name="Keating, Stewart" userId="bc032034-3b85-4c39-9f98-c0b2bcdcde83" providerId="ADAL" clId="{0456D4FE-FB89-4C35-832D-6E013D435315}" dt="2023-07-03T14:11:04.076" v="344" actId="1076"/>
          <ac:spMkLst>
            <pc:docMk/>
            <pc:sldMk cId="2519657126" sldId="294"/>
            <ac:spMk id="13" creationId="{A9BFAFFC-89E6-4F19-A31C-90FBFFDEEC89}"/>
          </ac:spMkLst>
        </pc:spChg>
        <pc:spChg chg="mod">
          <ac:chgData name="Keating, Stewart" userId="bc032034-3b85-4c39-9f98-c0b2bcdcde83" providerId="ADAL" clId="{0456D4FE-FB89-4C35-832D-6E013D435315}" dt="2023-07-03T14:10:57.413" v="343" actId="1076"/>
          <ac:spMkLst>
            <pc:docMk/>
            <pc:sldMk cId="2519657126" sldId="294"/>
            <ac:spMk id="17" creationId="{97E426D2-A8D4-4F6E-BD0A-C72FB668E1B2}"/>
          </ac:spMkLst>
        </pc:spChg>
        <pc:spChg chg="mod">
          <ac:chgData name="Keating, Stewart" userId="bc032034-3b85-4c39-9f98-c0b2bcdcde83" providerId="ADAL" clId="{0456D4FE-FB89-4C35-832D-6E013D435315}" dt="2023-07-03T14:10:44.303" v="340" actId="1076"/>
          <ac:spMkLst>
            <pc:docMk/>
            <pc:sldMk cId="2519657126" sldId="294"/>
            <ac:spMk id="24" creationId="{914115E2-E9A6-4692-8D04-0E21F58DD3F1}"/>
          </ac:spMkLst>
        </pc:spChg>
      </pc:sldChg>
      <pc:sldChg chg="modSp mod modAnim">
        <pc:chgData name="Keating, Stewart" userId="bc032034-3b85-4c39-9f98-c0b2bcdcde83" providerId="ADAL" clId="{0456D4FE-FB89-4C35-832D-6E013D435315}" dt="2023-07-03T14:14:39.131" v="530" actId="20577"/>
        <pc:sldMkLst>
          <pc:docMk/>
          <pc:sldMk cId="2005193761" sldId="295"/>
        </pc:sldMkLst>
        <pc:spChg chg="mod">
          <ac:chgData name="Keating, Stewart" userId="bc032034-3b85-4c39-9f98-c0b2bcdcde83" providerId="ADAL" clId="{0456D4FE-FB89-4C35-832D-6E013D435315}" dt="2023-07-03T14:14:39.131" v="530" actId="20577"/>
          <ac:spMkLst>
            <pc:docMk/>
            <pc:sldMk cId="2005193761" sldId="295"/>
            <ac:spMk id="13" creationId="{3FC83764-44B8-6BF2-5FD4-60237A320343}"/>
          </ac:spMkLst>
        </pc:spChg>
      </pc:sldChg>
    </pc:docChg>
  </pc:docChgLst>
  <pc:docChgLst>
    <pc:chgData name="Keating, Stewart" userId="S::stewart.keating@justice.gov.uk::bc032034-3b85-4c39-9f98-c0b2bcdcde83" providerId="AD" clId="Web-{3BDCF9B5-7C86-4F7A-8694-F067F7654BC8}"/>
    <pc:docChg chg="mod modSld">
      <pc:chgData name="Keating, Stewart" userId="S::stewart.keating@justice.gov.uk::bc032034-3b85-4c39-9f98-c0b2bcdcde83" providerId="AD" clId="Web-{3BDCF9B5-7C86-4F7A-8694-F067F7654BC8}" dt="2023-06-29T15:19:50.636" v="10"/>
      <pc:docMkLst>
        <pc:docMk/>
      </pc:docMkLst>
      <pc:sldChg chg="addSp modSp modCm">
        <pc:chgData name="Keating, Stewart" userId="S::stewart.keating@justice.gov.uk::bc032034-3b85-4c39-9f98-c0b2bcdcde83" providerId="AD" clId="Web-{3BDCF9B5-7C86-4F7A-8694-F067F7654BC8}" dt="2023-06-29T15:19:50.636" v="10"/>
        <pc:sldMkLst>
          <pc:docMk/>
          <pc:sldMk cId="2690309308" sldId="274"/>
        </pc:sldMkLst>
        <pc:spChg chg="mod">
          <ac:chgData name="Keating, Stewart" userId="S::stewart.keating@justice.gov.uk::bc032034-3b85-4c39-9f98-c0b2bcdcde83" providerId="AD" clId="Web-{3BDCF9B5-7C86-4F7A-8694-F067F7654BC8}" dt="2023-06-29T15:18:40.521" v="8" actId="1076"/>
          <ac:spMkLst>
            <pc:docMk/>
            <pc:sldMk cId="2690309308" sldId="274"/>
            <ac:spMk id="5" creationId="{C1BA7A40-782F-4A2A-9328-ADC0DAF9EB35}"/>
          </ac:spMkLst>
        </pc:spChg>
        <pc:picChg chg="add mod ord">
          <ac:chgData name="Keating, Stewart" userId="S::stewart.keating@justice.gov.uk::bc032034-3b85-4c39-9f98-c0b2bcdcde83" providerId="AD" clId="Web-{3BDCF9B5-7C86-4F7A-8694-F067F7654BC8}" dt="2023-06-29T15:18:30.333" v="5"/>
          <ac:picMkLst>
            <pc:docMk/>
            <pc:sldMk cId="2690309308" sldId="274"/>
            <ac:picMk id="3" creationId="{CDA6AF2A-5A4B-A811-36ED-C60F428B864D}"/>
          </ac:picMkLst>
        </pc:picChg>
      </pc:sldChg>
    </pc:docChg>
  </pc:docChgLst>
  <pc:docChgLst>
    <pc:chgData name="Keating, Stewart" userId="S::stewart.keating@justice.gov.uk::bc032034-3b85-4c39-9f98-c0b2bcdcde83" providerId="AD" clId="Web-{3BDEAA83-CB20-46B0-BA25-75226FD74D97}"/>
    <pc:docChg chg="addSld modSld sldOrd">
      <pc:chgData name="Keating, Stewart" userId="S::stewart.keating@justice.gov.uk::bc032034-3b85-4c39-9f98-c0b2bcdcde83" providerId="AD" clId="Web-{3BDEAA83-CB20-46B0-BA25-75226FD74D97}" dt="2023-07-03T08:11:11.230" v="36" actId="20577"/>
      <pc:docMkLst>
        <pc:docMk/>
      </pc:docMkLst>
      <pc:sldChg chg="addSp modSp new ord">
        <pc:chgData name="Keating, Stewart" userId="S::stewart.keating@justice.gov.uk::bc032034-3b85-4c39-9f98-c0b2bcdcde83" providerId="AD" clId="Web-{3BDEAA83-CB20-46B0-BA25-75226FD74D97}" dt="2023-07-03T08:11:11.230" v="36" actId="20577"/>
        <pc:sldMkLst>
          <pc:docMk/>
          <pc:sldMk cId="539897124" sldId="290"/>
        </pc:sldMkLst>
        <pc:spChg chg="add mod">
          <ac:chgData name="Keating, Stewart" userId="S::stewart.keating@justice.gov.uk::bc032034-3b85-4c39-9f98-c0b2bcdcde83" providerId="AD" clId="Web-{3BDEAA83-CB20-46B0-BA25-75226FD74D97}" dt="2023-07-03T08:09:17.727" v="8" actId="20577"/>
          <ac:spMkLst>
            <pc:docMk/>
            <pc:sldMk cId="539897124" sldId="290"/>
            <ac:spMk id="2" creationId="{A5494E2B-987A-1B3E-1277-8BF9C389A550}"/>
          </ac:spMkLst>
        </pc:spChg>
        <pc:spChg chg="add mod">
          <ac:chgData name="Keating, Stewart" userId="S::stewart.keating@justice.gov.uk::bc032034-3b85-4c39-9f98-c0b2bcdcde83" providerId="AD" clId="Web-{3BDEAA83-CB20-46B0-BA25-75226FD74D97}" dt="2023-07-03T08:11:11.230" v="36"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87B766C3-0130-4739-8ED7-F67369C75633}"/>
    <pc:docChg chg="modSld">
      <pc:chgData name="Keating, Stewart" userId="S::stewart.keating@justice.gov.uk::bc032034-3b85-4c39-9f98-c0b2bcdcde83" providerId="AD" clId="Web-{87B766C3-0130-4739-8ED7-F67369C75633}" dt="2023-07-03T09:19:35.677" v="116" actId="20577"/>
      <pc:docMkLst>
        <pc:docMk/>
      </pc:docMkLst>
      <pc:sldChg chg="modSp">
        <pc:chgData name="Keating, Stewart" userId="S::stewart.keating@justice.gov.uk::bc032034-3b85-4c39-9f98-c0b2bcdcde83" providerId="AD" clId="Web-{87B766C3-0130-4739-8ED7-F67369C75633}" dt="2023-07-03T09:19:35.677" v="116" actId="20577"/>
        <pc:sldMkLst>
          <pc:docMk/>
          <pc:sldMk cId="539897124" sldId="290"/>
        </pc:sldMkLst>
        <pc:spChg chg="mod">
          <ac:chgData name="Keating, Stewart" userId="S::stewart.keating@justice.gov.uk::bc032034-3b85-4c39-9f98-c0b2bcdcde83" providerId="AD" clId="Web-{87B766C3-0130-4739-8ED7-F67369C75633}" dt="2023-07-03T09:19:35.677" v="116" actId="20577"/>
          <ac:spMkLst>
            <pc:docMk/>
            <pc:sldMk cId="539897124" sldId="290"/>
            <ac:spMk id="3" creationId="{319E56C9-C99B-82BB-D88E-BB92C0ADA424}"/>
          </ac:spMkLst>
        </pc:spChg>
      </pc:sldChg>
    </pc:docChg>
  </pc:docChgLst>
  <pc:docChgLst>
    <pc:chgData name="Gray, Kristina" userId="f43bb7ec-02aa-4922-ad0b-7962462d9867" providerId="ADAL" clId="{4A933B9D-27C5-46C8-A84A-EF27E6BB389C}"/>
    <pc:docChg chg="undo redo custSel addSld delSld modSld sldOrd">
      <pc:chgData name="Gray, Kristina" userId="f43bb7ec-02aa-4922-ad0b-7962462d9867" providerId="ADAL" clId="{4A933B9D-27C5-46C8-A84A-EF27E6BB389C}" dt="2023-07-03T15:34:50.400" v="501"/>
      <pc:docMkLst>
        <pc:docMk/>
      </pc:docMkLst>
      <pc:sldChg chg="del">
        <pc:chgData name="Gray, Kristina" userId="f43bb7ec-02aa-4922-ad0b-7962462d9867" providerId="ADAL" clId="{4A933B9D-27C5-46C8-A84A-EF27E6BB389C}" dt="2023-06-28T08:42:08.776" v="0" actId="2696"/>
        <pc:sldMkLst>
          <pc:docMk/>
          <pc:sldMk cId="3380086354" sldId="256"/>
        </pc:sldMkLst>
      </pc:sldChg>
      <pc:sldChg chg="del">
        <pc:chgData name="Gray, Kristina" userId="f43bb7ec-02aa-4922-ad0b-7962462d9867" providerId="ADAL" clId="{4A933B9D-27C5-46C8-A84A-EF27E6BB389C}" dt="2023-07-03T14:45:59.799" v="500" actId="47"/>
        <pc:sldMkLst>
          <pc:docMk/>
          <pc:sldMk cId="1175111832" sldId="257"/>
        </pc:sldMkLst>
      </pc:sldChg>
      <pc:sldChg chg="del">
        <pc:chgData name="Gray, Kristina" userId="f43bb7ec-02aa-4922-ad0b-7962462d9867" providerId="ADAL" clId="{4A933B9D-27C5-46C8-A84A-EF27E6BB389C}" dt="2023-07-03T14:07:31.457" v="498" actId="47"/>
        <pc:sldMkLst>
          <pc:docMk/>
          <pc:sldMk cId="1360139032" sldId="258"/>
        </pc:sldMkLst>
      </pc:sldChg>
      <pc:sldChg chg="del">
        <pc:chgData name="Gray, Kristina" userId="f43bb7ec-02aa-4922-ad0b-7962462d9867" providerId="ADAL" clId="{4A933B9D-27C5-46C8-A84A-EF27E6BB389C}" dt="2023-07-03T14:07:31.972" v="499" actId="47"/>
        <pc:sldMkLst>
          <pc:docMk/>
          <pc:sldMk cId="1443377813" sldId="259"/>
        </pc:sldMkLst>
      </pc:sldChg>
      <pc:sldChg chg="addSp modSp mod">
        <pc:chgData name="Gray, Kristina" userId="f43bb7ec-02aa-4922-ad0b-7962462d9867" providerId="ADAL" clId="{4A933B9D-27C5-46C8-A84A-EF27E6BB389C}" dt="2023-06-28T16:44:16.531" v="250" actId="404"/>
        <pc:sldMkLst>
          <pc:docMk/>
          <pc:sldMk cId="3769825437" sldId="260"/>
        </pc:sldMkLst>
        <pc:spChg chg="mod">
          <ac:chgData name="Gray, Kristina" userId="f43bb7ec-02aa-4922-ad0b-7962462d9867" providerId="ADAL" clId="{4A933B9D-27C5-46C8-A84A-EF27E6BB389C}" dt="2023-06-28T16:44:16.531" v="250" actId="404"/>
          <ac:spMkLst>
            <pc:docMk/>
            <pc:sldMk cId="3769825437" sldId="260"/>
            <ac:spMk id="2" creationId="{C6F0630D-F20D-48CF-B918-7193CE10C876}"/>
          </ac:spMkLst>
        </pc:spChg>
        <pc:spChg chg="mod">
          <ac:chgData name="Gray, Kristina" userId="f43bb7ec-02aa-4922-ad0b-7962462d9867" providerId="ADAL" clId="{4A933B9D-27C5-46C8-A84A-EF27E6BB389C}" dt="2023-06-28T15:05:03.855" v="2" actId="1076"/>
          <ac:spMkLst>
            <pc:docMk/>
            <pc:sldMk cId="3769825437" sldId="260"/>
            <ac:spMk id="3" creationId="{089D3375-BAAA-4F23-A267-E5605B9419AB}"/>
          </ac:spMkLst>
        </pc:spChg>
        <pc:spChg chg="add mod">
          <ac:chgData name="Gray, Kristina" userId="f43bb7ec-02aa-4922-ad0b-7962462d9867" providerId="ADAL" clId="{4A933B9D-27C5-46C8-A84A-EF27E6BB389C}" dt="2023-06-28T15:05:39.263" v="13" actId="5793"/>
          <ac:spMkLst>
            <pc:docMk/>
            <pc:sldMk cId="3769825437" sldId="260"/>
            <ac:spMk id="6" creationId="{41FA3B2C-4E24-4BDF-A903-A615332EF8AA}"/>
          </ac:spMkLst>
        </pc:spChg>
        <pc:picChg chg="mod">
          <ac:chgData name="Gray, Kristina" userId="f43bb7ec-02aa-4922-ad0b-7962462d9867" providerId="ADAL" clId="{4A933B9D-27C5-46C8-A84A-EF27E6BB389C}" dt="2023-06-28T15:05:42.112" v="14" actId="1076"/>
          <ac:picMkLst>
            <pc:docMk/>
            <pc:sldMk cId="3769825437" sldId="260"/>
            <ac:picMk id="5" creationId="{4866BB99-353B-4D45-A24A-6E045EA2D7D5}"/>
          </ac:picMkLst>
        </pc:picChg>
      </pc:sldChg>
      <pc:sldChg chg="addSp modSp mod">
        <pc:chgData name="Gray, Kristina" userId="f43bb7ec-02aa-4922-ad0b-7962462d9867" providerId="ADAL" clId="{4A933B9D-27C5-46C8-A84A-EF27E6BB389C}" dt="2023-06-28T16:44:11.693" v="248" actId="404"/>
        <pc:sldMkLst>
          <pc:docMk/>
          <pc:sldMk cId="210261622" sldId="261"/>
        </pc:sldMkLst>
        <pc:spChg chg="mod">
          <ac:chgData name="Gray, Kristina" userId="f43bb7ec-02aa-4922-ad0b-7962462d9867" providerId="ADAL" clId="{4A933B9D-27C5-46C8-A84A-EF27E6BB389C}" dt="2023-06-28T16:44:11.693" v="248" actId="404"/>
          <ac:spMkLst>
            <pc:docMk/>
            <pc:sldMk cId="210261622" sldId="261"/>
            <ac:spMk id="2" creationId="{C6F0630D-F20D-48CF-B918-7193CE10C876}"/>
          </ac:spMkLst>
        </pc:spChg>
        <pc:spChg chg="mod">
          <ac:chgData name="Gray, Kristina" userId="f43bb7ec-02aa-4922-ad0b-7962462d9867" providerId="ADAL" clId="{4A933B9D-27C5-46C8-A84A-EF27E6BB389C}" dt="2023-06-28T15:08:22.641" v="34" actId="1076"/>
          <ac:spMkLst>
            <pc:docMk/>
            <pc:sldMk cId="210261622" sldId="261"/>
            <ac:spMk id="3" creationId="{089D3375-BAAA-4F23-A267-E5605B9419AB}"/>
          </ac:spMkLst>
        </pc:spChg>
        <pc:spChg chg="add mod">
          <ac:chgData name="Gray, Kristina" userId="f43bb7ec-02aa-4922-ad0b-7962462d9867" providerId="ADAL" clId="{4A933B9D-27C5-46C8-A84A-EF27E6BB389C}" dt="2023-06-28T15:08:34.562" v="40" actId="1076"/>
          <ac:spMkLst>
            <pc:docMk/>
            <pc:sldMk cId="210261622" sldId="261"/>
            <ac:spMk id="8" creationId="{9641A1B3-68E1-4F21-AA6C-08D61C064927}"/>
          </ac:spMkLst>
        </pc:spChg>
        <pc:picChg chg="mod">
          <ac:chgData name="Gray, Kristina" userId="f43bb7ec-02aa-4922-ad0b-7962462d9867" providerId="ADAL" clId="{4A933B9D-27C5-46C8-A84A-EF27E6BB389C}" dt="2023-06-28T15:08:31.658" v="38" actId="1076"/>
          <ac:picMkLst>
            <pc:docMk/>
            <pc:sldMk cId="210261622" sldId="261"/>
            <ac:picMk id="6" creationId="{DDE551B1-BA29-4ADA-A3E9-1359F6C365F8}"/>
          </ac:picMkLst>
        </pc:picChg>
        <pc:picChg chg="mod">
          <ac:chgData name="Gray, Kristina" userId="f43bb7ec-02aa-4922-ad0b-7962462d9867" providerId="ADAL" clId="{4A933B9D-27C5-46C8-A84A-EF27E6BB389C}" dt="2023-06-28T15:08:32.987" v="39" actId="1076"/>
          <ac:picMkLst>
            <pc:docMk/>
            <pc:sldMk cId="210261622" sldId="261"/>
            <ac:picMk id="7" creationId="{E22A51D5-810A-4801-AE3C-D513CBB781DC}"/>
          </ac:picMkLst>
        </pc:picChg>
      </pc:sldChg>
      <pc:sldChg chg="addSp modSp mod ord">
        <pc:chgData name="Gray, Kristina" userId="f43bb7ec-02aa-4922-ad0b-7962462d9867" providerId="ADAL" clId="{4A933B9D-27C5-46C8-A84A-EF27E6BB389C}" dt="2023-06-28T16:45:14.792" v="272" actId="1076"/>
        <pc:sldMkLst>
          <pc:docMk/>
          <pc:sldMk cId="3295109557" sldId="262"/>
        </pc:sldMkLst>
        <pc:spChg chg="mod">
          <ac:chgData name="Gray, Kristina" userId="f43bb7ec-02aa-4922-ad0b-7962462d9867" providerId="ADAL" clId="{4A933B9D-27C5-46C8-A84A-EF27E6BB389C}" dt="2023-06-28T16:44:26.321" v="254" actId="1076"/>
          <ac:spMkLst>
            <pc:docMk/>
            <pc:sldMk cId="3295109557" sldId="262"/>
            <ac:spMk id="2" creationId="{C6F0630D-F20D-48CF-B918-7193CE10C876}"/>
          </ac:spMkLst>
        </pc:spChg>
        <pc:spChg chg="mod">
          <ac:chgData name="Gray, Kristina" userId="f43bb7ec-02aa-4922-ad0b-7962462d9867" providerId="ADAL" clId="{4A933B9D-27C5-46C8-A84A-EF27E6BB389C}" dt="2023-06-28T16:44:34.577" v="256" actId="1076"/>
          <ac:spMkLst>
            <pc:docMk/>
            <pc:sldMk cId="3295109557" sldId="262"/>
            <ac:spMk id="3" creationId="{089D3375-BAAA-4F23-A267-E5605B9419AB}"/>
          </ac:spMkLst>
        </pc:spChg>
        <pc:spChg chg="mod">
          <ac:chgData name="Gray, Kristina" userId="f43bb7ec-02aa-4922-ad0b-7962462d9867" providerId="ADAL" clId="{4A933B9D-27C5-46C8-A84A-EF27E6BB389C}" dt="2023-06-28T16:45:14.792" v="272" actId="1076"/>
          <ac:spMkLst>
            <pc:docMk/>
            <pc:sldMk cId="3295109557" sldId="262"/>
            <ac:spMk id="4" creationId="{0980CE1F-27A2-8794-B62F-B3702DE97AA1}"/>
          </ac:spMkLst>
        </pc:spChg>
        <pc:spChg chg="add mod">
          <ac:chgData name="Gray, Kristina" userId="f43bb7ec-02aa-4922-ad0b-7962462d9867" providerId="ADAL" clId="{4A933B9D-27C5-46C8-A84A-EF27E6BB389C}" dt="2023-06-28T16:45:09.168" v="270" actId="1076"/>
          <ac:spMkLst>
            <pc:docMk/>
            <pc:sldMk cId="3295109557" sldId="262"/>
            <ac:spMk id="10" creationId="{BA5266CD-04C4-48EC-967F-24312633C621}"/>
          </ac:spMkLst>
        </pc:spChg>
        <pc:picChg chg="mod">
          <ac:chgData name="Gray, Kristina" userId="f43bb7ec-02aa-4922-ad0b-7962462d9867" providerId="ADAL" clId="{4A933B9D-27C5-46C8-A84A-EF27E6BB389C}" dt="2023-06-28T16:44:37.200" v="257" actId="1076"/>
          <ac:picMkLst>
            <pc:docMk/>
            <pc:sldMk cId="3295109557" sldId="262"/>
            <ac:picMk id="8" creationId="{9922B137-9334-43C4-844C-CC2699865E3E}"/>
          </ac:picMkLst>
        </pc:picChg>
        <pc:picChg chg="mod">
          <ac:chgData name="Gray, Kristina" userId="f43bb7ec-02aa-4922-ad0b-7962462d9867" providerId="ADAL" clId="{4A933B9D-27C5-46C8-A84A-EF27E6BB389C}" dt="2023-06-28T16:45:12.793" v="271" actId="1076"/>
          <ac:picMkLst>
            <pc:docMk/>
            <pc:sldMk cId="3295109557" sldId="262"/>
            <ac:picMk id="9" creationId="{0DA79DB6-6A73-487C-85A1-9C90FA9CAFD7}"/>
          </ac:picMkLst>
        </pc:picChg>
      </pc:sldChg>
      <pc:sldChg chg="addSp modSp mod ord">
        <pc:chgData name="Gray, Kristina" userId="f43bb7ec-02aa-4922-ad0b-7962462d9867" providerId="ADAL" clId="{4A933B9D-27C5-46C8-A84A-EF27E6BB389C}" dt="2023-06-28T16:45:43.257" v="284" actId="1076"/>
        <pc:sldMkLst>
          <pc:docMk/>
          <pc:sldMk cId="3939052728" sldId="263"/>
        </pc:sldMkLst>
        <pc:spChg chg="mod">
          <ac:chgData name="Gray, Kristina" userId="f43bb7ec-02aa-4922-ad0b-7962462d9867" providerId="ADAL" clId="{4A933B9D-27C5-46C8-A84A-EF27E6BB389C}" dt="2023-06-28T16:45:22.905" v="275" actId="1076"/>
          <ac:spMkLst>
            <pc:docMk/>
            <pc:sldMk cId="3939052728" sldId="263"/>
            <ac:spMk id="2" creationId="{C6F0630D-F20D-48CF-B918-7193CE10C876}"/>
          </ac:spMkLst>
        </pc:spChg>
        <pc:spChg chg="mod">
          <ac:chgData name="Gray, Kristina" userId="f43bb7ec-02aa-4922-ad0b-7962462d9867" providerId="ADAL" clId="{4A933B9D-27C5-46C8-A84A-EF27E6BB389C}" dt="2023-06-28T16:45:43.257" v="284" actId="1076"/>
          <ac:spMkLst>
            <pc:docMk/>
            <pc:sldMk cId="3939052728" sldId="263"/>
            <ac:spMk id="3" creationId="{089D3375-BAAA-4F23-A267-E5605B9419AB}"/>
          </ac:spMkLst>
        </pc:spChg>
        <pc:spChg chg="add mod">
          <ac:chgData name="Gray, Kristina" userId="f43bb7ec-02aa-4922-ad0b-7962462d9867" providerId="ADAL" clId="{4A933B9D-27C5-46C8-A84A-EF27E6BB389C}" dt="2023-06-28T16:45:40.992" v="283" actId="1076"/>
          <ac:spMkLst>
            <pc:docMk/>
            <pc:sldMk cId="3939052728" sldId="263"/>
            <ac:spMk id="7" creationId="{1CB10D34-6ECE-4BE7-93C6-44A0A3D7797A}"/>
          </ac:spMkLst>
        </pc:spChg>
        <pc:picChg chg="mod">
          <ac:chgData name="Gray, Kristina" userId="f43bb7ec-02aa-4922-ad0b-7962462d9867" providerId="ADAL" clId="{4A933B9D-27C5-46C8-A84A-EF27E6BB389C}" dt="2023-06-28T16:45:37.712" v="282" actId="1076"/>
          <ac:picMkLst>
            <pc:docMk/>
            <pc:sldMk cId="3939052728" sldId="263"/>
            <ac:picMk id="6" creationId="{44874061-A3EA-4976-B017-4E151D7F466D}"/>
          </ac:picMkLst>
        </pc:picChg>
      </pc:sldChg>
      <pc:sldChg chg="add">
        <pc:chgData name="Gray, Kristina" userId="f43bb7ec-02aa-4922-ad0b-7962462d9867" providerId="ADAL" clId="{4A933B9D-27C5-46C8-A84A-EF27E6BB389C}" dt="2023-06-30T16:06:45.322" v="495"/>
        <pc:sldMkLst>
          <pc:docMk/>
          <pc:sldMk cId="918941083" sldId="264"/>
        </pc:sldMkLst>
      </pc:sldChg>
      <pc:sldChg chg="del">
        <pc:chgData name="Gray, Kristina" userId="f43bb7ec-02aa-4922-ad0b-7962462d9867" providerId="ADAL" clId="{4A933B9D-27C5-46C8-A84A-EF27E6BB389C}" dt="2023-06-28T16:48:42.876" v="350" actId="47"/>
        <pc:sldMkLst>
          <pc:docMk/>
          <pc:sldMk cId="944189446" sldId="264"/>
        </pc:sldMkLst>
      </pc:sldChg>
      <pc:sldChg chg="del">
        <pc:chgData name="Gray, Kristina" userId="f43bb7ec-02aa-4922-ad0b-7962462d9867" providerId="ADAL" clId="{4A933B9D-27C5-46C8-A84A-EF27E6BB389C}" dt="2023-06-28T16:48:41.974" v="349" actId="47"/>
        <pc:sldMkLst>
          <pc:docMk/>
          <pc:sldMk cId="262539167" sldId="265"/>
        </pc:sldMkLst>
      </pc:sldChg>
      <pc:sldChg chg="add">
        <pc:chgData name="Gray, Kristina" userId="f43bb7ec-02aa-4922-ad0b-7962462d9867" providerId="ADAL" clId="{4A933B9D-27C5-46C8-A84A-EF27E6BB389C}" dt="2023-06-30T16:06:45.322" v="495"/>
        <pc:sldMkLst>
          <pc:docMk/>
          <pc:sldMk cId="3699875438" sldId="265"/>
        </pc:sldMkLst>
      </pc:sldChg>
      <pc:sldChg chg="del">
        <pc:chgData name="Gray, Kristina" userId="f43bb7ec-02aa-4922-ad0b-7962462d9867" providerId="ADAL" clId="{4A933B9D-27C5-46C8-A84A-EF27E6BB389C}" dt="2023-06-28T16:48:40.810" v="348" actId="47"/>
        <pc:sldMkLst>
          <pc:docMk/>
          <pc:sldMk cId="829008521" sldId="266"/>
        </pc:sldMkLst>
      </pc:sldChg>
      <pc:sldChg chg="add">
        <pc:chgData name="Gray, Kristina" userId="f43bb7ec-02aa-4922-ad0b-7962462d9867" providerId="ADAL" clId="{4A933B9D-27C5-46C8-A84A-EF27E6BB389C}" dt="2023-06-30T16:06:45.322" v="495"/>
        <pc:sldMkLst>
          <pc:docMk/>
          <pc:sldMk cId="2199979725" sldId="266"/>
        </pc:sldMkLst>
      </pc:sldChg>
      <pc:sldChg chg="add">
        <pc:chgData name="Gray, Kristina" userId="f43bb7ec-02aa-4922-ad0b-7962462d9867" providerId="ADAL" clId="{4A933B9D-27C5-46C8-A84A-EF27E6BB389C}" dt="2023-06-30T16:06:45.322" v="495"/>
        <pc:sldMkLst>
          <pc:docMk/>
          <pc:sldMk cId="743017500" sldId="267"/>
        </pc:sldMkLst>
      </pc:sldChg>
      <pc:sldChg chg="del">
        <pc:chgData name="Gray, Kristina" userId="f43bb7ec-02aa-4922-ad0b-7962462d9867" providerId="ADAL" clId="{4A933B9D-27C5-46C8-A84A-EF27E6BB389C}" dt="2023-06-28T16:48:39.955" v="347" actId="47"/>
        <pc:sldMkLst>
          <pc:docMk/>
          <pc:sldMk cId="3479425811" sldId="267"/>
        </pc:sldMkLst>
      </pc:sldChg>
      <pc:sldChg chg="addSp modSp mod ord">
        <pc:chgData name="Gray, Kristina" userId="f43bb7ec-02aa-4922-ad0b-7962462d9867" providerId="ADAL" clId="{4A933B9D-27C5-46C8-A84A-EF27E6BB389C}" dt="2023-06-28T16:46:46.305" v="312" actId="1076"/>
        <pc:sldMkLst>
          <pc:docMk/>
          <pc:sldMk cId="1014391332" sldId="268"/>
        </pc:sldMkLst>
        <pc:spChg chg="mod">
          <ac:chgData name="Gray, Kristina" userId="f43bb7ec-02aa-4922-ad0b-7962462d9867" providerId="ADAL" clId="{4A933B9D-27C5-46C8-A84A-EF27E6BB389C}" dt="2023-06-28T16:45:52.369" v="288" actId="1076"/>
          <ac:spMkLst>
            <pc:docMk/>
            <pc:sldMk cId="1014391332" sldId="268"/>
            <ac:spMk id="2" creationId="{492167A0-D444-8401-311B-78A2CECCCCA1}"/>
          </ac:spMkLst>
        </pc:spChg>
        <pc:spChg chg="add mod">
          <ac:chgData name="Gray, Kristina" userId="f43bb7ec-02aa-4922-ad0b-7962462d9867" providerId="ADAL" clId="{4A933B9D-27C5-46C8-A84A-EF27E6BB389C}" dt="2023-06-28T16:46:46.305" v="312" actId="1076"/>
          <ac:spMkLst>
            <pc:docMk/>
            <pc:sldMk cId="1014391332" sldId="268"/>
            <ac:spMk id="5" creationId="{C1BA7A40-782F-4A2A-9328-ADC0DAF9EB35}"/>
          </ac:spMkLst>
        </pc:spChg>
        <pc:picChg chg="mod">
          <ac:chgData name="Gray, Kristina" userId="f43bb7ec-02aa-4922-ad0b-7962462d9867" providerId="ADAL" clId="{4A933B9D-27C5-46C8-A84A-EF27E6BB389C}" dt="2023-06-28T16:46:23.674" v="302" actId="1076"/>
          <ac:picMkLst>
            <pc:docMk/>
            <pc:sldMk cId="1014391332" sldId="268"/>
            <ac:picMk id="4" creationId="{72CFB537-B36E-A03A-B62B-71A09449A582}"/>
          </ac:picMkLst>
        </pc:picChg>
      </pc:sldChg>
      <pc:sldChg chg="delSp modSp add mod ord">
        <pc:chgData name="Gray, Kristina" userId="f43bb7ec-02aa-4922-ad0b-7962462d9867" providerId="ADAL" clId="{4A933B9D-27C5-46C8-A84A-EF27E6BB389C}" dt="2023-06-30T15:13:33.983" v="442" actId="20577"/>
        <pc:sldMkLst>
          <pc:docMk/>
          <pc:sldMk cId="1655273313" sldId="269"/>
        </pc:sldMkLst>
        <pc:spChg chg="mod">
          <ac:chgData name="Gray, Kristina" userId="f43bb7ec-02aa-4922-ad0b-7962462d9867" providerId="ADAL" clId="{4A933B9D-27C5-46C8-A84A-EF27E6BB389C}" dt="2023-06-28T16:47:31.393" v="331" actId="1076"/>
          <ac:spMkLst>
            <pc:docMk/>
            <pc:sldMk cId="1655273313" sldId="269"/>
            <ac:spMk id="2" creationId="{C6F0630D-F20D-48CF-B918-7193CE10C876}"/>
          </ac:spMkLst>
        </pc:spChg>
        <pc:spChg chg="mod">
          <ac:chgData name="Gray, Kristina" userId="f43bb7ec-02aa-4922-ad0b-7962462d9867" providerId="ADAL" clId="{4A933B9D-27C5-46C8-A84A-EF27E6BB389C}" dt="2023-06-28T16:48:04.828" v="340" actId="403"/>
          <ac:spMkLst>
            <pc:docMk/>
            <pc:sldMk cId="1655273313" sldId="269"/>
            <ac:spMk id="3" creationId="{089D3375-BAAA-4F23-A267-E5605B9419AB}"/>
          </ac:spMkLst>
        </pc:spChg>
        <pc:spChg chg="mod">
          <ac:chgData name="Gray, Kristina" userId="f43bb7ec-02aa-4922-ad0b-7962462d9867" providerId="ADAL" clId="{4A933B9D-27C5-46C8-A84A-EF27E6BB389C}" dt="2023-06-30T15:13:33.983" v="442" actId="20577"/>
          <ac:spMkLst>
            <pc:docMk/>
            <pc:sldMk cId="1655273313" sldId="269"/>
            <ac:spMk id="6" creationId="{41FA3B2C-4E24-4BDF-A903-A615332EF8AA}"/>
          </ac:spMkLst>
        </pc:spChg>
        <pc:picChg chg="del">
          <ac:chgData name="Gray, Kristina" userId="f43bb7ec-02aa-4922-ad0b-7962462d9867" providerId="ADAL" clId="{4A933B9D-27C5-46C8-A84A-EF27E6BB389C}" dt="2023-06-28T15:05:52.063" v="24" actId="478"/>
          <ac:picMkLst>
            <pc:docMk/>
            <pc:sldMk cId="1655273313" sldId="269"/>
            <ac:picMk id="5" creationId="{4866BB99-353B-4D45-A24A-6E045EA2D7D5}"/>
          </ac:picMkLst>
        </pc:picChg>
      </pc:sldChg>
      <pc:sldChg chg="delSp modSp add mod addCm delCm">
        <pc:chgData name="Gray, Kristina" userId="f43bb7ec-02aa-4922-ad0b-7962462d9867" providerId="ADAL" clId="{4A933B9D-27C5-46C8-A84A-EF27E6BB389C}" dt="2023-06-30T15:19:50.592" v="494" actId="20577"/>
        <pc:sldMkLst>
          <pc:docMk/>
          <pc:sldMk cId="3252279873" sldId="270"/>
        </pc:sldMkLst>
        <pc:spChg chg="mod">
          <ac:chgData name="Gray, Kristina" userId="f43bb7ec-02aa-4922-ad0b-7962462d9867" providerId="ADAL" clId="{4A933B9D-27C5-46C8-A84A-EF27E6BB389C}" dt="2023-06-28T16:48:33.506" v="346" actId="1076"/>
          <ac:spMkLst>
            <pc:docMk/>
            <pc:sldMk cId="3252279873" sldId="270"/>
            <ac:spMk id="2" creationId="{C6F0630D-F20D-48CF-B918-7193CE10C876}"/>
          </ac:spMkLst>
        </pc:spChg>
        <pc:spChg chg="mod">
          <ac:chgData name="Gray, Kristina" userId="f43bb7ec-02aa-4922-ad0b-7962462d9867" providerId="ADAL" clId="{4A933B9D-27C5-46C8-A84A-EF27E6BB389C}" dt="2023-06-28T16:48:12.130" v="342" actId="1076"/>
          <ac:spMkLst>
            <pc:docMk/>
            <pc:sldMk cId="3252279873" sldId="270"/>
            <ac:spMk id="3" creationId="{089D3375-BAAA-4F23-A267-E5605B9419AB}"/>
          </ac:spMkLst>
        </pc:spChg>
        <pc:spChg chg="mod">
          <ac:chgData name="Gray, Kristina" userId="f43bb7ec-02aa-4922-ad0b-7962462d9867" providerId="ADAL" clId="{4A933B9D-27C5-46C8-A84A-EF27E6BB389C}" dt="2023-06-30T15:19:50.592" v="494" actId="20577"/>
          <ac:spMkLst>
            <pc:docMk/>
            <pc:sldMk cId="3252279873" sldId="270"/>
            <ac:spMk id="8" creationId="{9641A1B3-68E1-4F21-AA6C-08D61C064927}"/>
          </ac:spMkLst>
        </pc:spChg>
        <pc:picChg chg="del">
          <ac:chgData name="Gray, Kristina" userId="f43bb7ec-02aa-4922-ad0b-7962462d9867" providerId="ADAL" clId="{4A933B9D-27C5-46C8-A84A-EF27E6BB389C}" dt="2023-06-28T15:08:45.651" v="50" actId="478"/>
          <ac:picMkLst>
            <pc:docMk/>
            <pc:sldMk cId="3252279873" sldId="270"/>
            <ac:picMk id="6" creationId="{DDE551B1-BA29-4ADA-A3E9-1359F6C365F8}"/>
          </ac:picMkLst>
        </pc:picChg>
        <pc:picChg chg="del">
          <ac:chgData name="Gray, Kristina" userId="f43bb7ec-02aa-4922-ad0b-7962462d9867" providerId="ADAL" clId="{4A933B9D-27C5-46C8-A84A-EF27E6BB389C}" dt="2023-06-28T15:08:46.215" v="51" actId="478"/>
          <ac:picMkLst>
            <pc:docMk/>
            <pc:sldMk cId="3252279873" sldId="270"/>
            <ac:picMk id="7" creationId="{E22A51D5-810A-4801-AE3C-D513CBB781DC}"/>
          </ac:picMkLst>
        </pc:picChg>
      </pc:sldChg>
      <pc:sldChg chg="addSp delSp modSp add mod">
        <pc:chgData name="Gray, Kristina" userId="f43bb7ec-02aa-4922-ad0b-7962462d9867" providerId="ADAL" clId="{4A933B9D-27C5-46C8-A84A-EF27E6BB389C}" dt="2023-06-30T15:13:57.718" v="444" actId="20577"/>
        <pc:sldMkLst>
          <pc:docMk/>
          <pc:sldMk cId="369505941" sldId="271"/>
        </pc:sldMkLst>
        <pc:spChg chg="mod">
          <ac:chgData name="Gray, Kristina" userId="f43bb7ec-02aa-4922-ad0b-7962462d9867" providerId="ADAL" clId="{4A933B9D-27C5-46C8-A84A-EF27E6BB389C}" dt="2023-06-28T16:48:57.993" v="352" actId="1076"/>
          <ac:spMkLst>
            <pc:docMk/>
            <pc:sldMk cId="369505941" sldId="271"/>
            <ac:spMk id="2" creationId="{C6F0630D-F20D-48CF-B918-7193CE10C876}"/>
          </ac:spMkLst>
        </pc:spChg>
        <pc:spChg chg="mod">
          <ac:chgData name="Gray, Kristina" userId="f43bb7ec-02aa-4922-ad0b-7962462d9867" providerId="ADAL" clId="{4A933B9D-27C5-46C8-A84A-EF27E6BB389C}" dt="2023-06-28T16:49:00.689" v="353" actId="1076"/>
          <ac:spMkLst>
            <pc:docMk/>
            <pc:sldMk cId="369505941" sldId="271"/>
            <ac:spMk id="3" creationId="{089D3375-BAAA-4F23-A267-E5605B9419AB}"/>
          </ac:spMkLst>
        </pc:spChg>
        <pc:spChg chg="del">
          <ac:chgData name="Gray, Kristina" userId="f43bb7ec-02aa-4922-ad0b-7962462d9867" providerId="ADAL" clId="{4A933B9D-27C5-46C8-A84A-EF27E6BB389C}" dt="2023-06-28T15:10:06.870" v="76" actId="478"/>
          <ac:spMkLst>
            <pc:docMk/>
            <pc:sldMk cId="369505941" sldId="271"/>
            <ac:spMk id="4" creationId="{0980CE1F-27A2-8794-B62F-B3702DE97AA1}"/>
          </ac:spMkLst>
        </pc:spChg>
        <pc:spChg chg="del">
          <ac:chgData name="Gray, Kristina" userId="f43bb7ec-02aa-4922-ad0b-7962462d9867" providerId="ADAL" clId="{4A933B9D-27C5-46C8-A84A-EF27E6BB389C}" dt="2023-06-28T15:09:57.513" v="65" actId="478"/>
          <ac:spMkLst>
            <pc:docMk/>
            <pc:sldMk cId="369505941" sldId="271"/>
            <ac:spMk id="10" creationId="{BA5266CD-04C4-48EC-967F-24312633C621}"/>
          </ac:spMkLst>
        </pc:spChg>
        <pc:spChg chg="add mod">
          <ac:chgData name="Gray, Kristina" userId="f43bb7ec-02aa-4922-ad0b-7962462d9867" providerId="ADAL" clId="{4A933B9D-27C5-46C8-A84A-EF27E6BB389C}" dt="2023-06-30T15:13:57.718" v="444" actId="20577"/>
          <ac:spMkLst>
            <pc:docMk/>
            <pc:sldMk cId="369505941" sldId="271"/>
            <ac:spMk id="11" creationId="{79B2D801-8BB1-4C75-8FEA-D11CEDF0CFBD}"/>
          </ac:spMkLst>
        </pc:spChg>
        <pc:picChg chg="del">
          <ac:chgData name="Gray, Kristina" userId="f43bb7ec-02aa-4922-ad0b-7962462d9867" providerId="ADAL" clId="{4A933B9D-27C5-46C8-A84A-EF27E6BB389C}" dt="2023-06-28T15:10:03.254" v="74" actId="478"/>
          <ac:picMkLst>
            <pc:docMk/>
            <pc:sldMk cId="369505941" sldId="271"/>
            <ac:picMk id="8" creationId="{9922B137-9334-43C4-844C-CC2699865E3E}"/>
          </ac:picMkLst>
        </pc:picChg>
        <pc:picChg chg="del">
          <ac:chgData name="Gray, Kristina" userId="f43bb7ec-02aa-4922-ad0b-7962462d9867" providerId="ADAL" clId="{4A933B9D-27C5-46C8-A84A-EF27E6BB389C}" dt="2023-06-28T15:10:03.877" v="75" actId="478"/>
          <ac:picMkLst>
            <pc:docMk/>
            <pc:sldMk cId="369505941" sldId="271"/>
            <ac:picMk id="9" creationId="{0DA79DB6-6A73-487C-85A1-9C90FA9CAFD7}"/>
          </ac:picMkLst>
        </pc:picChg>
      </pc:sldChg>
      <pc:sldChg chg="addSp delSp modSp add mod">
        <pc:chgData name="Gray, Kristina" userId="f43bb7ec-02aa-4922-ad0b-7962462d9867" providerId="ADAL" clId="{4A933B9D-27C5-46C8-A84A-EF27E6BB389C}" dt="2023-06-30T15:17:20.551" v="445" actId="20577"/>
        <pc:sldMkLst>
          <pc:docMk/>
          <pc:sldMk cId="4152544355" sldId="272"/>
        </pc:sldMkLst>
        <pc:spChg chg="mod">
          <ac:chgData name="Gray, Kristina" userId="f43bb7ec-02aa-4922-ad0b-7962462d9867" providerId="ADAL" clId="{4A933B9D-27C5-46C8-A84A-EF27E6BB389C}" dt="2023-06-28T16:49:32.916" v="366" actId="1076"/>
          <ac:spMkLst>
            <pc:docMk/>
            <pc:sldMk cId="4152544355" sldId="272"/>
            <ac:spMk id="2" creationId="{C6F0630D-F20D-48CF-B918-7193CE10C876}"/>
          </ac:spMkLst>
        </pc:spChg>
        <pc:spChg chg="del">
          <ac:chgData name="Gray, Kristina" userId="f43bb7ec-02aa-4922-ad0b-7962462d9867" providerId="ADAL" clId="{4A933B9D-27C5-46C8-A84A-EF27E6BB389C}" dt="2023-06-28T15:10:43.656" v="85" actId="478"/>
          <ac:spMkLst>
            <pc:docMk/>
            <pc:sldMk cId="4152544355" sldId="272"/>
            <ac:spMk id="3" creationId="{089D3375-BAAA-4F23-A267-E5605B9419AB}"/>
          </ac:spMkLst>
        </pc:spChg>
        <pc:spChg chg="add del mod">
          <ac:chgData name="Gray, Kristina" userId="f43bb7ec-02aa-4922-ad0b-7962462d9867" providerId="ADAL" clId="{4A933B9D-27C5-46C8-A84A-EF27E6BB389C}" dt="2023-06-28T15:10:46.900" v="87" actId="478"/>
          <ac:spMkLst>
            <pc:docMk/>
            <pc:sldMk cId="4152544355" sldId="272"/>
            <ac:spMk id="5" creationId="{AFD64A0A-49B8-4843-B9C9-1D476036EF8A}"/>
          </ac:spMkLst>
        </pc:spChg>
        <pc:spChg chg="del">
          <ac:chgData name="Gray, Kristina" userId="f43bb7ec-02aa-4922-ad0b-7962462d9867" providerId="ADAL" clId="{4A933B9D-27C5-46C8-A84A-EF27E6BB389C}" dt="2023-06-28T15:10:42.306" v="84" actId="478"/>
          <ac:spMkLst>
            <pc:docMk/>
            <pc:sldMk cId="4152544355" sldId="272"/>
            <ac:spMk id="7" creationId="{1CB10D34-6ECE-4BE7-93C6-44A0A3D7797A}"/>
          </ac:spMkLst>
        </pc:spChg>
        <pc:spChg chg="add mod">
          <ac:chgData name="Gray, Kristina" userId="f43bb7ec-02aa-4922-ad0b-7962462d9867" providerId="ADAL" clId="{4A933B9D-27C5-46C8-A84A-EF27E6BB389C}" dt="2023-06-30T15:17:20.551" v="445" actId="20577"/>
          <ac:spMkLst>
            <pc:docMk/>
            <pc:sldMk cId="4152544355" sldId="272"/>
            <ac:spMk id="9" creationId="{2D8C777A-8CFA-4E5C-91AC-93735D597E74}"/>
          </ac:spMkLst>
        </pc:spChg>
        <pc:picChg chg="del">
          <ac:chgData name="Gray, Kristina" userId="f43bb7ec-02aa-4922-ad0b-7962462d9867" providerId="ADAL" clId="{4A933B9D-27C5-46C8-A84A-EF27E6BB389C}" dt="2023-06-28T15:10:39.447" v="83" actId="478"/>
          <ac:picMkLst>
            <pc:docMk/>
            <pc:sldMk cId="4152544355" sldId="272"/>
            <ac:picMk id="6" creationId="{44874061-A3EA-4976-B017-4E151D7F466D}"/>
          </ac:picMkLst>
        </pc:picChg>
      </pc:sldChg>
      <pc:sldChg chg="add del">
        <pc:chgData name="Gray, Kristina" userId="f43bb7ec-02aa-4922-ad0b-7962462d9867" providerId="ADAL" clId="{4A933B9D-27C5-46C8-A84A-EF27E6BB389C}" dt="2023-06-28T16:26:01.628" v="128" actId="2890"/>
        <pc:sldMkLst>
          <pc:docMk/>
          <pc:sldMk cId="1497172183" sldId="273"/>
        </pc:sldMkLst>
      </pc:sldChg>
      <pc:sldChg chg="delSp modSp add mod">
        <pc:chgData name="Gray, Kristina" userId="f43bb7ec-02aa-4922-ad0b-7962462d9867" providerId="ADAL" clId="{4A933B9D-27C5-46C8-A84A-EF27E6BB389C}" dt="2023-06-30T15:18:34.043" v="458" actId="20577"/>
        <pc:sldMkLst>
          <pc:docMk/>
          <pc:sldMk cId="3379469411" sldId="273"/>
        </pc:sldMkLst>
        <pc:spChg chg="mod">
          <ac:chgData name="Gray, Kristina" userId="f43bb7ec-02aa-4922-ad0b-7962462d9867" providerId="ADAL" clId="{4A933B9D-27C5-46C8-A84A-EF27E6BB389C}" dt="2023-06-28T16:50:28.096" v="398" actId="1076"/>
          <ac:spMkLst>
            <pc:docMk/>
            <pc:sldMk cId="3379469411" sldId="273"/>
            <ac:spMk id="2" creationId="{492167A0-D444-8401-311B-78A2CECCCCA1}"/>
          </ac:spMkLst>
        </pc:spChg>
        <pc:spChg chg="mod">
          <ac:chgData name="Gray, Kristina" userId="f43bb7ec-02aa-4922-ad0b-7962462d9867" providerId="ADAL" clId="{4A933B9D-27C5-46C8-A84A-EF27E6BB389C}" dt="2023-06-30T15:18:34.043" v="458" actId="20577"/>
          <ac:spMkLst>
            <pc:docMk/>
            <pc:sldMk cId="3379469411" sldId="273"/>
            <ac:spMk id="5" creationId="{C1BA7A40-782F-4A2A-9328-ADC0DAF9EB35}"/>
          </ac:spMkLst>
        </pc:spChg>
        <pc:picChg chg="del">
          <ac:chgData name="Gray, Kristina" userId="f43bb7ec-02aa-4922-ad0b-7962462d9867" providerId="ADAL" clId="{4A933B9D-27C5-46C8-A84A-EF27E6BB389C}" dt="2023-06-28T16:26:10.283" v="133" actId="478"/>
          <ac:picMkLst>
            <pc:docMk/>
            <pc:sldMk cId="3379469411" sldId="273"/>
            <ac:picMk id="4" creationId="{72CFB537-B36E-A03A-B62B-71A09449A582}"/>
          </ac:picMkLst>
        </pc:picChg>
      </pc:sldChg>
      <pc:sldChg chg="modSp add del mod">
        <pc:chgData name="Gray, Kristina" userId="f43bb7ec-02aa-4922-ad0b-7962462d9867" providerId="ADAL" clId="{4A933B9D-27C5-46C8-A84A-EF27E6BB389C}" dt="2023-06-28T16:25:15.143" v="123" actId="2696"/>
        <pc:sldMkLst>
          <pc:docMk/>
          <pc:sldMk cId="4169580554" sldId="273"/>
        </pc:sldMkLst>
        <pc:spChg chg="mod">
          <ac:chgData name="Gray, Kristina" userId="f43bb7ec-02aa-4922-ad0b-7962462d9867" providerId="ADAL" clId="{4A933B9D-27C5-46C8-A84A-EF27E6BB389C}" dt="2023-06-28T16:24:44.533" v="118" actId="20577"/>
          <ac:spMkLst>
            <pc:docMk/>
            <pc:sldMk cId="4169580554" sldId="273"/>
            <ac:spMk id="2" creationId="{C6F0630D-F20D-48CF-B918-7193CE10C876}"/>
          </ac:spMkLst>
        </pc:spChg>
        <pc:spChg chg="mod">
          <ac:chgData name="Gray, Kristina" userId="f43bb7ec-02aa-4922-ad0b-7962462d9867" providerId="ADAL" clId="{4A933B9D-27C5-46C8-A84A-EF27E6BB389C}" dt="2023-06-28T16:25:01.003" v="122"/>
          <ac:spMkLst>
            <pc:docMk/>
            <pc:sldMk cId="4169580554" sldId="273"/>
            <ac:spMk id="9" creationId="{2D8C777A-8CFA-4E5C-91AC-93735D597E74}"/>
          </ac:spMkLst>
        </pc:spChg>
      </pc:sldChg>
      <pc:sldChg chg="modSp add mod ord addCm delCm">
        <pc:chgData name="Gray, Kristina" userId="f43bb7ec-02aa-4922-ad0b-7962462d9867" providerId="ADAL" clId="{4A933B9D-27C5-46C8-A84A-EF27E6BB389C}" dt="2023-07-03T15:34:50.400" v="501"/>
        <pc:sldMkLst>
          <pc:docMk/>
          <pc:sldMk cId="2690309308" sldId="274"/>
        </pc:sldMkLst>
        <pc:spChg chg="mod">
          <ac:chgData name="Gray, Kristina" userId="f43bb7ec-02aa-4922-ad0b-7962462d9867" providerId="ADAL" clId="{4A933B9D-27C5-46C8-A84A-EF27E6BB389C}" dt="2023-06-28T16:46:31.699" v="305" actId="1076"/>
          <ac:spMkLst>
            <pc:docMk/>
            <pc:sldMk cId="2690309308" sldId="274"/>
            <ac:spMk id="2" creationId="{492167A0-D444-8401-311B-78A2CECCCCA1}"/>
          </ac:spMkLst>
        </pc:spChg>
        <pc:spChg chg="mod">
          <ac:chgData name="Gray, Kristina" userId="f43bb7ec-02aa-4922-ad0b-7962462d9867" providerId="ADAL" clId="{4A933B9D-27C5-46C8-A84A-EF27E6BB389C}" dt="2023-06-28T16:46:52.386" v="313" actId="1076"/>
          <ac:spMkLst>
            <pc:docMk/>
            <pc:sldMk cId="2690309308" sldId="274"/>
            <ac:spMk id="5" creationId="{C1BA7A40-782F-4A2A-9328-ADC0DAF9EB35}"/>
          </ac:spMkLst>
        </pc:spChg>
      </pc:sldChg>
      <pc:sldChg chg="modSp add mod">
        <pc:chgData name="Gray, Kristina" userId="f43bb7ec-02aa-4922-ad0b-7962462d9867" providerId="ADAL" clId="{4A933B9D-27C5-46C8-A84A-EF27E6BB389C}" dt="2023-06-28T16:52:15.613" v="413" actId="1076"/>
        <pc:sldMkLst>
          <pc:docMk/>
          <pc:sldMk cId="1464245068" sldId="275"/>
        </pc:sldMkLst>
        <pc:spChg chg="mod">
          <ac:chgData name="Gray, Kristina" userId="f43bb7ec-02aa-4922-ad0b-7962462d9867" providerId="ADAL" clId="{4A933B9D-27C5-46C8-A84A-EF27E6BB389C}" dt="2023-06-28T16:52:15.613" v="413" actId="1076"/>
          <ac:spMkLst>
            <pc:docMk/>
            <pc:sldMk cId="1464245068" sldId="275"/>
            <ac:spMk id="2" creationId="{492167A0-D444-8401-311B-78A2CECCCCA1}"/>
          </ac:spMkLst>
        </pc:spChg>
        <pc:spChg chg="mod">
          <ac:chgData name="Gray, Kristina" userId="f43bb7ec-02aa-4922-ad0b-7962462d9867" providerId="ADAL" clId="{4A933B9D-27C5-46C8-A84A-EF27E6BB389C}" dt="2023-06-28T16:52:09.783" v="412" actId="20577"/>
          <ac:spMkLst>
            <pc:docMk/>
            <pc:sldMk cId="1464245068" sldId="275"/>
            <ac:spMk id="5" creationId="{C1BA7A40-782F-4A2A-9328-ADC0DAF9EB35}"/>
          </ac:spMkLst>
        </pc:spChg>
      </pc:sldChg>
      <pc:sldChg chg="delSp modSp new mod ord">
        <pc:chgData name="Gray, Kristina" userId="f43bb7ec-02aa-4922-ad0b-7962462d9867" providerId="ADAL" clId="{4A933B9D-27C5-46C8-A84A-EF27E6BB389C}" dt="2023-06-28T16:43:59.457" v="245" actId="1076"/>
        <pc:sldMkLst>
          <pc:docMk/>
          <pc:sldMk cId="177375496" sldId="276"/>
        </pc:sldMkLst>
        <pc:spChg chg="mod">
          <ac:chgData name="Gray, Kristina" userId="f43bb7ec-02aa-4922-ad0b-7962462d9867" providerId="ADAL" clId="{4A933B9D-27C5-46C8-A84A-EF27E6BB389C}" dt="2023-06-28T16:43:59.457" v="245" actId="1076"/>
          <ac:spMkLst>
            <pc:docMk/>
            <pc:sldMk cId="177375496" sldId="276"/>
            <ac:spMk id="2" creationId="{C295ADC2-70F1-44E4-97F7-AB9710E1374F}"/>
          </ac:spMkLst>
        </pc:spChg>
        <pc:spChg chg="del">
          <ac:chgData name="Gray, Kristina" userId="f43bb7ec-02aa-4922-ad0b-7962462d9867" providerId="ADAL" clId="{4A933B9D-27C5-46C8-A84A-EF27E6BB389C}" dt="2023-06-28T16:43:54.385" v="243" actId="478"/>
          <ac:spMkLst>
            <pc:docMk/>
            <pc:sldMk cId="177375496" sldId="276"/>
            <ac:spMk id="3" creationId="{271224AB-941C-418D-AA4F-EF2FB8BCB630}"/>
          </ac:spMkLst>
        </pc:spChg>
      </pc:sldChg>
      <pc:sldChg chg="delSp modSp new mod">
        <pc:chgData name="Gray, Kristina" userId="f43bb7ec-02aa-4922-ad0b-7962462d9867" providerId="ADAL" clId="{4A933B9D-27C5-46C8-A84A-EF27E6BB389C}" dt="2023-06-28T16:52:28.273" v="414" actId="113"/>
        <pc:sldMkLst>
          <pc:docMk/>
          <pc:sldMk cId="1217912970" sldId="277"/>
        </pc:sldMkLst>
        <pc:spChg chg="mod">
          <ac:chgData name="Gray, Kristina" userId="f43bb7ec-02aa-4922-ad0b-7962462d9867" providerId="ADAL" clId="{4A933B9D-27C5-46C8-A84A-EF27E6BB389C}" dt="2023-06-28T16:52:28.273" v="414" actId="113"/>
          <ac:spMkLst>
            <pc:docMk/>
            <pc:sldMk cId="1217912970" sldId="277"/>
            <ac:spMk id="2" creationId="{C0F6CC02-4AAE-443A-B57D-A83771EA38F3}"/>
          </ac:spMkLst>
        </pc:spChg>
        <pc:spChg chg="del mod">
          <ac:chgData name="Gray, Kristina" userId="f43bb7ec-02aa-4922-ad0b-7962462d9867" providerId="ADAL" clId="{4A933B9D-27C5-46C8-A84A-EF27E6BB389C}" dt="2023-06-28T16:47:21.972" v="322" actId="478"/>
          <ac:spMkLst>
            <pc:docMk/>
            <pc:sldMk cId="1217912970" sldId="277"/>
            <ac:spMk id="3" creationId="{1F3EA244-80CE-468A-A8A7-FA37D174433F}"/>
          </ac:spMkLst>
        </pc:spChg>
      </pc:sldChg>
      <pc:sldChg chg="delSp modSp new del mod ord">
        <pc:chgData name="Gray, Kristina" userId="f43bb7ec-02aa-4922-ad0b-7962462d9867" providerId="ADAL" clId="{4A933B9D-27C5-46C8-A84A-EF27E6BB389C}" dt="2023-07-03T14:07:30.467" v="496" actId="47"/>
        <pc:sldMkLst>
          <pc:docMk/>
          <pc:sldMk cId="1409558657" sldId="278"/>
        </pc:sldMkLst>
        <pc:spChg chg="mod">
          <ac:chgData name="Gray, Kristina" userId="f43bb7ec-02aa-4922-ad0b-7962462d9867" providerId="ADAL" clId="{4A933B9D-27C5-46C8-A84A-EF27E6BB389C}" dt="2023-06-28T16:52:35.622" v="419" actId="113"/>
          <ac:spMkLst>
            <pc:docMk/>
            <pc:sldMk cId="1409558657" sldId="278"/>
            <ac:spMk id="2" creationId="{3F5D5919-5138-4100-B1F7-C98335389135}"/>
          </ac:spMkLst>
        </pc:spChg>
        <pc:spChg chg="del">
          <ac:chgData name="Gray, Kristina" userId="f43bb7ec-02aa-4922-ad0b-7962462d9867" providerId="ADAL" clId="{4A933B9D-27C5-46C8-A84A-EF27E6BB389C}" dt="2023-06-28T16:52:37.003" v="420" actId="478"/>
          <ac:spMkLst>
            <pc:docMk/>
            <pc:sldMk cId="1409558657" sldId="278"/>
            <ac:spMk id="3" creationId="{C9D86B37-F632-49E8-BF81-D34287E7BBF0}"/>
          </ac:spMkLst>
        </pc:spChg>
      </pc:sldChg>
      <pc:sldChg chg="delSp modSp new mod ord">
        <pc:chgData name="Gray, Kristina" userId="f43bb7ec-02aa-4922-ad0b-7962462d9867" providerId="ADAL" clId="{4A933B9D-27C5-46C8-A84A-EF27E6BB389C}" dt="2023-06-28T16:43:45.344" v="231" actId="1076"/>
        <pc:sldMkLst>
          <pc:docMk/>
          <pc:sldMk cId="2463954891" sldId="279"/>
        </pc:sldMkLst>
        <pc:spChg chg="mod">
          <ac:chgData name="Gray, Kristina" userId="f43bb7ec-02aa-4922-ad0b-7962462d9867" providerId="ADAL" clId="{4A933B9D-27C5-46C8-A84A-EF27E6BB389C}" dt="2023-06-28T16:43:45.344" v="231" actId="1076"/>
          <ac:spMkLst>
            <pc:docMk/>
            <pc:sldMk cId="2463954891" sldId="279"/>
            <ac:spMk id="2" creationId="{BCB46D57-70E4-420F-A9B8-4736FDEF9B54}"/>
          </ac:spMkLst>
        </pc:spChg>
        <pc:spChg chg="del">
          <ac:chgData name="Gray, Kristina" userId="f43bb7ec-02aa-4922-ad0b-7962462d9867" providerId="ADAL" clId="{4A933B9D-27C5-46C8-A84A-EF27E6BB389C}" dt="2023-06-28T16:43:40.356" v="225" actId="478"/>
          <ac:spMkLst>
            <pc:docMk/>
            <pc:sldMk cId="2463954891" sldId="279"/>
            <ac:spMk id="3" creationId="{FE77500D-B35D-4D29-A4EF-118BEDAB371E}"/>
          </ac:spMkLst>
        </pc:spChg>
      </pc:sldChg>
      <pc:sldChg chg="new del">
        <pc:chgData name="Gray, Kristina" userId="f43bb7ec-02aa-4922-ad0b-7962462d9867" providerId="ADAL" clId="{4A933B9D-27C5-46C8-A84A-EF27E6BB389C}" dt="2023-06-28T16:54:33.001" v="422" actId="2696"/>
        <pc:sldMkLst>
          <pc:docMk/>
          <pc:sldMk cId="7634587" sldId="280"/>
        </pc:sldMkLst>
      </pc:sldChg>
      <pc:sldChg chg="modSp add mod ord">
        <pc:chgData name="Gray, Kristina" userId="f43bb7ec-02aa-4922-ad0b-7962462d9867" providerId="ADAL" clId="{4A933B9D-27C5-46C8-A84A-EF27E6BB389C}" dt="2023-06-28T16:54:41.136" v="441" actId="20577"/>
        <pc:sldMkLst>
          <pc:docMk/>
          <pc:sldMk cId="1796132119" sldId="280"/>
        </pc:sldMkLst>
        <pc:spChg chg="mod">
          <ac:chgData name="Gray, Kristina" userId="f43bb7ec-02aa-4922-ad0b-7962462d9867" providerId="ADAL" clId="{4A933B9D-27C5-46C8-A84A-EF27E6BB389C}" dt="2023-06-28T16:54:41.136" v="441" actId="20577"/>
          <ac:spMkLst>
            <pc:docMk/>
            <pc:sldMk cId="1796132119" sldId="280"/>
            <ac:spMk id="2" creationId="{C295ADC2-70F1-44E4-97F7-AB9710E1374F}"/>
          </ac:spMkLst>
        </pc:spChg>
      </pc:sldChg>
      <pc:sldChg chg="add">
        <pc:chgData name="Gray, Kristina" userId="f43bb7ec-02aa-4922-ad0b-7962462d9867" providerId="ADAL" clId="{4A933B9D-27C5-46C8-A84A-EF27E6BB389C}" dt="2023-06-30T16:06:45.322" v="495"/>
        <pc:sldMkLst>
          <pc:docMk/>
          <pc:sldMk cId="3423724538" sldId="281"/>
        </pc:sldMkLst>
      </pc:sldChg>
      <pc:sldChg chg="add">
        <pc:chgData name="Gray, Kristina" userId="f43bb7ec-02aa-4922-ad0b-7962462d9867" providerId="ADAL" clId="{4A933B9D-27C5-46C8-A84A-EF27E6BB389C}" dt="2023-06-30T16:06:45.322" v="495"/>
        <pc:sldMkLst>
          <pc:docMk/>
          <pc:sldMk cId="2256473652" sldId="282"/>
        </pc:sldMkLst>
      </pc:sldChg>
      <pc:sldChg chg="add">
        <pc:chgData name="Gray, Kristina" userId="f43bb7ec-02aa-4922-ad0b-7962462d9867" providerId="ADAL" clId="{4A933B9D-27C5-46C8-A84A-EF27E6BB389C}" dt="2023-06-30T16:06:45.322" v="495"/>
        <pc:sldMkLst>
          <pc:docMk/>
          <pc:sldMk cId="2867630052" sldId="283"/>
        </pc:sldMkLst>
      </pc:sldChg>
      <pc:sldChg chg="add">
        <pc:chgData name="Gray, Kristina" userId="f43bb7ec-02aa-4922-ad0b-7962462d9867" providerId="ADAL" clId="{4A933B9D-27C5-46C8-A84A-EF27E6BB389C}" dt="2023-06-30T16:06:45.322" v="495"/>
        <pc:sldMkLst>
          <pc:docMk/>
          <pc:sldMk cId="666643154" sldId="284"/>
        </pc:sldMkLst>
      </pc:sldChg>
      <pc:sldChg chg="add">
        <pc:chgData name="Gray, Kristina" userId="f43bb7ec-02aa-4922-ad0b-7962462d9867" providerId="ADAL" clId="{4A933B9D-27C5-46C8-A84A-EF27E6BB389C}" dt="2023-06-30T16:06:45.322" v="495"/>
        <pc:sldMkLst>
          <pc:docMk/>
          <pc:sldMk cId="151923151" sldId="285"/>
        </pc:sldMkLst>
      </pc:sldChg>
      <pc:sldChg chg="add">
        <pc:chgData name="Gray, Kristina" userId="f43bb7ec-02aa-4922-ad0b-7962462d9867" providerId="ADAL" clId="{4A933B9D-27C5-46C8-A84A-EF27E6BB389C}" dt="2023-06-30T16:06:45.322" v="495"/>
        <pc:sldMkLst>
          <pc:docMk/>
          <pc:sldMk cId="3414951126" sldId="286"/>
        </pc:sldMkLst>
      </pc:sldChg>
      <pc:sldChg chg="add">
        <pc:chgData name="Gray, Kristina" userId="f43bb7ec-02aa-4922-ad0b-7962462d9867" providerId="ADAL" clId="{4A933B9D-27C5-46C8-A84A-EF27E6BB389C}" dt="2023-06-30T16:06:45.322" v="495"/>
        <pc:sldMkLst>
          <pc:docMk/>
          <pc:sldMk cId="2253207670" sldId="287"/>
        </pc:sldMkLst>
      </pc:sldChg>
      <pc:sldChg chg="add">
        <pc:chgData name="Gray, Kristina" userId="f43bb7ec-02aa-4922-ad0b-7962462d9867" providerId="ADAL" clId="{4A933B9D-27C5-46C8-A84A-EF27E6BB389C}" dt="2023-06-30T16:06:45.322" v="495"/>
        <pc:sldMkLst>
          <pc:docMk/>
          <pc:sldMk cId="5260123" sldId="288"/>
        </pc:sldMkLst>
      </pc:sldChg>
      <pc:sldChg chg="add">
        <pc:chgData name="Gray, Kristina" userId="f43bb7ec-02aa-4922-ad0b-7962462d9867" providerId="ADAL" clId="{4A933B9D-27C5-46C8-A84A-EF27E6BB389C}" dt="2023-06-30T16:06:45.322" v="495"/>
        <pc:sldMkLst>
          <pc:docMk/>
          <pc:sldMk cId="2881410088"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AF6C0-9D1B-694A-88E1-F5022D85B649}" type="datetimeFigureOut">
              <a:rPr lang="en-US" smtClean="0"/>
              <a:t>3/21/24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F9C5A-9158-8842-AC17-0278D3BFF712}" type="slidenum">
              <a:rPr lang="en-US" smtClean="0"/>
              <a:t>‹#›</a:t>
            </a:fld>
            <a:endParaRPr lang="en-US"/>
          </a:p>
        </p:txBody>
      </p:sp>
    </p:spTree>
    <p:extLst>
      <p:ext uri="{BB962C8B-B14F-4D97-AF65-F5344CB8AC3E}">
        <p14:creationId xmlns:p14="http://schemas.microsoft.com/office/powerpoint/2010/main" val="160141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We will start discussing the main Git concepts, starting with commits and branches. This will show</a:t>
            </a:r>
          </a:p>
          <a:p>
            <a:r>
              <a:rPr lang="en-US" sz="1800" dirty="0"/>
              <a:t>- how git works as a version control system, and</a:t>
            </a:r>
          </a:p>
          <a:p>
            <a:r>
              <a:rPr lang="en-US" sz="1800" dirty="0"/>
              <a:t>- what the development workflow looks like</a:t>
            </a:r>
          </a:p>
          <a:p>
            <a:endParaRPr lang="en-US" sz="1800" dirty="0"/>
          </a:p>
          <a:p>
            <a:r>
              <a:rPr lang="en-US" sz="1800" dirty="0"/>
              <a:t>Once you have initialized Git for a project, you will see a .git folder in your working directory. Git is now monitoring all the changes you make to the directory.</a:t>
            </a:r>
          </a:p>
          <a:p>
            <a:r>
              <a:rPr lang="en-US" sz="1800" dirty="0"/>
              <a:t>You can create some files, and whenever you want, you can tell Git to take a snapshot of their current status. A snapshot is called a commit.</a:t>
            </a:r>
          </a:p>
          <a:p>
            <a:r>
              <a:rPr lang="en-US" sz="1800" dirty="0"/>
              <a:t>We can represent a commit as a blob.</a:t>
            </a:r>
          </a:p>
          <a:p>
            <a:endParaRPr lang="en-US" sz="1800" dirty="0"/>
          </a:p>
          <a:p>
            <a:r>
              <a:rPr lang="en-US" sz="1800" dirty="0"/>
              <a:t>We’ll label the first commit as 1. (In reality, the ID is a long hexadecimal string called a hash.)</a:t>
            </a:r>
          </a:p>
          <a:p>
            <a:r>
              <a:rPr lang="en-US" sz="1800" dirty="0"/>
              <a:t>This first commit is a saved snapshot of all the files in our project at this initial point in time.</a:t>
            </a:r>
          </a:p>
          <a:p>
            <a:endParaRPr lang="en-US" sz="1800" dirty="0"/>
          </a:p>
          <a:p>
            <a:r>
              <a:rPr lang="en-US" sz="1800" dirty="0"/>
              <a:t>We can make some changes to the files and make a second commit. Now the project looks like version 2, but version 1 is saved in git and you could look at the files how they were in version 1, or stich back to it completely.</a:t>
            </a:r>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ability to create commits, each containing a different state of your repository, and to switch between the commits, is what makes Git a version control </a:t>
            </a:r>
            <a:r>
              <a:rPr lang="en-US" sz="1800">
                <a:effectLst/>
                <a:latin typeface="Calibri" panose="020F0502020204030204" pitchFamily="34" charset="0"/>
                <a:ea typeface="Calibri" panose="020F0502020204030204" pitchFamily="34" charset="0"/>
                <a:cs typeface="Arial" panose="020B0604020202020204" pitchFamily="34" charset="0"/>
              </a:rPr>
              <a:t>system.</a:t>
            </a:r>
            <a:endParaRPr lang="en-US" sz="1800"/>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project can go off on tangents, say to add new features. Each tangent is called a branch. </a:t>
            </a:r>
            <a:r>
              <a:rPr lang="en-GB" sz="2800" dirty="0">
                <a:effectLst/>
                <a:latin typeface="Calibri" panose="020F0502020204030204" pitchFamily="34" charset="0"/>
                <a:ea typeface="Calibri" panose="020F0502020204030204" pitchFamily="34" charset="0"/>
              </a:rPr>
              <a:t>By default, Git labels your initial branch "</a:t>
            </a:r>
            <a:r>
              <a:rPr lang="en-GB" sz="2800" b="1" dirty="0">
                <a:effectLst/>
                <a:latin typeface="Calibri" panose="020F0502020204030204" pitchFamily="34" charset="0"/>
                <a:ea typeface="Calibri" panose="020F0502020204030204" pitchFamily="34" charset="0"/>
              </a:rPr>
              <a:t>main</a:t>
            </a:r>
            <a:r>
              <a:rPr lang="en-GB" sz="2800" dirty="0">
                <a:effectLst/>
                <a:latin typeface="Calibri" panose="020F0502020204030204" pitchFamily="34" charset="0"/>
                <a:ea typeface="Calibri" panose="020F0502020204030204" pitchFamily="34" charset="0"/>
              </a:rPr>
              <a:t>".</a:t>
            </a:r>
            <a:r>
              <a:rPr lang="en-GB" sz="1800" dirty="0">
                <a:effectLst/>
              </a:rPr>
              <a:t> Technically,</a:t>
            </a:r>
            <a:r>
              <a:rPr lang="en-GB" sz="1800" dirty="0"/>
              <a:t> a branch itself is a </a:t>
            </a:r>
            <a:r>
              <a:rPr lang="en-GB" sz="1800" b="1" dirty="0"/>
              <a:t>label</a:t>
            </a:r>
            <a:r>
              <a:rPr lang="en-GB" sz="1800" dirty="0"/>
              <a:t> that points to one commit, but </a:t>
            </a:r>
            <a:r>
              <a:rPr lang="en-GB" sz="1800" b="1" dirty="0"/>
              <a:t>moves along </a:t>
            </a:r>
            <a:r>
              <a:rPr lang="en-GB" sz="1800" dirty="0"/>
              <a:t>as new commits are added to the chain it tracks.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If you want to work on a new feature. you can create a new branch. Here we create a new branch called </a:t>
            </a:r>
            <a:r>
              <a:rPr lang="en-GB" sz="1800" dirty="0" err="1"/>
              <a:t>new_feature</a:t>
            </a:r>
            <a:r>
              <a:rPr lang="en-GB" sz="1800" dirty="0"/>
              <a:t>.</a:t>
            </a:r>
            <a:r>
              <a:rPr lang="en-GB" sz="2800" dirty="0">
                <a:effectLst/>
                <a:latin typeface="Calibri" panose="020F0502020204030204" pitchFamily="34" charset="0"/>
                <a:ea typeface="Calibri" panose="020F0502020204030204" pitchFamily="34" charset="0"/>
              </a:rPr>
              <a:t> The new branch starts as just a new pointer to the current commit.</a:t>
            </a:r>
            <a:r>
              <a:rPr lang="en-GB" sz="1800" dirty="0"/>
              <a:t> But now if you add more commits, they will be added to the </a:t>
            </a:r>
            <a:r>
              <a:rPr lang="en-GB" sz="1800" dirty="0" err="1"/>
              <a:t>new_feature</a:t>
            </a:r>
            <a:r>
              <a:rPr lang="en-GB" sz="1800" dirty="0"/>
              <a:t> branch.</a:t>
            </a:r>
          </a:p>
          <a:p>
            <a:pPr>
              <a:lnSpc>
                <a:spcPct val="107000"/>
              </a:lnSpc>
              <a:spcAft>
                <a:spcPts val="800"/>
              </a:spcAft>
            </a:pPr>
            <a:r>
              <a:rPr lang="en-GB" sz="2800" dirty="0">
                <a:effectLst/>
                <a:latin typeface="Calibri" panose="020F0502020204030204" pitchFamily="34" charset="0"/>
                <a:ea typeface="Calibri" panose="020F0502020204030204" pitchFamily="34" charset="0"/>
                <a:cs typeface="Calibri" panose="020F0502020204030204" pitchFamily="34" charset="0"/>
              </a:rPr>
              <a:t>While you are working on your feature branch, you (or a colleague) might make changes to the main branch, so the branches will diverge - each branch contains changes that the other does not have.</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2800" dirty="0">
                <a:effectLst/>
                <a:latin typeface="Calibri" panose="020F0502020204030204" pitchFamily="34" charset="0"/>
                <a:ea typeface="Calibri" panose="020F0502020204030204" pitchFamily="34" charset="0"/>
                <a:cs typeface="Calibri" panose="020F0502020204030204" pitchFamily="34" charset="0"/>
              </a:rPr>
              <a:t>Eventually, once your feature is complete, you can tell Git to merge it back into the main branch. Git handles this merge process so that the main branch then contains all the changes from both branches. If there are conflicting changes, Git will require you to resolve them manually.</a:t>
            </a:r>
            <a:endParaRPr lang="en-GB" sz="2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dirty="0">
              <a:effectLst/>
              <a:latin typeface="Calibri" panose="020F0502020204030204" pitchFamily="34" charset="0"/>
              <a:ea typeface="Calibri" panose="020F0502020204030204" pitchFamily="34" charset="0"/>
              <a:cs typeface="Calibri" panose="020F0502020204030204" pitchFamily="34" charset="0"/>
            </a:endParaRPr>
          </a:p>
          <a:p>
            <a:r>
              <a:rPr lang="en-GB" sz="2800" dirty="0">
                <a:effectLst/>
                <a:latin typeface="Calibri" panose="020F0502020204030204" pitchFamily="34" charset="0"/>
                <a:ea typeface="Times New Roman" panose="02020603050405020304" pitchFamily="18" charset="0"/>
              </a:rPr>
              <a:t>Branches are a powerful feature of Git. An important benefit is they allow multiple people to work on separate features at the same time, each working on a separate branch. Git then handles the process of merging all the changes together (although some manual work might be needed if there are conflicts, for example where two branches both try to modify the same section of a file).</a:t>
            </a:r>
            <a:endParaRPr lang="en-GB" sz="2800" dirty="0">
              <a:effectLst/>
              <a:latin typeface="Times New Roman" panose="02020603050405020304" pitchFamily="18" charset="0"/>
              <a:ea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287FF3-DD0A-1041-8411-E7BB8DD3414D}" type="slidenum">
              <a:rPr lang="en-US" smtClean="0"/>
              <a:t>2</a:t>
            </a:fld>
            <a:endParaRPr lang="en-US"/>
          </a:p>
        </p:txBody>
      </p:sp>
    </p:spTree>
    <p:extLst>
      <p:ext uri="{BB962C8B-B14F-4D97-AF65-F5344CB8AC3E}">
        <p14:creationId xmlns:p14="http://schemas.microsoft.com/office/powerpoint/2010/main" val="233573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the web service that hosts the central, shared version of your project, that everyone can replicate and work on, and then contribute their changes to.</a:t>
            </a:r>
          </a:p>
          <a:p>
            <a:r>
              <a:rPr lang="en-US" dirty="0"/>
              <a:t>The project folder on GitHub is called a repository, or repo.</a:t>
            </a:r>
          </a:p>
          <a:p>
            <a:r>
              <a:rPr lang="en-US" dirty="0"/>
              <a:t>Let’s illustrate how colleagues can collaborate using GitHub, to share and </a:t>
            </a:r>
            <a:r>
              <a:rPr lang="en-US" dirty="0" err="1"/>
              <a:t>synchronise</a:t>
            </a:r>
            <a:r>
              <a:rPr lang="en-US" dirty="0"/>
              <a:t> their work.</a:t>
            </a:r>
          </a:p>
          <a:p>
            <a:endParaRPr lang="en-US" dirty="0"/>
          </a:p>
          <a:p>
            <a:r>
              <a:rPr lang="en-US" dirty="0"/>
              <a:t>We start with a repo created on GitHub. (The AP guidance tells you how to create a repo). The repo has a couple of commits in it already.</a:t>
            </a:r>
          </a:p>
          <a:p>
            <a:r>
              <a:rPr lang="en-US" dirty="0"/>
              <a:t>Then Kristina wants to contribute to the repo. So she Clones the repo to make a copy of it in her Analytical Platform area (again following the AP guidance.)</a:t>
            </a:r>
          </a:p>
          <a:p>
            <a:r>
              <a:rPr lang="en-US" dirty="0"/>
              <a:t>Ian also wants to contribute so he does the same and clones the repo.</a:t>
            </a:r>
          </a:p>
          <a:p>
            <a:r>
              <a:rPr lang="en-US" dirty="0"/>
              <a:t>Kristina decides to add a feature. So she creates a branch called feature_1, so that her new feature will be isolated from the main branch until it is complete. Then she does some work to implement the new feature in a series of commits. When it is finished, she ”pushes” her </a:t>
            </a:r>
            <a:r>
              <a:rPr lang="en-US" dirty="0" err="1"/>
              <a:t>new_feature</a:t>
            </a:r>
            <a:r>
              <a:rPr lang="en-US" dirty="0"/>
              <a:t> branch to the remote GitHub repo and it appears there for everyone to see. Note that it doesn’t yet appear on Ian’s repo – he will need to use the “Pull” command at some point to update his local repo.</a:t>
            </a:r>
          </a:p>
          <a:p>
            <a:r>
              <a:rPr lang="en-US" dirty="0"/>
              <a:t>Now Ian decides to add a different feature, so he creates a branch, feature_2, branching off from a different commit on the "main" branch, and makes a series of commits until the feature is complete, and then he “pushes” the branch to GitHub.</a:t>
            </a:r>
          </a:p>
          <a:p>
            <a:r>
              <a:rPr lang="en-US" dirty="0"/>
              <a:t>Now the GitHub repo has all three branches as separate branches, and Kristina and Ian want their features to be merged into the “main” branch.</a:t>
            </a:r>
          </a:p>
          <a:p>
            <a:r>
              <a:rPr lang="en-US" dirty="0"/>
              <a:t>The way to do that is by creating a “Pull request” on GitHub. That creates a page on GitHub with features to discuss and review code, so other team members can review the code in each feature branch before it gets merged into main.</a:t>
            </a:r>
          </a:p>
          <a:p>
            <a:r>
              <a:rPr lang="en-US" dirty="0"/>
              <a:t>Kristina opens a pull request for the feature_1 branch. Once the review process is complete - a team-mate probably approves the pull request - she merges it into main. Now main contains the work from feature_1.</a:t>
            </a:r>
          </a:p>
          <a:p>
            <a:r>
              <a:rPr lang="en-US" dirty="0"/>
              <a:t>Ian also opens a pull request for the feature_2 branch and that gets reviewed and then he merges it into main, so the “main” branch now contains both features.</a:t>
            </a:r>
          </a:p>
          <a:p>
            <a:r>
              <a:rPr lang="en-US" dirty="0"/>
              <a:t>The last thing here is that both Kristina and Ian need to update their local copies of the repo, which is done using the “pull” command. Kristina pulls from GitHub to update her repo, and so does Ian, and now their copies of the repo are both up to date and they can repeat the process.</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3</a:t>
            </a:fld>
            <a:endParaRPr lang="en-US"/>
          </a:p>
        </p:txBody>
      </p:sp>
    </p:spTree>
    <p:extLst>
      <p:ext uri="{BB962C8B-B14F-4D97-AF65-F5344CB8AC3E}">
        <p14:creationId xmlns:p14="http://schemas.microsoft.com/office/powerpoint/2010/main" val="121383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looked at the big picture, we will now discuss the steps in making a commit.</a:t>
            </a:r>
          </a:p>
          <a:p>
            <a:r>
              <a:rPr lang="en-US" dirty="0"/>
              <a:t>There are three states a file can be in with git.</a:t>
            </a:r>
          </a:p>
          <a:p>
            <a:r>
              <a:rPr lang="en-US" dirty="0"/>
              <a:t>When you do a regular file save, the file is saved in your working directory as usual.</a:t>
            </a:r>
          </a:p>
          <a:p>
            <a:r>
              <a:rPr lang="en-US" dirty="0"/>
              <a:t>Git will notice if a file has changed and flag it.</a:t>
            </a:r>
          </a:p>
          <a:p>
            <a:r>
              <a:rPr lang="en-US" dirty="0"/>
              <a:t>If you want to add the change to a commit, you tell git to add the file to the “staging area”</a:t>
            </a:r>
          </a:p>
          <a:p>
            <a:r>
              <a:rPr lang="en-US" dirty="0"/>
              <a:t>You can add multiple files and changes to the staging area. You add files until you have added all the changes you want to bundle up into a commit. </a:t>
            </a:r>
            <a:r>
              <a:rPr lang="en-US" dirty="0" err="1"/>
              <a:t>Typicallly</a:t>
            </a:r>
            <a:r>
              <a:rPr lang="en-US" dirty="0"/>
              <a:t>, a commit will be a small, self-contained change to the code.</a:t>
            </a:r>
          </a:p>
          <a:p>
            <a:r>
              <a:rPr lang="en-US" dirty="0"/>
              <a:t>Once you have all the changes you want in the staging area, you make a commit. That adds your commit to the commit history, making it a saved snapshot in your project history, saved in the .git directory.</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4</a:t>
            </a:fld>
            <a:endParaRPr lang="en-US"/>
          </a:p>
        </p:txBody>
      </p:sp>
    </p:spTree>
    <p:extLst>
      <p:ext uri="{BB962C8B-B14F-4D97-AF65-F5344CB8AC3E}">
        <p14:creationId xmlns:p14="http://schemas.microsoft.com/office/powerpoint/2010/main" val="123525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working directory in the files pane</a:t>
            </a:r>
          </a:p>
          <a:p>
            <a:r>
              <a:rPr lang="en-US" dirty="0"/>
              <a:t>View the staging area in the git pane</a:t>
            </a:r>
          </a:p>
          <a:p>
            <a:r>
              <a:rPr lang="en-US" dirty="0"/>
              <a:t>View the </a:t>
            </a:r>
            <a:r>
              <a:rPr lang="en-US"/>
              <a:t>commit history </a:t>
            </a:r>
            <a:r>
              <a:rPr lang="en-US" dirty="0"/>
              <a:t>in the git history window</a:t>
            </a:r>
          </a:p>
        </p:txBody>
      </p:sp>
      <p:sp>
        <p:nvSpPr>
          <p:cNvPr id="4" name="Slide Number Placeholder 3"/>
          <p:cNvSpPr>
            <a:spLocks noGrp="1"/>
          </p:cNvSpPr>
          <p:nvPr>
            <p:ph type="sldNum" sz="quarter" idx="5"/>
          </p:nvPr>
        </p:nvSpPr>
        <p:spPr/>
        <p:txBody>
          <a:bodyPr/>
          <a:lstStyle/>
          <a:p>
            <a:fld id="{EE287FF3-DD0A-1041-8411-E7BB8DD3414D}" type="slidenum">
              <a:rPr lang="en-US" smtClean="0"/>
              <a:t>5</a:t>
            </a:fld>
            <a:endParaRPr lang="en-US"/>
          </a:p>
        </p:txBody>
      </p:sp>
    </p:spTree>
    <p:extLst>
      <p:ext uri="{BB962C8B-B14F-4D97-AF65-F5344CB8AC3E}">
        <p14:creationId xmlns:p14="http://schemas.microsoft.com/office/powerpoint/2010/main" val="4112593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the state of the working directory and staging area: git status</a:t>
            </a:r>
          </a:p>
          <a:p>
            <a:r>
              <a:rPr lang="en-US" dirty="0"/>
              <a:t>To view the commit history: git log</a:t>
            </a:r>
          </a:p>
          <a:p>
            <a:endParaRPr lang="en-US" dirty="0"/>
          </a:p>
          <a:p>
            <a:r>
              <a:rPr lang="en-US" dirty="0"/>
              <a:t>To stage files: git add</a:t>
            </a:r>
          </a:p>
          <a:p>
            <a:r>
              <a:rPr lang="en-US" dirty="0"/>
              <a:t>To commit everything in the staging area: git commit</a:t>
            </a:r>
          </a:p>
        </p:txBody>
      </p:sp>
      <p:sp>
        <p:nvSpPr>
          <p:cNvPr id="4" name="Slide Number Placeholder 3"/>
          <p:cNvSpPr>
            <a:spLocks noGrp="1"/>
          </p:cNvSpPr>
          <p:nvPr>
            <p:ph type="sldNum" sz="quarter" idx="5"/>
          </p:nvPr>
        </p:nvSpPr>
        <p:spPr/>
        <p:txBody>
          <a:bodyPr/>
          <a:lstStyle/>
          <a:p>
            <a:fld id="{EE287FF3-DD0A-1041-8411-E7BB8DD3414D}" type="slidenum">
              <a:rPr lang="en-US" smtClean="0"/>
              <a:t>6</a:t>
            </a:fld>
            <a:endParaRPr lang="en-US"/>
          </a:p>
        </p:txBody>
      </p:sp>
    </p:spTree>
    <p:extLst>
      <p:ext uri="{BB962C8B-B14F-4D97-AF65-F5344CB8AC3E}">
        <p14:creationId xmlns:p14="http://schemas.microsoft.com/office/powerpoint/2010/main" val="201005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65F-E0FA-4B57-8672-E334BFCE0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FE9CD6-2763-43B0-9BB7-3A09A88E4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8E4EE1-E28A-4A39-8E04-C6C33396FC6B}"/>
              </a:ext>
            </a:extLst>
          </p:cNvPr>
          <p:cNvSpPr>
            <a:spLocks noGrp="1"/>
          </p:cNvSpPr>
          <p:nvPr>
            <p:ph type="dt" sz="half" idx="10"/>
          </p:nvPr>
        </p:nvSpPr>
        <p:spPr/>
        <p:txBody>
          <a:bodyPr/>
          <a:lstStyle/>
          <a:p>
            <a:fld id="{C4E87295-D1B8-42CF-99E0-BB75CEDF8330}" type="datetimeFigureOut">
              <a:rPr lang="en-GB" smtClean="0"/>
              <a:t>21/03/2024</a:t>
            </a:fld>
            <a:endParaRPr lang="en-GB"/>
          </a:p>
        </p:txBody>
      </p:sp>
      <p:sp>
        <p:nvSpPr>
          <p:cNvPr id="5" name="Footer Placeholder 4">
            <a:extLst>
              <a:ext uri="{FF2B5EF4-FFF2-40B4-BE49-F238E27FC236}">
                <a16:creationId xmlns:a16="http://schemas.microsoft.com/office/drawing/2014/main" id="{E563DDF7-B784-42DD-932E-1BFBAE7BE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58DA6-D780-49D9-B371-558EC2211466}"/>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90579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BFFC-24B0-42DE-8366-4D3ABFDA2B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627EB-4D54-4BA4-A74C-E3A9A2F81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3CB32-44B9-4C7B-8AFD-2AECFE87538D}"/>
              </a:ext>
            </a:extLst>
          </p:cNvPr>
          <p:cNvSpPr>
            <a:spLocks noGrp="1"/>
          </p:cNvSpPr>
          <p:nvPr>
            <p:ph type="dt" sz="half" idx="10"/>
          </p:nvPr>
        </p:nvSpPr>
        <p:spPr/>
        <p:txBody>
          <a:bodyPr/>
          <a:lstStyle/>
          <a:p>
            <a:fld id="{C4E87295-D1B8-42CF-99E0-BB75CEDF8330}" type="datetimeFigureOut">
              <a:rPr lang="en-GB" smtClean="0"/>
              <a:t>21/03/2024</a:t>
            </a:fld>
            <a:endParaRPr lang="en-GB"/>
          </a:p>
        </p:txBody>
      </p:sp>
      <p:sp>
        <p:nvSpPr>
          <p:cNvPr id="5" name="Footer Placeholder 4">
            <a:extLst>
              <a:ext uri="{FF2B5EF4-FFF2-40B4-BE49-F238E27FC236}">
                <a16:creationId xmlns:a16="http://schemas.microsoft.com/office/drawing/2014/main" id="{CF69AEA4-417E-4FE8-A48B-9C3B68194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C7F61-B16B-47A8-A861-9485DBF6465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87589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BF7A3-E704-4A07-8C50-B971F6663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F3BCC-7147-4100-A9E2-891434711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D4736-0107-431E-ACD8-DE184463DDEF}"/>
              </a:ext>
            </a:extLst>
          </p:cNvPr>
          <p:cNvSpPr>
            <a:spLocks noGrp="1"/>
          </p:cNvSpPr>
          <p:nvPr>
            <p:ph type="dt" sz="half" idx="10"/>
          </p:nvPr>
        </p:nvSpPr>
        <p:spPr/>
        <p:txBody>
          <a:bodyPr/>
          <a:lstStyle/>
          <a:p>
            <a:fld id="{C4E87295-D1B8-42CF-99E0-BB75CEDF8330}" type="datetimeFigureOut">
              <a:rPr lang="en-GB" smtClean="0"/>
              <a:t>21/03/2024</a:t>
            </a:fld>
            <a:endParaRPr lang="en-GB"/>
          </a:p>
        </p:txBody>
      </p:sp>
      <p:sp>
        <p:nvSpPr>
          <p:cNvPr id="5" name="Footer Placeholder 4">
            <a:extLst>
              <a:ext uri="{FF2B5EF4-FFF2-40B4-BE49-F238E27FC236}">
                <a16:creationId xmlns:a16="http://schemas.microsoft.com/office/drawing/2014/main" id="{D7BE09BE-6B6E-41A8-AD98-F2D4871C7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1A64A-4F67-4EB2-8B22-824B9584E37C}"/>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78709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A542-9842-4528-8603-93533C77DF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CB9930-88EA-47D5-88D4-D7D3CDD8E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605FE-DB42-4021-9871-476D4772E4F7}"/>
              </a:ext>
            </a:extLst>
          </p:cNvPr>
          <p:cNvSpPr>
            <a:spLocks noGrp="1"/>
          </p:cNvSpPr>
          <p:nvPr>
            <p:ph type="dt" sz="half" idx="10"/>
          </p:nvPr>
        </p:nvSpPr>
        <p:spPr/>
        <p:txBody>
          <a:bodyPr/>
          <a:lstStyle/>
          <a:p>
            <a:fld id="{C4E87295-D1B8-42CF-99E0-BB75CEDF8330}" type="datetimeFigureOut">
              <a:rPr lang="en-GB" smtClean="0"/>
              <a:t>21/03/2024</a:t>
            </a:fld>
            <a:endParaRPr lang="en-GB"/>
          </a:p>
        </p:txBody>
      </p:sp>
      <p:sp>
        <p:nvSpPr>
          <p:cNvPr id="5" name="Footer Placeholder 4">
            <a:extLst>
              <a:ext uri="{FF2B5EF4-FFF2-40B4-BE49-F238E27FC236}">
                <a16:creationId xmlns:a16="http://schemas.microsoft.com/office/drawing/2014/main" id="{EB87E9DC-C2C9-4237-982B-86E3DF1D5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1B7A1-B868-4A61-9E3F-89CDF43545B5}"/>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6852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6E9-C6C5-46FB-8A70-23B2B2EB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716029-17C3-4710-9851-D66987FD0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9BBB0-3E6E-4D45-B1F6-2E8A00025EEA}"/>
              </a:ext>
            </a:extLst>
          </p:cNvPr>
          <p:cNvSpPr>
            <a:spLocks noGrp="1"/>
          </p:cNvSpPr>
          <p:nvPr>
            <p:ph type="dt" sz="half" idx="10"/>
          </p:nvPr>
        </p:nvSpPr>
        <p:spPr/>
        <p:txBody>
          <a:bodyPr/>
          <a:lstStyle/>
          <a:p>
            <a:fld id="{C4E87295-D1B8-42CF-99E0-BB75CEDF8330}" type="datetimeFigureOut">
              <a:rPr lang="en-GB" smtClean="0"/>
              <a:t>21/03/2024</a:t>
            </a:fld>
            <a:endParaRPr lang="en-GB"/>
          </a:p>
        </p:txBody>
      </p:sp>
      <p:sp>
        <p:nvSpPr>
          <p:cNvPr id="5" name="Footer Placeholder 4">
            <a:extLst>
              <a:ext uri="{FF2B5EF4-FFF2-40B4-BE49-F238E27FC236}">
                <a16:creationId xmlns:a16="http://schemas.microsoft.com/office/drawing/2014/main" id="{F425EE95-92B7-4092-959E-85237787F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8A622-3402-4049-975B-BBAFD054E33F}"/>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5516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1E8A-A1D4-44DE-B25D-B3D0F1DE4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7BB6CB-B09A-4788-A527-66CC39228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FC0905-058A-49F0-8BF2-5ED513DBA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1B6D28-2823-48B6-B796-549BCDCE521F}"/>
              </a:ext>
            </a:extLst>
          </p:cNvPr>
          <p:cNvSpPr>
            <a:spLocks noGrp="1"/>
          </p:cNvSpPr>
          <p:nvPr>
            <p:ph type="dt" sz="half" idx="10"/>
          </p:nvPr>
        </p:nvSpPr>
        <p:spPr/>
        <p:txBody>
          <a:bodyPr/>
          <a:lstStyle/>
          <a:p>
            <a:fld id="{C4E87295-D1B8-42CF-99E0-BB75CEDF8330}" type="datetimeFigureOut">
              <a:rPr lang="en-GB" smtClean="0"/>
              <a:t>21/03/2024</a:t>
            </a:fld>
            <a:endParaRPr lang="en-GB"/>
          </a:p>
        </p:txBody>
      </p:sp>
      <p:sp>
        <p:nvSpPr>
          <p:cNvPr id="6" name="Footer Placeholder 5">
            <a:extLst>
              <a:ext uri="{FF2B5EF4-FFF2-40B4-BE49-F238E27FC236}">
                <a16:creationId xmlns:a16="http://schemas.microsoft.com/office/drawing/2014/main" id="{38ABFA14-40F2-46B6-A3B1-008C9270B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20807A-6794-45E9-AE34-A37C081AA07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1371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974D-8E08-4AF5-A03C-B801BB1063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6CC319-44FB-4E81-8E21-3004DD81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07AB8-D05D-4A2E-A0C9-E90156DEB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8E93F8-0606-42E6-B9F8-9228965B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CAD63-2F29-4DAC-80BC-0E5F965C4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705D2F-F0DB-4820-899E-47090DE26D0E}"/>
              </a:ext>
            </a:extLst>
          </p:cNvPr>
          <p:cNvSpPr>
            <a:spLocks noGrp="1"/>
          </p:cNvSpPr>
          <p:nvPr>
            <p:ph type="dt" sz="half" idx="10"/>
          </p:nvPr>
        </p:nvSpPr>
        <p:spPr/>
        <p:txBody>
          <a:bodyPr/>
          <a:lstStyle/>
          <a:p>
            <a:fld id="{C4E87295-D1B8-42CF-99E0-BB75CEDF8330}" type="datetimeFigureOut">
              <a:rPr lang="en-GB" smtClean="0"/>
              <a:t>21/03/2024</a:t>
            </a:fld>
            <a:endParaRPr lang="en-GB"/>
          </a:p>
        </p:txBody>
      </p:sp>
      <p:sp>
        <p:nvSpPr>
          <p:cNvPr id="8" name="Footer Placeholder 7">
            <a:extLst>
              <a:ext uri="{FF2B5EF4-FFF2-40B4-BE49-F238E27FC236}">
                <a16:creationId xmlns:a16="http://schemas.microsoft.com/office/drawing/2014/main" id="{28DE8A29-5DD8-4D6B-B6A5-BE85C7664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DDE5A2-3A7E-4C1F-A2C6-2D5064D3041E}"/>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81288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0A6-C600-4D2C-94D4-9C19EE3A8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2178FB-082A-4FE5-AE95-BF0FA29CA420}"/>
              </a:ext>
            </a:extLst>
          </p:cNvPr>
          <p:cNvSpPr>
            <a:spLocks noGrp="1"/>
          </p:cNvSpPr>
          <p:nvPr>
            <p:ph type="dt" sz="half" idx="10"/>
          </p:nvPr>
        </p:nvSpPr>
        <p:spPr/>
        <p:txBody>
          <a:bodyPr/>
          <a:lstStyle/>
          <a:p>
            <a:fld id="{C4E87295-D1B8-42CF-99E0-BB75CEDF8330}" type="datetimeFigureOut">
              <a:rPr lang="en-GB" smtClean="0"/>
              <a:t>21/03/2024</a:t>
            </a:fld>
            <a:endParaRPr lang="en-GB"/>
          </a:p>
        </p:txBody>
      </p:sp>
      <p:sp>
        <p:nvSpPr>
          <p:cNvPr id="4" name="Footer Placeholder 3">
            <a:extLst>
              <a:ext uri="{FF2B5EF4-FFF2-40B4-BE49-F238E27FC236}">
                <a16:creationId xmlns:a16="http://schemas.microsoft.com/office/drawing/2014/main" id="{2E18A905-665F-423B-95B6-AA52C26E18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D53ED-8319-4BB7-B8FA-A55B87935200}"/>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56735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696B7-CAD7-4A30-A45A-C46985D2F974}"/>
              </a:ext>
            </a:extLst>
          </p:cNvPr>
          <p:cNvSpPr>
            <a:spLocks noGrp="1"/>
          </p:cNvSpPr>
          <p:nvPr>
            <p:ph type="dt" sz="half" idx="10"/>
          </p:nvPr>
        </p:nvSpPr>
        <p:spPr/>
        <p:txBody>
          <a:bodyPr/>
          <a:lstStyle/>
          <a:p>
            <a:fld id="{C4E87295-D1B8-42CF-99E0-BB75CEDF8330}" type="datetimeFigureOut">
              <a:rPr lang="en-GB" smtClean="0"/>
              <a:t>21/03/2024</a:t>
            </a:fld>
            <a:endParaRPr lang="en-GB"/>
          </a:p>
        </p:txBody>
      </p:sp>
      <p:sp>
        <p:nvSpPr>
          <p:cNvPr id="3" name="Footer Placeholder 2">
            <a:extLst>
              <a:ext uri="{FF2B5EF4-FFF2-40B4-BE49-F238E27FC236}">
                <a16:creationId xmlns:a16="http://schemas.microsoft.com/office/drawing/2014/main" id="{A9396D53-2416-48DC-B34D-285DA4FFB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E12F07-2729-4AAE-9B32-DDC3C047347A}"/>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26759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BE1-6351-4949-9178-43FDAE645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DDD05-A8EF-4DB6-8084-E769653E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C079C5-7E6D-4964-9559-8DF5BD98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249DF-9BB7-40AD-8E82-FF253513FF09}"/>
              </a:ext>
            </a:extLst>
          </p:cNvPr>
          <p:cNvSpPr>
            <a:spLocks noGrp="1"/>
          </p:cNvSpPr>
          <p:nvPr>
            <p:ph type="dt" sz="half" idx="10"/>
          </p:nvPr>
        </p:nvSpPr>
        <p:spPr/>
        <p:txBody>
          <a:bodyPr/>
          <a:lstStyle/>
          <a:p>
            <a:fld id="{C4E87295-D1B8-42CF-99E0-BB75CEDF8330}" type="datetimeFigureOut">
              <a:rPr lang="en-GB" smtClean="0"/>
              <a:t>21/03/2024</a:t>
            </a:fld>
            <a:endParaRPr lang="en-GB"/>
          </a:p>
        </p:txBody>
      </p:sp>
      <p:sp>
        <p:nvSpPr>
          <p:cNvPr id="6" name="Footer Placeholder 5">
            <a:extLst>
              <a:ext uri="{FF2B5EF4-FFF2-40B4-BE49-F238E27FC236}">
                <a16:creationId xmlns:a16="http://schemas.microsoft.com/office/drawing/2014/main" id="{5E447CCA-A3B1-49C3-92E1-B067E1AB0B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27889-9AE0-471C-95A1-16426D598833}"/>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9228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FB87-739D-48E9-A38D-8D4B045F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8D20E-8941-4A16-83FF-C61904E5A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7A6926-38A9-4BD9-89B0-A62FF37C1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8D9-112B-4D4D-807C-44B68D850BBD}"/>
              </a:ext>
            </a:extLst>
          </p:cNvPr>
          <p:cNvSpPr>
            <a:spLocks noGrp="1"/>
          </p:cNvSpPr>
          <p:nvPr>
            <p:ph type="dt" sz="half" idx="10"/>
          </p:nvPr>
        </p:nvSpPr>
        <p:spPr/>
        <p:txBody>
          <a:bodyPr/>
          <a:lstStyle/>
          <a:p>
            <a:fld id="{C4E87295-D1B8-42CF-99E0-BB75CEDF8330}" type="datetimeFigureOut">
              <a:rPr lang="en-GB" smtClean="0"/>
              <a:t>21/03/2024</a:t>
            </a:fld>
            <a:endParaRPr lang="en-GB"/>
          </a:p>
        </p:txBody>
      </p:sp>
      <p:sp>
        <p:nvSpPr>
          <p:cNvPr id="6" name="Footer Placeholder 5">
            <a:extLst>
              <a:ext uri="{FF2B5EF4-FFF2-40B4-BE49-F238E27FC236}">
                <a16:creationId xmlns:a16="http://schemas.microsoft.com/office/drawing/2014/main" id="{6FFCBE46-BA3E-4CC0-85F3-A07BADE39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D8447-1C33-4FE7-AAB1-A8A76D6B94A1}"/>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5969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FA05-13A8-419B-87F4-D2976111E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35A858-303E-44FE-89D3-816D43E63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3D560-7375-405D-81E1-C35ABC5D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87295-D1B8-42CF-99E0-BB75CEDF8330}" type="datetimeFigureOut">
              <a:rPr lang="en-GB" smtClean="0"/>
              <a:t>21/03/2024</a:t>
            </a:fld>
            <a:endParaRPr lang="en-GB"/>
          </a:p>
        </p:txBody>
      </p:sp>
      <p:sp>
        <p:nvSpPr>
          <p:cNvPr id="5" name="Footer Placeholder 4">
            <a:extLst>
              <a:ext uri="{FF2B5EF4-FFF2-40B4-BE49-F238E27FC236}">
                <a16:creationId xmlns:a16="http://schemas.microsoft.com/office/drawing/2014/main" id="{E088C106-4AF4-46A8-AC95-2BB2603E6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3730BC-8F3E-485D-88AE-8F631A72A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8997C-B385-4571-B99C-D138B7F77A0B}" type="slidenum">
              <a:rPr lang="en-GB" smtClean="0"/>
              <a:t>‹#›</a:t>
            </a:fld>
            <a:endParaRPr lang="en-GB"/>
          </a:p>
        </p:txBody>
      </p:sp>
    </p:spTree>
    <p:extLst>
      <p:ext uri="{BB962C8B-B14F-4D97-AF65-F5344CB8AC3E}">
        <p14:creationId xmlns:p14="http://schemas.microsoft.com/office/powerpoint/2010/main" val="272061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80872" y="785749"/>
            <a:ext cx="10515600" cy="1325563"/>
          </a:xfrm>
        </p:spPr>
        <p:txBody>
          <a:bodyPr>
            <a:normAutofit/>
          </a:bodyPr>
          <a:lstStyle/>
          <a:p>
            <a:r>
              <a:rPr lang="en-GB" sz="6600" b="1" dirty="0">
                <a:solidFill>
                  <a:srgbClr val="1D609D"/>
                </a:solidFill>
                <a:latin typeface="Arial" panose="020B0604020202020204" pitchFamily="34" charset="0"/>
                <a:cs typeface="Arial" panose="020B0604020202020204" pitchFamily="34" charset="0"/>
              </a:rPr>
              <a:t>Section 2</a:t>
            </a:r>
          </a:p>
        </p:txBody>
      </p:sp>
    </p:spTree>
    <p:extLst>
      <p:ext uri="{BB962C8B-B14F-4D97-AF65-F5344CB8AC3E}">
        <p14:creationId xmlns:p14="http://schemas.microsoft.com/office/powerpoint/2010/main" val="246395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68964" y="-224570"/>
            <a:ext cx="10515600" cy="1325563"/>
          </a:xfrm>
        </p:spPr>
        <p:txBody>
          <a:bodyPr>
            <a:normAutofit/>
          </a:bodyPr>
          <a:lstStyle/>
          <a:p>
            <a:r>
              <a:rPr lang="en-GB" sz="32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68964" y="653375"/>
            <a:ext cx="10515600" cy="4351338"/>
          </a:xfrm>
        </p:spPr>
        <p:txBody>
          <a:bodyPr/>
          <a:lstStyle/>
          <a:p>
            <a:pPr marL="0" indent="0">
              <a:buNone/>
            </a:pPr>
            <a:r>
              <a:rPr lang="en-GB"/>
              <a:t>GUI</a:t>
            </a:r>
          </a:p>
        </p:txBody>
      </p:sp>
      <p:pic>
        <p:nvPicPr>
          <p:cNvPr id="8" name="Picture 7">
            <a:extLst>
              <a:ext uri="{FF2B5EF4-FFF2-40B4-BE49-F238E27FC236}">
                <a16:creationId xmlns:a16="http://schemas.microsoft.com/office/drawing/2014/main" id="{9922B137-9334-43C4-844C-CC2699865E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91" y="1202131"/>
            <a:ext cx="5702710" cy="2946400"/>
          </a:xfrm>
          <a:prstGeom prst="rect">
            <a:avLst/>
          </a:prstGeom>
        </p:spPr>
      </p:pic>
      <p:pic>
        <p:nvPicPr>
          <p:cNvPr id="9" name="Picture 8">
            <a:extLst>
              <a:ext uri="{FF2B5EF4-FFF2-40B4-BE49-F238E27FC236}">
                <a16:creationId xmlns:a16="http://schemas.microsoft.com/office/drawing/2014/main" id="{0DA79DB6-6A73-487C-85A1-9C90FA9CA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41" y="3943808"/>
            <a:ext cx="4093210" cy="2660650"/>
          </a:xfrm>
          <a:prstGeom prst="rect">
            <a:avLst/>
          </a:prstGeom>
        </p:spPr>
      </p:pic>
      <p:sp>
        <p:nvSpPr>
          <p:cNvPr id="4" name="TextBox 3">
            <a:extLst>
              <a:ext uri="{FF2B5EF4-FFF2-40B4-BE49-F238E27FC236}">
                <a16:creationId xmlns:a16="http://schemas.microsoft.com/office/drawing/2014/main" id="{0980CE1F-27A2-8794-B62F-B3702DE97AA1}"/>
              </a:ext>
            </a:extLst>
          </p:cNvPr>
          <p:cNvSpPr txBox="1"/>
          <p:nvPr/>
        </p:nvSpPr>
        <p:spPr>
          <a:xfrm>
            <a:off x="1884904" y="7239017"/>
            <a:ext cx="38457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Calibri"/>
                <a:cs typeface="Calibri"/>
              </a:rPr>
              <a:t>In this example, the previous line 3 has been replaced by a new line 3.</a:t>
            </a:r>
            <a:endParaRPr lang="en-US" sz="2000">
              <a:ea typeface="Calibri"/>
              <a:cs typeface="Calibri"/>
            </a:endParaRPr>
          </a:p>
        </p:txBody>
      </p:sp>
      <p:sp>
        <p:nvSpPr>
          <p:cNvPr id="10" name="TextBox 9">
            <a:extLst>
              <a:ext uri="{FF2B5EF4-FFF2-40B4-BE49-F238E27FC236}">
                <a16:creationId xmlns:a16="http://schemas.microsoft.com/office/drawing/2014/main" id="{BA5266CD-04C4-48EC-967F-24312633C621}"/>
              </a:ext>
            </a:extLst>
          </p:cNvPr>
          <p:cNvSpPr txBox="1"/>
          <p:nvPr/>
        </p:nvSpPr>
        <p:spPr>
          <a:xfrm>
            <a:off x="6187694" y="1261200"/>
            <a:ext cx="5644642" cy="2393540"/>
          </a:xfrm>
          <a:prstGeom prst="rect">
            <a:avLst/>
          </a:prstGeom>
          <a:noFill/>
        </p:spPr>
        <p:txBody>
          <a:bodyPr wrap="square">
            <a:spAutoFit/>
          </a:bodyPr>
          <a:lstStyle/>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Click either Diff or Commit to open the Review changes pop-up.</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To stage a file, click the check box by the file name. Stage every file whose changes you would like to include in the commit.</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Add a commit message in the commit message box.</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Click the Commit button.</a:t>
            </a:r>
          </a:p>
          <a:p>
            <a:pPr marL="457200">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Changes to files can be seen in the status column.</a:t>
            </a:r>
          </a:p>
        </p:txBody>
      </p:sp>
      <p:grpSp>
        <p:nvGrpSpPr>
          <p:cNvPr id="14" name="Group 13">
            <a:extLst>
              <a:ext uri="{FF2B5EF4-FFF2-40B4-BE49-F238E27FC236}">
                <a16:creationId xmlns:a16="http://schemas.microsoft.com/office/drawing/2014/main" id="{D7FEE3DA-2740-C187-887E-AC54C1CE8BA7}"/>
              </a:ext>
            </a:extLst>
          </p:cNvPr>
          <p:cNvGrpSpPr/>
          <p:nvPr/>
        </p:nvGrpSpPr>
        <p:grpSpPr>
          <a:xfrm>
            <a:off x="5992524" y="3817701"/>
            <a:ext cx="6316932" cy="2126326"/>
            <a:chOff x="1802673" y="2147050"/>
            <a:chExt cx="6316932" cy="2126326"/>
          </a:xfrm>
        </p:grpSpPr>
        <p:sp>
          <p:nvSpPr>
            <p:cNvPr id="16" name="Rectangle: Rounded Corners 24">
              <a:extLst>
                <a:ext uri="{FF2B5EF4-FFF2-40B4-BE49-F238E27FC236}">
                  <a16:creationId xmlns:a16="http://schemas.microsoft.com/office/drawing/2014/main" id="{A7A093A3-1369-99A6-CC2E-1CBD798B4187}"/>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a:t>?</a:t>
              </a:r>
            </a:p>
          </p:txBody>
        </p:sp>
        <p:sp>
          <p:nvSpPr>
            <p:cNvPr id="17" name="Rectangle: Rounded Corners 25">
              <a:extLst>
                <a:ext uri="{FF2B5EF4-FFF2-40B4-BE49-F238E27FC236}">
                  <a16:creationId xmlns:a16="http://schemas.microsoft.com/office/drawing/2014/main" id="{FEC73385-3EBC-3CD5-C9F8-C9FCF7859DE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M</a:t>
              </a:r>
            </a:p>
          </p:txBody>
        </p:sp>
        <p:sp>
          <p:nvSpPr>
            <p:cNvPr id="18" name="Rectangle: Rounded Corners 26">
              <a:extLst>
                <a:ext uri="{FF2B5EF4-FFF2-40B4-BE49-F238E27FC236}">
                  <a16:creationId xmlns:a16="http://schemas.microsoft.com/office/drawing/2014/main" id="{78D65BFA-1CD5-FCDB-1C65-134266AC694A}"/>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a:t>A</a:t>
              </a:r>
            </a:p>
          </p:txBody>
        </p:sp>
        <p:sp>
          <p:nvSpPr>
            <p:cNvPr id="19" name="Rectangle: Rounded Corners 27">
              <a:extLst>
                <a:ext uri="{FF2B5EF4-FFF2-40B4-BE49-F238E27FC236}">
                  <a16:creationId xmlns:a16="http://schemas.microsoft.com/office/drawing/2014/main" id="{2BADDA7E-67D4-06DC-7EDF-DCDDC38ED718}"/>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a:t>D</a:t>
              </a:r>
            </a:p>
          </p:txBody>
        </p:sp>
        <p:sp>
          <p:nvSpPr>
            <p:cNvPr id="27" name="Rectangle: Rounded Corners 54">
              <a:extLst>
                <a:ext uri="{FF2B5EF4-FFF2-40B4-BE49-F238E27FC236}">
                  <a16:creationId xmlns:a16="http://schemas.microsoft.com/office/drawing/2014/main" id="{8B7A44E5-18DC-2177-EC05-1891416F1925}"/>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R</a:t>
              </a:r>
            </a:p>
          </p:txBody>
        </p:sp>
        <p:sp>
          <p:nvSpPr>
            <p:cNvPr id="29" name="TextBox 28">
              <a:extLst>
                <a:ext uri="{FF2B5EF4-FFF2-40B4-BE49-F238E27FC236}">
                  <a16:creationId xmlns:a16="http://schemas.microsoft.com/office/drawing/2014/main" id="{9FCD531B-D0BF-43FA-1E78-55BB2A0C01C9}"/>
                </a:ext>
              </a:extLst>
            </p:cNvPr>
            <p:cNvSpPr txBox="1"/>
            <p:nvPr/>
          </p:nvSpPr>
          <p:spPr>
            <a:xfrm>
              <a:off x="2275889" y="2156015"/>
              <a:ext cx="5843716"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 staged or committed.</a:t>
              </a:r>
            </a:p>
          </p:txBody>
        </p:sp>
        <p:sp>
          <p:nvSpPr>
            <p:cNvPr id="30" name="TextBox 29">
              <a:extLst>
                <a:ext uri="{FF2B5EF4-FFF2-40B4-BE49-F238E27FC236}">
                  <a16:creationId xmlns:a16="http://schemas.microsoft.com/office/drawing/2014/main" id="{0FC22C77-A061-C633-33C6-75255527E5E4}"/>
                </a:ext>
              </a:extLst>
            </p:cNvPr>
            <p:cNvSpPr txBox="1"/>
            <p:nvPr/>
          </p:nvSpPr>
          <p:spPr>
            <a:xfrm>
              <a:off x="2275889" y="2600822"/>
              <a:ext cx="2585644"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31" name="TextBox 30">
              <a:extLst>
                <a:ext uri="{FF2B5EF4-FFF2-40B4-BE49-F238E27FC236}">
                  <a16:creationId xmlns:a16="http://schemas.microsoft.com/office/drawing/2014/main" id="{F5870648-C3AD-4D5E-B19F-089D409D341B}"/>
                </a:ext>
              </a:extLst>
            </p:cNvPr>
            <p:cNvSpPr txBox="1"/>
            <p:nvPr/>
          </p:nvSpPr>
          <p:spPr>
            <a:xfrm>
              <a:off x="2275889" y="3040718"/>
              <a:ext cx="4010842"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32" name="TextBox 31">
              <a:extLst>
                <a:ext uri="{FF2B5EF4-FFF2-40B4-BE49-F238E27FC236}">
                  <a16:creationId xmlns:a16="http://schemas.microsoft.com/office/drawing/2014/main" id="{FC533BF4-8B9B-3CD8-4692-2EF7C79D1341}"/>
                </a:ext>
              </a:extLst>
            </p:cNvPr>
            <p:cNvSpPr txBox="1"/>
            <p:nvPr/>
          </p:nvSpPr>
          <p:spPr>
            <a:xfrm>
              <a:off x="2275889" y="3482926"/>
              <a:ext cx="2526269"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33" name="TextBox 32">
              <a:extLst>
                <a:ext uri="{FF2B5EF4-FFF2-40B4-BE49-F238E27FC236}">
                  <a16:creationId xmlns:a16="http://schemas.microsoft.com/office/drawing/2014/main" id="{E6238F7A-A581-F013-762D-BDCC473F9703}"/>
                </a:ext>
              </a:extLst>
            </p:cNvPr>
            <p:cNvSpPr txBox="1"/>
            <p:nvPr/>
          </p:nvSpPr>
          <p:spPr>
            <a:xfrm>
              <a:off x="2275889" y="3925940"/>
              <a:ext cx="2642262"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600"/>
            </a:p>
          </p:txBody>
        </p:sp>
      </p:grpSp>
    </p:spTree>
    <p:extLst>
      <p:ext uri="{BB962C8B-B14F-4D97-AF65-F5344CB8AC3E}">
        <p14:creationId xmlns:p14="http://schemas.microsoft.com/office/powerpoint/2010/main" val="329510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582168" y="-274955"/>
            <a:ext cx="10515600" cy="1325563"/>
          </a:xfrm>
        </p:spPr>
        <p:txBody>
          <a:bodyPr>
            <a:normAutofit/>
          </a:bodyPr>
          <a:lstStyle/>
          <a:p>
            <a:r>
              <a:rPr lang="en-GB" sz="3600"/>
              <a:t>Section 2.3.1 Push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582168" y="862457"/>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44874061-A3EA-4976-B017-4E151D7F4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76" y="1556837"/>
            <a:ext cx="7515859" cy="4227830"/>
          </a:xfrm>
          <a:prstGeom prst="rect">
            <a:avLst/>
          </a:prstGeom>
        </p:spPr>
      </p:pic>
      <p:sp>
        <p:nvSpPr>
          <p:cNvPr id="7" name="TextBox 6">
            <a:extLst>
              <a:ext uri="{FF2B5EF4-FFF2-40B4-BE49-F238E27FC236}">
                <a16:creationId xmlns:a16="http://schemas.microsoft.com/office/drawing/2014/main" id="{1CB10D34-6ECE-4BE7-93C6-44A0A3D7797A}"/>
              </a:ext>
            </a:extLst>
          </p:cNvPr>
          <p:cNvSpPr txBox="1"/>
          <p:nvPr/>
        </p:nvSpPr>
        <p:spPr>
          <a:xfrm>
            <a:off x="8098027" y="1463045"/>
            <a:ext cx="3739833" cy="3931910"/>
          </a:xfrm>
          <a:prstGeom prst="rect">
            <a:avLst/>
          </a:prstGeom>
          <a:noFill/>
        </p:spPr>
        <p:txBody>
          <a:bodyPr wrap="square">
            <a:spAutoFit/>
          </a:bodyPr>
          <a:lstStyle/>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After committing, you will see a pop-up listing any changes, additions, deletions and the commit message.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Back on the main RStudio screen, you can see how commits ahead of the remote GitHub repo you are.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To push your changes to GitHub, click the up arrow.</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You will see another pop-up confirming your branch has been updated on GitHub.</a:t>
            </a:r>
          </a:p>
        </p:txBody>
      </p:sp>
    </p:spTree>
    <p:extLst>
      <p:ext uri="{BB962C8B-B14F-4D97-AF65-F5344CB8AC3E}">
        <p14:creationId xmlns:p14="http://schemas.microsoft.com/office/powerpoint/2010/main" val="3939052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476250" y="-232283"/>
            <a:ext cx="10515600" cy="1325563"/>
          </a:xfrm>
        </p:spPr>
        <p:txBody>
          <a:bodyPr>
            <a:normAutofit/>
          </a:bodyPr>
          <a:lstStyle/>
          <a:p>
            <a:r>
              <a:rPr lang="en-GB" sz="3600">
                <a:latin typeface="Calibri Light"/>
                <a:ea typeface="Calibri"/>
                <a:cs typeface="Calibri"/>
              </a:rPr>
              <a:t>2.4 Pull changes into a local branch</a:t>
            </a:r>
          </a:p>
        </p:txBody>
      </p:sp>
      <p:pic>
        <p:nvPicPr>
          <p:cNvPr id="4" name="Picture 4" descr="Graphical user interface, text, application&#10;&#10;Description automatically generated">
            <a:extLst>
              <a:ext uri="{FF2B5EF4-FFF2-40B4-BE49-F238E27FC236}">
                <a16:creationId xmlns:a16="http://schemas.microsoft.com/office/drawing/2014/main" id="{72CFB537-B36E-A03A-B62B-71A09449A582}"/>
              </a:ext>
            </a:extLst>
          </p:cNvPr>
          <p:cNvPicPr>
            <a:picLocks noChangeAspect="1"/>
          </p:cNvPicPr>
          <p:nvPr/>
        </p:nvPicPr>
        <p:blipFill>
          <a:blip r:embed="rId2"/>
          <a:stretch>
            <a:fillRect/>
          </a:stretch>
        </p:blipFill>
        <p:spPr>
          <a:xfrm>
            <a:off x="537210" y="781149"/>
            <a:ext cx="10308336" cy="3981341"/>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298704" y="4469882"/>
            <a:ext cx="11082528" cy="2227213"/>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GUI</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After the merge has been accepted on GitHub, use the down arrow (next to the push arrow) to pull in the changes on GitHub.</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 pop up will appear showing the changes.</a:t>
            </a: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In the GUI example screen shots, StewBranch2 was merged with Main branch.  The local copy of Main Branch in R-Studio was updated by pulling the changes to Main Branch from GitHub. </a:t>
            </a:r>
          </a:p>
        </p:txBody>
      </p:sp>
    </p:spTree>
    <p:extLst>
      <p:ext uri="{BB962C8B-B14F-4D97-AF65-F5344CB8AC3E}">
        <p14:creationId xmlns:p14="http://schemas.microsoft.com/office/powerpoint/2010/main" val="101439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E505EC54-F19A-5BE5-DAA3-7F68C212E780}"/>
              </a:ext>
            </a:extLst>
          </p:cNvPr>
          <p:cNvPicPr>
            <a:picLocks noChangeAspect="1"/>
          </p:cNvPicPr>
          <p:nvPr/>
        </p:nvPicPr>
        <p:blipFill>
          <a:blip r:embed="rId2"/>
          <a:stretch>
            <a:fillRect/>
          </a:stretch>
        </p:blipFill>
        <p:spPr>
          <a:xfrm>
            <a:off x="10043" y="576724"/>
            <a:ext cx="11761211" cy="6216155"/>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6284657" y="574636"/>
            <a:ext cx="5574888" cy="1930850"/>
          </a:xfrm>
          <a:prstGeom prst="rect">
            <a:avLst/>
          </a:prstGeom>
          <a:noFill/>
        </p:spPr>
        <p:txBody>
          <a:bodyPr wrap="square" lIns="91440" tIns="45720" rIns="91440" bIns="45720" anchor="t">
            <a:spAutoFit/>
          </a:bodyPr>
          <a:lstStyle/>
          <a:p>
            <a:pPr>
              <a:lnSpc>
                <a:spcPct val="107000"/>
              </a:lnSpc>
              <a:spcAft>
                <a:spcPts val="800"/>
              </a:spcAft>
            </a:pPr>
            <a:r>
              <a:rPr lang="en-GB" sz="2800">
                <a:effectLst/>
                <a:latin typeface="Calibri"/>
                <a:ea typeface="Calibri" panose="020F0502020204030204" pitchFamily="34" charset="0"/>
                <a:cs typeface="Arial"/>
              </a:rPr>
              <a:t>GUI</a:t>
            </a:r>
          </a:p>
          <a:p>
            <a:pPr marL="342900" indent="-342900">
              <a:lnSpc>
                <a:spcPct val="107000"/>
              </a:lnSpc>
              <a:spcAft>
                <a:spcPts val="800"/>
              </a:spcAft>
              <a:buAutoNum type="arabicPeriod"/>
            </a:pPr>
            <a:r>
              <a:rPr lang="en-GB">
                <a:latin typeface="Calibri"/>
                <a:ea typeface="Calibri" panose="020F0502020204030204" pitchFamily="34" charset="0"/>
                <a:cs typeface="Arial"/>
              </a:rPr>
              <a:t>In</a:t>
            </a:r>
            <a:r>
              <a:rPr lang="en-GB" sz="1800">
                <a:effectLst/>
                <a:latin typeface="Calibri"/>
                <a:ea typeface="Calibri" panose="020F0502020204030204" pitchFamily="34" charset="0"/>
                <a:cs typeface="Arial"/>
              </a:rPr>
              <a:t> the </a:t>
            </a:r>
            <a:r>
              <a:rPr lang="en-GB" sz="1800" err="1">
                <a:effectLst/>
                <a:latin typeface="Calibri"/>
                <a:ea typeface="Calibri" panose="020F0502020204030204" pitchFamily="34" charset="0"/>
                <a:cs typeface="Arial"/>
              </a:rPr>
              <a:t>Rstudio</a:t>
            </a:r>
            <a:r>
              <a:rPr lang="en-GB" sz="1800">
                <a:effectLst/>
                <a:latin typeface="Calibri"/>
                <a:ea typeface="Calibri" panose="020F0502020204030204" pitchFamily="34" charset="0"/>
                <a:cs typeface="Arial"/>
              </a:rPr>
              <a:t> Git pane, click on “History” to see the commit history for the current branch.</a:t>
            </a:r>
          </a:p>
          <a:p>
            <a:pPr marL="342900" indent="-342900">
              <a:lnSpc>
                <a:spcPct val="107000"/>
              </a:lnSpc>
              <a:spcAft>
                <a:spcPts val="800"/>
              </a:spcAft>
              <a:buAutoNum type="arabicPeriod"/>
            </a:pPr>
            <a:r>
              <a:rPr lang="en-GB">
                <a:latin typeface="Calibri"/>
                <a:ea typeface="Calibri" panose="020F0502020204030204" pitchFamily="34" charset="0"/>
                <a:cs typeface="Arial"/>
              </a:rPr>
              <a:t>We can switch between the DIFF/COMMIT or HISTORY pop ups</a:t>
            </a:r>
          </a:p>
        </p:txBody>
      </p:sp>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268689" y="77491"/>
            <a:ext cx="10515600" cy="744377"/>
          </a:xfrm>
        </p:spPr>
        <p:txBody>
          <a:bodyPr>
            <a:normAutofit/>
          </a:bodyPr>
          <a:lstStyle/>
          <a:p>
            <a:r>
              <a:rPr lang="en-GB" sz="3600">
                <a:latin typeface="Calibri Light"/>
                <a:ea typeface="Calibri"/>
                <a:cs typeface="Calibri"/>
              </a:rPr>
              <a:t>2.5 View the commit history</a:t>
            </a:r>
          </a:p>
        </p:txBody>
      </p:sp>
      <p:sp>
        <p:nvSpPr>
          <p:cNvPr id="6" name="TextBox 5">
            <a:extLst>
              <a:ext uri="{FF2B5EF4-FFF2-40B4-BE49-F238E27FC236}">
                <a16:creationId xmlns:a16="http://schemas.microsoft.com/office/drawing/2014/main" id="{E3907E1C-A7FD-CD19-213A-CA621169B095}"/>
              </a:ext>
            </a:extLst>
          </p:cNvPr>
          <p:cNvSpPr txBox="1"/>
          <p:nvPr/>
        </p:nvSpPr>
        <p:spPr>
          <a:xfrm>
            <a:off x="510152" y="4798017"/>
            <a:ext cx="40876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3. The author of the commit</a:t>
            </a:r>
          </a:p>
          <a:p>
            <a:endParaRPr lang="en-GB">
              <a:cs typeface="Calibri"/>
            </a:endParaRPr>
          </a:p>
          <a:p>
            <a:r>
              <a:rPr lang="en-GB">
                <a:cs typeface="Calibri"/>
              </a:rPr>
              <a:t>4. The date the commit took place</a:t>
            </a:r>
          </a:p>
          <a:p>
            <a:endParaRPr lang="en-GB">
              <a:cs typeface="Calibri"/>
            </a:endParaRPr>
          </a:p>
          <a:p>
            <a:r>
              <a:rPr lang="en-GB">
                <a:cs typeface="Calibri"/>
              </a:rPr>
              <a:t>5. The unique ID for the commit</a:t>
            </a:r>
          </a:p>
        </p:txBody>
      </p:sp>
    </p:spTree>
    <p:extLst>
      <p:ext uri="{BB962C8B-B14F-4D97-AF65-F5344CB8AC3E}">
        <p14:creationId xmlns:p14="http://schemas.microsoft.com/office/powerpoint/2010/main" val="269030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p:txBody>
          <a:bodyPr>
            <a:normAutofit/>
          </a:bodyPr>
          <a:lstStyle/>
          <a:p>
            <a:r>
              <a:rPr lang="en-GB" sz="6600" b="1"/>
              <a:t>Terminal steps</a:t>
            </a:r>
          </a:p>
        </p:txBody>
      </p:sp>
    </p:spTree>
    <p:extLst>
      <p:ext uri="{BB962C8B-B14F-4D97-AF65-F5344CB8AC3E}">
        <p14:creationId xmlns:p14="http://schemas.microsoft.com/office/powerpoint/2010/main" val="121791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49224" y="93749"/>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798576" y="1563497"/>
            <a:ext cx="10515600" cy="4351338"/>
          </a:xfrm>
        </p:spPr>
        <p:txBody>
          <a:bodyPr>
            <a:normAutofit/>
          </a:bodyPr>
          <a:lstStyle/>
          <a:p>
            <a:pPr marL="0" indent="0">
              <a:buNone/>
            </a:pPr>
            <a:r>
              <a:rPr lang="en-GB"/>
              <a:t>Terminal</a:t>
            </a:r>
          </a:p>
        </p:txBody>
      </p:sp>
      <p:sp>
        <p:nvSpPr>
          <p:cNvPr id="6" name="TextBox 5">
            <a:extLst>
              <a:ext uri="{FF2B5EF4-FFF2-40B4-BE49-F238E27FC236}">
                <a16:creationId xmlns:a16="http://schemas.microsoft.com/office/drawing/2014/main" id="{41FA3B2C-4E24-4BDF-A903-A615332EF8AA}"/>
              </a:ext>
            </a:extLst>
          </p:cNvPr>
          <p:cNvSpPr txBox="1"/>
          <p:nvPr/>
        </p:nvSpPr>
        <p:spPr>
          <a:xfrm>
            <a:off x="893064" y="2110636"/>
            <a:ext cx="11170033" cy="1714572"/>
          </a:xfrm>
          <a:prstGeom prst="rect">
            <a:avLst/>
          </a:prstGeom>
          <a:noFill/>
        </p:spPr>
        <p:txBody>
          <a:bodyPr wrap="square">
            <a:spAutoFit/>
          </a:bodyPr>
          <a:lstStyle/>
          <a:p>
            <a:pPr marL="342900" lvl="0" indent="-34290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Use the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command before you create a new branch.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 what branch you’re on and which files have been modified or staged since the last commit.</a:t>
            </a:r>
          </a:p>
          <a:p>
            <a:pPr marL="342900" lvl="0" indent="-34290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 create a new 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checkout –b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7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85800" y="150380"/>
            <a:ext cx="10515600"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85800" y="2022981"/>
            <a:ext cx="10515600" cy="4351338"/>
          </a:xfrm>
        </p:spPr>
        <p:txBody>
          <a:bodyPr/>
          <a:lstStyle/>
          <a:p>
            <a:pPr marL="0" indent="0">
              <a:buNone/>
            </a:pPr>
            <a:r>
              <a:rPr lang="en-GB"/>
              <a:t>Terminal</a:t>
            </a:r>
          </a:p>
        </p:txBody>
      </p:sp>
      <p:sp>
        <p:nvSpPr>
          <p:cNvPr id="8" name="TextBox 7">
            <a:extLst>
              <a:ext uri="{FF2B5EF4-FFF2-40B4-BE49-F238E27FC236}">
                <a16:creationId xmlns:a16="http://schemas.microsoft.com/office/drawing/2014/main" id="{9641A1B3-68E1-4F21-AA6C-08D61C064927}"/>
              </a:ext>
            </a:extLst>
          </p:cNvPr>
          <p:cNvSpPr txBox="1"/>
          <p:nvPr/>
        </p:nvSpPr>
        <p:spPr>
          <a:xfrm>
            <a:off x="838200" y="2726674"/>
            <a:ext cx="10439400" cy="2169825"/>
          </a:xfrm>
          <a:prstGeom prst="rect">
            <a:avLst/>
          </a:prstGeom>
          <a:noFill/>
        </p:spPr>
        <p:txBody>
          <a:bodyPr wrap="square">
            <a:spAutoFit/>
          </a:bodyPr>
          <a:lstStyle/>
          <a:p>
            <a:pPr>
              <a:spcBef>
                <a:spcPts val="900"/>
              </a:spcBef>
              <a:spcAft>
                <a:spcPts val="9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the terminal,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a:t>
            </a:r>
          </a:p>
          <a:p>
            <a:pPr>
              <a:spcBef>
                <a:spcPts val="900"/>
              </a:spcBef>
              <a:spcAft>
                <a:spcPts val="900"/>
              </a:spcAft>
            </a:pPr>
            <a:endParaRPr lang="en-GB">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GB" sz="1800">
                <a:effectLst/>
                <a:latin typeface="Calibri" panose="020F0502020204030204" pitchFamily="34" charset="0"/>
                <a:ea typeface="Calibri" panose="020F0502020204030204" pitchFamily="34" charset="0"/>
                <a:cs typeface="Times New Roman" panose="02020603050405020304" pitchFamily="18" charset="0"/>
              </a:rPr>
              <a:t>You can also use </a:t>
            </a:r>
            <a:r>
              <a:rPr lang="en-US" sz="1800">
                <a:effectLst/>
                <a:latin typeface="Calibri" panose="020F0502020204030204" pitchFamily="34" charset="0"/>
                <a:ea typeface="Calibri" panose="020F0502020204030204" pitchFamily="34" charset="0"/>
                <a:cs typeface="Times New Roman" panose="02020603050405020304" pitchFamily="18" charset="0"/>
              </a:rPr>
              <a:t>the </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diff</a:t>
            </a:r>
            <a:r>
              <a:rPr lang="en-US" sz="1800">
                <a:effectLst/>
                <a:latin typeface="Calibri" panose="020F0502020204030204" pitchFamily="34" charset="0"/>
                <a:ea typeface="Calibri" panose="020F0502020204030204" pitchFamily="34" charset="0"/>
                <a:cs typeface="Times New Roman" panose="02020603050405020304" pitchFamily="18" charset="0"/>
              </a:rPr>
              <a:t> command to show changes. Typing the command without any options shows the uncommitted changes since the last commit.</a:t>
            </a:r>
          </a:p>
          <a:p>
            <a:pPr>
              <a:spcBef>
                <a:spcPts val="900"/>
              </a:spcBef>
              <a:spcAft>
                <a:spcPts val="900"/>
              </a:spcAft>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79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0"/>
            <a:ext cx="10515600" cy="1325563"/>
          </a:xfrm>
        </p:spPr>
        <p:txBody>
          <a:bodyPr>
            <a:normAutofit/>
          </a:bodyPr>
          <a:lstStyle/>
          <a:p>
            <a:r>
              <a:rPr lang="en-GB" sz="36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62584" y="1100201"/>
            <a:ext cx="10515600" cy="4351338"/>
          </a:xfrm>
        </p:spPr>
        <p:txBody>
          <a:bodyPr/>
          <a:lstStyle/>
          <a:p>
            <a:pPr marL="0" indent="0">
              <a:buNone/>
            </a:pPr>
            <a:r>
              <a:rPr lang="en-GB"/>
              <a:t>Terminal</a:t>
            </a:r>
          </a:p>
        </p:txBody>
      </p:sp>
      <p:sp>
        <p:nvSpPr>
          <p:cNvPr id="11" name="TextBox 10">
            <a:extLst>
              <a:ext uri="{FF2B5EF4-FFF2-40B4-BE49-F238E27FC236}">
                <a16:creationId xmlns:a16="http://schemas.microsoft.com/office/drawing/2014/main" id="{79B2D801-8BB1-4C75-8FEA-D11CEDF0CFBD}"/>
              </a:ext>
            </a:extLst>
          </p:cNvPr>
          <p:cNvSpPr txBox="1"/>
          <p:nvPr/>
        </p:nvSpPr>
        <p:spPr>
          <a:xfrm>
            <a:off x="1057656" y="1924565"/>
            <a:ext cx="10515600" cy="3760645"/>
          </a:xfrm>
          <a:prstGeom prst="rect">
            <a:avLst/>
          </a:prstGeom>
          <a:noFill/>
        </p:spPr>
        <p:txBody>
          <a:bodyPr wrap="square">
            <a:spAutoFit/>
          </a:bodyPr>
          <a:lstStyle/>
          <a:p>
            <a:pPr>
              <a:lnSpc>
                <a:spcPct val="107000"/>
              </a:lnSpc>
              <a:spcAft>
                <a:spcPts val="8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to add files to the staging area.</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 single file: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my_file.txt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all modified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r>
              <a:rPr lang="en-US">
                <a:effectLst/>
                <a:latin typeface="Calibri" panose="020F0502020204030204" pitchFamily="34" charset="0"/>
                <a:ea typeface="Calibri" panose="020F0502020204030204" pitchFamily="34" charset="0"/>
                <a:cs typeface="Times New Roman" panose="02020603050405020304" pitchFamily="18" charset="0"/>
              </a:rPr>
              <a:t> to commit the staged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the staged files and open a text editor in which to type the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your changes and type an inline commit message (instead of opening the text editor):</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 -m "My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05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771144" y="133477"/>
            <a:ext cx="10515600" cy="1325563"/>
          </a:xfrm>
        </p:spPr>
        <p:txBody>
          <a:bodyPr>
            <a:normAutofit/>
          </a:bodyPr>
          <a:lstStyle/>
          <a:p>
            <a:r>
              <a:rPr lang="en-GB" sz="3200"/>
              <a:t>Section 2.3.1 Push changes</a:t>
            </a:r>
          </a:p>
        </p:txBody>
      </p:sp>
      <p:sp>
        <p:nvSpPr>
          <p:cNvPr id="9" name="TextBox 8">
            <a:extLst>
              <a:ext uri="{FF2B5EF4-FFF2-40B4-BE49-F238E27FC236}">
                <a16:creationId xmlns:a16="http://schemas.microsoft.com/office/drawing/2014/main" id="{2D8C777A-8CFA-4E5C-91AC-93735D597E74}"/>
              </a:ext>
            </a:extLst>
          </p:cNvPr>
          <p:cNvSpPr txBox="1"/>
          <p:nvPr/>
        </p:nvSpPr>
        <p:spPr>
          <a:xfrm>
            <a:off x="1097280" y="1267525"/>
            <a:ext cx="9095232" cy="4361002"/>
          </a:xfrm>
          <a:prstGeom prst="rect">
            <a:avLst/>
          </a:prstGeom>
          <a:noFill/>
        </p:spPr>
        <p:txBody>
          <a:bodyPr wrap="square">
            <a:spAutoFit/>
          </a:bodyPr>
          <a:lstStyle/>
          <a:p>
            <a:pPr>
              <a:lnSpc>
                <a:spcPct val="107000"/>
              </a:lnSpc>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r>
              <a:rPr lang="en-US" sz="1800">
                <a:effectLst/>
                <a:latin typeface="Calibri" panose="020F0502020204030204" pitchFamily="34" charset="0"/>
                <a:ea typeface="Calibri" panose="020F0502020204030204" pitchFamily="34" charset="0"/>
                <a:cs typeface="Times New Roman" panose="02020603050405020304" pitchFamily="18" charset="0"/>
              </a:rPr>
              <a:t> to push your branch to the remote repo.</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To push to a branch that already exists on the remote repo:</a:t>
            </a: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If your branch does not yet exist on the remote GitHub repo, the first time you push you will need to create a remote version: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 –u origin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endPar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The option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a:t>
            </a:r>
            <a:r>
              <a:rPr lang="en-GB" sz="1800">
                <a:effectLst/>
                <a:latin typeface="Calibri" panose="020F0502020204030204" pitchFamily="34" charset="0"/>
                <a:ea typeface="Calibri" panose="020F0502020204030204" pitchFamily="34" charset="0"/>
                <a:cs typeface="Times New Roman" panose="02020603050405020304" pitchFamily="18" charset="0"/>
              </a:rPr>
              <a:t> is a shortcut for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--set-upstream</a:t>
            </a:r>
            <a:r>
              <a:rPr lang="en-GB" sz="1800">
                <a:effectLst/>
                <a:latin typeface="Calibri" panose="020F0502020204030204" pitchFamily="34" charset="0"/>
                <a:ea typeface="Calibri" panose="020F0502020204030204" pitchFamily="34" charset="0"/>
                <a:cs typeface="Times New Roman" panose="02020603050405020304" pitchFamily="18" charset="0"/>
              </a:rPr>
              <a:t>, which creates a version of the branch on the remote repo. </a:t>
            </a:r>
          </a:p>
        </p:txBody>
      </p:sp>
    </p:spTree>
    <p:extLst>
      <p:ext uri="{BB962C8B-B14F-4D97-AF65-F5344CB8AC3E}">
        <p14:creationId xmlns:p14="http://schemas.microsoft.com/office/powerpoint/2010/main" val="4152544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838200" y="125091"/>
            <a:ext cx="10515600" cy="1325563"/>
          </a:xfrm>
        </p:spPr>
        <p:txBody>
          <a:bodyPr>
            <a:normAutofit/>
          </a:bodyPr>
          <a:lstStyle/>
          <a:p>
            <a:r>
              <a:rPr lang="en-GB" sz="3600">
                <a:latin typeface="Calibri Light"/>
                <a:ea typeface="Calibri"/>
                <a:cs typeface="Calibri"/>
              </a:rPr>
              <a:t>2.4 Pull changes into a local branch</a:t>
            </a:r>
          </a:p>
        </p:txBody>
      </p:sp>
      <p:sp>
        <p:nvSpPr>
          <p:cNvPr id="5" name="TextBox 4">
            <a:extLst>
              <a:ext uri="{FF2B5EF4-FFF2-40B4-BE49-F238E27FC236}">
                <a16:creationId xmlns:a16="http://schemas.microsoft.com/office/drawing/2014/main" id="{C1BA7A40-782F-4A2A-9328-ADC0DAF9EB35}"/>
              </a:ext>
            </a:extLst>
          </p:cNvPr>
          <p:cNvSpPr txBox="1"/>
          <p:nvPr/>
        </p:nvSpPr>
        <p:spPr>
          <a:xfrm>
            <a:off x="913637" y="1294448"/>
            <a:ext cx="7915275" cy="3135025"/>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If you are not currently on the main branch, switch to it with:</a:t>
            </a:r>
          </a:p>
          <a:p>
            <a:pPr marL="574675" indent="339725">
              <a:lnSpc>
                <a:spcPct val="107000"/>
              </a:lnSpc>
              <a:spcAft>
                <a:spcPts val="600"/>
              </a:spcAft>
            </a:pP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checkout main</a:t>
            </a:r>
            <a:endParaRPr lang="en-GB">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Use the </a:t>
            </a: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pull</a:t>
            </a:r>
            <a:r>
              <a:rPr lang="en-GB">
                <a:effectLst/>
                <a:latin typeface="Calibri" panose="020F0502020204030204" pitchFamily="34" charset="0"/>
                <a:ea typeface="Calibri" panose="020F0502020204030204" pitchFamily="34" charset="0"/>
                <a:cs typeface="Arial" panose="020B0604020202020204" pitchFamily="34" charset="0"/>
              </a:rPr>
              <a:t> command to merge commits added to the remote branch into your local branch.</a:t>
            </a:r>
          </a:p>
        </p:txBody>
      </p:sp>
    </p:spTree>
    <p:extLst>
      <p:ext uri="{BB962C8B-B14F-4D97-AF65-F5344CB8AC3E}">
        <p14:creationId xmlns:p14="http://schemas.microsoft.com/office/powerpoint/2010/main" val="337946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B8228B2-7C2B-AF43-200D-340F8C0A7A9C}"/>
              </a:ext>
            </a:extLst>
          </p:cNvPr>
          <p:cNvSpPr>
            <a:spLocks noChangeAspect="1"/>
          </p:cNvSpPr>
          <p:nvPr/>
        </p:nvSpPr>
        <p:spPr>
          <a:xfrm>
            <a:off x="2806304"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a:extLst>
              <a:ext uri="{FF2B5EF4-FFF2-40B4-BE49-F238E27FC236}">
                <a16:creationId xmlns:a16="http://schemas.microsoft.com/office/drawing/2014/main" id="{FCAE5F64-5595-DD8F-8CF9-FC008E25E9A8}"/>
              </a:ext>
            </a:extLst>
          </p:cNvPr>
          <p:cNvSpPr txBox="1"/>
          <p:nvPr/>
        </p:nvSpPr>
        <p:spPr>
          <a:xfrm>
            <a:off x="2937036" y="4373352"/>
            <a:ext cx="439240" cy="596140"/>
          </a:xfrm>
          <a:prstGeom prst="rect">
            <a:avLst/>
          </a:prstGeom>
          <a:noFill/>
        </p:spPr>
        <p:txBody>
          <a:bodyPr wrap="square" rtlCol="0">
            <a:spAutoFit/>
          </a:bodyPr>
          <a:lstStyle/>
          <a:p>
            <a:r>
              <a:rPr lang="en-US" sz="2400" dirty="0">
                <a:solidFill>
                  <a:schemeClr val="accent2"/>
                </a:solidFill>
              </a:rPr>
              <a:t>1</a:t>
            </a:r>
          </a:p>
        </p:txBody>
      </p:sp>
      <p:sp>
        <p:nvSpPr>
          <p:cNvPr id="17" name="TextBox 16">
            <a:extLst>
              <a:ext uri="{FF2B5EF4-FFF2-40B4-BE49-F238E27FC236}">
                <a16:creationId xmlns:a16="http://schemas.microsoft.com/office/drawing/2014/main" id="{E66B3656-CF3F-5766-9910-A76F1D64A01E}"/>
              </a:ext>
            </a:extLst>
          </p:cNvPr>
          <p:cNvSpPr txBox="1"/>
          <p:nvPr/>
        </p:nvSpPr>
        <p:spPr>
          <a:xfrm>
            <a:off x="4273872" y="4373352"/>
            <a:ext cx="439240" cy="596140"/>
          </a:xfrm>
          <a:prstGeom prst="rect">
            <a:avLst/>
          </a:prstGeom>
          <a:noFill/>
        </p:spPr>
        <p:txBody>
          <a:bodyPr wrap="square" rtlCol="0">
            <a:spAutoFit/>
          </a:bodyPr>
          <a:lstStyle/>
          <a:p>
            <a:r>
              <a:rPr lang="en-US" sz="2400" dirty="0">
                <a:solidFill>
                  <a:schemeClr val="accent2"/>
                </a:solidFill>
              </a:rPr>
              <a:t>2</a:t>
            </a:r>
          </a:p>
        </p:txBody>
      </p:sp>
      <p:grpSp>
        <p:nvGrpSpPr>
          <p:cNvPr id="33" name="Group 32">
            <a:extLst>
              <a:ext uri="{FF2B5EF4-FFF2-40B4-BE49-F238E27FC236}">
                <a16:creationId xmlns:a16="http://schemas.microsoft.com/office/drawing/2014/main" id="{2B98FAC9-0683-8AF9-6D2E-C4D59E724643}"/>
              </a:ext>
            </a:extLst>
          </p:cNvPr>
          <p:cNvGrpSpPr/>
          <p:nvPr/>
        </p:nvGrpSpPr>
        <p:grpSpPr>
          <a:xfrm>
            <a:off x="3386355" y="3793300"/>
            <a:ext cx="1326757" cy="580052"/>
            <a:chOff x="3386355" y="3793300"/>
            <a:chExt cx="1326757" cy="580052"/>
          </a:xfrm>
        </p:grpSpPr>
        <p:sp>
          <p:nvSpPr>
            <p:cNvPr id="16" name="Oval 15">
              <a:extLst>
                <a:ext uri="{FF2B5EF4-FFF2-40B4-BE49-F238E27FC236}">
                  <a16:creationId xmlns:a16="http://schemas.microsoft.com/office/drawing/2014/main" id="{918ADABF-9A55-5588-6C36-EA64CE9BD08F}"/>
                </a:ext>
              </a:extLst>
            </p:cNvPr>
            <p:cNvSpPr>
              <a:spLocks noChangeAspect="1"/>
            </p:cNvSpPr>
            <p:nvPr/>
          </p:nvSpPr>
          <p:spPr>
            <a:xfrm>
              <a:off x="4133061"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F9158896-845E-5BFB-458D-911CE0146E34}"/>
                </a:ext>
              </a:extLst>
            </p:cNvPr>
            <p:cNvCxnSpPr>
              <a:cxnSpLocks/>
              <a:stCxn id="12" idx="6"/>
              <a:endCxn id="16" idx="2"/>
            </p:cNvCxnSpPr>
            <p:nvPr/>
          </p:nvCxnSpPr>
          <p:spPr>
            <a:xfrm>
              <a:off x="3386355"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Down Arrow Callout 20">
            <a:extLst>
              <a:ext uri="{FF2B5EF4-FFF2-40B4-BE49-F238E27FC236}">
                <a16:creationId xmlns:a16="http://schemas.microsoft.com/office/drawing/2014/main" id="{293EBAE4-3626-6DF9-1B4F-2D4F09D218AA}"/>
              </a:ext>
            </a:extLst>
          </p:cNvPr>
          <p:cNvSpPr/>
          <p:nvPr/>
        </p:nvSpPr>
        <p:spPr>
          <a:xfrm>
            <a:off x="3583814" y="2890717"/>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3" name="TextBox 22">
            <a:extLst>
              <a:ext uri="{FF2B5EF4-FFF2-40B4-BE49-F238E27FC236}">
                <a16:creationId xmlns:a16="http://schemas.microsoft.com/office/drawing/2014/main" id="{1DDC4425-8F39-99D8-7A5C-C86448410999}"/>
              </a:ext>
            </a:extLst>
          </p:cNvPr>
          <p:cNvSpPr txBox="1"/>
          <p:nvPr/>
        </p:nvSpPr>
        <p:spPr>
          <a:xfrm>
            <a:off x="5600629" y="4373352"/>
            <a:ext cx="439240" cy="596140"/>
          </a:xfrm>
          <a:prstGeom prst="rect">
            <a:avLst/>
          </a:prstGeom>
          <a:noFill/>
        </p:spPr>
        <p:txBody>
          <a:bodyPr wrap="square" rtlCol="0">
            <a:spAutoFit/>
          </a:bodyPr>
          <a:lstStyle/>
          <a:p>
            <a:r>
              <a:rPr lang="en-US" sz="2400" dirty="0">
                <a:solidFill>
                  <a:schemeClr val="accent2"/>
                </a:solidFill>
              </a:rPr>
              <a:t>3</a:t>
            </a:r>
          </a:p>
        </p:txBody>
      </p:sp>
      <p:grpSp>
        <p:nvGrpSpPr>
          <p:cNvPr id="44" name="Group 43">
            <a:extLst>
              <a:ext uri="{FF2B5EF4-FFF2-40B4-BE49-F238E27FC236}">
                <a16:creationId xmlns:a16="http://schemas.microsoft.com/office/drawing/2014/main" id="{1897074C-200E-0368-BBD9-4178744CCE7F}"/>
              </a:ext>
            </a:extLst>
          </p:cNvPr>
          <p:cNvGrpSpPr/>
          <p:nvPr/>
        </p:nvGrpSpPr>
        <p:grpSpPr>
          <a:xfrm>
            <a:off x="4713112" y="3793300"/>
            <a:ext cx="1326756" cy="580052"/>
            <a:chOff x="4713112" y="3793300"/>
            <a:chExt cx="1326756" cy="580052"/>
          </a:xfrm>
        </p:grpSpPr>
        <p:sp>
          <p:nvSpPr>
            <p:cNvPr id="22" name="Oval 21">
              <a:extLst>
                <a:ext uri="{FF2B5EF4-FFF2-40B4-BE49-F238E27FC236}">
                  <a16:creationId xmlns:a16="http://schemas.microsoft.com/office/drawing/2014/main" id="{1DE797AA-E927-4279-A218-A4A2F2E57014}"/>
                </a:ext>
              </a:extLst>
            </p:cNvPr>
            <p:cNvSpPr>
              <a:spLocks noChangeAspect="1"/>
            </p:cNvSpPr>
            <p:nvPr/>
          </p:nvSpPr>
          <p:spPr>
            <a:xfrm>
              <a:off x="5459817"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4" name="Straight Connector 23">
              <a:extLst>
                <a:ext uri="{FF2B5EF4-FFF2-40B4-BE49-F238E27FC236}">
                  <a16:creationId xmlns:a16="http://schemas.microsoft.com/office/drawing/2014/main" id="{50321EAF-EAA3-19D9-DDE9-DCE2CCD9DCD6}"/>
                </a:ext>
              </a:extLst>
            </p:cNvPr>
            <p:cNvCxnSpPr>
              <a:cxnSpLocks/>
              <a:endCxn id="22" idx="2"/>
            </p:cNvCxnSpPr>
            <p:nvPr/>
          </p:nvCxnSpPr>
          <p:spPr>
            <a:xfrm>
              <a:off x="4713112"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Down Arrow Callout 24">
            <a:extLst>
              <a:ext uri="{FF2B5EF4-FFF2-40B4-BE49-F238E27FC236}">
                <a16:creationId xmlns:a16="http://schemas.microsoft.com/office/drawing/2014/main" id="{B4918C03-2341-976D-7F0E-CA5B78398F4D}"/>
              </a:ext>
            </a:extLst>
          </p:cNvPr>
          <p:cNvSpPr/>
          <p:nvPr/>
        </p:nvSpPr>
        <p:spPr>
          <a:xfrm>
            <a:off x="4914380" y="2891932"/>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 name="Down Arrow Callout 1">
            <a:extLst>
              <a:ext uri="{FF2B5EF4-FFF2-40B4-BE49-F238E27FC236}">
                <a16:creationId xmlns:a16="http://schemas.microsoft.com/office/drawing/2014/main" id="{259C76EB-94C0-C3A3-C463-ABF28D977A71}"/>
              </a:ext>
            </a:extLst>
          </p:cNvPr>
          <p:cNvSpPr/>
          <p:nvPr/>
        </p:nvSpPr>
        <p:spPr>
          <a:xfrm>
            <a:off x="4657416" y="1984318"/>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39" name="Group 38">
            <a:extLst>
              <a:ext uri="{FF2B5EF4-FFF2-40B4-BE49-F238E27FC236}">
                <a16:creationId xmlns:a16="http://schemas.microsoft.com/office/drawing/2014/main" id="{AEED5036-36AE-6B28-A123-3C0B96B3A2E2}"/>
              </a:ext>
            </a:extLst>
          </p:cNvPr>
          <p:cNvGrpSpPr/>
          <p:nvPr/>
        </p:nvGrpSpPr>
        <p:grpSpPr>
          <a:xfrm>
            <a:off x="6039868" y="2617316"/>
            <a:ext cx="1382451" cy="1466010"/>
            <a:chOff x="6039868" y="2617316"/>
            <a:chExt cx="1382451" cy="1466010"/>
          </a:xfrm>
        </p:grpSpPr>
        <p:sp>
          <p:nvSpPr>
            <p:cNvPr id="3" name="Oval 2">
              <a:extLst>
                <a:ext uri="{FF2B5EF4-FFF2-40B4-BE49-F238E27FC236}">
                  <a16:creationId xmlns:a16="http://schemas.microsoft.com/office/drawing/2014/main" id="{36638CC2-0F3E-6E47-3555-C4EB926EB680}"/>
                </a:ext>
              </a:extLst>
            </p:cNvPr>
            <p:cNvSpPr>
              <a:spLocks noChangeAspect="1"/>
            </p:cNvSpPr>
            <p:nvPr/>
          </p:nvSpPr>
          <p:spPr>
            <a:xfrm>
              <a:off x="6842268"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 name="Straight Connector 3">
              <a:extLst>
                <a:ext uri="{FF2B5EF4-FFF2-40B4-BE49-F238E27FC236}">
                  <a16:creationId xmlns:a16="http://schemas.microsoft.com/office/drawing/2014/main" id="{E26456BA-7773-157E-9D8A-693824DD5D32}"/>
                </a:ext>
              </a:extLst>
            </p:cNvPr>
            <p:cNvCxnSpPr>
              <a:cxnSpLocks/>
              <a:stCxn id="22" idx="6"/>
              <a:endCxn id="3" idx="3"/>
            </p:cNvCxnSpPr>
            <p:nvPr/>
          </p:nvCxnSpPr>
          <p:spPr>
            <a:xfrm flipV="1">
              <a:off x="6039868" y="3112421"/>
              <a:ext cx="887347" cy="9709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Down Arrow Callout 7">
            <a:extLst>
              <a:ext uri="{FF2B5EF4-FFF2-40B4-BE49-F238E27FC236}">
                <a16:creationId xmlns:a16="http://schemas.microsoft.com/office/drawing/2014/main" id="{4CAC1D2D-6D03-7DA4-63E4-2B8F8C05EAB4}"/>
              </a:ext>
            </a:extLst>
          </p:cNvPr>
          <p:cNvSpPr/>
          <p:nvPr/>
        </p:nvSpPr>
        <p:spPr>
          <a:xfrm>
            <a:off x="6039867" y="1727930"/>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0" name="Group 39">
            <a:extLst>
              <a:ext uri="{FF2B5EF4-FFF2-40B4-BE49-F238E27FC236}">
                <a16:creationId xmlns:a16="http://schemas.microsoft.com/office/drawing/2014/main" id="{E736FAC4-8CDF-89F7-13A3-12B5E1D81598}"/>
              </a:ext>
            </a:extLst>
          </p:cNvPr>
          <p:cNvGrpSpPr/>
          <p:nvPr/>
        </p:nvGrpSpPr>
        <p:grpSpPr>
          <a:xfrm>
            <a:off x="7422319" y="2617316"/>
            <a:ext cx="1321856" cy="580052"/>
            <a:chOff x="7422319" y="2617316"/>
            <a:chExt cx="1321856" cy="580052"/>
          </a:xfrm>
        </p:grpSpPr>
        <p:sp>
          <p:nvSpPr>
            <p:cNvPr id="9" name="Oval 8">
              <a:extLst>
                <a:ext uri="{FF2B5EF4-FFF2-40B4-BE49-F238E27FC236}">
                  <a16:creationId xmlns:a16="http://schemas.microsoft.com/office/drawing/2014/main" id="{C4621819-4F52-D5D9-BFFF-F3F1BC013E24}"/>
                </a:ext>
              </a:extLst>
            </p:cNvPr>
            <p:cNvSpPr>
              <a:spLocks noChangeAspect="1"/>
            </p:cNvSpPr>
            <p:nvPr/>
          </p:nvSpPr>
          <p:spPr>
            <a:xfrm>
              <a:off x="8164124"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CAD408C5-D530-5EED-5A9F-F4B019F41096}"/>
                </a:ext>
              </a:extLst>
            </p:cNvPr>
            <p:cNvCxnSpPr>
              <a:cxnSpLocks/>
              <a:stCxn id="3" idx="6"/>
              <a:endCxn id="9" idx="2"/>
            </p:cNvCxnSpPr>
            <p:nvPr/>
          </p:nvCxnSpPr>
          <p:spPr>
            <a:xfrm>
              <a:off x="7422319" y="2907342"/>
              <a:ext cx="7418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Down Arrow Callout 18">
            <a:extLst>
              <a:ext uri="{FF2B5EF4-FFF2-40B4-BE49-F238E27FC236}">
                <a16:creationId xmlns:a16="http://schemas.microsoft.com/office/drawing/2014/main" id="{687876E7-63C5-A6FA-34C0-578268CFAEF4}"/>
              </a:ext>
            </a:extLst>
          </p:cNvPr>
          <p:cNvSpPr/>
          <p:nvPr/>
        </p:nvSpPr>
        <p:spPr>
          <a:xfrm>
            <a:off x="7361723" y="1727929"/>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1" name="Group 40">
            <a:extLst>
              <a:ext uri="{FF2B5EF4-FFF2-40B4-BE49-F238E27FC236}">
                <a16:creationId xmlns:a16="http://schemas.microsoft.com/office/drawing/2014/main" id="{30BD8876-56DE-B2D5-A149-135A7849F39E}"/>
              </a:ext>
            </a:extLst>
          </p:cNvPr>
          <p:cNvGrpSpPr/>
          <p:nvPr/>
        </p:nvGrpSpPr>
        <p:grpSpPr>
          <a:xfrm>
            <a:off x="6039867" y="3793300"/>
            <a:ext cx="1321856" cy="580052"/>
            <a:chOff x="6039867" y="3793300"/>
            <a:chExt cx="1321856" cy="580052"/>
          </a:xfrm>
        </p:grpSpPr>
        <p:sp>
          <p:nvSpPr>
            <p:cNvPr id="20" name="Oval 19">
              <a:extLst>
                <a:ext uri="{FF2B5EF4-FFF2-40B4-BE49-F238E27FC236}">
                  <a16:creationId xmlns:a16="http://schemas.microsoft.com/office/drawing/2014/main" id="{11EA9FF7-68AE-534E-0572-F86F85A34174}"/>
                </a:ext>
              </a:extLst>
            </p:cNvPr>
            <p:cNvSpPr>
              <a:spLocks noChangeAspect="1"/>
            </p:cNvSpPr>
            <p:nvPr/>
          </p:nvSpPr>
          <p:spPr>
            <a:xfrm>
              <a:off x="6781672"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F0DFADE2-B020-B68F-BE3F-72EA02305D70}"/>
                </a:ext>
              </a:extLst>
            </p:cNvPr>
            <p:cNvCxnSpPr>
              <a:cxnSpLocks/>
            </p:cNvCxnSpPr>
            <p:nvPr/>
          </p:nvCxnSpPr>
          <p:spPr>
            <a:xfrm>
              <a:off x="6039867"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8" name="Up Arrow Callout 27">
            <a:extLst>
              <a:ext uri="{FF2B5EF4-FFF2-40B4-BE49-F238E27FC236}">
                <a16:creationId xmlns:a16="http://schemas.microsoft.com/office/drawing/2014/main" id="{82FEC5F9-16BB-5888-8702-C3354DDE2591}"/>
              </a:ext>
            </a:extLst>
          </p:cNvPr>
          <p:cNvSpPr/>
          <p:nvPr/>
        </p:nvSpPr>
        <p:spPr>
          <a:xfrm>
            <a:off x="6236235" y="4445885"/>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grpSp>
        <p:nvGrpSpPr>
          <p:cNvPr id="43" name="Group 42">
            <a:extLst>
              <a:ext uri="{FF2B5EF4-FFF2-40B4-BE49-F238E27FC236}">
                <a16:creationId xmlns:a16="http://schemas.microsoft.com/office/drawing/2014/main" id="{317883BC-6599-6379-7B3F-B29689F06EF1}"/>
              </a:ext>
            </a:extLst>
          </p:cNvPr>
          <p:cNvGrpSpPr/>
          <p:nvPr/>
        </p:nvGrpSpPr>
        <p:grpSpPr>
          <a:xfrm>
            <a:off x="7361723" y="3112421"/>
            <a:ext cx="2424088" cy="1260931"/>
            <a:chOff x="7361723" y="3112421"/>
            <a:chExt cx="2424088" cy="1260931"/>
          </a:xfrm>
        </p:grpSpPr>
        <p:sp>
          <p:nvSpPr>
            <p:cNvPr id="29" name="Oval 28">
              <a:extLst>
                <a:ext uri="{FF2B5EF4-FFF2-40B4-BE49-F238E27FC236}">
                  <a16:creationId xmlns:a16="http://schemas.microsoft.com/office/drawing/2014/main" id="{447610BF-EB4C-07EF-E11C-A494A1777DAA}"/>
                </a:ext>
              </a:extLst>
            </p:cNvPr>
            <p:cNvSpPr>
              <a:spLocks noChangeAspect="1"/>
            </p:cNvSpPr>
            <p:nvPr/>
          </p:nvSpPr>
          <p:spPr>
            <a:xfrm>
              <a:off x="9205760"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0" name="Straight Connector 29">
              <a:extLst>
                <a:ext uri="{FF2B5EF4-FFF2-40B4-BE49-F238E27FC236}">
                  <a16:creationId xmlns:a16="http://schemas.microsoft.com/office/drawing/2014/main" id="{21F1FBBF-2086-28D8-5626-3F004B17DA1A}"/>
                </a:ext>
              </a:extLst>
            </p:cNvPr>
            <p:cNvCxnSpPr>
              <a:cxnSpLocks/>
              <a:stCxn id="29" idx="1"/>
              <a:endCxn id="9" idx="5"/>
            </p:cNvCxnSpPr>
            <p:nvPr/>
          </p:nvCxnSpPr>
          <p:spPr>
            <a:xfrm flipH="1" flipV="1">
              <a:off x="8659228" y="3112421"/>
              <a:ext cx="631479" cy="76582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A50A12-70B2-D257-24C4-68D56DB9931A}"/>
                </a:ext>
              </a:extLst>
            </p:cNvPr>
            <p:cNvCxnSpPr>
              <a:cxnSpLocks/>
              <a:stCxn id="20" idx="6"/>
              <a:endCxn id="29" idx="2"/>
            </p:cNvCxnSpPr>
            <p:nvPr/>
          </p:nvCxnSpPr>
          <p:spPr>
            <a:xfrm>
              <a:off x="7361723" y="4083326"/>
              <a:ext cx="18440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Up Arrow Callout 41">
            <a:extLst>
              <a:ext uri="{FF2B5EF4-FFF2-40B4-BE49-F238E27FC236}">
                <a16:creationId xmlns:a16="http://schemas.microsoft.com/office/drawing/2014/main" id="{7A821B90-4ED5-50D3-AFF6-73BCED01F223}"/>
              </a:ext>
            </a:extLst>
          </p:cNvPr>
          <p:cNvSpPr/>
          <p:nvPr/>
        </p:nvSpPr>
        <p:spPr>
          <a:xfrm>
            <a:off x="8666083" y="4453173"/>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sp>
        <p:nvSpPr>
          <p:cNvPr id="5" name="Title 1">
            <a:extLst>
              <a:ext uri="{FF2B5EF4-FFF2-40B4-BE49-F238E27FC236}">
                <a16:creationId xmlns:a16="http://schemas.microsoft.com/office/drawing/2014/main" id="{09C31964-7B13-C416-0998-B4705D1BB48E}"/>
              </a:ext>
            </a:extLst>
          </p:cNvPr>
          <p:cNvSpPr txBox="1">
            <a:spLocks/>
          </p:cNvSpPr>
          <p:nvPr/>
        </p:nvSpPr>
        <p:spPr>
          <a:xfrm>
            <a:off x="562449" y="4440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1D609D"/>
                </a:solidFill>
                <a:latin typeface="Arial" panose="020B0604020202020204" pitchFamily="34" charset="0"/>
                <a:cs typeface="Arial" panose="020B0604020202020204" pitchFamily="34" charset="0"/>
              </a:rPr>
              <a:t>Commits and branches</a:t>
            </a:r>
          </a:p>
        </p:txBody>
      </p:sp>
      <p:sp>
        <p:nvSpPr>
          <p:cNvPr id="31" name="Explosion 1 30">
            <a:extLst>
              <a:ext uri="{FF2B5EF4-FFF2-40B4-BE49-F238E27FC236}">
                <a16:creationId xmlns:a16="http://schemas.microsoft.com/office/drawing/2014/main" id="{54F6688D-3EDF-9169-AE51-AEA45F7D9ECC}"/>
              </a:ext>
            </a:extLst>
          </p:cNvPr>
          <p:cNvSpPr/>
          <p:nvPr/>
        </p:nvSpPr>
        <p:spPr>
          <a:xfrm>
            <a:off x="4493492" y="4812999"/>
            <a:ext cx="2751667" cy="1786467"/>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to a new branch</a:t>
            </a:r>
          </a:p>
        </p:txBody>
      </p:sp>
      <p:sp>
        <p:nvSpPr>
          <p:cNvPr id="32" name="Explosion 1 31">
            <a:extLst>
              <a:ext uri="{FF2B5EF4-FFF2-40B4-BE49-F238E27FC236}">
                <a16:creationId xmlns:a16="http://schemas.microsoft.com/office/drawing/2014/main" id="{40636F17-4406-D9E7-2C6F-0B2119D44CBD}"/>
              </a:ext>
            </a:extLst>
          </p:cNvPr>
          <p:cNvSpPr/>
          <p:nvPr/>
        </p:nvSpPr>
        <p:spPr>
          <a:xfrm>
            <a:off x="9247870" y="2091780"/>
            <a:ext cx="2751667" cy="1900798"/>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Merge </a:t>
            </a:r>
            <a:r>
              <a:rPr lang="en-US" dirty="0" err="1"/>
              <a:t>new_feature</a:t>
            </a:r>
            <a:r>
              <a:rPr lang="en-US" dirty="0"/>
              <a:t> into main</a:t>
            </a:r>
          </a:p>
        </p:txBody>
      </p:sp>
    </p:spTree>
    <p:extLst>
      <p:ext uri="{BB962C8B-B14F-4D97-AF65-F5344CB8AC3E}">
        <p14:creationId xmlns:p14="http://schemas.microsoft.com/office/powerpoint/2010/main" val="1825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3" grpId="1"/>
      <p:bldP spid="17" grpId="0"/>
      <p:bldP spid="17" grpId="1"/>
      <p:bldP spid="21" grpId="0" animBg="1"/>
      <p:bldP spid="21" grpId="1" animBg="1"/>
      <p:bldP spid="23" grpId="0"/>
      <p:bldP spid="23" grpId="1"/>
      <p:bldP spid="25" grpId="0" animBg="1"/>
      <p:bldP spid="25" grpId="1" animBg="1"/>
      <p:bldP spid="2" grpId="0" animBg="1"/>
      <p:bldP spid="2" grpId="1" animBg="1"/>
      <p:bldP spid="8" grpId="0" animBg="1"/>
      <p:bldP spid="8" grpId="1" animBg="1"/>
      <p:bldP spid="19" grpId="0" animBg="1"/>
      <p:bldP spid="28" grpId="0" animBg="1"/>
      <p:bldP spid="28" grpId="1" animBg="1"/>
      <p:bldP spid="42" grpId="0" animBg="1"/>
      <p:bldP spid="31" grpId="0" animBg="1"/>
      <p:bldP spid="31" grpId="1" animBg="1"/>
      <p:bldP spid="32" grpId="0" animBg="1"/>
      <p:bldP spid="3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47928" y="60325"/>
            <a:ext cx="10515600" cy="1325563"/>
          </a:xfrm>
        </p:spPr>
        <p:txBody>
          <a:bodyPr>
            <a:normAutofit/>
          </a:bodyPr>
          <a:lstStyle/>
          <a:p>
            <a:r>
              <a:rPr lang="en-GB" sz="3600">
                <a:latin typeface="Calibri Light"/>
                <a:ea typeface="Calibri"/>
                <a:cs typeface="Calibri"/>
              </a:rPr>
              <a:t>2.5 View the commit history</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4084067"/>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a:t>
            </a:r>
            <a:r>
              <a:rPr lang="en-GB" sz="1800">
                <a:effectLst/>
                <a:latin typeface="Calibri" panose="020F0502020204030204" pitchFamily="34" charset="0"/>
                <a:ea typeface="Calibri" panose="020F0502020204030204" pitchFamily="34" charset="0"/>
                <a:cs typeface="Arial" panose="020B0604020202020204" pitchFamily="34" charset="0"/>
              </a:rPr>
              <a:t> command shows the commit history for the current branch, starting with the most recent.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--oneline</a:t>
            </a:r>
            <a:r>
              <a:rPr lang="en-GB" sz="1800">
                <a:effectLst/>
                <a:latin typeface="Calibri" panose="020F0502020204030204" pitchFamily="34" charset="0"/>
                <a:ea typeface="Calibri" panose="020F0502020204030204" pitchFamily="34" charset="0"/>
                <a:cs typeface="Arial" panose="020B0604020202020204" pitchFamily="34" charset="0"/>
              </a:rPr>
              <a:t> option is useful to condense the output. You can limit the number of commits shown with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a:t>
            </a:r>
            <a:r>
              <a:rPr lang="en-GB" sz="1800">
                <a:effectLst/>
                <a:latin typeface="Calibri" panose="020F0502020204030204" pitchFamily="34" charset="0"/>
                <a:ea typeface="Calibri" panose="020F0502020204030204" pitchFamily="34" charset="0"/>
                <a:cs typeface="Arial" panose="020B0604020202020204" pitchFamily="34" charset="0"/>
              </a:rPr>
              <a:t> option.</a:t>
            </a:r>
          </a:p>
          <a:p>
            <a:pPr>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For example, to see the most recent five commits on the current branch :</a:t>
            </a:r>
          </a:p>
          <a:p>
            <a:pPr indent="304800">
              <a:lnSpc>
                <a:spcPct val="107000"/>
              </a:lnSpc>
              <a:spcAft>
                <a:spcPts val="800"/>
              </a:spcAft>
            </a:pP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 --oneline -5</a:t>
            </a:r>
          </a:p>
          <a:p>
            <a:pPr indent="304800">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46424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12209" y="-198041"/>
            <a:ext cx="10515600" cy="1325563"/>
          </a:xfrm>
        </p:spPr>
        <p:txBody>
          <a:bodyPr>
            <a:normAutofit/>
          </a:bodyPr>
          <a:lstStyle/>
          <a:p>
            <a:r>
              <a:rPr lang="en-US" sz="3200" b="1" dirty="0" err="1">
                <a:solidFill>
                  <a:srgbClr val="1D609D"/>
                </a:solidFill>
                <a:latin typeface="Arial" panose="020B0604020202020204" pitchFamily="34" charset="0"/>
                <a:cs typeface="Arial" panose="020B0604020202020204" pitchFamily="34" charset="0"/>
              </a:rPr>
              <a:t>Synchronising</a:t>
            </a:r>
            <a:r>
              <a:rPr lang="en-US" sz="3200" b="1" dirty="0">
                <a:solidFill>
                  <a:srgbClr val="1D609D"/>
                </a:solidFill>
                <a:latin typeface="Arial" panose="020B0604020202020204" pitchFamily="34" charset="0"/>
                <a:cs typeface="Arial" panose="020B0604020202020204" pitchFamily="34" charset="0"/>
              </a:rPr>
              <a:t> with GitHub</a:t>
            </a:r>
          </a:p>
        </p:txBody>
      </p:sp>
      <p:cxnSp>
        <p:nvCxnSpPr>
          <p:cNvPr id="6" name="Straight Arrow Connector 5">
            <a:extLst>
              <a:ext uri="{FF2B5EF4-FFF2-40B4-BE49-F238E27FC236}">
                <a16:creationId xmlns:a16="http://schemas.microsoft.com/office/drawing/2014/main" id="{56B30540-0986-5F43-E3CF-41A7678BFC37}"/>
              </a:ext>
            </a:extLst>
          </p:cNvPr>
          <p:cNvCxnSpPr>
            <a:cxnSpLocks/>
          </p:cNvCxnSpPr>
          <p:nvPr/>
        </p:nvCxnSpPr>
        <p:spPr>
          <a:xfrm flipV="1">
            <a:off x="3606596" y="3341041"/>
            <a:ext cx="805458" cy="1072271"/>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9" name="TextBox 8">
            <a:extLst>
              <a:ext uri="{FF2B5EF4-FFF2-40B4-BE49-F238E27FC236}">
                <a16:creationId xmlns:a16="http://schemas.microsoft.com/office/drawing/2014/main" id="{E0C898E4-4042-57E7-123D-2BA6E2651D9B}"/>
              </a:ext>
            </a:extLst>
          </p:cNvPr>
          <p:cNvSpPr txBox="1"/>
          <p:nvPr/>
        </p:nvSpPr>
        <p:spPr>
          <a:xfrm>
            <a:off x="3319659" y="3456920"/>
            <a:ext cx="825867" cy="369332"/>
          </a:xfrm>
          <a:prstGeom prst="rect">
            <a:avLst/>
          </a:prstGeom>
          <a:noFill/>
        </p:spPr>
        <p:txBody>
          <a:bodyPr wrap="none" rtlCol="0">
            <a:spAutoFit/>
          </a:bodyPr>
          <a:lstStyle/>
          <a:p>
            <a:r>
              <a:rPr lang="en-US" dirty="0"/>
              <a:t>“Push”</a:t>
            </a:r>
          </a:p>
        </p:txBody>
      </p:sp>
      <p:cxnSp>
        <p:nvCxnSpPr>
          <p:cNvPr id="15" name="Straight Arrow Connector 14">
            <a:extLst>
              <a:ext uri="{FF2B5EF4-FFF2-40B4-BE49-F238E27FC236}">
                <a16:creationId xmlns:a16="http://schemas.microsoft.com/office/drawing/2014/main" id="{5721DE41-D8BC-1DE3-78A5-45103EA8FFD2}"/>
              </a:ext>
            </a:extLst>
          </p:cNvPr>
          <p:cNvCxnSpPr>
            <a:cxnSpLocks/>
          </p:cNvCxnSpPr>
          <p:nvPr/>
        </p:nvCxnSpPr>
        <p:spPr>
          <a:xfrm rot="10800000" flipV="1">
            <a:off x="3758996" y="34934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18" name="TextBox 17">
            <a:extLst>
              <a:ext uri="{FF2B5EF4-FFF2-40B4-BE49-F238E27FC236}">
                <a16:creationId xmlns:a16="http://schemas.microsoft.com/office/drawing/2014/main" id="{BDF7AA6F-4163-5127-82EF-7605E126D77A}"/>
              </a:ext>
            </a:extLst>
          </p:cNvPr>
          <p:cNvSpPr txBox="1"/>
          <p:nvPr/>
        </p:nvSpPr>
        <p:spPr>
          <a:xfrm>
            <a:off x="3462628" y="3684172"/>
            <a:ext cx="723275" cy="369332"/>
          </a:xfrm>
          <a:prstGeom prst="rect">
            <a:avLst/>
          </a:prstGeom>
          <a:noFill/>
        </p:spPr>
        <p:txBody>
          <a:bodyPr wrap="none" rtlCol="0">
            <a:spAutoFit/>
          </a:bodyPr>
          <a:lstStyle/>
          <a:p>
            <a:r>
              <a:rPr lang="en-US" dirty="0"/>
              <a:t>“Pull”</a:t>
            </a:r>
          </a:p>
        </p:txBody>
      </p:sp>
      <p:cxnSp>
        <p:nvCxnSpPr>
          <p:cNvPr id="10" name="Straight Arrow Connector 9">
            <a:extLst>
              <a:ext uri="{FF2B5EF4-FFF2-40B4-BE49-F238E27FC236}">
                <a16:creationId xmlns:a16="http://schemas.microsoft.com/office/drawing/2014/main" id="{2069CB19-4404-E91F-6D04-90B42B0B3634}"/>
              </a:ext>
            </a:extLst>
          </p:cNvPr>
          <p:cNvCxnSpPr>
            <a:cxnSpLocks/>
          </p:cNvCxnSpPr>
          <p:nvPr/>
        </p:nvCxnSpPr>
        <p:spPr>
          <a:xfrm flipH="1" flipV="1">
            <a:off x="8143261" y="3283321"/>
            <a:ext cx="805458" cy="1072271"/>
          </a:xfrm>
          <a:prstGeom prst="straightConnector1">
            <a:avLst/>
          </a:prstGeom>
          <a:ln w="762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A2E99D23-A973-D0E9-5901-17BA2687D356}"/>
              </a:ext>
            </a:extLst>
          </p:cNvPr>
          <p:cNvSpPr txBox="1"/>
          <p:nvPr/>
        </p:nvSpPr>
        <p:spPr>
          <a:xfrm>
            <a:off x="8489908" y="3427935"/>
            <a:ext cx="825867" cy="369332"/>
          </a:xfrm>
          <a:prstGeom prst="rect">
            <a:avLst/>
          </a:prstGeom>
          <a:noFill/>
        </p:spPr>
        <p:txBody>
          <a:bodyPr wrap="none" rtlCol="0">
            <a:spAutoFit/>
          </a:bodyPr>
          <a:lstStyle/>
          <a:p>
            <a:r>
              <a:rPr lang="en-US" dirty="0"/>
              <a:t>“Push”</a:t>
            </a:r>
          </a:p>
        </p:txBody>
      </p:sp>
      <p:cxnSp>
        <p:nvCxnSpPr>
          <p:cNvPr id="58" name="Straight Arrow Connector 57">
            <a:extLst>
              <a:ext uri="{FF2B5EF4-FFF2-40B4-BE49-F238E27FC236}">
                <a16:creationId xmlns:a16="http://schemas.microsoft.com/office/drawing/2014/main" id="{4285F794-588B-EBFD-2AAE-EE4443155B73}"/>
              </a:ext>
            </a:extLst>
          </p:cNvPr>
          <p:cNvCxnSpPr>
            <a:cxnSpLocks/>
          </p:cNvCxnSpPr>
          <p:nvPr/>
        </p:nvCxnSpPr>
        <p:spPr>
          <a:xfrm rot="10800000" flipH="1" flipV="1">
            <a:off x="8151456" y="3433887"/>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5" name="TextBox 64">
            <a:extLst>
              <a:ext uri="{FF2B5EF4-FFF2-40B4-BE49-F238E27FC236}">
                <a16:creationId xmlns:a16="http://schemas.microsoft.com/office/drawing/2014/main" id="{C33D3FD9-BCBB-97D1-F9DE-A4A0C8141FB7}"/>
              </a:ext>
            </a:extLst>
          </p:cNvPr>
          <p:cNvSpPr txBox="1"/>
          <p:nvPr/>
        </p:nvSpPr>
        <p:spPr>
          <a:xfrm>
            <a:off x="8448061" y="3618553"/>
            <a:ext cx="723275" cy="369332"/>
          </a:xfrm>
          <a:prstGeom prst="rect">
            <a:avLst/>
          </a:prstGeom>
          <a:noFill/>
        </p:spPr>
        <p:txBody>
          <a:bodyPr wrap="none" rtlCol="0">
            <a:spAutoFit/>
          </a:bodyPr>
          <a:lstStyle/>
          <a:p>
            <a:r>
              <a:rPr lang="en-US" dirty="0"/>
              <a:t>“Pull”</a:t>
            </a:r>
          </a:p>
        </p:txBody>
      </p:sp>
      <p:sp>
        <p:nvSpPr>
          <p:cNvPr id="17" name="Oval 16">
            <a:extLst>
              <a:ext uri="{FF2B5EF4-FFF2-40B4-BE49-F238E27FC236}">
                <a16:creationId xmlns:a16="http://schemas.microsoft.com/office/drawing/2014/main" id="{70870FB0-D758-189E-F245-1069CECA33EB}"/>
              </a:ext>
            </a:extLst>
          </p:cNvPr>
          <p:cNvSpPr>
            <a:spLocks noChangeAspect="1"/>
          </p:cNvSpPr>
          <p:nvPr/>
        </p:nvSpPr>
        <p:spPr>
          <a:xfrm>
            <a:off x="4219178"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23">
            <a:extLst>
              <a:ext uri="{FF2B5EF4-FFF2-40B4-BE49-F238E27FC236}">
                <a16:creationId xmlns:a16="http://schemas.microsoft.com/office/drawing/2014/main" id="{B3EF75DF-53D8-EAE1-92B5-29FF4B46EC09}"/>
              </a:ext>
            </a:extLst>
          </p:cNvPr>
          <p:cNvSpPr>
            <a:spLocks noChangeAspect="1"/>
          </p:cNvSpPr>
          <p:nvPr/>
        </p:nvSpPr>
        <p:spPr>
          <a:xfrm>
            <a:off x="4899513"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EE2031C3-B43E-FD77-8A62-D62B65AA1D1D}"/>
              </a:ext>
            </a:extLst>
          </p:cNvPr>
          <p:cNvCxnSpPr>
            <a:cxnSpLocks/>
            <a:endCxn id="24" idx="2"/>
          </p:cNvCxnSpPr>
          <p:nvPr/>
        </p:nvCxnSpPr>
        <p:spPr>
          <a:xfrm>
            <a:off x="4516617"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27DD4F3-7120-4B2C-4A1C-74A1BE525C96}"/>
              </a:ext>
            </a:extLst>
          </p:cNvPr>
          <p:cNvSpPr>
            <a:spLocks noChangeAspect="1"/>
          </p:cNvSpPr>
          <p:nvPr/>
        </p:nvSpPr>
        <p:spPr>
          <a:xfrm>
            <a:off x="5521290" y="1771028"/>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31" name="Straight Connector 30">
            <a:extLst>
              <a:ext uri="{FF2B5EF4-FFF2-40B4-BE49-F238E27FC236}">
                <a16:creationId xmlns:a16="http://schemas.microsoft.com/office/drawing/2014/main" id="{ACA51C10-582C-C40C-0CD4-DD2EC6818706}"/>
              </a:ext>
            </a:extLst>
          </p:cNvPr>
          <p:cNvCxnSpPr>
            <a:cxnSpLocks/>
            <a:stCxn id="24" idx="7"/>
            <a:endCxn id="29" idx="3"/>
          </p:cNvCxnSpPr>
          <p:nvPr/>
        </p:nvCxnSpPr>
        <p:spPr>
          <a:xfrm flipV="1">
            <a:off x="5153393" y="2024909"/>
            <a:ext cx="411456" cy="41589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29B526F-B552-9A4F-2E53-7B77447E38A0}"/>
              </a:ext>
            </a:extLst>
          </p:cNvPr>
          <p:cNvSpPr>
            <a:spLocks noChangeAspect="1"/>
          </p:cNvSpPr>
          <p:nvPr/>
        </p:nvSpPr>
        <p:spPr>
          <a:xfrm>
            <a:off x="5577335"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C874054C-AC67-BC8F-6B5C-843A5331FE68}"/>
              </a:ext>
            </a:extLst>
          </p:cNvPr>
          <p:cNvCxnSpPr>
            <a:cxnSpLocks/>
          </p:cNvCxnSpPr>
          <p:nvPr/>
        </p:nvCxnSpPr>
        <p:spPr>
          <a:xfrm>
            <a:off x="5196952"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Down Arrow Callout 58">
            <a:extLst>
              <a:ext uri="{FF2B5EF4-FFF2-40B4-BE49-F238E27FC236}">
                <a16:creationId xmlns:a16="http://schemas.microsoft.com/office/drawing/2014/main" id="{A2B97C25-6575-7C9C-2258-8680601F6D77}"/>
              </a:ext>
            </a:extLst>
          </p:cNvPr>
          <p:cNvSpPr/>
          <p:nvPr/>
        </p:nvSpPr>
        <p:spPr>
          <a:xfrm>
            <a:off x="5790411" y="133293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63" name="Oval 62">
            <a:extLst>
              <a:ext uri="{FF2B5EF4-FFF2-40B4-BE49-F238E27FC236}">
                <a16:creationId xmlns:a16="http://schemas.microsoft.com/office/drawing/2014/main" id="{455DE922-913D-1B1C-617D-7FB933C48923}"/>
              </a:ext>
            </a:extLst>
          </p:cNvPr>
          <p:cNvSpPr>
            <a:spLocks noChangeAspect="1"/>
          </p:cNvSpPr>
          <p:nvPr/>
        </p:nvSpPr>
        <p:spPr>
          <a:xfrm>
            <a:off x="6178678" y="1770013"/>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64" name="Straight Connector 63">
            <a:extLst>
              <a:ext uri="{FF2B5EF4-FFF2-40B4-BE49-F238E27FC236}">
                <a16:creationId xmlns:a16="http://schemas.microsoft.com/office/drawing/2014/main" id="{4EF48A19-68F1-A2D5-031D-65B20A65D6B8}"/>
              </a:ext>
            </a:extLst>
          </p:cNvPr>
          <p:cNvCxnSpPr>
            <a:cxnSpLocks/>
            <a:stCxn id="29" idx="6"/>
            <a:endCxn id="63" idx="2"/>
          </p:cNvCxnSpPr>
          <p:nvPr/>
        </p:nvCxnSpPr>
        <p:spPr>
          <a:xfrm flipV="1">
            <a:off x="5818729" y="1918733"/>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145C4FE-1D94-B708-8CB0-3F55752AB111}"/>
              </a:ext>
            </a:extLst>
          </p:cNvPr>
          <p:cNvSpPr>
            <a:spLocks noChangeAspect="1"/>
          </p:cNvSpPr>
          <p:nvPr/>
        </p:nvSpPr>
        <p:spPr>
          <a:xfrm flipV="1">
            <a:off x="6098979"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8" name="Straight Connector 67">
            <a:extLst>
              <a:ext uri="{FF2B5EF4-FFF2-40B4-BE49-F238E27FC236}">
                <a16:creationId xmlns:a16="http://schemas.microsoft.com/office/drawing/2014/main" id="{7EDE76D7-8390-36F1-ED96-DD9347A7F2F5}"/>
              </a:ext>
            </a:extLst>
          </p:cNvPr>
          <p:cNvCxnSpPr>
            <a:cxnSpLocks/>
            <a:stCxn id="41" idx="5"/>
            <a:endCxn id="67" idx="3"/>
          </p:cNvCxnSpPr>
          <p:nvPr/>
        </p:nvCxnSpPr>
        <p:spPr>
          <a:xfrm>
            <a:off x="5831215" y="2651128"/>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30550A-9BFC-3D42-CBB9-DE4E086D8447}"/>
              </a:ext>
            </a:extLst>
          </p:cNvPr>
          <p:cNvSpPr>
            <a:spLocks noChangeAspect="1"/>
          </p:cNvSpPr>
          <p:nvPr/>
        </p:nvSpPr>
        <p:spPr>
          <a:xfrm flipV="1">
            <a:off x="6761332"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0" name="Straight Connector 69">
            <a:extLst>
              <a:ext uri="{FF2B5EF4-FFF2-40B4-BE49-F238E27FC236}">
                <a16:creationId xmlns:a16="http://schemas.microsoft.com/office/drawing/2014/main" id="{60AFD25A-9A2D-91C8-42E1-3CA3FE49773A}"/>
              </a:ext>
            </a:extLst>
          </p:cNvPr>
          <p:cNvCxnSpPr>
            <a:cxnSpLocks/>
            <a:stCxn id="67" idx="6"/>
            <a:endCxn id="69" idx="2"/>
          </p:cNvCxnSpPr>
          <p:nvPr/>
        </p:nvCxnSpPr>
        <p:spPr>
          <a:xfrm flipV="1">
            <a:off x="6389629"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D09D6F9-5477-A47A-E9B2-01A00C426738}"/>
              </a:ext>
            </a:extLst>
          </p:cNvPr>
          <p:cNvSpPr>
            <a:spLocks noChangeAspect="1"/>
          </p:cNvSpPr>
          <p:nvPr/>
        </p:nvSpPr>
        <p:spPr>
          <a:xfrm flipV="1">
            <a:off x="7423684"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F3459804-14AC-A653-48C7-739234466A7E}"/>
              </a:ext>
            </a:extLst>
          </p:cNvPr>
          <p:cNvCxnSpPr>
            <a:cxnSpLocks/>
            <a:stCxn id="69" idx="6"/>
            <a:endCxn id="71" idx="2"/>
          </p:cNvCxnSpPr>
          <p:nvPr/>
        </p:nvCxnSpPr>
        <p:spPr>
          <a:xfrm flipV="1">
            <a:off x="7051982"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Up Arrow Callout 72">
            <a:extLst>
              <a:ext uri="{FF2B5EF4-FFF2-40B4-BE49-F238E27FC236}">
                <a16:creationId xmlns:a16="http://schemas.microsoft.com/office/drawing/2014/main" id="{A01D5F1D-93D4-509E-933B-F1B1FFE20F4B}"/>
              </a:ext>
            </a:extLst>
          </p:cNvPr>
          <p:cNvSpPr/>
          <p:nvPr/>
        </p:nvSpPr>
        <p:spPr>
          <a:xfrm>
            <a:off x="7051982" y="3433844"/>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77" name="Oval 76">
            <a:extLst>
              <a:ext uri="{FF2B5EF4-FFF2-40B4-BE49-F238E27FC236}">
                <a16:creationId xmlns:a16="http://schemas.microsoft.com/office/drawing/2014/main" id="{E75B9E49-F92D-0534-F9C2-F1778E61A542}"/>
              </a:ext>
            </a:extLst>
          </p:cNvPr>
          <p:cNvSpPr>
            <a:spLocks noChangeAspect="1"/>
          </p:cNvSpPr>
          <p:nvPr/>
        </p:nvSpPr>
        <p:spPr>
          <a:xfrm>
            <a:off x="6781866" y="2396235"/>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8" name="Straight Connector 77">
            <a:extLst>
              <a:ext uri="{FF2B5EF4-FFF2-40B4-BE49-F238E27FC236}">
                <a16:creationId xmlns:a16="http://schemas.microsoft.com/office/drawing/2014/main" id="{AC6D1D3C-8364-CE54-8945-D36493729867}"/>
              </a:ext>
            </a:extLst>
          </p:cNvPr>
          <p:cNvCxnSpPr>
            <a:cxnSpLocks/>
            <a:stCxn id="41" idx="6"/>
            <a:endCxn id="77" idx="2"/>
          </p:cNvCxnSpPr>
          <p:nvPr/>
        </p:nvCxnSpPr>
        <p:spPr>
          <a:xfrm flipV="1">
            <a:off x="5874774" y="2544955"/>
            <a:ext cx="907092" cy="10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C9946A7-33EF-E37F-4ED9-DA362CD21D17}"/>
              </a:ext>
            </a:extLst>
          </p:cNvPr>
          <p:cNvCxnSpPr>
            <a:cxnSpLocks/>
            <a:stCxn id="77" idx="1"/>
            <a:endCxn id="63" idx="5"/>
          </p:cNvCxnSpPr>
          <p:nvPr/>
        </p:nvCxnSpPr>
        <p:spPr>
          <a:xfrm flipH="1" flipV="1">
            <a:off x="6432558" y="2023894"/>
            <a:ext cx="392867" cy="41590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588175D2-9BC6-C1DC-537A-1CD20C760FB5}"/>
              </a:ext>
            </a:extLst>
          </p:cNvPr>
          <p:cNvSpPr>
            <a:spLocks noChangeAspect="1"/>
          </p:cNvSpPr>
          <p:nvPr/>
        </p:nvSpPr>
        <p:spPr>
          <a:xfrm>
            <a:off x="7904775" y="2396730"/>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8" name="Straight Connector 87">
            <a:extLst>
              <a:ext uri="{FF2B5EF4-FFF2-40B4-BE49-F238E27FC236}">
                <a16:creationId xmlns:a16="http://schemas.microsoft.com/office/drawing/2014/main" id="{53DAA156-EDA4-CC8D-5EBC-E9F3468074E5}"/>
              </a:ext>
            </a:extLst>
          </p:cNvPr>
          <p:cNvCxnSpPr>
            <a:cxnSpLocks/>
            <a:stCxn id="77" idx="6"/>
            <a:endCxn id="87" idx="2"/>
          </p:cNvCxnSpPr>
          <p:nvPr/>
        </p:nvCxnSpPr>
        <p:spPr>
          <a:xfrm>
            <a:off x="7079305" y="2544955"/>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E158553-D651-F781-2D47-92C05495DAD9}"/>
              </a:ext>
            </a:extLst>
          </p:cNvPr>
          <p:cNvCxnSpPr>
            <a:cxnSpLocks/>
            <a:stCxn id="87" idx="3"/>
            <a:endCxn id="71" idx="5"/>
          </p:cNvCxnSpPr>
          <p:nvPr/>
        </p:nvCxnSpPr>
        <p:spPr>
          <a:xfrm flipH="1">
            <a:off x="7671770" y="2650611"/>
            <a:ext cx="276564" cy="4800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13E34D38-0948-CC64-6566-AE710FF47A48}"/>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19" name="Oval 18">
            <a:extLst>
              <a:ext uri="{FF2B5EF4-FFF2-40B4-BE49-F238E27FC236}">
                <a16:creationId xmlns:a16="http://schemas.microsoft.com/office/drawing/2014/main" id="{D872B734-9F8E-521B-1A74-12C0B7E88B9F}"/>
              </a:ext>
            </a:extLst>
          </p:cNvPr>
          <p:cNvSpPr>
            <a:spLocks noChangeAspect="1"/>
          </p:cNvSpPr>
          <p:nvPr/>
        </p:nvSpPr>
        <p:spPr>
          <a:xfrm>
            <a:off x="1486227" y="5216582"/>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0" name="Straight Connector 19">
            <a:extLst>
              <a:ext uri="{FF2B5EF4-FFF2-40B4-BE49-F238E27FC236}">
                <a16:creationId xmlns:a16="http://schemas.microsoft.com/office/drawing/2014/main" id="{40C13FAA-C4D1-C24D-A967-EB4BC7FBE5DB}"/>
              </a:ext>
            </a:extLst>
          </p:cNvPr>
          <p:cNvCxnSpPr>
            <a:cxnSpLocks/>
          </p:cNvCxnSpPr>
          <p:nvPr/>
        </p:nvCxnSpPr>
        <p:spPr>
          <a:xfrm>
            <a:off x="1105844" y="5365302"/>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23403118-12AB-4B98-3963-72A589A359F0}"/>
              </a:ext>
            </a:extLst>
          </p:cNvPr>
          <p:cNvSpPr>
            <a:spLocks noChangeAspect="1"/>
          </p:cNvSpPr>
          <p:nvPr/>
        </p:nvSpPr>
        <p:spPr>
          <a:xfrm flipV="1">
            <a:off x="2007871"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2" name="Straight Connector 21">
            <a:extLst>
              <a:ext uri="{FF2B5EF4-FFF2-40B4-BE49-F238E27FC236}">
                <a16:creationId xmlns:a16="http://schemas.microsoft.com/office/drawing/2014/main" id="{B2D3C882-DFCD-28D8-0759-0D11816D5DA6}"/>
              </a:ext>
            </a:extLst>
          </p:cNvPr>
          <p:cNvCxnSpPr>
            <a:cxnSpLocks/>
            <a:stCxn id="19" idx="5"/>
            <a:endCxn id="21" idx="3"/>
          </p:cNvCxnSpPr>
          <p:nvPr/>
        </p:nvCxnSpPr>
        <p:spPr>
          <a:xfrm>
            <a:off x="1740107" y="5470463"/>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3DA41D5-E829-7947-FF95-43B30BC8A176}"/>
              </a:ext>
            </a:extLst>
          </p:cNvPr>
          <p:cNvSpPr>
            <a:spLocks noChangeAspect="1"/>
          </p:cNvSpPr>
          <p:nvPr/>
        </p:nvSpPr>
        <p:spPr>
          <a:xfrm flipV="1">
            <a:off x="2670224"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5" name="Straight Connector 24">
            <a:extLst>
              <a:ext uri="{FF2B5EF4-FFF2-40B4-BE49-F238E27FC236}">
                <a16:creationId xmlns:a16="http://schemas.microsoft.com/office/drawing/2014/main" id="{71DB1B53-891D-8D60-1A6D-452750E8A7AA}"/>
              </a:ext>
            </a:extLst>
          </p:cNvPr>
          <p:cNvCxnSpPr>
            <a:cxnSpLocks/>
            <a:stCxn id="21" idx="6"/>
            <a:endCxn id="23" idx="2"/>
          </p:cNvCxnSpPr>
          <p:nvPr/>
        </p:nvCxnSpPr>
        <p:spPr>
          <a:xfrm flipV="1">
            <a:off x="2298521" y="6052744"/>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C341B9F-4CB0-24ED-BF67-AC7B0E31ED6A}"/>
              </a:ext>
            </a:extLst>
          </p:cNvPr>
          <p:cNvSpPr>
            <a:spLocks noChangeAspect="1"/>
          </p:cNvSpPr>
          <p:nvPr/>
        </p:nvSpPr>
        <p:spPr>
          <a:xfrm flipV="1">
            <a:off x="3332576"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8" name="Straight Connector 27">
            <a:extLst>
              <a:ext uri="{FF2B5EF4-FFF2-40B4-BE49-F238E27FC236}">
                <a16:creationId xmlns:a16="http://schemas.microsoft.com/office/drawing/2014/main" id="{C0162C32-881A-1C07-6034-6CA968E48FBC}"/>
              </a:ext>
            </a:extLst>
          </p:cNvPr>
          <p:cNvCxnSpPr>
            <a:cxnSpLocks/>
            <a:stCxn id="23" idx="6"/>
            <a:endCxn id="27" idx="2"/>
          </p:cNvCxnSpPr>
          <p:nvPr/>
        </p:nvCxnSpPr>
        <p:spPr>
          <a:xfrm flipV="1">
            <a:off x="2960874" y="6052744"/>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C848385-216D-3DE3-5040-84D0CD1482DA}"/>
              </a:ext>
            </a:extLst>
          </p:cNvPr>
          <p:cNvSpPr>
            <a:spLocks noChangeAspect="1"/>
          </p:cNvSpPr>
          <p:nvPr/>
        </p:nvSpPr>
        <p:spPr>
          <a:xfrm>
            <a:off x="2690758" y="5215570"/>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3" name="Straight Connector 42">
            <a:extLst>
              <a:ext uri="{FF2B5EF4-FFF2-40B4-BE49-F238E27FC236}">
                <a16:creationId xmlns:a16="http://schemas.microsoft.com/office/drawing/2014/main" id="{DBFAEE59-5239-1626-AB5E-16BB0D9D0039}"/>
              </a:ext>
            </a:extLst>
          </p:cNvPr>
          <p:cNvCxnSpPr>
            <a:cxnSpLocks/>
            <a:stCxn id="19" idx="6"/>
            <a:endCxn id="38" idx="2"/>
          </p:cNvCxnSpPr>
          <p:nvPr/>
        </p:nvCxnSpPr>
        <p:spPr>
          <a:xfrm flipV="1">
            <a:off x="1783666" y="5364290"/>
            <a:ext cx="907092" cy="10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B0454F-4DB4-B5B1-D526-256ECAB38903}"/>
              </a:ext>
            </a:extLst>
          </p:cNvPr>
          <p:cNvCxnSpPr>
            <a:cxnSpLocks/>
            <a:stCxn id="38" idx="1"/>
            <a:endCxn id="52" idx="5"/>
          </p:cNvCxnSpPr>
          <p:nvPr/>
        </p:nvCxnSpPr>
        <p:spPr>
          <a:xfrm flipH="1" flipV="1">
            <a:off x="2315612" y="4874542"/>
            <a:ext cx="418705" cy="38458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10FF9F9-E0CC-5538-6B59-7EE6098316B6}"/>
              </a:ext>
            </a:extLst>
          </p:cNvPr>
          <p:cNvSpPr>
            <a:spLocks noChangeAspect="1"/>
          </p:cNvSpPr>
          <p:nvPr/>
        </p:nvSpPr>
        <p:spPr>
          <a:xfrm>
            <a:off x="3813667" y="5216065"/>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Connector 46">
            <a:extLst>
              <a:ext uri="{FF2B5EF4-FFF2-40B4-BE49-F238E27FC236}">
                <a16:creationId xmlns:a16="http://schemas.microsoft.com/office/drawing/2014/main" id="{849481F3-06B5-EAF9-812A-C789168D20B7}"/>
              </a:ext>
            </a:extLst>
          </p:cNvPr>
          <p:cNvCxnSpPr>
            <a:cxnSpLocks/>
            <a:stCxn id="38" idx="6"/>
            <a:endCxn id="45" idx="2"/>
          </p:cNvCxnSpPr>
          <p:nvPr/>
        </p:nvCxnSpPr>
        <p:spPr>
          <a:xfrm>
            <a:off x="2988197" y="5364290"/>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9FAF5CE-3C9B-5C50-3479-4BDA773856CE}"/>
              </a:ext>
            </a:extLst>
          </p:cNvPr>
          <p:cNvCxnSpPr>
            <a:cxnSpLocks/>
            <a:stCxn id="45" idx="3"/>
            <a:endCxn id="27" idx="5"/>
          </p:cNvCxnSpPr>
          <p:nvPr/>
        </p:nvCxnSpPr>
        <p:spPr>
          <a:xfrm flipH="1">
            <a:off x="3580662" y="5469946"/>
            <a:ext cx="276564" cy="4800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 name="Up Arrow Callout 56">
            <a:extLst>
              <a:ext uri="{FF2B5EF4-FFF2-40B4-BE49-F238E27FC236}">
                <a16:creationId xmlns:a16="http://schemas.microsoft.com/office/drawing/2014/main" id="{287A5968-70BB-9FFB-4028-34FAD9C371CF}"/>
              </a:ext>
            </a:extLst>
          </p:cNvPr>
          <p:cNvSpPr/>
          <p:nvPr/>
        </p:nvSpPr>
        <p:spPr>
          <a:xfrm>
            <a:off x="2960874" y="6250933"/>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2F2914B-7C26-52B0-25B1-9418C8FE46F3}"/>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42DC642E-431E-66CB-63A6-70EDFCA44F20}"/>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3" name="Straight Connector 32">
            <a:extLst>
              <a:ext uri="{FF2B5EF4-FFF2-40B4-BE49-F238E27FC236}">
                <a16:creationId xmlns:a16="http://schemas.microsoft.com/office/drawing/2014/main" id="{5BC26BBB-6EB5-E2F1-F22E-3E7C9FF8D244}"/>
              </a:ext>
            </a:extLst>
          </p:cNvPr>
          <p:cNvCxnSpPr>
            <a:cxnSpLocks/>
            <a:endCxn id="32"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64C4BA-6E5E-E9CF-530F-CD92A3C33B27}"/>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5" name="Straight Connector 34">
            <a:extLst>
              <a:ext uri="{FF2B5EF4-FFF2-40B4-BE49-F238E27FC236}">
                <a16:creationId xmlns:a16="http://schemas.microsoft.com/office/drawing/2014/main" id="{5EEAEC21-493F-89C8-E353-23919DDDF960}"/>
              </a:ext>
            </a:extLst>
          </p:cNvPr>
          <p:cNvCxnSpPr>
            <a:cxnSpLocks/>
            <a:stCxn id="32" idx="7"/>
            <a:endCxn id="34"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FF675E-BBB2-78B6-6742-9A1079442CFB}"/>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7" name="Straight Connector 36">
            <a:extLst>
              <a:ext uri="{FF2B5EF4-FFF2-40B4-BE49-F238E27FC236}">
                <a16:creationId xmlns:a16="http://schemas.microsoft.com/office/drawing/2014/main" id="{32FFDE2D-8E95-35D0-7DC3-38B157175AB7}"/>
              </a:ext>
            </a:extLst>
          </p:cNvPr>
          <p:cNvCxnSpPr>
            <a:cxnSpLocks/>
            <a:stCxn id="34" idx="6"/>
            <a:endCxn id="36"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B8CEE13-EE3A-C0B7-7401-075AA4F32E73}"/>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AE5F7CF9-B5EC-A3CD-FC55-E5DFC16CD057}"/>
              </a:ext>
            </a:extLst>
          </p:cNvPr>
          <p:cNvCxnSpPr>
            <a:cxnSpLocks/>
            <a:stCxn id="36" idx="6"/>
            <a:endCxn id="39"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066CF2F-45E8-2C61-280F-694BC3245498}"/>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A0428F1B-C68F-4D48-7A33-04F22CFF4D2F}"/>
              </a:ext>
            </a:extLst>
          </p:cNvPr>
          <p:cNvCxnSpPr>
            <a:cxnSpLocks/>
            <a:stCxn id="5" idx="6"/>
            <a:endCxn id="30"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Up Arrow Callout 61">
            <a:extLst>
              <a:ext uri="{FF2B5EF4-FFF2-40B4-BE49-F238E27FC236}">
                <a16:creationId xmlns:a16="http://schemas.microsoft.com/office/drawing/2014/main" id="{231A6992-B076-1B11-6CF9-44007405D17C}"/>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66" name="Oval 65">
            <a:extLst>
              <a:ext uri="{FF2B5EF4-FFF2-40B4-BE49-F238E27FC236}">
                <a16:creationId xmlns:a16="http://schemas.microsoft.com/office/drawing/2014/main" id="{1F1A2B5C-8436-8B4E-2A87-A42022B4DC4C}"/>
              </a:ext>
            </a:extLst>
          </p:cNvPr>
          <p:cNvSpPr>
            <a:spLocks noChangeAspect="1"/>
          </p:cNvSpPr>
          <p:nvPr/>
        </p:nvSpPr>
        <p:spPr>
          <a:xfrm>
            <a:off x="9183996" y="4702987"/>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4" name="Straight Connector 73">
            <a:extLst>
              <a:ext uri="{FF2B5EF4-FFF2-40B4-BE49-F238E27FC236}">
                <a16:creationId xmlns:a16="http://schemas.microsoft.com/office/drawing/2014/main" id="{17AAC422-D9D1-77FE-4203-1F135E601994}"/>
              </a:ext>
            </a:extLst>
          </p:cNvPr>
          <p:cNvCxnSpPr>
            <a:cxnSpLocks/>
            <a:stCxn id="30" idx="5"/>
            <a:endCxn id="66" idx="3"/>
          </p:cNvCxnSpPr>
          <p:nvPr/>
        </p:nvCxnSpPr>
        <p:spPr>
          <a:xfrm flipV="1">
            <a:off x="8819106" y="4956868"/>
            <a:ext cx="408449" cy="4229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Down Arrow Callout 74">
            <a:extLst>
              <a:ext uri="{FF2B5EF4-FFF2-40B4-BE49-F238E27FC236}">
                <a16:creationId xmlns:a16="http://schemas.microsoft.com/office/drawing/2014/main" id="{0548B33F-569A-E97D-D846-AF11369AB467}"/>
              </a:ext>
            </a:extLst>
          </p:cNvPr>
          <p:cNvSpPr/>
          <p:nvPr/>
        </p:nvSpPr>
        <p:spPr>
          <a:xfrm>
            <a:off x="9443540" y="425047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76" name="Oval 75">
            <a:extLst>
              <a:ext uri="{FF2B5EF4-FFF2-40B4-BE49-F238E27FC236}">
                <a16:creationId xmlns:a16="http://schemas.microsoft.com/office/drawing/2014/main" id="{32CF48E6-2F4D-6E5B-054E-CDD087417872}"/>
              </a:ext>
            </a:extLst>
          </p:cNvPr>
          <p:cNvSpPr>
            <a:spLocks noChangeAspect="1"/>
          </p:cNvSpPr>
          <p:nvPr/>
        </p:nvSpPr>
        <p:spPr>
          <a:xfrm>
            <a:off x="9841384" y="4701972"/>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9" name="Straight Connector 78">
            <a:extLst>
              <a:ext uri="{FF2B5EF4-FFF2-40B4-BE49-F238E27FC236}">
                <a16:creationId xmlns:a16="http://schemas.microsoft.com/office/drawing/2014/main" id="{BDAE0F00-5AAC-F17A-989C-B8DA749C97FD}"/>
              </a:ext>
            </a:extLst>
          </p:cNvPr>
          <p:cNvCxnSpPr>
            <a:cxnSpLocks/>
            <a:stCxn id="66" idx="6"/>
            <a:endCxn id="76" idx="2"/>
          </p:cNvCxnSpPr>
          <p:nvPr/>
        </p:nvCxnSpPr>
        <p:spPr>
          <a:xfrm flipV="1">
            <a:off x="9481435" y="4850692"/>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CD71FB00-DB7D-FF5E-0255-06EA92E104C6}"/>
              </a:ext>
            </a:extLst>
          </p:cNvPr>
          <p:cNvSpPr>
            <a:spLocks noChangeAspect="1"/>
          </p:cNvSpPr>
          <p:nvPr/>
        </p:nvSpPr>
        <p:spPr>
          <a:xfrm>
            <a:off x="10453729" y="532215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2" name="Straight Connector 81">
            <a:extLst>
              <a:ext uri="{FF2B5EF4-FFF2-40B4-BE49-F238E27FC236}">
                <a16:creationId xmlns:a16="http://schemas.microsoft.com/office/drawing/2014/main" id="{CEE865F1-20EF-CC6F-594D-A976C123101C}"/>
              </a:ext>
            </a:extLst>
          </p:cNvPr>
          <p:cNvCxnSpPr>
            <a:cxnSpLocks/>
            <a:stCxn id="32" idx="6"/>
            <a:endCxn id="80" idx="2"/>
          </p:cNvCxnSpPr>
          <p:nvPr/>
        </p:nvCxnSpPr>
        <p:spPr>
          <a:xfrm flipV="1">
            <a:off x="9526479" y="5470877"/>
            <a:ext cx="927250" cy="1165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96687E3-5BAC-CB91-EDB7-BAB6C366A1B2}"/>
              </a:ext>
            </a:extLst>
          </p:cNvPr>
          <p:cNvCxnSpPr>
            <a:cxnSpLocks/>
            <a:stCxn id="80" idx="1"/>
            <a:endCxn id="76" idx="5"/>
          </p:cNvCxnSpPr>
          <p:nvPr/>
        </p:nvCxnSpPr>
        <p:spPr>
          <a:xfrm flipH="1" flipV="1">
            <a:off x="10095264" y="4955853"/>
            <a:ext cx="402024" cy="40986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3311BD9-34C4-A05D-C64B-0A96DFECA392}"/>
              </a:ext>
            </a:extLst>
          </p:cNvPr>
          <p:cNvSpPr>
            <a:spLocks noChangeAspect="1"/>
          </p:cNvSpPr>
          <p:nvPr/>
        </p:nvSpPr>
        <p:spPr>
          <a:xfrm>
            <a:off x="11576638" y="5322652"/>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5" name="Straight Connector 84">
            <a:extLst>
              <a:ext uri="{FF2B5EF4-FFF2-40B4-BE49-F238E27FC236}">
                <a16:creationId xmlns:a16="http://schemas.microsoft.com/office/drawing/2014/main" id="{D8BA4184-75B8-FA4E-6B4B-B891E0F5BE68}"/>
              </a:ext>
            </a:extLst>
          </p:cNvPr>
          <p:cNvCxnSpPr>
            <a:cxnSpLocks/>
            <a:stCxn id="80" idx="6"/>
            <a:endCxn id="84" idx="2"/>
          </p:cNvCxnSpPr>
          <p:nvPr/>
        </p:nvCxnSpPr>
        <p:spPr>
          <a:xfrm>
            <a:off x="10751168" y="5470877"/>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413B89-C6CA-CB99-39A9-787939716C88}"/>
              </a:ext>
            </a:extLst>
          </p:cNvPr>
          <p:cNvCxnSpPr>
            <a:cxnSpLocks/>
            <a:stCxn id="84" idx="3"/>
            <a:endCxn id="39" idx="5"/>
          </p:cNvCxnSpPr>
          <p:nvPr/>
        </p:nvCxnSpPr>
        <p:spPr>
          <a:xfrm flipH="1">
            <a:off x="11396373" y="5576533"/>
            <a:ext cx="223824" cy="388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cxnSp>
        <p:nvCxnSpPr>
          <p:cNvPr id="16" name="Straight Arrow Connector 15">
            <a:extLst>
              <a:ext uri="{FF2B5EF4-FFF2-40B4-BE49-F238E27FC236}">
                <a16:creationId xmlns:a16="http://schemas.microsoft.com/office/drawing/2014/main" id="{89852DF0-3E5A-928D-AA3A-BA44C66204CE}"/>
              </a:ext>
            </a:extLst>
          </p:cNvPr>
          <p:cNvCxnSpPr>
            <a:cxnSpLocks/>
          </p:cNvCxnSpPr>
          <p:nvPr/>
        </p:nvCxnSpPr>
        <p:spPr>
          <a:xfrm rot="10800000" flipV="1">
            <a:off x="3911396" y="36458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0" name="TextBox 59">
            <a:extLst>
              <a:ext uri="{FF2B5EF4-FFF2-40B4-BE49-F238E27FC236}">
                <a16:creationId xmlns:a16="http://schemas.microsoft.com/office/drawing/2014/main" id="{A8A09EA4-E7DE-C4C5-D875-95403CCCA33F}"/>
              </a:ext>
            </a:extLst>
          </p:cNvPr>
          <p:cNvSpPr txBox="1"/>
          <p:nvPr/>
        </p:nvSpPr>
        <p:spPr>
          <a:xfrm>
            <a:off x="4352883" y="3997310"/>
            <a:ext cx="912429" cy="369332"/>
          </a:xfrm>
          <a:prstGeom prst="rect">
            <a:avLst/>
          </a:prstGeom>
          <a:noFill/>
        </p:spPr>
        <p:txBody>
          <a:bodyPr wrap="none" rtlCol="0">
            <a:spAutoFit/>
          </a:bodyPr>
          <a:lstStyle/>
          <a:p>
            <a:r>
              <a:rPr lang="en-US" dirty="0"/>
              <a:t>“Clone”</a:t>
            </a:r>
          </a:p>
        </p:txBody>
      </p:sp>
      <p:cxnSp>
        <p:nvCxnSpPr>
          <p:cNvPr id="61" name="Straight Arrow Connector 60">
            <a:extLst>
              <a:ext uri="{FF2B5EF4-FFF2-40B4-BE49-F238E27FC236}">
                <a16:creationId xmlns:a16="http://schemas.microsoft.com/office/drawing/2014/main" id="{3EACFD4E-1A1F-009B-1DE3-CAB9D0BBFE8C}"/>
              </a:ext>
            </a:extLst>
          </p:cNvPr>
          <p:cNvCxnSpPr>
            <a:cxnSpLocks/>
          </p:cNvCxnSpPr>
          <p:nvPr/>
        </p:nvCxnSpPr>
        <p:spPr>
          <a:xfrm rot="10800000" flipH="1" flipV="1">
            <a:off x="7620037" y="356578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89" name="TextBox 88">
            <a:extLst>
              <a:ext uri="{FF2B5EF4-FFF2-40B4-BE49-F238E27FC236}">
                <a16:creationId xmlns:a16="http://schemas.microsoft.com/office/drawing/2014/main" id="{4FA72417-3D20-946D-D4E8-673E828E37B5}"/>
              </a:ext>
            </a:extLst>
          </p:cNvPr>
          <p:cNvSpPr txBox="1"/>
          <p:nvPr/>
        </p:nvSpPr>
        <p:spPr>
          <a:xfrm>
            <a:off x="6982548" y="3981637"/>
            <a:ext cx="912429" cy="369332"/>
          </a:xfrm>
          <a:prstGeom prst="rect">
            <a:avLst/>
          </a:prstGeom>
          <a:noFill/>
        </p:spPr>
        <p:txBody>
          <a:bodyPr wrap="none" rtlCol="0">
            <a:spAutoFit/>
          </a:bodyPr>
          <a:lstStyle/>
          <a:p>
            <a:r>
              <a:rPr lang="en-US" dirty="0"/>
              <a:t>“Clone”</a:t>
            </a:r>
          </a:p>
        </p:txBody>
      </p:sp>
      <p:sp>
        <p:nvSpPr>
          <p:cNvPr id="3" name="Down Arrow Callout 2">
            <a:extLst>
              <a:ext uri="{FF2B5EF4-FFF2-40B4-BE49-F238E27FC236}">
                <a16:creationId xmlns:a16="http://schemas.microsoft.com/office/drawing/2014/main" id="{1B0FF1CE-B83D-C361-13DF-11A5B50D2640}"/>
              </a:ext>
            </a:extLst>
          </p:cNvPr>
          <p:cNvSpPr/>
          <p:nvPr/>
        </p:nvSpPr>
        <p:spPr>
          <a:xfrm>
            <a:off x="4735197" y="197383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1" name="Down Arrow Callout 90">
            <a:extLst>
              <a:ext uri="{FF2B5EF4-FFF2-40B4-BE49-F238E27FC236}">
                <a16:creationId xmlns:a16="http://schemas.microsoft.com/office/drawing/2014/main" id="{19434899-5C13-065D-9057-77A8F70C5C46}"/>
              </a:ext>
            </a:extLst>
          </p:cNvPr>
          <p:cNvSpPr/>
          <p:nvPr/>
        </p:nvSpPr>
        <p:spPr>
          <a:xfrm>
            <a:off x="840273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2" name="Up Arrow Callout 91">
            <a:extLst>
              <a:ext uri="{FF2B5EF4-FFF2-40B4-BE49-F238E27FC236}">
                <a16:creationId xmlns:a16="http://schemas.microsoft.com/office/drawing/2014/main" id="{F5BA7AAC-EB4B-2443-8E7F-941D8180EC87}"/>
              </a:ext>
            </a:extLst>
          </p:cNvPr>
          <p:cNvSpPr/>
          <p:nvPr/>
        </p:nvSpPr>
        <p:spPr>
          <a:xfrm>
            <a:off x="5415177" y="2750395"/>
            <a:ext cx="626070" cy="396346"/>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main</a:t>
            </a:r>
          </a:p>
        </p:txBody>
      </p:sp>
      <p:sp>
        <p:nvSpPr>
          <p:cNvPr id="93" name="Down Arrow Callout 92">
            <a:extLst>
              <a:ext uri="{FF2B5EF4-FFF2-40B4-BE49-F238E27FC236}">
                <a16:creationId xmlns:a16="http://schemas.microsoft.com/office/drawing/2014/main" id="{52FD59EA-DA5C-A818-D945-BA8AA0DA66EC}"/>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4" name="Down Arrow Callout 93">
            <a:extLst>
              <a:ext uri="{FF2B5EF4-FFF2-40B4-BE49-F238E27FC236}">
                <a16:creationId xmlns:a16="http://schemas.microsoft.com/office/drawing/2014/main" id="{6F5A4B9F-EE04-0A57-DED5-6A4B31EDB63B}"/>
              </a:ext>
            </a:extLst>
          </p:cNvPr>
          <p:cNvSpPr/>
          <p:nvPr/>
        </p:nvSpPr>
        <p:spPr>
          <a:xfrm>
            <a:off x="6617206" y="1968785"/>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5" name="Down Arrow Callout 94">
            <a:extLst>
              <a:ext uri="{FF2B5EF4-FFF2-40B4-BE49-F238E27FC236}">
                <a16:creationId xmlns:a16="http://schemas.microsoft.com/office/drawing/2014/main" id="{D3EE8D67-F82E-F36F-326F-FB86E980DFB2}"/>
              </a:ext>
            </a:extLst>
          </p:cNvPr>
          <p:cNvSpPr/>
          <p:nvPr/>
        </p:nvSpPr>
        <p:spPr>
          <a:xfrm>
            <a:off x="7741620" y="1974485"/>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6" name="Down Arrow Callout 95">
            <a:extLst>
              <a:ext uri="{FF2B5EF4-FFF2-40B4-BE49-F238E27FC236}">
                <a16:creationId xmlns:a16="http://schemas.microsoft.com/office/drawing/2014/main" id="{C33A8396-DE0A-9114-92B3-1516EDBE2119}"/>
              </a:ext>
            </a:extLst>
          </p:cNvPr>
          <p:cNvSpPr/>
          <p:nvPr/>
        </p:nvSpPr>
        <p:spPr>
          <a:xfrm>
            <a:off x="3648417" y="4792964"/>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7" name="Down Arrow Callout 96">
            <a:extLst>
              <a:ext uri="{FF2B5EF4-FFF2-40B4-BE49-F238E27FC236}">
                <a16:creationId xmlns:a16="http://schemas.microsoft.com/office/drawing/2014/main" id="{89686918-9895-95FC-8900-E769001F0727}"/>
              </a:ext>
            </a:extLst>
          </p:cNvPr>
          <p:cNvSpPr/>
          <p:nvPr/>
        </p:nvSpPr>
        <p:spPr>
          <a:xfrm>
            <a:off x="1141232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8" name="Oval Callout 97">
            <a:extLst>
              <a:ext uri="{FF2B5EF4-FFF2-40B4-BE49-F238E27FC236}">
                <a16:creationId xmlns:a16="http://schemas.microsoft.com/office/drawing/2014/main" id="{0A09D319-FC2E-9E8D-0459-9F2E4E6C560E}"/>
              </a:ext>
            </a:extLst>
          </p:cNvPr>
          <p:cNvSpPr/>
          <p:nvPr/>
        </p:nvSpPr>
        <p:spPr>
          <a:xfrm>
            <a:off x="6917061" y="1340108"/>
            <a:ext cx="1926875" cy="310110"/>
          </a:xfrm>
          <a:prstGeom prst="wedgeEllipse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“Pull request”</a:t>
            </a:r>
          </a:p>
        </p:txBody>
      </p:sp>
      <p:sp>
        <p:nvSpPr>
          <p:cNvPr id="99" name="Oval Callout 98">
            <a:extLst>
              <a:ext uri="{FF2B5EF4-FFF2-40B4-BE49-F238E27FC236}">
                <a16:creationId xmlns:a16="http://schemas.microsoft.com/office/drawing/2014/main" id="{649BF9EB-CAE7-3CBB-13EE-96056784DD8A}"/>
              </a:ext>
            </a:extLst>
          </p:cNvPr>
          <p:cNvSpPr/>
          <p:nvPr/>
        </p:nvSpPr>
        <p:spPr>
          <a:xfrm>
            <a:off x="7378062" y="2748705"/>
            <a:ext cx="1926875" cy="310110"/>
          </a:xfrm>
          <a:prstGeom prst="wedgeEllipse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“Pull request”</a:t>
            </a:r>
          </a:p>
        </p:txBody>
      </p:sp>
      <p:sp>
        <p:nvSpPr>
          <p:cNvPr id="13" name="Explosion 1 12">
            <a:extLst>
              <a:ext uri="{FF2B5EF4-FFF2-40B4-BE49-F238E27FC236}">
                <a16:creationId xmlns:a16="http://schemas.microsoft.com/office/drawing/2014/main" id="{81D70AFE-620F-7BB4-C542-C780282795A6}"/>
              </a:ext>
            </a:extLst>
          </p:cNvPr>
          <p:cNvSpPr/>
          <p:nvPr/>
        </p:nvSpPr>
        <p:spPr>
          <a:xfrm>
            <a:off x="6954362" y="1379321"/>
            <a:ext cx="1574807" cy="730626"/>
          </a:xfrm>
          <a:prstGeom prst="irregularSeal1">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Merge</a:t>
            </a:r>
          </a:p>
        </p:txBody>
      </p:sp>
      <p:sp>
        <p:nvSpPr>
          <p:cNvPr id="14" name="Explosion 1 13">
            <a:extLst>
              <a:ext uri="{FF2B5EF4-FFF2-40B4-BE49-F238E27FC236}">
                <a16:creationId xmlns:a16="http://schemas.microsoft.com/office/drawing/2014/main" id="{0D385E7D-415F-79B5-8908-D8FEAC38DF6A}"/>
              </a:ext>
            </a:extLst>
          </p:cNvPr>
          <p:cNvSpPr/>
          <p:nvPr/>
        </p:nvSpPr>
        <p:spPr>
          <a:xfrm>
            <a:off x="8112777" y="2712839"/>
            <a:ext cx="1574807" cy="730626"/>
          </a:xfrm>
          <a:prstGeom prst="irregularSeal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Merge</a:t>
            </a:r>
          </a:p>
        </p:txBody>
      </p:sp>
    </p:spTree>
    <p:extLst>
      <p:ext uri="{BB962C8B-B14F-4D97-AF65-F5344CB8AC3E}">
        <p14:creationId xmlns:p14="http://schemas.microsoft.com/office/powerpoint/2010/main" val="12246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xit" presetSubtype="0" fill="hold" grpId="0"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3"/>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9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12"/>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3"/>
                                        </p:tgtEl>
                                        <p:attrNameLst>
                                          <p:attrName>style.visibility</p:attrName>
                                        </p:attrNameLst>
                                      </p:cBhvr>
                                      <p:to>
                                        <p:strVal val="visible"/>
                                      </p:to>
                                    </p:set>
                                  </p:childTnLst>
                                </p:cTn>
                              </p:par>
                              <p:par>
                                <p:cTn id="153" presetID="1" presetClass="exit" presetSubtype="0" fill="hold" grpId="1" nodeType="withEffect">
                                  <p:stCondLst>
                                    <p:cond delay="0"/>
                                  </p:stCondLst>
                                  <p:childTnLst>
                                    <p:set>
                                      <p:cBhvr>
                                        <p:cTn id="154" dur="1" fill="hold">
                                          <p:stCondLst>
                                            <p:cond delay="0"/>
                                          </p:stCondLst>
                                        </p:cTn>
                                        <p:tgtEl>
                                          <p:spTgt spid="98"/>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8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4"/>
                                        </p:tgtEl>
                                        <p:attrNameLst>
                                          <p:attrName>style.visibility</p:attrName>
                                        </p:attrNameLst>
                                      </p:cBhvr>
                                      <p:to>
                                        <p:strVal val="visible"/>
                                      </p:to>
                                    </p:set>
                                  </p:childTnLst>
                                </p:cTn>
                              </p:par>
                              <p:par>
                                <p:cTn id="163" presetID="1" presetClass="exit" presetSubtype="0" fill="hold" grpId="1" nodeType="withEffect">
                                  <p:stCondLst>
                                    <p:cond delay="0"/>
                                  </p:stCondLst>
                                  <p:childTnLst>
                                    <p:set>
                                      <p:cBhvr>
                                        <p:cTn id="164" dur="1" fill="hold">
                                          <p:stCondLst>
                                            <p:cond delay="0"/>
                                          </p:stCondLst>
                                        </p:cTn>
                                        <p:tgtEl>
                                          <p:spTgt spid="9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3"/>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9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
                                        </p:tgtEl>
                                        <p:attrNameLst>
                                          <p:attrName>style.visibility</p:attrName>
                                        </p:attrNameLst>
                                      </p:cBhvr>
                                      <p:to>
                                        <p:strVal val="visible"/>
                                      </p:to>
                                    </p:set>
                                  </p:childTnLst>
                                </p:cTn>
                              </p:par>
                              <p:par>
                                <p:cTn id="177" presetID="1" presetClass="exit" presetSubtype="0" fill="hold" grpId="3"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par>
                                <p:cTn id="179" presetID="1" presetClass="entr" presetSubtype="0" fill="hold" nodeType="withEffect">
                                  <p:stCondLst>
                                    <p:cond delay="0"/>
                                  </p:stCondLst>
                                  <p:childTnLst>
                                    <p:set>
                                      <p:cBhvr>
                                        <p:cTn id="180" dur="1" fill="hold">
                                          <p:stCondLst>
                                            <p:cond delay="0"/>
                                          </p:stCondLst>
                                        </p:cTn>
                                        <p:tgtEl>
                                          <p:spTgt spid="8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7"/>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9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5"/>
                                        </p:tgtEl>
                                        <p:attrNameLst>
                                          <p:attrName>style.visibility</p:attrName>
                                        </p:attrNameLst>
                                      </p:cBhvr>
                                      <p:to>
                                        <p:strVal val="visible"/>
                                      </p:to>
                                    </p:set>
                                  </p:childTnLst>
                                </p:cTn>
                              </p:par>
                              <p:par>
                                <p:cTn id="187" presetID="1" presetClass="exit" presetSubtype="0" fill="hold" grpId="1" nodeType="withEffect">
                                  <p:stCondLst>
                                    <p:cond delay="0"/>
                                  </p:stCondLst>
                                  <p:childTnLst>
                                    <p:set>
                                      <p:cBhvr>
                                        <p:cTn id="188" dur="1" fill="hold">
                                          <p:stCondLst>
                                            <p:cond delay="0"/>
                                          </p:stCondLst>
                                        </p:cTn>
                                        <p:tgtEl>
                                          <p:spTgt spid="9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8"/>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20"/>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9"/>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43"/>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38"/>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4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45"/>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55"/>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27"/>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8"/>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5"/>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21"/>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2"/>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57"/>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96"/>
                                        </p:tgtEl>
                                        <p:attrNameLst>
                                          <p:attrName>style.visibility</p:attrName>
                                        </p:attrNameLst>
                                      </p:cBhvr>
                                      <p:to>
                                        <p:strVal val="visible"/>
                                      </p:to>
                                    </p:set>
                                  </p:childTnLst>
                                </p:cTn>
                              </p:par>
                              <p:par>
                                <p:cTn id="233" presetID="1" presetClass="exit" presetSubtype="0" fill="hold" grpId="1" nodeType="withEffect">
                                  <p:stCondLst>
                                    <p:cond delay="0"/>
                                  </p:stCondLst>
                                  <p:childTnLst>
                                    <p:set>
                                      <p:cBhvr>
                                        <p:cTn id="234" dur="1" fill="hold">
                                          <p:stCondLst>
                                            <p:cond delay="0"/>
                                          </p:stCondLst>
                                        </p:cTn>
                                        <p:tgtEl>
                                          <p:spTgt spid="56"/>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nodeType="clickEffect">
                                  <p:stCondLst>
                                    <p:cond delay="0"/>
                                  </p:stCondLst>
                                  <p:childTnLst>
                                    <p:set>
                                      <p:cBhvr>
                                        <p:cTn id="238" dur="1" fill="hold">
                                          <p:stCondLst>
                                            <p:cond delay="0"/>
                                          </p:stCondLst>
                                        </p:cTn>
                                        <p:tgtEl>
                                          <p:spTgt spid="15"/>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8"/>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58"/>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65"/>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74"/>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66"/>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79"/>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76"/>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75"/>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83"/>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82"/>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80"/>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85"/>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84"/>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86"/>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97"/>
                                        </p:tgtEl>
                                        <p:attrNameLst>
                                          <p:attrName>style.visibility</p:attrName>
                                        </p:attrNameLst>
                                      </p:cBhvr>
                                      <p:to>
                                        <p:strVal val="visible"/>
                                      </p:to>
                                    </p:set>
                                  </p:childTnLst>
                                </p:cTn>
                              </p:par>
                              <p:par>
                                <p:cTn id="273" presetID="1" presetClass="entr" presetSubtype="0" fill="hold" grpId="1" nodeType="withEffect">
                                  <p:stCondLst>
                                    <p:cond delay="0"/>
                                  </p:stCondLst>
                                  <p:childTnLst>
                                    <p:set>
                                      <p:cBhvr>
                                        <p:cTn id="274" dur="1" fill="hold">
                                          <p:stCondLst>
                                            <p:cond delay="0"/>
                                          </p:stCondLst>
                                        </p:cTn>
                                        <p:tgtEl>
                                          <p:spTgt spid="97"/>
                                        </p:tgtEl>
                                        <p:attrNameLst>
                                          <p:attrName>style.visibility</p:attrName>
                                        </p:attrNameLst>
                                      </p:cBhvr>
                                      <p:to>
                                        <p:strVal val="visible"/>
                                      </p:to>
                                    </p:set>
                                  </p:childTnLst>
                                </p:cTn>
                              </p:par>
                              <p:par>
                                <p:cTn id="275" presetID="1" presetClass="exit" presetSubtype="0" fill="hold" grpId="1" nodeType="withEffect">
                                  <p:stCondLst>
                                    <p:cond delay="0"/>
                                  </p:stCondLst>
                                  <p:childTnLst>
                                    <p:set>
                                      <p:cBhvr>
                                        <p:cTn id="276" dur="1" fill="hold">
                                          <p:stCondLst>
                                            <p:cond delay="0"/>
                                          </p:stCondLst>
                                        </p:cTn>
                                        <p:tgtEl>
                                          <p:spTgt spid="93"/>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65"/>
                                        </p:tgtEl>
                                        <p:attrNameLst>
                                          <p:attrName>style.visibility</p:attrName>
                                        </p:attrNameLst>
                                      </p:cBhvr>
                                      <p:to>
                                        <p:strVal val="hidden"/>
                                      </p:to>
                                    </p:set>
                                  </p:childTnLst>
                                </p:cTn>
                              </p:par>
                              <p:par>
                                <p:cTn id="281" presetID="1" presetClass="exit" presetSubtype="0" fill="hold" nodeType="withEffect">
                                  <p:stCondLst>
                                    <p:cond delay="0"/>
                                  </p:stCondLst>
                                  <p:childTnLst>
                                    <p:set>
                                      <p:cBhvr>
                                        <p:cTn id="282" dur="1" fill="hold">
                                          <p:stCondLst>
                                            <p:cond delay="0"/>
                                          </p:stCondLst>
                                        </p:cTn>
                                        <p:tgtEl>
                                          <p:spTgt spid="58"/>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99"/>
                                        </p:tgtEl>
                                        <p:attrNameLst>
                                          <p:attrName>style.visibility</p:attrName>
                                        </p:attrNameLst>
                                      </p:cBhvr>
                                      <p:to>
                                        <p:strVal val="visible"/>
                                      </p:to>
                                    </p:set>
                                  </p:childTnLst>
                                </p:cTn>
                              </p:par>
                              <p:par>
                                <p:cTn id="287" presetID="1" presetClass="exit" presetSubtype="0" fill="hold" grpId="1" nodeType="withEffect">
                                  <p:stCondLst>
                                    <p:cond delay="0"/>
                                  </p:stCondLst>
                                  <p:childTnLst>
                                    <p:set>
                                      <p:cBhvr>
                                        <p:cTn id="288"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8" grpId="0"/>
      <p:bldP spid="18" grpId="1"/>
      <p:bldP spid="12" grpId="0"/>
      <p:bldP spid="12" grpId="1"/>
      <p:bldP spid="65" grpId="0"/>
      <p:bldP spid="65" grpId="1"/>
      <p:bldP spid="29" grpId="0" animBg="1"/>
      <p:bldP spid="41" grpId="0" animBg="1"/>
      <p:bldP spid="59" grpId="0" animBg="1"/>
      <p:bldP spid="63" grpId="0" animBg="1"/>
      <p:bldP spid="67" grpId="0" animBg="1"/>
      <p:bldP spid="69" grpId="0" animBg="1"/>
      <p:bldP spid="71" grpId="0" animBg="1"/>
      <p:bldP spid="73" grpId="0" animBg="1"/>
      <p:bldP spid="77" grpId="0" animBg="1"/>
      <p:bldP spid="87" grpId="0" animBg="1"/>
      <p:bldP spid="46" grpId="0" animBg="1"/>
      <p:bldP spid="48" grpId="0" animBg="1"/>
      <p:bldP spid="50" grpId="0" animBg="1"/>
      <p:bldP spid="52" grpId="0" animBg="1"/>
      <p:bldP spid="54" grpId="0" animBg="1"/>
      <p:bldP spid="19" grpId="0" animBg="1"/>
      <p:bldP spid="21" grpId="0" animBg="1"/>
      <p:bldP spid="23" grpId="0" animBg="1"/>
      <p:bldP spid="27" grpId="0" animBg="1"/>
      <p:bldP spid="38" grpId="0" animBg="1"/>
      <p:bldP spid="45" grpId="0" animBg="1"/>
      <p:bldP spid="57" grpId="0" animBg="1"/>
      <p:bldP spid="30" grpId="0" animBg="1"/>
      <p:bldP spid="32" grpId="0" animBg="1"/>
      <p:bldP spid="34" grpId="0" animBg="1"/>
      <p:bldP spid="36" grpId="0" animBg="1"/>
      <p:bldP spid="39" grpId="0" animBg="1"/>
      <p:bldP spid="5" grpId="0" animBg="1"/>
      <p:bldP spid="62" grpId="0" animBg="1"/>
      <p:bldP spid="66" grpId="0" animBg="1"/>
      <p:bldP spid="75" grpId="0" animBg="1"/>
      <p:bldP spid="76" grpId="0" animBg="1"/>
      <p:bldP spid="80" grpId="0" animBg="1"/>
      <p:bldP spid="84" grpId="0" animBg="1"/>
      <p:bldP spid="60" grpId="0"/>
      <p:bldP spid="60" grpId="1"/>
      <p:bldP spid="89" grpId="0"/>
      <p:bldP spid="89" grpId="1"/>
      <p:bldP spid="3" grpId="0" animBg="1"/>
      <p:bldP spid="56" grpId="0" animBg="1"/>
      <p:bldP spid="56" grpId="1" animBg="1"/>
      <p:bldP spid="91" grpId="0" animBg="1"/>
      <p:bldP spid="91" grpId="1" animBg="1"/>
      <p:bldP spid="92" grpId="0" animBg="1"/>
      <p:bldP spid="92" grpId="1" animBg="1"/>
      <p:bldP spid="93" grpId="0" animBg="1"/>
      <p:bldP spid="93" grpId="1" animBg="1"/>
      <p:bldP spid="94" grpId="0" animBg="1"/>
      <p:bldP spid="94" grpId="1" animBg="1"/>
      <p:bldP spid="95" grpId="0" animBg="1"/>
      <p:bldP spid="96" grpId="0" animBg="1"/>
      <p:bldP spid="97" grpId="0" animBg="1"/>
      <p:bldP spid="97" grpId="1" animBg="1"/>
      <p:bldP spid="98" grpId="0" animBg="1"/>
      <p:bldP spid="98" grpId="1" animBg="1"/>
      <p:bldP spid="99" grpId="0" animBg="1"/>
      <p:bldP spid="99" grpId="1" animBg="1"/>
      <p:bldP spid="99" grpId="2" animBg="1"/>
      <p:bldP spid="99" grpId="3" animBg="1"/>
      <p:bldP spid="13" grpId="0" animBg="1"/>
      <p:bldP spid="13" grpId="1" animBg="1"/>
      <p:bldP spid="14" grpId="0" animBg="1"/>
      <p:bldP spid="1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638366" y="3671888"/>
            <a:ext cx="24860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The project directory in your file system containing your saved files.</a:t>
            </a:r>
          </a:p>
        </p:txBody>
      </p:sp>
      <p:sp>
        <p:nvSpPr>
          <p:cNvPr id="9" name="TextBox 8">
            <a:extLst>
              <a:ext uri="{FF2B5EF4-FFF2-40B4-BE49-F238E27FC236}">
                <a16:creationId xmlns:a16="http://schemas.microsoft.com/office/drawing/2014/main" id="{2E5E3E74-D53C-872B-2885-8BD114EBE147}"/>
              </a:ext>
            </a:extLst>
          </p:cNvPr>
          <p:cNvSpPr txBox="1"/>
          <p:nvPr/>
        </p:nvSpPr>
        <p:spPr>
          <a:xfrm>
            <a:off x="9201034" y="3671888"/>
            <a:ext cx="20865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Stored commits - snapshots of the project.</a:t>
            </a:r>
          </a:p>
          <a:p>
            <a:pPr algn="ctr"/>
            <a:endParaRPr lang="en-GB" dirty="0">
              <a:cs typeface="Calibri"/>
            </a:endParaRPr>
          </a:p>
          <a:p>
            <a:pPr algn="ctr"/>
            <a:r>
              <a:rPr lang="en-GB" dirty="0">
                <a:cs typeface="Calibri"/>
              </a:rPr>
              <a:t>Saved in the .git directory.</a:t>
            </a:r>
          </a:p>
          <a:p>
            <a:pPr algn="ctr"/>
            <a:endParaRPr lang="en-GB" dirty="0">
              <a:cs typeface="Calibri"/>
            </a:endParaRPr>
          </a:p>
        </p:txBody>
      </p:sp>
      <p:sp>
        <p:nvSpPr>
          <p:cNvPr id="10" name="TextBox 9">
            <a:extLst>
              <a:ext uri="{FF2B5EF4-FFF2-40B4-BE49-F238E27FC236}">
                <a16:creationId xmlns:a16="http://schemas.microsoft.com/office/drawing/2014/main" id="{2D7392B3-BD28-B564-D379-341044297BE9}"/>
              </a:ext>
            </a:extLst>
          </p:cNvPr>
          <p:cNvSpPr txBox="1"/>
          <p:nvPr/>
        </p:nvSpPr>
        <p:spPr>
          <a:xfrm>
            <a:off x="4953191" y="3671888"/>
            <a:ext cx="23526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Modified files marked to be added to the next commit.</a:t>
            </a:r>
          </a:p>
          <a:p>
            <a:pPr algn="ctr"/>
            <a:endParaRPr lang="en-GB" dirty="0">
              <a:cs typeface="Calibri"/>
            </a:endParaRPr>
          </a:p>
          <a:p>
            <a:pPr algn="ctr"/>
            <a:r>
              <a:rPr lang="en-GB" dirty="0">
                <a:cs typeface="Calibri"/>
              </a:rPr>
              <a:t>Can be all modified files or a selection.</a:t>
            </a:r>
          </a:p>
          <a:p>
            <a:pPr algn="ctr"/>
            <a:endParaRPr lang="en-GB" dirty="0">
              <a:cs typeface="Calibri"/>
            </a:endParaRPr>
          </a:p>
          <a:p>
            <a:pPr algn="ctr"/>
            <a:r>
              <a:rPr lang="en-GB" dirty="0">
                <a:cs typeface="Calibri"/>
              </a:rPr>
              <a:t>Files can be </a:t>
            </a:r>
            <a:r>
              <a:rPr lang="en-GB" dirty="0" err="1">
                <a:cs typeface="Calibri"/>
              </a:rPr>
              <a:t>unstaged</a:t>
            </a:r>
            <a:r>
              <a:rPr lang="en-GB" dirty="0">
                <a:cs typeface="Calibri"/>
              </a:rPr>
              <a:t>.</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Tree>
    <p:extLst>
      <p:ext uri="{BB962C8B-B14F-4D97-AF65-F5344CB8AC3E}">
        <p14:creationId xmlns:p14="http://schemas.microsoft.com/office/powerpoint/2010/main" val="270940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80D6AD7B-74FA-5CC1-03BF-EDA99CE8A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502" y="3695251"/>
            <a:ext cx="2233652" cy="1814511"/>
          </a:xfrm>
          <a:prstGeom prst="rect">
            <a:avLst/>
          </a:prstGeom>
          <a:ln>
            <a:solidFill>
              <a:schemeClr val="tx1"/>
            </a:solidFill>
          </a:ln>
        </p:spPr>
      </p:pic>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pic>
        <p:nvPicPr>
          <p:cNvPr id="28" name="Picture 27" descr="A screenshot of a computer&#10;&#10;Description automatically generated">
            <a:extLst>
              <a:ext uri="{FF2B5EF4-FFF2-40B4-BE49-F238E27FC236}">
                <a16:creationId xmlns:a16="http://schemas.microsoft.com/office/drawing/2014/main" id="{0750522D-A393-2F6E-51F2-0C915E3E9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37" y="3695251"/>
            <a:ext cx="2574365" cy="2309711"/>
          </a:xfrm>
          <a:prstGeom prst="rect">
            <a:avLst/>
          </a:prstGeom>
          <a:ln>
            <a:solidFill>
              <a:schemeClr val="tx1"/>
            </a:solidFill>
          </a:ln>
        </p:spPr>
      </p:pic>
      <p:pic>
        <p:nvPicPr>
          <p:cNvPr id="32" name="Picture 31" descr="A screenshot of a computer&#10;&#10;Description automatically generated">
            <a:extLst>
              <a:ext uri="{FF2B5EF4-FFF2-40B4-BE49-F238E27FC236}">
                <a16:creationId xmlns:a16="http://schemas.microsoft.com/office/drawing/2014/main" id="{4358908C-332D-59BD-0C8E-60C1F4F48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0599" y="3697088"/>
            <a:ext cx="3378391" cy="1153018"/>
          </a:xfrm>
          <a:prstGeom prst="rect">
            <a:avLst/>
          </a:prstGeom>
          <a:ln>
            <a:solidFill>
              <a:schemeClr val="tx1"/>
            </a:solidFill>
          </a:ln>
        </p:spPr>
      </p:pic>
      <p:sp>
        <p:nvSpPr>
          <p:cNvPr id="33" name="Rectangle 32">
            <a:extLst>
              <a:ext uri="{FF2B5EF4-FFF2-40B4-BE49-F238E27FC236}">
                <a16:creationId xmlns:a16="http://schemas.microsoft.com/office/drawing/2014/main" id="{FE0E5ACD-A2CB-7CA7-485C-85B07DA61011}"/>
              </a:ext>
            </a:extLst>
          </p:cNvPr>
          <p:cNvSpPr/>
          <p:nvPr/>
        </p:nvSpPr>
        <p:spPr>
          <a:xfrm>
            <a:off x="6096000" y="3806651"/>
            <a:ext cx="210325" cy="210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A4BCC59-2761-53B9-42FB-A5BD600E2AEC}"/>
              </a:ext>
            </a:extLst>
          </p:cNvPr>
          <p:cNvSpPr/>
          <p:nvPr/>
        </p:nvSpPr>
        <p:spPr>
          <a:xfrm>
            <a:off x="6339853" y="3844752"/>
            <a:ext cx="1916380" cy="13412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screenshot of a computer&#10;&#10;Description automatically generated">
            <a:extLst>
              <a:ext uri="{FF2B5EF4-FFF2-40B4-BE49-F238E27FC236}">
                <a16:creationId xmlns:a16="http://schemas.microsoft.com/office/drawing/2014/main" id="{5E353808-44F8-F67E-7E98-8594758B79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8775" y="1844180"/>
            <a:ext cx="966681" cy="604176"/>
          </a:xfrm>
          <a:prstGeom prst="rect">
            <a:avLst/>
          </a:prstGeom>
          <a:ln>
            <a:solidFill>
              <a:schemeClr val="tx1"/>
            </a:solidFill>
          </a:ln>
        </p:spPr>
      </p:pic>
      <p:pic>
        <p:nvPicPr>
          <p:cNvPr id="24" name="Picture 23">
            <a:extLst>
              <a:ext uri="{FF2B5EF4-FFF2-40B4-BE49-F238E27FC236}">
                <a16:creationId xmlns:a16="http://schemas.microsoft.com/office/drawing/2014/main" id="{F2662457-E30C-83DF-082D-0D7302672D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8526" y="1938473"/>
            <a:ext cx="1142655" cy="452301"/>
          </a:xfrm>
          <a:prstGeom prst="rect">
            <a:avLst/>
          </a:prstGeom>
          <a:ln>
            <a:solidFill>
              <a:schemeClr val="tx1"/>
            </a:solidFill>
          </a:ln>
        </p:spPr>
      </p:pic>
      <p:sp>
        <p:nvSpPr>
          <p:cNvPr id="25" name="Rectangle 24">
            <a:extLst>
              <a:ext uri="{FF2B5EF4-FFF2-40B4-BE49-F238E27FC236}">
                <a16:creationId xmlns:a16="http://schemas.microsoft.com/office/drawing/2014/main" id="{B038B519-7653-EA68-99F4-1EB35A3EE5E1}"/>
              </a:ext>
            </a:extLst>
          </p:cNvPr>
          <p:cNvSpPr/>
          <p:nvPr/>
        </p:nvSpPr>
        <p:spPr>
          <a:xfrm>
            <a:off x="4757195" y="4602506"/>
            <a:ext cx="2540848" cy="10567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4F52DC2-088D-B719-A212-3250D7DEC930}"/>
              </a:ext>
            </a:extLst>
          </p:cNvPr>
          <p:cNvGrpSpPr/>
          <p:nvPr/>
        </p:nvGrpSpPr>
        <p:grpSpPr>
          <a:xfrm>
            <a:off x="4492143" y="4930958"/>
            <a:ext cx="3418037" cy="1707120"/>
            <a:chOff x="1802673" y="2014800"/>
            <a:chExt cx="4513618" cy="2281307"/>
          </a:xfrm>
        </p:grpSpPr>
        <p:sp>
          <p:nvSpPr>
            <p:cNvPr id="8" name="Rectangle: Rounded Corners 24">
              <a:extLst>
                <a:ext uri="{FF2B5EF4-FFF2-40B4-BE49-F238E27FC236}">
                  <a16:creationId xmlns:a16="http://schemas.microsoft.com/office/drawing/2014/main" id="{3D4A0458-7810-0FE2-D0F6-210CBB6980AC}"/>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b="1"/>
                <a:t>?</a:t>
              </a:r>
            </a:p>
          </p:txBody>
        </p:sp>
        <p:sp>
          <p:nvSpPr>
            <p:cNvPr id="9" name="Rectangle: Rounded Corners 25">
              <a:extLst>
                <a:ext uri="{FF2B5EF4-FFF2-40B4-BE49-F238E27FC236}">
                  <a16:creationId xmlns:a16="http://schemas.microsoft.com/office/drawing/2014/main" id="{3945D900-4C4A-F652-B554-9196964DEFB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M</a:t>
              </a:r>
            </a:p>
          </p:txBody>
        </p:sp>
        <p:sp>
          <p:nvSpPr>
            <p:cNvPr id="10" name="Rectangle: Rounded Corners 26">
              <a:extLst>
                <a:ext uri="{FF2B5EF4-FFF2-40B4-BE49-F238E27FC236}">
                  <a16:creationId xmlns:a16="http://schemas.microsoft.com/office/drawing/2014/main" id="{5098136A-0646-8BBC-3C0C-4ABC60E5F3B9}"/>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b="1"/>
                <a:t>A</a:t>
              </a:r>
            </a:p>
          </p:txBody>
        </p:sp>
        <p:sp>
          <p:nvSpPr>
            <p:cNvPr id="12" name="Rectangle: Rounded Corners 27">
              <a:extLst>
                <a:ext uri="{FF2B5EF4-FFF2-40B4-BE49-F238E27FC236}">
                  <a16:creationId xmlns:a16="http://schemas.microsoft.com/office/drawing/2014/main" id="{DEB5B6CA-AFEC-9AC8-0A25-BB78328B2753}"/>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a:t>D</a:t>
              </a:r>
            </a:p>
          </p:txBody>
        </p:sp>
        <p:sp>
          <p:nvSpPr>
            <p:cNvPr id="15" name="Rectangle: Rounded Corners 54">
              <a:extLst>
                <a:ext uri="{FF2B5EF4-FFF2-40B4-BE49-F238E27FC236}">
                  <a16:creationId xmlns:a16="http://schemas.microsoft.com/office/drawing/2014/main" id="{E3A0B8D7-AEA7-D763-9671-6CF052E3026E}"/>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R</a:t>
              </a:r>
            </a:p>
          </p:txBody>
        </p:sp>
        <p:sp>
          <p:nvSpPr>
            <p:cNvPr id="16" name="TextBox 15">
              <a:extLst>
                <a:ext uri="{FF2B5EF4-FFF2-40B4-BE49-F238E27FC236}">
                  <a16:creationId xmlns:a16="http://schemas.microsoft.com/office/drawing/2014/main" id="{4DC7495E-E660-3B69-FA54-9713B1D191E0}"/>
                </a:ext>
              </a:extLst>
            </p:cNvPr>
            <p:cNvSpPr txBox="1"/>
            <p:nvPr/>
          </p:nvSpPr>
          <p:spPr>
            <a:xfrm>
              <a:off x="2275889" y="2014800"/>
              <a:ext cx="4040402" cy="639824"/>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a:t>
              </a:r>
            </a:p>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staged or committed.</a:t>
              </a:r>
            </a:p>
          </p:txBody>
        </p:sp>
        <p:sp>
          <p:nvSpPr>
            <p:cNvPr id="18" name="TextBox 17">
              <a:extLst>
                <a:ext uri="{FF2B5EF4-FFF2-40B4-BE49-F238E27FC236}">
                  <a16:creationId xmlns:a16="http://schemas.microsoft.com/office/drawing/2014/main" id="{DBC1F359-B987-436D-9905-59EF592B189E}"/>
                </a:ext>
              </a:extLst>
            </p:cNvPr>
            <p:cNvSpPr txBox="1"/>
            <p:nvPr/>
          </p:nvSpPr>
          <p:spPr>
            <a:xfrm>
              <a:off x="2275889" y="2600822"/>
              <a:ext cx="1988237" cy="28116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19" name="TextBox 18">
              <a:extLst>
                <a:ext uri="{FF2B5EF4-FFF2-40B4-BE49-F238E27FC236}">
                  <a16:creationId xmlns:a16="http://schemas.microsoft.com/office/drawing/2014/main" id="{5C08DD05-0A4C-C1CF-6BC9-2D7A80A0E228}"/>
                </a:ext>
              </a:extLst>
            </p:cNvPr>
            <p:cNvSpPr txBox="1"/>
            <p:nvPr/>
          </p:nvSpPr>
          <p:spPr>
            <a:xfrm>
              <a:off x="2275889" y="3040718"/>
              <a:ext cx="3056734" cy="28116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20" name="TextBox 19">
              <a:extLst>
                <a:ext uri="{FF2B5EF4-FFF2-40B4-BE49-F238E27FC236}">
                  <a16:creationId xmlns:a16="http://schemas.microsoft.com/office/drawing/2014/main" id="{30EAA51D-ABFF-BF94-F0A6-BF58758CC643}"/>
                </a:ext>
              </a:extLst>
            </p:cNvPr>
            <p:cNvSpPr txBox="1"/>
            <p:nvPr/>
          </p:nvSpPr>
          <p:spPr>
            <a:xfrm>
              <a:off x="2275889" y="3482926"/>
              <a:ext cx="1942455" cy="276999"/>
            </a:xfrm>
            <a:prstGeom prst="rect">
              <a:avLst/>
            </a:prstGeom>
            <a:noFill/>
          </p:spPr>
          <p:txBody>
            <a:bodyPr wrap="none" rtlCol="0">
              <a:spAutoFit/>
            </a:bodyPr>
            <a:lstStyle/>
            <a:p>
              <a:r>
                <a:rPr lang="en-GB" sz="12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22" name="TextBox 21">
              <a:extLst>
                <a:ext uri="{FF2B5EF4-FFF2-40B4-BE49-F238E27FC236}">
                  <a16:creationId xmlns:a16="http://schemas.microsoft.com/office/drawing/2014/main" id="{085A4E84-BFF9-B16B-0ACE-D5A0AA4FE383}"/>
                </a:ext>
              </a:extLst>
            </p:cNvPr>
            <p:cNvSpPr txBox="1"/>
            <p:nvPr/>
          </p:nvSpPr>
          <p:spPr>
            <a:xfrm>
              <a:off x="2275889" y="3925940"/>
              <a:ext cx="2679969" cy="370167"/>
            </a:xfrm>
            <a:prstGeom prst="rect">
              <a:avLst/>
            </a:prstGeom>
            <a:noFill/>
          </p:spPr>
          <p:txBody>
            <a:bodyPr wrap="none" rtlCol="0">
              <a:spAutoFit/>
            </a:bodyPr>
            <a:lstStyle/>
            <a:p>
              <a:r>
                <a:rPr lang="en-GB" sz="12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200"/>
            </a:p>
          </p:txBody>
        </p:sp>
      </p:grpSp>
    </p:spTree>
    <p:extLst>
      <p:ext uri="{BB962C8B-B14F-4D97-AF65-F5344CB8AC3E}">
        <p14:creationId xmlns:p14="http://schemas.microsoft.com/office/powerpoint/2010/main" val="169326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
        <p:nvSpPr>
          <p:cNvPr id="6" name="Rectangle 5">
            <a:extLst>
              <a:ext uri="{FF2B5EF4-FFF2-40B4-BE49-F238E27FC236}">
                <a16:creationId xmlns:a16="http://schemas.microsoft.com/office/drawing/2014/main" id="{D8106F0A-0DB6-7510-67E3-22F1F01B145B}"/>
              </a:ext>
            </a:extLst>
          </p:cNvPr>
          <p:cNvSpPr/>
          <p:nvPr/>
        </p:nvSpPr>
        <p:spPr>
          <a:xfrm>
            <a:off x="3432116" y="342900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add</a:t>
            </a:r>
          </a:p>
        </p:txBody>
      </p:sp>
      <p:sp>
        <p:nvSpPr>
          <p:cNvPr id="12" name="Rectangle 11">
            <a:extLst>
              <a:ext uri="{FF2B5EF4-FFF2-40B4-BE49-F238E27FC236}">
                <a16:creationId xmlns:a16="http://schemas.microsoft.com/office/drawing/2014/main" id="{1E7B08F9-BB3F-A7A9-4094-D4AEF4EEDFB2}"/>
              </a:ext>
            </a:extLst>
          </p:cNvPr>
          <p:cNvSpPr/>
          <p:nvPr/>
        </p:nvSpPr>
        <p:spPr>
          <a:xfrm>
            <a:off x="7431723" y="3431302"/>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commit</a:t>
            </a:r>
          </a:p>
        </p:txBody>
      </p:sp>
      <p:sp>
        <p:nvSpPr>
          <p:cNvPr id="15" name="Rectangle 14">
            <a:extLst>
              <a:ext uri="{FF2B5EF4-FFF2-40B4-BE49-F238E27FC236}">
                <a16:creationId xmlns:a16="http://schemas.microsoft.com/office/drawing/2014/main" id="{34FF16CE-A1D1-358F-8901-26F6DF13FDCC}"/>
              </a:ext>
            </a:extLst>
          </p:cNvPr>
          <p:cNvSpPr/>
          <p:nvPr/>
        </p:nvSpPr>
        <p:spPr>
          <a:xfrm>
            <a:off x="5342854"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
        <p:nvSpPr>
          <p:cNvPr id="16" name="Rectangle 15">
            <a:extLst>
              <a:ext uri="{FF2B5EF4-FFF2-40B4-BE49-F238E27FC236}">
                <a16:creationId xmlns:a16="http://schemas.microsoft.com/office/drawing/2014/main" id="{58374472-1487-A9EF-9BCD-D64A478C0EB5}"/>
              </a:ext>
            </a:extLst>
          </p:cNvPr>
          <p:cNvSpPr/>
          <p:nvPr/>
        </p:nvSpPr>
        <p:spPr>
          <a:xfrm>
            <a:off x="9704329" y="174438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log</a:t>
            </a:r>
          </a:p>
        </p:txBody>
      </p:sp>
      <p:sp>
        <p:nvSpPr>
          <p:cNvPr id="8" name="Rectangle 7">
            <a:extLst>
              <a:ext uri="{FF2B5EF4-FFF2-40B4-BE49-F238E27FC236}">
                <a16:creationId xmlns:a16="http://schemas.microsoft.com/office/drawing/2014/main" id="{237043E5-F4B5-EA9F-B55A-6B698A36946F}"/>
              </a:ext>
            </a:extLst>
          </p:cNvPr>
          <p:cNvSpPr/>
          <p:nvPr/>
        </p:nvSpPr>
        <p:spPr>
          <a:xfrm>
            <a:off x="1161379"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Tree>
    <p:extLst>
      <p:ext uri="{BB962C8B-B14F-4D97-AF65-F5344CB8AC3E}">
        <p14:creationId xmlns:p14="http://schemas.microsoft.com/office/powerpoint/2010/main" val="187138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6000" b="1"/>
              <a:t>GUI steps</a:t>
            </a:r>
          </a:p>
        </p:txBody>
      </p:sp>
    </p:spTree>
    <p:extLst>
      <p:ext uri="{BB962C8B-B14F-4D97-AF65-F5344CB8AC3E}">
        <p14:creationId xmlns:p14="http://schemas.microsoft.com/office/powerpoint/2010/main" val="17737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134527"/>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93064" y="1179449"/>
            <a:ext cx="10515600" cy="4351338"/>
          </a:xfrm>
        </p:spPr>
        <p:txBody>
          <a:bodyPr/>
          <a:lstStyle/>
          <a:p>
            <a:pPr marL="0" indent="0">
              <a:buNone/>
            </a:pPr>
            <a:r>
              <a:rPr lang="en-GB"/>
              <a:t>GUI</a:t>
            </a:r>
          </a:p>
        </p:txBody>
      </p:sp>
      <p:pic>
        <p:nvPicPr>
          <p:cNvPr id="5" name="Picture 4">
            <a:extLst>
              <a:ext uri="{FF2B5EF4-FFF2-40B4-BE49-F238E27FC236}">
                <a16:creationId xmlns:a16="http://schemas.microsoft.com/office/drawing/2014/main" id="{4866BB99-353B-4D45-A24A-6E045EA2D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 y="1851483"/>
            <a:ext cx="5158990" cy="4106023"/>
          </a:xfrm>
          <a:prstGeom prst="rect">
            <a:avLst/>
          </a:prstGeom>
        </p:spPr>
      </p:pic>
      <p:sp>
        <p:nvSpPr>
          <p:cNvPr id="6" name="TextBox 5">
            <a:extLst>
              <a:ext uri="{FF2B5EF4-FFF2-40B4-BE49-F238E27FC236}">
                <a16:creationId xmlns:a16="http://schemas.microsoft.com/office/drawing/2014/main" id="{41FA3B2C-4E24-4BDF-A903-A615332EF8AA}"/>
              </a:ext>
            </a:extLst>
          </p:cNvPr>
          <p:cNvSpPr txBox="1"/>
          <p:nvPr/>
        </p:nvSpPr>
        <p:spPr>
          <a:xfrm>
            <a:off x="6150864" y="2110636"/>
            <a:ext cx="5912233" cy="3453189"/>
          </a:xfrm>
          <a:prstGeom prst="rect">
            <a:avLst/>
          </a:prstGeom>
          <a:noFill/>
        </p:spPr>
        <p:txBody>
          <a:bodyPr wrap="square" lIns="91440" tIns="45720" rIns="91440" bIns="45720" anchor="t">
            <a:spAutoFit/>
          </a:bodyPr>
          <a:lstStyle/>
          <a:p>
            <a:pPr marL="342900" indent="-342900">
              <a:lnSpc>
                <a:spcPct val="107000"/>
              </a:lnSpc>
              <a:buFont typeface="+mj-lt"/>
              <a:buAutoNum type="arabicPeriod"/>
            </a:pPr>
            <a:r>
              <a:rPr lang="en-GB" sz="1800">
                <a:effectLst/>
                <a:latin typeface="Calibri"/>
                <a:ea typeface="Calibri" panose="020F0502020204030204" pitchFamily="34" charset="0"/>
                <a:cs typeface="Times New Roman"/>
              </a:rPr>
              <a:t>Create a branch: click the “Git” tab on the right of R-Studio, then the small purple shapes on the right of the screen, add a branch name, and click create.</a:t>
            </a:r>
            <a:r>
              <a:rPr lang="en-GB">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lvl="0" indent="-342900">
              <a:lnSpc>
                <a:spcPct val="107000"/>
              </a:lnSpc>
              <a:spcAft>
                <a:spcPts val="800"/>
              </a:spcAft>
              <a:buAutoNum type="arabicPeriod"/>
            </a:pPr>
            <a:r>
              <a:rPr lang="en-GB" sz="1800">
                <a:effectLst/>
                <a:latin typeface="Calibri"/>
                <a:ea typeface="Calibri" panose="020F0502020204030204" pitchFamily="34" charset="0"/>
                <a:cs typeface="Times New Roman"/>
              </a:rPr>
              <a:t>A pop-up will appear with a message that you have switched to a new branch, and the branch name will update in the Git pane. You can just close the pop-up.</a:t>
            </a:r>
            <a:endParaRPr lang="en-GB">
              <a:cs typeface="Calibri"/>
            </a:endParaRPr>
          </a:p>
        </p:txBody>
      </p:sp>
      <p:sp>
        <p:nvSpPr>
          <p:cNvPr id="4" name="TextBox 3">
            <a:extLst>
              <a:ext uri="{FF2B5EF4-FFF2-40B4-BE49-F238E27FC236}">
                <a16:creationId xmlns:a16="http://schemas.microsoft.com/office/drawing/2014/main" id="{91D9BD4D-1A12-E7AA-BE55-7258856588B6}"/>
              </a:ext>
            </a:extLst>
          </p:cNvPr>
          <p:cNvSpPr txBox="1"/>
          <p:nvPr/>
        </p:nvSpPr>
        <p:spPr>
          <a:xfrm>
            <a:off x="6152211" y="3374347"/>
            <a:ext cx="6033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(Note that if the “Sync branch with remote” checkbox is ticked the branch will also be created on the remote GitHub repo, removing the need to do that manually at a later stage.)</a:t>
            </a:r>
            <a:endParaRPr lang="en-US"/>
          </a:p>
        </p:txBody>
      </p:sp>
    </p:spTree>
    <p:extLst>
      <p:ext uri="{BB962C8B-B14F-4D97-AF65-F5344CB8AC3E}">
        <p14:creationId xmlns:p14="http://schemas.microsoft.com/office/powerpoint/2010/main" val="376982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365125"/>
            <a:ext cx="11256264"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38200" y="1651125"/>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DDE551B1-BA29-4ADA-A3E9-1359F6C3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03" y="2174495"/>
            <a:ext cx="4078303" cy="2770505"/>
          </a:xfrm>
          <a:prstGeom prst="rect">
            <a:avLst/>
          </a:prstGeom>
        </p:spPr>
      </p:pic>
      <p:pic>
        <p:nvPicPr>
          <p:cNvPr id="7" name="Picture 6">
            <a:extLst>
              <a:ext uri="{FF2B5EF4-FFF2-40B4-BE49-F238E27FC236}">
                <a16:creationId xmlns:a16="http://schemas.microsoft.com/office/drawing/2014/main" id="{E22A51D5-810A-4801-AE3C-D513CBB78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60" y="2193702"/>
            <a:ext cx="5082956" cy="2732089"/>
          </a:xfrm>
          <a:prstGeom prst="rect">
            <a:avLst/>
          </a:prstGeom>
        </p:spPr>
      </p:pic>
      <p:sp>
        <p:nvSpPr>
          <p:cNvPr id="8" name="TextBox 7">
            <a:extLst>
              <a:ext uri="{FF2B5EF4-FFF2-40B4-BE49-F238E27FC236}">
                <a16:creationId xmlns:a16="http://schemas.microsoft.com/office/drawing/2014/main" id="{9641A1B3-68E1-4F21-AA6C-08D61C064927}"/>
              </a:ext>
            </a:extLst>
          </p:cNvPr>
          <p:cNvSpPr txBox="1"/>
          <p:nvPr/>
        </p:nvSpPr>
        <p:spPr>
          <a:xfrm>
            <a:off x="288661" y="5208954"/>
            <a:ext cx="11504950" cy="1264642"/>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If using the GUI, any files that have been edited and saved will appear in the git tab on the right-hand side of the screen.  You can view the changes by pressing the Diff button and selecting the file name.  Lines highlighted in red have been removed; lines highlighted in green have been added. Lines written in grey have not been changed.  The left margin shows the line numbers of the code that has changed.    </a:t>
            </a:r>
          </a:p>
        </p:txBody>
      </p:sp>
    </p:spTree>
    <p:extLst>
      <p:ext uri="{BB962C8B-B14F-4D97-AF65-F5344CB8AC3E}">
        <p14:creationId xmlns:p14="http://schemas.microsoft.com/office/powerpoint/2010/main" val="210261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3067</TotalTime>
  <Words>2544</Words>
  <Application>Microsoft Macintosh PowerPoint</Application>
  <PresentationFormat>Widescreen</PresentationFormat>
  <Paragraphs>244</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Consolas</vt:lpstr>
      <vt:lpstr>Symbol</vt:lpstr>
      <vt:lpstr>Times New Roman</vt:lpstr>
      <vt:lpstr>Office Theme</vt:lpstr>
      <vt:lpstr>Section 2</vt:lpstr>
      <vt:lpstr>PowerPoint Presentation</vt:lpstr>
      <vt:lpstr>Synchronising with GitHub</vt:lpstr>
      <vt:lpstr>File states</vt:lpstr>
      <vt:lpstr>File states</vt:lpstr>
      <vt:lpstr>File states</vt:lpstr>
      <vt:lpstr>GUI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lpstr>Terminal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Kristina</dc:creator>
  <cp:lastModifiedBy>Ison, Graham</cp:lastModifiedBy>
  <cp:revision>16</cp:revision>
  <dcterms:created xsi:type="dcterms:W3CDTF">2023-06-27T13:09:50Z</dcterms:created>
  <dcterms:modified xsi:type="dcterms:W3CDTF">2024-03-22T15:12:56Z</dcterms:modified>
</cp:coreProperties>
</file>