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79" r:id="rId2"/>
    <p:sldId id="305" r:id="rId3"/>
    <p:sldId id="319" r:id="rId4"/>
    <p:sldId id="314" r:id="rId5"/>
    <p:sldId id="316" r:id="rId6"/>
    <p:sldId id="318" r:id="rId7"/>
    <p:sldId id="296" r:id="rId8"/>
    <p:sldId id="310" r:id="rId9"/>
    <p:sldId id="309" r:id="rId10"/>
    <p:sldId id="312" r:id="rId11"/>
    <p:sldId id="276" r:id="rId12"/>
    <p:sldId id="260" r:id="rId13"/>
    <p:sldId id="261" r:id="rId14"/>
    <p:sldId id="262" r:id="rId15"/>
    <p:sldId id="263" r:id="rId16"/>
    <p:sldId id="268" r:id="rId17"/>
    <p:sldId id="274" r:id="rId18"/>
    <p:sldId id="277" r:id="rId19"/>
    <p:sldId id="269" r:id="rId20"/>
    <p:sldId id="270" r:id="rId21"/>
    <p:sldId id="271" r:id="rId22"/>
    <p:sldId id="272" r:id="rId23"/>
    <p:sldId id="273" r:id="rId24"/>
    <p:sldId id="275" r:id="rId25"/>
    <p:sldId id="321" r:id="rId26"/>
    <p:sldId id="324" r:id="rId27"/>
    <p:sldId id="325" r:id="rId28"/>
    <p:sldId id="326" r:id="rId29"/>
    <p:sldId id="327" r:id="rId30"/>
    <p:sldId id="328" r:id="rId31"/>
    <p:sldId id="329" r:id="rId32"/>
    <p:sldId id="33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10F3C15-F4C6-AC5E-7CA5-B55200768FE0}" name="Gray, Kristina" initials="GK" userId="S::Kristina.Gray2@justice.gov.uk::f43bb7ec-02aa-4922-ad0b-7962462d9867" providerId="AD"/>
  <p188:author id="{F1E6412E-FFFA-4559-B076-63B10A60D794}" name="Keating, Stewart" initials="KS" userId="S::stewart.keating@justice.gov.uk::bc032034-3b85-4c39-9f98-c0b2bcdcde83"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609D"/>
    <a:srgbClr val="A243E9"/>
    <a:srgbClr val="C746E9"/>
    <a:srgbClr val="C62B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68"/>
    <p:restoredTop sz="81308"/>
  </p:normalViewPr>
  <p:slideViewPr>
    <p:cSldViewPr snapToGrid="0">
      <p:cViewPr varScale="1">
        <p:scale>
          <a:sx n="104" d="100"/>
          <a:sy n="104" d="100"/>
        </p:scale>
        <p:origin x="94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ating, Stewart" userId="S::stewart.keating@justice.gov.uk::bc032034-3b85-4c39-9f98-c0b2bcdcde83" providerId="AD" clId="Web-{94EDC060-BBFB-4F19-B39E-5E331E8C8920}"/>
    <pc:docChg chg="addSld delSld modSld sldOrd">
      <pc:chgData name="Keating, Stewart" userId="S::stewart.keating@justice.gov.uk::bc032034-3b85-4c39-9f98-c0b2bcdcde83" providerId="AD" clId="Web-{94EDC060-BBFB-4F19-B39E-5E331E8C8920}" dt="2023-07-03T09:52:17.219" v="840" actId="20577"/>
      <pc:docMkLst>
        <pc:docMk/>
      </pc:docMkLst>
      <pc:sldChg chg="delSp modSp del">
        <pc:chgData name="Keating, Stewart" userId="S::stewart.keating@justice.gov.uk::bc032034-3b85-4c39-9f98-c0b2bcdcde83" providerId="AD" clId="Web-{94EDC060-BBFB-4F19-B39E-5E331E8C8920}" dt="2023-07-03T09:42:01.161" v="574"/>
        <pc:sldMkLst>
          <pc:docMk/>
          <pc:sldMk cId="3423724538" sldId="281"/>
        </pc:sldMkLst>
        <pc:spChg chg="del">
          <ac:chgData name="Keating, Stewart" userId="S::stewart.keating@justice.gov.uk::bc032034-3b85-4c39-9f98-c0b2bcdcde83" providerId="AD" clId="Web-{94EDC060-BBFB-4F19-B39E-5E331E8C8920}" dt="2023-07-03T09:32:27.010" v="264"/>
          <ac:spMkLst>
            <pc:docMk/>
            <pc:sldMk cId="3423724538" sldId="281"/>
            <ac:spMk id="9" creationId="{976E7976-BDD2-4CD2-BFC5-89FC0FF5019A}"/>
          </ac:spMkLst>
        </pc:spChg>
        <pc:spChg chg="del">
          <ac:chgData name="Keating, Stewart" userId="S::stewart.keating@justice.gov.uk::bc032034-3b85-4c39-9f98-c0b2bcdcde83" providerId="AD" clId="Web-{94EDC060-BBFB-4F19-B39E-5E331E8C8920}" dt="2023-07-03T09:31:17.759" v="250"/>
          <ac:spMkLst>
            <pc:docMk/>
            <pc:sldMk cId="3423724538" sldId="281"/>
            <ac:spMk id="10" creationId="{88C825E9-06F1-4162-A3E0-29E67523E3FC}"/>
          </ac:spMkLst>
        </pc:spChg>
        <pc:spChg chg="del mod">
          <ac:chgData name="Keating, Stewart" userId="S::stewart.keating@justice.gov.uk::bc032034-3b85-4c39-9f98-c0b2bcdcde83" providerId="AD" clId="Web-{94EDC060-BBFB-4F19-B39E-5E331E8C8920}" dt="2023-07-03T09:32:27.010" v="263"/>
          <ac:spMkLst>
            <pc:docMk/>
            <pc:sldMk cId="3423724538" sldId="281"/>
            <ac:spMk id="11" creationId="{03ACABB5-01C8-4F7B-B605-11C001909299}"/>
          </ac:spMkLst>
        </pc:spChg>
      </pc:sldChg>
      <pc:sldChg chg="addSp delSp modSp modTransition addAnim">
        <pc:chgData name="Keating, Stewart" userId="S::stewart.keating@justice.gov.uk::bc032034-3b85-4c39-9f98-c0b2bcdcde83" providerId="AD" clId="Web-{94EDC060-BBFB-4F19-B39E-5E331E8C8920}" dt="2023-07-03T09:51:55.203" v="834" actId="20577"/>
        <pc:sldMkLst>
          <pc:docMk/>
          <pc:sldMk cId="2256473652" sldId="282"/>
        </pc:sldMkLst>
        <pc:spChg chg="add del mod">
          <ac:chgData name="Keating, Stewart" userId="S::stewart.keating@justice.gov.uk::bc032034-3b85-4c39-9f98-c0b2bcdcde83" providerId="AD" clId="Web-{94EDC060-BBFB-4F19-B39E-5E331E8C8920}" dt="2023-07-03T09:50:12.092" v="811"/>
          <ac:spMkLst>
            <pc:docMk/>
            <pc:sldMk cId="2256473652" sldId="282"/>
            <ac:spMk id="5" creationId="{476D703C-14F9-F698-33D6-14F57362711A}"/>
          </ac:spMkLst>
        </pc:spChg>
        <pc:spChg chg="add del mod">
          <ac:chgData name="Keating, Stewart" userId="S::stewart.keating@justice.gov.uk::bc032034-3b85-4c39-9f98-c0b2bcdcde83" providerId="AD" clId="Web-{94EDC060-BBFB-4F19-B39E-5E331E8C8920}" dt="2023-07-03T09:50:19.045" v="812" actId="1076"/>
          <ac:spMkLst>
            <pc:docMk/>
            <pc:sldMk cId="2256473652" sldId="282"/>
            <ac:spMk id="6" creationId="{349F087B-6D87-E3BE-3828-402B0872361C}"/>
          </ac:spMkLst>
        </pc:spChg>
        <pc:spChg chg="mod">
          <ac:chgData name="Keating, Stewart" userId="S::stewart.keating@justice.gov.uk::bc032034-3b85-4c39-9f98-c0b2bcdcde83" providerId="AD" clId="Web-{94EDC060-BBFB-4F19-B39E-5E331E8C8920}" dt="2023-07-03T09:51:55.203" v="834" actId="20577"/>
          <ac:spMkLst>
            <pc:docMk/>
            <pc:sldMk cId="2256473652" sldId="282"/>
            <ac:spMk id="11" creationId="{E8E0DFD6-7AE8-491A-9E99-B20B82211543}"/>
          </ac:spMkLst>
        </pc:spChg>
      </pc:sldChg>
      <pc:sldChg chg="modSp">
        <pc:chgData name="Keating, Stewart" userId="S::stewart.keating@justice.gov.uk::bc032034-3b85-4c39-9f98-c0b2bcdcde83" providerId="AD" clId="Web-{94EDC060-BBFB-4F19-B39E-5E331E8C8920}" dt="2023-07-03T09:25:21.346" v="153" actId="20577"/>
        <pc:sldMkLst>
          <pc:docMk/>
          <pc:sldMk cId="539897124" sldId="290"/>
        </pc:sldMkLst>
        <pc:spChg chg="mod">
          <ac:chgData name="Keating, Stewart" userId="S::stewart.keating@justice.gov.uk::bc032034-3b85-4c39-9f98-c0b2bcdcde83" providerId="AD" clId="Web-{94EDC060-BBFB-4F19-B39E-5E331E8C8920}" dt="2023-07-03T09:25:21.346" v="153" actId="20577"/>
          <ac:spMkLst>
            <pc:docMk/>
            <pc:sldMk cId="539897124" sldId="290"/>
            <ac:spMk id="3" creationId="{319E56C9-C99B-82BB-D88E-BB92C0ADA424}"/>
          </ac:spMkLst>
        </pc:spChg>
      </pc:sldChg>
      <pc:sldChg chg="addSp modSp new ord modTransition addAnim delAnim">
        <pc:chgData name="Keating, Stewart" userId="S::stewart.keating@justice.gov.uk::bc032034-3b85-4c39-9f98-c0b2bcdcde83" providerId="AD" clId="Web-{94EDC060-BBFB-4F19-B39E-5E331E8C8920}" dt="2023-07-03T09:52:17.219" v="840" actId="20577"/>
        <pc:sldMkLst>
          <pc:docMk/>
          <pc:sldMk cId="2358147071" sldId="291"/>
        </pc:sldMkLst>
        <pc:spChg chg="add mod">
          <ac:chgData name="Keating, Stewart" userId="S::stewart.keating@justice.gov.uk::bc032034-3b85-4c39-9f98-c0b2bcdcde83" providerId="AD" clId="Web-{94EDC060-BBFB-4F19-B39E-5E331E8C8920}" dt="2023-07-03T09:35:40.279" v="288" actId="1076"/>
          <ac:spMkLst>
            <pc:docMk/>
            <pc:sldMk cId="2358147071" sldId="291"/>
            <ac:spMk id="2" creationId="{480F0727-BDE3-AE3B-A76D-FA02F22C396F}"/>
          </ac:spMkLst>
        </pc:spChg>
        <pc:spChg chg="add mod">
          <ac:chgData name="Keating, Stewart" userId="S::stewart.keating@justice.gov.uk::bc032034-3b85-4c39-9f98-c0b2bcdcde83" providerId="AD" clId="Web-{94EDC060-BBFB-4F19-B39E-5E331E8C8920}" dt="2023-07-03T09:32:09.338" v="260" actId="14100"/>
          <ac:spMkLst>
            <pc:docMk/>
            <pc:sldMk cId="2358147071" sldId="291"/>
            <ac:spMk id="3" creationId="{CFB9DE2E-C3ED-6CD9-185C-19D91465B51F}"/>
          </ac:spMkLst>
        </pc:spChg>
        <pc:spChg chg="add">
          <ac:chgData name="Keating, Stewart" userId="S::stewart.keating@justice.gov.uk::bc032034-3b85-4c39-9f98-c0b2bcdcde83" providerId="AD" clId="Web-{94EDC060-BBFB-4F19-B39E-5E331E8C8920}" dt="2023-07-03T09:33:50.777" v="276"/>
          <ac:spMkLst>
            <pc:docMk/>
            <pc:sldMk cId="2358147071" sldId="291"/>
            <ac:spMk id="4" creationId="{9FC788A1-9525-6A9B-E492-801845525602}"/>
          </ac:spMkLst>
        </pc:spChg>
        <pc:spChg chg="add mod">
          <ac:chgData name="Keating, Stewart" userId="S::stewart.keating@justice.gov.uk::bc032034-3b85-4c39-9f98-c0b2bcdcde83" providerId="AD" clId="Web-{94EDC060-BBFB-4F19-B39E-5E331E8C8920}" dt="2023-07-03T09:52:17.219" v="840" actId="20577"/>
          <ac:spMkLst>
            <pc:docMk/>
            <pc:sldMk cId="2358147071" sldId="291"/>
            <ac:spMk id="5" creationId="{97BF4C1D-200A-3145-DBA2-875E29874961}"/>
          </ac:spMkLst>
        </pc:spChg>
        <pc:spChg chg="add mod">
          <ac:chgData name="Keating, Stewart" userId="S::stewart.keating@justice.gov.uk::bc032034-3b85-4c39-9f98-c0b2bcdcde83" providerId="AD" clId="Web-{94EDC060-BBFB-4F19-B39E-5E331E8C8920}" dt="2023-07-03T09:37:20.281" v="410" actId="1076"/>
          <ac:spMkLst>
            <pc:docMk/>
            <pc:sldMk cId="2358147071" sldId="291"/>
            <ac:spMk id="6" creationId="{C13B2774-FF79-BC17-E462-5EA0312C5A44}"/>
          </ac:spMkLst>
        </pc:spChg>
      </pc:sldChg>
      <pc:sldChg chg="addSp delSp modSp add del replId">
        <pc:chgData name="Keating, Stewart" userId="S::stewart.keating@justice.gov.uk::bc032034-3b85-4c39-9f98-c0b2bcdcde83" providerId="AD" clId="Web-{94EDC060-BBFB-4F19-B39E-5E331E8C8920}" dt="2023-07-03T09:34:38.778" v="280"/>
        <pc:sldMkLst>
          <pc:docMk/>
          <pc:sldMk cId="3995862692" sldId="292"/>
        </pc:sldMkLst>
        <pc:spChg chg="add del mod">
          <ac:chgData name="Keating, Stewart" userId="S::stewart.keating@justice.gov.uk::bc032034-3b85-4c39-9f98-c0b2bcdcde83" providerId="AD" clId="Web-{94EDC060-BBFB-4F19-B39E-5E331E8C8920}" dt="2023-07-03T09:33:48.277" v="275"/>
          <ac:spMkLst>
            <pc:docMk/>
            <pc:sldMk cId="3995862692" sldId="292"/>
            <ac:spMk id="4" creationId="{D3BBEA54-E468-1C2E-B219-D29E6CC37934}"/>
          </ac:spMkLst>
        </pc:spChg>
        <pc:spChg chg="add del mod">
          <ac:chgData name="Keating, Stewart" userId="S::stewart.keating@justice.gov.uk::bc032034-3b85-4c39-9f98-c0b2bcdcde83" providerId="AD" clId="Web-{94EDC060-BBFB-4F19-B39E-5E331E8C8920}" dt="2023-07-03T09:34:05.668" v="277"/>
          <ac:spMkLst>
            <pc:docMk/>
            <pc:sldMk cId="3995862692" sldId="292"/>
            <ac:spMk id="5" creationId="{5D464002-D1E6-BBAF-628E-4D64A2AC060F}"/>
          </ac:spMkLst>
        </pc:spChg>
      </pc:sldChg>
    </pc:docChg>
  </pc:docChgLst>
  <pc:docChgLst>
    <pc:chgData name="Keating, Stewart" userId="S::stewart.keating@justice.gov.uk::bc032034-3b85-4c39-9f98-c0b2bcdcde83" providerId="AD" clId="Web-{C2B5D6CE-68A7-4AD0-B295-3B6F7E91934B}"/>
    <pc:docChg chg="modSld">
      <pc:chgData name="Keating, Stewart" userId="S::stewart.keating@justice.gov.uk::bc032034-3b85-4c39-9f98-c0b2bcdcde83" providerId="AD" clId="Web-{C2B5D6CE-68A7-4AD0-B295-3B6F7E91934B}" dt="2023-07-03T14:02:36.487" v="13" actId="20577"/>
      <pc:docMkLst>
        <pc:docMk/>
      </pc:docMkLst>
      <pc:sldChg chg="modSp">
        <pc:chgData name="Keating, Stewart" userId="S::stewart.keating@justice.gov.uk::bc032034-3b85-4c39-9f98-c0b2bcdcde83" providerId="AD" clId="Web-{C2B5D6CE-68A7-4AD0-B295-3B6F7E91934B}" dt="2023-07-03T14:02:36.487" v="13" actId="20577"/>
        <pc:sldMkLst>
          <pc:docMk/>
          <pc:sldMk cId="666643154" sldId="284"/>
        </pc:sldMkLst>
        <pc:spChg chg="mod">
          <ac:chgData name="Keating, Stewart" userId="S::stewart.keating@justice.gov.uk::bc032034-3b85-4c39-9f98-c0b2bcdcde83" providerId="AD" clId="Web-{C2B5D6CE-68A7-4AD0-B295-3B6F7E91934B}" dt="2023-07-03T14:02:36.487" v="13" actId="20577"/>
          <ac:spMkLst>
            <pc:docMk/>
            <pc:sldMk cId="666643154" sldId="284"/>
            <ac:spMk id="2" creationId="{F15479FA-4A0C-B092-3595-3965463DB8BC}"/>
          </ac:spMkLst>
        </pc:spChg>
      </pc:sldChg>
    </pc:docChg>
  </pc:docChgLst>
  <pc:docChgLst>
    <pc:chgData name="Keating, Stewart" userId="S::stewart.keating@justice.gov.uk::bc032034-3b85-4c39-9f98-c0b2bcdcde83" providerId="AD" clId="Web-{7239A5A4-3C58-4FDF-A354-1A66BE617D97}"/>
    <pc:docChg chg="modSld">
      <pc:chgData name="Keating, Stewart" userId="S::stewart.keating@justice.gov.uk::bc032034-3b85-4c39-9f98-c0b2bcdcde83" providerId="AD" clId="Web-{7239A5A4-3C58-4FDF-A354-1A66BE617D97}" dt="2023-07-03T11:44:20.839" v="126" actId="1076"/>
      <pc:docMkLst>
        <pc:docMk/>
      </pc:docMkLst>
      <pc:sldChg chg="addSp delSp modSp">
        <pc:chgData name="Keating, Stewart" userId="S::stewart.keating@justice.gov.uk::bc032034-3b85-4c39-9f98-c0b2bcdcde83" providerId="AD" clId="Web-{7239A5A4-3C58-4FDF-A354-1A66BE617D97}" dt="2023-07-03T11:44:20.839" v="126" actId="1076"/>
        <pc:sldMkLst>
          <pc:docMk/>
          <pc:sldMk cId="2690309308" sldId="274"/>
        </pc:sldMkLst>
        <pc:spChg chg="mod ord">
          <ac:chgData name="Keating, Stewart" userId="S::stewart.keating@justice.gov.uk::bc032034-3b85-4c39-9f98-c0b2bcdcde83" providerId="AD" clId="Web-{7239A5A4-3C58-4FDF-A354-1A66BE617D97}" dt="2023-07-03T11:41:40.225" v="12" actId="1076"/>
          <ac:spMkLst>
            <pc:docMk/>
            <pc:sldMk cId="2690309308" sldId="274"/>
            <ac:spMk id="2" creationId="{492167A0-D444-8401-311B-78A2CECCCCA1}"/>
          </ac:spMkLst>
        </pc:spChg>
        <pc:spChg chg="mod">
          <ac:chgData name="Keating, Stewart" userId="S::stewart.keating@justice.gov.uk::bc032034-3b85-4c39-9f98-c0b2bcdcde83" providerId="AD" clId="Web-{7239A5A4-3C58-4FDF-A354-1A66BE617D97}" dt="2023-07-03T11:42:40.695" v="60" actId="20577"/>
          <ac:spMkLst>
            <pc:docMk/>
            <pc:sldMk cId="2690309308" sldId="274"/>
            <ac:spMk id="5" creationId="{C1BA7A40-782F-4A2A-9328-ADC0DAF9EB35}"/>
          </ac:spMkLst>
        </pc:spChg>
        <pc:spChg chg="add mod">
          <ac:chgData name="Keating, Stewart" userId="S::stewart.keating@justice.gov.uk::bc032034-3b85-4c39-9f98-c0b2bcdcde83" providerId="AD" clId="Web-{7239A5A4-3C58-4FDF-A354-1A66BE617D97}" dt="2023-07-03T11:44:20.839" v="126" actId="1076"/>
          <ac:spMkLst>
            <pc:docMk/>
            <pc:sldMk cId="2690309308" sldId="274"/>
            <ac:spMk id="6" creationId="{E3907E1C-A7FD-CD19-213A-CA621169B095}"/>
          </ac:spMkLst>
        </pc:spChg>
        <pc:picChg chg="del">
          <ac:chgData name="Keating, Stewart" userId="S::stewart.keating@justice.gov.uk::bc032034-3b85-4c39-9f98-c0b2bcdcde83" providerId="AD" clId="Web-{7239A5A4-3C58-4FDF-A354-1A66BE617D97}" dt="2023-07-03T11:37:15.811" v="1"/>
          <ac:picMkLst>
            <pc:docMk/>
            <pc:sldMk cId="2690309308" sldId="274"/>
            <ac:picMk id="3" creationId="{CDA6AF2A-5A4B-A811-36ED-C60F428B864D}"/>
          </ac:picMkLst>
        </pc:picChg>
        <pc:picChg chg="add mod ord">
          <ac:chgData name="Keating, Stewart" userId="S::stewart.keating@justice.gov.uk::bc032034-3b85-4c39-9f98-c0b2bcdcde83" providerId="AD" clId="Web-{7239A5A4-3C58-4FDF-A354-1A66BE617D97}" dt="2023-07-03T11:41:06.802" v="8" actId="14100"/>
          <ac:picMkLst>
            <pc:docMk/>
            <pc:sldMk cId="2690309308" sldId="274"/>
            <ac:picMk id="4" creationId="{E505EC54-F19A-5BE5-DAA3-7F68C212E780}"/>
          </ac:picMkLst>
        </pc:picChg>
      </pc:sldChg>
    </pc:docChg>
  </pc:docChgLst>
  <pc:docChgLst>
    <pc:chgData name="Keating, Stewart" userId="S::stewart.keating@justice.gov.uk::bc032034-3b85-4c39-9f98-c0b2bcdcde83" providerId="AD" clId="Web-{9E8AF36A-FBE4-498A-8FA5-ABD53A1DEC4B}"/>
    <pc:docChg chg="addSld">
      <pc:chgData name="Keating, Stewart" userId="S::stewart.keating@justice.gov.uk::bc032034-3b85-4c39-9f98-c0b2bcdcde83" providerId="AD" clId="Web-{9E8AF36A-FBE4-498A-8FA5-ABD53A1DEC4B}" dt="2023-06-27T16:00:16.578" v="0"/>
      <pc:docMkLst>
        <pc:docMk/>
      </pc:docMkLst>
      <pc:sldChg chg="new">
        <pc:chgData name="Keating, Stewart" userId="S::stewart.keating@justice.gov.uk::bc032034-3b85-4c39-9f98-c0b2bcdcde83" providerId="AD" clId="Web-{9E8AF36A-FBE4-498A-8FA5-ABD53A1DEC4B}" dt="2023-06-27T16:00:16.578" v="0"/>
        <pc:sldMkLst>
          <pc:docMk/>
          <pc:sldMk cId="1014391332" sldId="268"/>
        </pc:sldMkLst>
      </pc:sldChg>
    </pc:docChg>
  </pc:docChgLst>
  <pc:docChgLst>
    <pc:chgData name="Keating, Stewart" userId="S::stewart.keating@justice.gov.uk::bc032034-3b85-4c39-9f98-c0b2bcdcde83" providerId="AD" clId="Web-{EBDF6FD3-7EF6-4F45-8A0B-91CEF196526D}"/>
    <pc:docChg chg="modSld">
      <pc:chgData name="Keating, Stewart" userId="S::stewart.keating@justice.gov.uk::bc032034-3b85-4c39-9f98-c0b2bcdcde83" providerId="AD" clId="Web-{EBDF6FD3-7EF6-4F45-8A0B-91CEF196526D}" dt="2023-06-29T13:28:10.447" v="22" actId="1076"/>
      <pc:docMkLst>
        <pc:docMk/>
      </pc:docMkLst>
      <pc:sldChg chg="addSp modSp">
        <pc:chgData name="Keating, Stewart" userId="S::stewart.keating@justice.gov.uk::bc032034-3b85-4c39-9f98-c0b2bcdcde83" providerId="AD" clId="Web-{EBDF6FD3-7EF6-4F45-8A0B-91CEF196526D}" dt="2023-06-29T13:28:10.447" v="22" actId="1076"/>
        <pc:sldMkLst>
          <pc:docMk/>
          <pc:sldMk cId="3769825437" sldId="260"/>
        </pc:sldMkLst>
        <pc:spChg chg="add mod">
          <ac:chgData name="Keating, Stewart" userId="S::stewart.keating@justice.gov.uk::bc032034-3b85-4c39-9f98-c0b2bcdcde83" providerId="AD" clId="Web-{EBDF6FD3-7EF6-4F45-8A0B-91CEF196526D}" dt="2023-06-29T13:28:10.447" v="22" actId="1076"/>
          <ac:spMkLst>
            <pc:docMk/>
            <pc:sldMk cId="3769825437" sldId="260"/>
            <ac:spMk id="4" creationId="{91D9BD4D-1A12-E7AA-BE55-7258856588B6}"/>
          </ac:spMkLst>
        </pc:spChg>
        <pc:spChg chg="mod">
          <ac:chgData name="Keating, Stewart" userId="S::stewart.keating@justice.gov.uk::bc032034-3b85-4c39-9f98-c0b2bcdcde83" providerId="AD" clId="Web-{EBDF6FD3-7EF6-4F45-8A0B-91CEF196526D}" dt="2023-06-29T13:27:43.274" v="15" actId="20577"/>
          <ac:spMkLst>
            <pc:docMk/>
            <pc:sldMk cId="3769825437" sldId="260"/>
            <ac:spMk id="6" creationId="{41FA3B2C-4E24-4BDF-A903-A615332EF8AA}"/>
          </ac:spMkLst>
        </pc:spChg>
      </pc:sldChg>
      <pc:sldChg chg="modSp">
        <pc:chgData name="Keating, Stewart" userId="S::stewart.keating@justice.gov.uk::bc032034-3b85-4c39-9f98-c0b2bcdcde83" providerId="AD" clId="Web-{EBDF6FD3-7EF6-4F45-8A0B-91CEF196526D}" dt="2023-06-29T13:25:42.271" v="0" actId="14100"/>
        <pc:sldMkLst>
          <pc:docMk/>
          <pc:sldMk cId="1014391332" sldId="268"/>
        </pc:sldMkLst>
        <pc:spChg chg="mod">
          <ac:chgData name="Keating, Stewart" userId="S::stewart.keating@justice.gov.uk::bc032034-3b85-4c39-9f98-c0b2bcdcde83" providerId="AD" clId="Web-{EBDF6FD3-7EF6-4F45-8A0B-91CEF196526D}" dt="2023-06-29T13:25:42.271" v="0" actId="14100"/>
          <ac:spMkLst>
            <pc:docMk/>
            <pc:sldMk cId="1014391332" sldId="268"/>
            <ac:spMk id="5" creationId="{C1BA7A40-782F-4A2A-9328-ADC0DAF9EB35}"/>
          </ac:spMkLst>
        </pc:spChg>
      </pc:sldChg>
    </pc:docChg>
  </pc:docChgLst>
  <pc:docChgLst>
    <pc:chgData name="Ison, Graham" userId="ac16118c-999a-4a17-b03f-82145771d116" providerId="ADAL" clId="{57C470AE-14A9-0A4D-BFC5-FE1D77EEBF41}"/>
    <pc:docChg chg="undo redo custSel modSld">
      <pc:chgData name="Ison, Graham" userId="ac16118c-999a-4a17-b03f-82145771d116" providerId="ADAL" clId="{57C470AE-14A9-0A4D-BFC5-FE1D77EEBF41}" dt="2023-06-29T12:28:06.111" v="295" actId="1076"/>
      <pc:docMkLst>
        <pc:docMk/>
      </pc:docMkLst>
      <pc:sldChg chg="addSp delSp modSp mod">
        <pc:chgData name="Ison, Graham" userId="ac16118c-999a-4a17-b03f-82145771d116" providerId="ADAL" clId="{57C470AE-14A9-0A4D-BFC5-FE1D77EEBF41}" dt="2023-06-29T12:28:06.111" v="295" actId="1076"/>
        <pc:sldMkLst>
          <pc:docMk/>
          <pc:sldMk cId="3295109557" sldId="262"/>
        </pc:sldMkLst>
        <pc:spChg chg="mod">
          <ac:chgData name="Ison, Graham" userId="ac16118c-999a-4a17-b03f-82145771d116" providerId="ADAL" clId="{57C470AE-14A9-0A4D-BFC5-FE1D77EEBF41}" dt="2023-06-29T12:28:06.111" v="295" actId="1076"/>
          <ac:spMkLst>
            <pc:docMk/>
            <pc:sldMk cId="3295109557" sldId="262"/>
            <ac:spMk id="4" creationId="{0980CE1F-27A2-8794-B62F-B3702DE97AA1}"/>
          </ac:spMkLst>
        </pc:spChg>
        <pc:spChg chg="add del">
          <ac:chgData name="Ison, Graham" userId="ac16118c-999a-4a17-b03f-82145771d116" providerId="ADAL" clId="{57C470AE-14A9-0A4D-BFC5-FE1D77EEBF41}" dt="2023-06-29T11:57:21.205" v="14" actId="22"/>
          <ac:spMkLst>
            <pc:docMk/>
            <pc:sldMk cId="3295109557" sldId="262"/>
            <ac:spMk id="6" creationId="{21549EB1-FDA6-B758-595B-C9C323FC4F7C}"/>
          </ac:spMkLst>
        </pc:spChg>
        <pc:spChg chg="add del mod">
          <ac:chgData name="Ison, Graham" userId="ac16118c-999a-4a17-b03f-82145771d116" providerId="ADAL" clId="{57C470AE-14A9-0A4D-BFC5-FE1D77EEBF41}" dt="2023-06-29T12:23:29.628" v="270" actId="478"/>
          <ac:spMkLst>
            <pc:docMk/>
            <pc:sldMk cId="3295109557" sldId="262"/>
            <ac:spMk id="7" creationId="{A745359B-E1A2-79CE-A2BE-1DCFDF629147}"/>
          </ac:spMkLst>
        </pc:spChg>
        <pc:spChg chg="mod">
          <ac:chgData name="Ison, Graham" userId="ac16118c-999a-4a17-b03f-82145771d116" providerId="ADAL" clId="{57C470AE-14A9-0A4D-BFC5-FE1D77EEBF41}" dt="2023-06-29T12:26:45.853" v="292" actId="20577"/>
          <ac:spMkLst>
            <pc:docMk/>
            <pc:sldMk cId="3295109557" sldId="262"/>
            <ac:spMk id="10" creationId="{BA5266CD-04C4-48EC-967F-24312633C621}"/>
          </ac:spMkLst>
        </pc:spChg>
        <pc:spChg chg="add del mod">
          <ac:chgData name="Ison, Graham" userId="ac16118c-999a-4a17-b03f-82145771d116" providerId="ADAL" clId="{57C470AE-14A9-0A4D-BFC5-FE1D77EEBF41}" dt="2023-06-29T12:03:37.724" v="83" actId="21"/>
          <ac:spMkLst>
            <pc:docMk/>
            <pc:sldMk cId="3295109557" sldId="262"/>
            <ac:spMk id="11" creationId="{326034C9-02E4-5E8D-C19E-AEF33E2236A3}"/>
          </ac:spMkLst>
        </pc:spChg>
        <pc:spChg chg="del mod topLvl">
          <ac:chgData name="Ison, Graham" userId="ac16118c-999a-4a17-b03f-82145771d116" providerId="ADAL" clId="{57C470AE-14A9-0A4D-BFC5-FE1D77EEBF41}" dt="2023-06-29T12:06:21.464" v="103" actId="478"/>
          <ac:spMkLst>
            <pc:docMk/>
            <pc:sldMk cId="3295109557" sldId="262"/>
            <ac:spMk id="15" creationId="{891351EC-6B91-FB8E-C006-82081ED61250}"/>
          </ac:spMkLst>
        </pc:spChg>
        <pc:spChg chg="mod">
          <ac:chgData name="Ison, Graham" userId="ac16118c-999a-4a17-b03f-82145771d116" providerId="ADAL" clId="{57C470AE-14A9-0A4D-BFC5-FE1D77EEBF41}" dt="2023-06-29T12:03:45.638" v="84"/>
          <ac:spMkLst>
            <pc:docMk/>
            <pc:sldMk cId="3295109557" sldId="262"/>
            <ac:spMk id="16" creationId="{A7A093A3-1369-99A6-CC2E-1CBD798B4187}"/>
          </ac:spMkLst>
        </pc:spChg>
        <pc:spChg chg="mod">
          <ac:chgData name="Ison, Graham" userId="ac16118c-999a-4a17-b03f-82145771d116" providerId="ADAL" clId="{57C470AE-14A9-0A4D-BFC5-FE1D77EEBF41}" dt="2023-06-29T12:24:48.803" v="280" actId="1076"/>
          <ac:spMkLst>
            <pc:docMk/>
            <pc:sldMk cId="3295109557" sldId="262"/>
            <ac:spMk id="17" creationId="{FEC73385-3EBC-3CD5-C9F8-C9FCF7859DEA}"/>
          </ac:spMkLst>
        </pc:spChg>
        <pc:spChg chg="mod">
          <ac:chgData name="Ison, Graham" userId="ac16118c-999a-4a17-b03f-82145771d116" providerId="ADAL" clId="{57C470AE-14A9-0A4D-BFC5-FE1D77EEBF41}" dt="2023-06-29T12:15:34.114" v="180" actId="1076"/>
          <ac:spMkLst>
            <pc:docMk/>
            <pc:sldMk cId="3295109557" sldId="262"/>
            <ac:spMk id="18" creationId="{78D65BFA-1CD5-FCDB-1C65-134266AC694A}"/>
          </ac:spMkLst>
        </pc:spChg>
        <pc:spChg chg="mod">
          <ac:chgData name="Ison, Graham" userId="ac16118c-999a-4a17-b03f-82145771d116" providerId="ADAL" clId="{57C470AE-14A9-0A4D-BFC5-FE1D77EEBF41}" dt="2023-06-29T12:24:54.620" v="281" actId="1076"/>
          <ac:spMkLst>
            <pc:docMk/>
            <pc:sldMk cId="3295109557" sldId="262"/>
            <ac:spMk id="19" creationId="{2BADDA7E-67D4-06DC-7EDF-DCDDC38ED718}"/>
          </ac:spMkLst>
        </pc:spChg>
        <pc:spChg chg="add del mod">
          <ac:chgData name="Ison, Graham" userId="ac16118c-999a-4a17-b03f-82145771d116" providerId="ADAL" clId="{57C470AE-14A9-0A4D-BFC5-FE1D77EEBF41}" dt="2023-06-29T12:08:22.973" v="134" actId="478"/>
          <ac:spMkLst>
            <pc:docMk/>
            <pc:sldMk cId="3295109557" sldId="262"/>
            <ac:spMk id="20" creationId="{0D88D35A-DB7F-3628-066D-41CC26F2DFEC}"/>
          </ac:spMkLst>
        </pc:spChg>
        <pc:spChg chg="del mod">
          <ac:chgData name="Ison, Graham" userId="ac16118c-999a-4a17-b03f-82145771d116" providerId="ADAL" clId="{57C470AE-14A9-0A4D-BFC5-FE1D77EEBF41}" dt="2023-06-29T12:07:23.367" v="116" actId="478"/>
          <ac:spMkLst>
            <pc:docMk/>
            <pc:sldMk cId="3295109557" sldId="262"/>
            <ac:spMk id="21" creationId="{9C2FA883-3C9C-6A8C-6BE1-F8600E5340D5}"/>
          </ac:spMkLst>
        </pc:spChg>
        <pc:spChg chg="del mod">
          <ac:chgData name="Ison, Graham" userId="ac16118c-999a-4a17-b03f-82145771d116" providerId="ADAL" clId="{57C470AE-14A9-0A4D-BFC5-FE1D77EEBF41}" dt="2023-06-29T12:07:25.321" v="117" actId="478"/>
          <ac:spMkLst>
            <pc:docMk/>
            <pc:sldMk cId="3295109557" sldId="262"/>
            <ac:spMk id="23" creationId="{11525BBB-26FB-3D83-BD8C-C7A6350AF63A}"/>
          </ac:spMkLst>
        </pc:spChg>
        <pc:spChg chg="del mod">
          <ac:chgData name="Ison, Graham" userId="ac16118c-999a-4a17-b03f-82145771d116" providerId="ADAL" clId="{57C470AE-14A9-0A4D-BFC5-FE1D77EEBF41}" dt="2023-06-29T12:07:27.552" v="118" actId="478"/>
          <ac:spMkLst>
            <pc:docMk/>
            <pc:sldMk cId="3295109557" sldId="262"/>
            <ac:spMk id="24" creationId="{915D0964-8242-BD5E-79F7-42AD7C99345C}"/>
          </ac:spMkLst>
        </pc:spChg>
        <pc:spChg chg="mod">
          <ac:chgData name="Ison, Graham" userId="ac16118c-999a-4a17-b03f-82145771d116" providerId="ADAL" clId="{57C470AE-14A9-0A4D-BFC5-FE1D77EEBF41}" dt="2023-06-29T12:25:00.036" v="282" actId="1076"/>
          <ac:spMkLst>
            <pc:docMk/>
            <pc:sldMk cId="3295109557" sldId="262"/>
            <ac:spMk id="27" creationId="{8B7A44E5-18DC-2177-EC05-1891416F1925}"/>
          </ac:spMkLst>
        </pc:spChg>
        <pc:spChg chg="del mod">
          <ac:chgData name="Ison, Graham" userId="ac16118c-999a-4a17-b03f-82145771d116" providerId="ADAL" clId="{57C470AE-14A9-0A4D-BFC5-FE1D77EEBF41}" dt="2023-06-29T12:06:36.743" v="107" actId="478"/>
          <ac:spMkLst>
            <pc:docMk/>
            <pc:sldMk cId="3295109557" sldId="262"/>
            <ac:spMk id="28" creationId="{029E30C8-885D-C21F-C9E8-FC6BEB090BAF}"/>
          </ac:spMkLst>
        </pc:spChg>
        <pc:spChg chg="mod">
          <ac:chgData name="Ison, Graham" userId="ac16118c-999a-4a17-b03f-82145771d116" providerId="ADAL" clId="{57C470AE-14A9-0A4D-BFC5-FE1D77EEBF41}" dt="2023-06-29T12:25:32.442" v="286" actId="1076"/>
          <ac:spMkLst>
            <pc:docMk/>
            <pc:sldMk cId="3295109557" sldId="262"/>
            <ac:spMk id="29" creationId="{9FCD531B-D0BF-43FA-1E78-55BB2A0C01C9}"/>
          </ac:spMkLst>
        </pc:spChg>
        <pc:spChg chg="mod">
          <ac:chgData name="Ison, Graham" userId="ac16118c-999a-4a17-b03f-82145771d116" providerId="ADAL" clId="{57C470AE-14A9-0A4D-BFC5-FE1D77EEBF41}" dt="2023-06-29T12:25:28.447" v="285" actId="1076"/>
          <ac:spMkLst>
            <pc:docMk/>
            <pc:sldMk cId="3295109557" sldId="262"/>
            <ac:spMk id="30" creationId="{0FC22C77-A061-C633-33C6-75255527E5E4}"/>
          </ac:spMkLst>
        </pc:spChg>
        <pc:spChg chg="mod">
          <ac:chgData name="Ison, Graham" userId="ac16118c-999a-4a17-b03f-82145771d116" providerId="ADAL" clId="{57C470AE-14A9-0A4D-BFC5-FE1D77EEBF41}" dt="2023-06-29T12:25:37.402" v="287" actId="1076"/>
          <ac:spMkLst>
            <pc:docMk/>
            <pc:sldMk cId="3295109557" sldId="262"/>
            <ac:spMk id="31" creationId="{F5870648-C3AD-4D5E-B19F-089D409D341B}"/>
          </ac:spMkLst>
        </pc:spChg>
        <pc:spChg chg="mod">
          <ac:chgData name="Ison, Graham" userId="ac16118c-999a-4a17-b03f-82145771d116" providerId="ADAL" clId="{57C470AE-14A9-0A4D-BFC5-FE1D77EEBF41}" dt="2023-06-29T12:25:42.976" v="288" actId="1076"/>
          <ac:spMkLst>
            <pc:docMk/>
            <pc:sldMk cId="3295109557" sldId="262"/>
            <ac:spMk id="32" creationId="{FC533BF4-8B9B-3CD8-4692-2EF7C79D1341}"/>
          </ac:spMkLst>
        </pc:spChg>
        <pc:spChg chg="mod">
          <ac:chgData name="Ison, Graham" userId="ac16118c-999a-4a17-b03f-82145771d116" providerId="ADAL" clId="{57C470AE-14A9-0A4D-BFC5-FE1D77EEBF41}" dt="2023-06-29T12:26:12.097" v="290" actId="1076"/>
          <ac:spMkLst>
            <pc:docMk/>
            <pc:sldMk cId="3295109557" sldId="262"/>
            <ac:spMk id="33" creationId="{E6238F7A-A581-F013-762D-BDCC473F9703}"/>
          </ac:spMkLst>
        </pc:spChg>
        <pc:spChg chg="del mod">
          <ac:chgData name="Ison, Graham" userId="ac16118c-999a-4a17-b03f-82145771d116" providerId="ADAL" clId="{57C470AE-14A9-0A4D-BFC5-FE1D77EEBF41}" dt="2023-06-29T12:06:17.286" v="101" actId="478"/>
          <ac:spMkLst>
            <pc:docMk/>
            <pc:sldMk cId="3295109557" sldId="262"/>
            <ac:spMk id="34" creationId="{EA15A321-B11E-8AAF-FC04-AE3C8485347C}"/>
          </ac:spMkLst>
        </pc:spChg>
        <pc:spChg chg="del mod">
          <ac:chgData name="Ison, Graham" userId="ac16118c-999a-4a17-b03f-82145771d116" providerId="ADAL" clId="{57C470AE-14A9-0A4D-BFC5-FE1D77EEBF41}" dt="2023-06-29T12:07:57.936" v="129" actId="478"/>
          <ac:spMkLst>
            <pc:docMk/>
            <pc:sldMk cId="3295109557" sldId="262"/>
            <ac:spMk id="35" creationId="{469A5414-FF09-3039-7AD5-7528F5656F6D}"/>
          </ac:spMkLst>
        </pc:spChg>
        <pc:spChg chg="del mod">
          <ac:chgData name="Ison, Graham" userId="ac16118c-999a-4a17-b03f-82145771d116" providerId="ADAL" clId="{57C470AE-14A9-0A4D-BFC5-FE1D77EEBF41}" dt="2023-06-29T12:08:00.416" v="130" actId="478"/>
          <ac:spMkLst>
            <pc:docMk/>
            <pc:sldMk cId="3295109557" sldId="262"/>
            <ac:spMk id="36" creationId="{5FBBD550-3B6F-2027-E8D8-13706974438E}"/>
          </ac:spMkLst>
        </pc:spChg>
        <pc:spChg chg="del mod">
          <ac:chgData name="Ison, Graham" userId="ac16118c-999a-4a17-b03f-82145771d116" providerId="ADAL" clId="{57C470AE-14A9-0A4D-BFC5-FE1D77EEBF41}" dt="2023-06-29T12:06:39.255" v="108" actId="478"/>
          <ac:spMkLst>
            <pc:docMk/>
            <pc:sldMk cId="3295109557" sldId="262"/>
            <ac:spMk id="39" creationId="{86BB0516-94FE-5CE6-9BA1-6594470609A4}"/>
          </ac:spMkLst>
        </pc:spChg>
        <pc:spChg chg="del mod">
          <ac:chgData name="Ison, Graham" userId="ac16118c-999a-4a17-b03f-82145771d116" providerId="ADAL" clId="{57C470AE-14A9-0A4D-BFC5-FE1D77EEBF41}" dt="2023-06-29T12:06:33.957" v="106" actId="478"/>
          <ac:spMkLst>
            <pc:docMk/>
            <pc:sldMk cId="3295109557" sldId="262"/>
            <ac:spMk id="40" creationId="{8CF1E821-4FF8-B834-249D-5824B983F2D2}"/>
          </ac:spMkLst>
        </pc:spChg>
        <pc:spChg chg="del mod">
          <ac:chgData name="Ison, Graham" userId="ac16118c-999a-4a17-b03f-82145771d116" providerId="ADAL" clId="{57C470AE-14A9-0A4D-BFC5-FE1D77EEBF41}" dt="2023-06-29T12:06:28.896" v="104" actId="478"/>
          <ac:spMkLst>
            <pc:docMk/>
            <pc:sldMk cId="3295109557" sldId="262"/>
            <ac:spMk id="41" creationId="{8625EF6C-537C-CBD7-C12F-C31AE0E9D7C3}"/>
          </ac:spMkLst>
        </pc:spChg>
        <pc:spChg chg="del mod">
          <ac:chgData name="Ison, Graham" userId="ac16118c-999a-4a17-b03f-82145771d116" providerId="ADAL" clId="{57C470AE-14A9-0A4D-BFC5-FE1D77EEBF41}" dt="2023-06-29T12:06:31.335" v="105" actId="478"/>
          <ac:spMkLst>
            <pc:docMk/>
            <pc:sldMk cId="3295109557" sldId="262"/>
            <ac:spMk id="42" creationId="{C23051CB-4990-0CC2-FD24-7C6348D02402}"/>
          </ac:spMkLst>
        </pc:spChg>
        <pc:spChg chg="del mod">
          <ac:chgData name="Ison, Graham" userId="ac16118c-999a-4a17-b03f-82145771d116" providerId="ADAL" clId="{57C470AE-14A9-0A4D-BFC5-FE1D77EEBF41}" dt="2023-06-29T12:06:19.135" v="102" actId="478"/>
          <ac:spMkLst>
            <pc:docMk/>
            <pc:sldMk cId="3295109557" sldId="262"/>
            <ac:spMk id="43" creationId="{8B941379-B50C-8A68-8C6F-63BB478D25CE}"/>
          </ac:spMkLst>
        </pc:spChg>
        <pc:spChg chg="del mod">
          <ac:chgData name="Ison, Graham" userId="ac16118c-999a-4a17-b03f-82145771d116" providerId="ADAL" clId="{57C470AE-14A9-0A4D-BFC5-FE1D77EEBF41}" dt="2023-06-29T12:06:53.673" v="112" actId="478"/>
          <ac:spMkLst>
            <pc:docMk/>
            <pc:sldMk cId="3295109557" sldId="262"/>
            <ac:spMk id="44" creationId="{C7D5B947-EB09-3D17-17EA-DA7D5389BDC6}"/>
          </ac:spMkLst>
        </pc:spChg>
        <pc:spChg chg="del mod">
          <ac:chgData name="Ison, Graham" userId="ac16118c-999a-4a17-b03f-82145771d116" providerId="ADAL" clId="{57C470AE-14A9-0A4D-BFC5-FE1D77EEBF41}" dt="2023-06-29T12:06:44.481" v="109" actId="478"/>
          <ac:spMkLst>
            <pc:docMk/>
            <pc:sldMk cId="3295109557" sldId="262"/>
            <ac:spMk id="45" creationId="{8EAFB054-E675-53B1-5E10-0AC6744A4091}"/>
          </ac:spMkLst>
        </pc:spChg>
        <pc:spChg chg="del mod">
          <ac:chgData name="Ison, Graham" userId="ac16118c-999a-4a17-b03f-82145771d116" providerId="ADAL" clId="{57C470AE-14A9-0A4D-BFC5-FE1D77EEBF41}" dt="2023-06-29T12:06:59.818" v="114" actId="478"/>
          <ac:spMkLst>
            <pc:docMk/>
            <pc:sldMk cId="3295109557" sldId="262"/>
            <ac:spMk id="46" creationId="{BF1CEF2F-51E5-667C-3B8B-C64DC5F17FE5}"/>
          </ac:spMkLst>
        </pc:spChg>
        <pc:spChg chg="del mod">
          <ac:chgData name="Ison, Graham" userId="ac16118c-999a-4a17-b03f-82145771d116" providerId="ADAL" clId="{57C470AE-14A9-0A4D-BFC5-FE1D77EEBF41}" dt="2023-06-29T12:06:56.727" v="113" actId="478"/>
          <ac:spMkLst>
            <pc:docMk/>
            <pc:sldMk cId="3295109557" sldId="262"/>
            <ac:spMk id="47" creationId="{6ABC1D37-9BB7-4ABA-0D62-D0FE9B71ACE4}"/>
          </ac:spMkLst>
        </pc:spChg>
        <pc:spChg chg="del mod">
          <ac:chgData name="Ison, Graham" userId="ac16118c-999a-4a17-b03f-82145771d116" providerId="ADAL" clId="{57C470AE-14A9-0A4D-BFC5-FE1D77EEBF41}" dt="2023-06-29T12:07:06.329" v="115" actId="478"/>
          <ac:spMkLst>
            <pc:docMk/>
            <pc:sldMk cId="3295109557" sldId="262"/>
            <ac:spMk id="48" creationId="{C542499B-B748-48FA-1036-A3D1E252A911}"/>
          </ac:spMkLst>
        </pc:spChg>
        <pc:spChg chg="del mod">
          <ac:chgData name="Ison, Graham" userId="ac16118c-999a-4a17-b03f-82145771d116" providerId="ADAL" clId="{57C470AE-14A9-0A4D-BFC5-FE1D77EEBF41}" dt="2023-06-29T12:07:48.535" v="126" actId="478"/>
          <ac:spMkLst>
            <pc:docMk/>
            <pc:sldMk cId="3295109557" sldId="262"/>
            <ac:spMk id="52" creationId="{DB8E4494-DF42-5645-D5DD-EFC1EB0125E3}"/>
          </ac:spMkLst>
        </pc:spChg>
        <pc:spChg chg="del mod">
          <ac:chgData name="Ison, Graham" userId="ac16118c-999a-4a17-b03f-82145771d116" providerId="ADAL" clId="{57C470AE-14A9-0A4D-BFC5-FE1D77EEBF41}" dt="2023-06-29T12:07:40.296" v="123" actId="478"/>
          <ac:spMkLst>
            <pc:docMk/>
            <pc:sldMk cId="3295109557" sldId="262"/>
            <ac:spMk id="56" creationId="{F47DE6D9-55C9-E030-B976-66396F629F66}"/>
          </ac:spMkLst>
        </pc:spChg>
        <pc:grpChg chg="add del mod">
          <ac:chgData name="Ison, Graham" userId="ac16118c-999a-4a17-b03f-82145771d116" providerId="ADAL" clId="{57C470AE-14A9-0A4D-BFC5-FE1D77EEBF41}" dt="2023-06-29T12:06:21.464" v="103" actId="478"/>
          <ac:grpSpMkLst>
            <pc:docMk/>
            <pc:sldMk cId="3295109557" sldId="262"/>
            <ac:grpSpMk id="13" creationId="{E29A3B9C-D9DA-CAB7-9FBE-F8C67639F362}"/>
          </ac:grpSpMkLst>
        </pc:grpChg>
        <pc:grpChg chg="add del mod topLvl">
          <ac:chgData name="Ison, Graham" userId="ac16118c-999a-4a17-b03f-82145771d116" providerId="ADAL" clId="{57C470AE-14A9-0A4D-BFC5-FE1D77EEBF41}" dt="2023-06-29T12:27:18.630" v="294" actId="1076"/>
          <ac:grpSpMkLst>
            <pc:docMk/>
            <pc:sldMk cId="3295109557" sldId="262"/>
            <ac:grpSpMk id="14" creationId="{D7FEE3DA-2740-C187-887E-AC54C1CE8BA7}"/>
          </ac:grpSpMkLst>
        </pc:grpChg>
        <pc:grpChg chg="del mod">
          <ac:chgData name="Ison, Graham" userId="ac16118c-999a-4a17-b03f-82145771d116" providerId="ADAL" clId="{57C470AE-14A9-0A4D-BFC5-FE1D77EEBF41}" dt="2023-06-29T12:07:33.786" v="120" actId="478"/>
          <ac:grpSpMkLst>
            <pc:docMk/>
            <pc:sldMk cId="3295109557" sldId="262"/>
            <ac:grpSpMk id="22" creationId="{8C1CC1FE-E17B-54B1-7860-F2F873E518B2}"/>
          </ac:grpSpMkLst>
        </pc:grpChg>
        <pc:grpChg chg="del mod">
          <ac:chgData name="Ison, Graham" userId="ac16118c-999a-4a17-b03f-82145771d116" providerId="ADAL" clId="{57C470AE-14A9-0A4D-BFC5-FE1D77EEBF41}" dt="2023-06-29T12:07:46.368" v="125" actId="478"/>
          <ac:grpSpMkLst>
            <pc:docMk/>
            <pc:sldMk cId="3295109557" sldId="262"/>
            <ac:grpSpMk id="25" creationId="{D26E32B2-CACF-6F13-0EB5-0ADD6874BA31}"/>
          </ac:grpSpMkLst>
        </pc:grpChg>
        <pc:grpChg chg="del mod">
          <ac:chgData name="Ison, Graham" userId="ac16118c-999a-4a17-b03f-82145771d116" providerId="ADAL" clId="{57C470AE-14A9-0A4D-BFC5-FE1D77EEBF41}" dt="2023-06-29T12:07:06.329" v="115" actId="478"/>
          <ac:grpSpMkLst>
            <pc:docMk/>
            <pc:sldMk cId="3295109557" sldId="262"/>
            <ac:grpSpMk id="26" creationId="{0B11C4F1-46C6-4C91-F62A-4546E36A28FB}"/>
          </ac:grpSpMkLst>
        </pc:grpChg>
        <pc:grpChg chg="del mod">
          <ac:chgData name="Ison, Graham" userId="ac16118c-999a-4a17-b03f-82145771d116" providerId="ADAL" clId="{57C470AE-14A9-0A4D-BFC5-FE1D77EEBF41}" dt="2023-06-29T12:06:56.727" v="113" actId="478"/>
          <ac:grpSpMkLst>
            <pc:docMk/>
            <pc:sldMk cId="3295109557" sldId="262"/>
            <ac:grpSpMk id="37" creationId="{9D8E8D9C-3E0E-23B9-1886-850B71432D79}"/>
          </ac:grpSpMkLst>
        </pc:grpChg>
        <pc:grpChg chg="del mod">
          <ac:chgData name="Ison, Graham" userId="ac16118c-999a-4a17-b03f-82145771d116" providerId="ADAL" clId="{57C470AE-14A9-0A4D-BFC5-FE1D77EEBF41}" dt="2023-06-29T12:06:44.481" v="109" actId="478"/>
          <ac:grpSpMkLst>
            <pc:docMk/>
            <pc:sldMk cId="3295109557" sldId="262"/>
            <ac:grpSpMk id="38" creationId="{7A3A3878-4CEC-8CD0-BB31-BBC2727F098F}"/>
          </ac:grpSpMkLst>
        </pc:grpChg>
        <pc:grpChg chg="del mod">
          <ac:chgData name="Ison, Graham" userId="ac16118c-999a-4a17-b03f-82145771d116" providerId="ADAL" clId="{57C470AE-14A9-0A4D-BFC5-FE1D77EEBF41}" dt="2023-06-29T12:07:51.617" v="127" actId="478"/>
          <ac:grpSpMkLst>
            <pc:docMk/>
            <pc:sldMk cId="3295109557" sldId="262"/>
            <ac:grpSpMk id="49" creationId="{B4F5ACB0-29A3-297D-B432-9343A97A76B0}"/>
          </ac:grpSpMkLst>
        </pc:grpChg>
        <pc:grpChg chg="del mod">
          <ac:chgData name="Ison, Graham" userId="ac16118c-999a-4a17-b03f-82145771d116" providerId="ADAL" clId="{57C470AE-14A9-0A4D-BFC5-FE1D77EEBF41}" dt="2023-06-29T12:07:42.970" v="124" actId="478"/>
          <ac:grpSpMkLst>
            <pc:docMk/>
            <pc:sldMk cId="3295109557" sldId="262"/>
            <ac:grpSpMk id="53" creationId="{75C710C6-F592-E0D1-EC5D-D77B392B389E}"/>
          </ac:grpSpMkLst>
        </pc:grpChg>
        <pc:grpChg chg="del mod">
          <ac:chgData name="Ison, Graham" userId="ac16118c-999a-4a17-b03f-82145771d116" providerId="ADAL" clId="{57C470AE-14A9-0A4D-BFC5-FE1D77EEBF41}" dt="2023-06-29T12:07:30.610" v="119" actId="478"/>
          <ac:grpSpMkLst>
            <pc:docMk/>
            <pc:sldMk cId="3295109557" sldId="262"/>
            <ac:grpSpMk id="57" creationId="{0AF2CFEF-556D-CE1C-E861-1F9678E4CC40}"/>
          </ac:grpSpMkLst>
        </pc:grpChg>
        <pc:graphicFrameChg chg="add del mod modGraphic">
          <ac:chgData name="Ison, Graham" userId="ac16118c-999a-4a17-b03f-82145771d116" providerId="ADAL" clId="{57C470AE-14A9-0A4D-BFC5-FE1D77EEBF41}" dt="2023-06-29T12:03:26.059" v="80" actId="3680"/>
          <ac:graphicFrameMkLst>
            <pc:docMk/>
            <pc:sldMk cId="3295109557" sldId="262"/>
            <ac:graphicFrameMk id="12" creationId="{9F2EE966-AA00-AEC5-B2D3-2A55949CE4CE}"/>
          </ac:graphicFrameMkLst>
        </pc:graphicFrameChg>
        <pc:picChg chg="mod">
          <ac:chgData name="Ison, Graham" userId="ac16118c-999a-4a17-b03f-82145771d116" providerId="ADAL" clId="{57C470AE-14A9-0A4D-BFC5-FE1D77EEBF41}" dt="2023-06-29T12:20:19.572" v="250" actId="1038"/>
          <ac:picMkLst>
            <pc:docMk/>
            <pc:sldMk cId="3295109557" sldId="262"/>
            <ac:picMk id="8" creationId="{9922B137-9334-43C4-844C-CC2699865E3E}"/>
          </ac:picMkLst>
        </pc:picChg>
        <pc:picChg chg="mod">
          <ac:chgData name="Ison, Graham" userId="ac16118c-999a-4a17-b03f-82145771d116" providerId="ADAL" clId="{57C470AE-14A9-0A4D-BFC5-FE1D77EEBF41}" dt="2023-06-29T12:20:19.572" v="250" actId="1038"/>
          <ac:picMkLst>
            <pc:docMk/>
            <pc:sldMk cId="3295109557" sldId="262"/>
            <ac:picMk id="9" creationId="{0DA79DB6-6A73-487C-85A1-9C90FA9CAFD7}"/>
          </ac:picMkLst>
        </pc:picChg>
        <pc:cxnChg chg="del mod">
          <ac:chgData name="Ison, Graham" userId="ac16118c-999a-4a17-b03f-82145771d116" providerId="ADAL" clId="{57C470AE-14A9-0A4D-BFC5-FE1D77EEBF41}" dt="2023-06-29T12:07:55.376" v="128" actId="478"/>
          <ac:cxnSpMkLst>
            <pc:docMk/>
            <pc:sldMk cId="3295109557" sldId="262"/>
            <ac:cxnSpMk id="50" creationId="{3F974840-7B11-8696-9F16-C49BA47E9462}"/>
          </ac:cxnSpMkLst>
        </pc:cxnChg>
        <pc:cxnChg chg="del mod">
          <ac:chgData name="Ison, Graham" userId="ac16118c-999a-4a17-b03f-82145771d116" providerId="ADAL" clId="{57C470AE-14A9-0A4D-BFC5-FE1D77EEBF41}" dt="2023-06-29T12:07:51.617" v="127" actId="478"/>
          <ac:cxnSpMkLst>
            <pc:docMk/>
            <pc:sldMk cId="3295109557" sldId="262"/>
            <ac:cxnSpMk id="51" creationId="{10627539-C606-51DF-014B-48AB9F947AAA}"/>
          </ac:cxnSpMkLst>
        </pc:cxnChg>
        <pc:cxnChg chg="del mod">
          <ac:chgData name="Ison, Graham" userId="ac16118c-999a-4a17-b03f-82145771d116" providerId="ADAL" clId="{57C470AE-14A9-0A4D-BFC5-FE1D77EEBF41}" dt="2023-06-29T12:07:46.368" v="125" actId="478"/>
          <ac:cxnSpMkLst>
            <pc:docMk/>
            <pc:sldMk cId="3295109557" sldId="262"/>
            <ac:cxnSpMk id="54" creationId="{C123440F-75D9-D533-2E35-B51CAD561C08}"/>
          </ac:cxnSpMkLst>
        </pc:cxnChg>
        <pc:cxnChg chg="del mod">
          <ac:chgData name="Ison, Graham" userId="ac16118c-999a-4a17-b03f-82145771d116" providerId="ADAL" clId="{57C470AE-14A9-0A4D-BFC5-FE1D77EEBF41}" dt="2023-06-29T12:07:42.970" v="124" actId="478"/>
          <ac:cxnSpMkLst>
            <pc:docMk/>
            <pc:sldMk cId="3295109557" sldId="262"/>
            <ac:cxnSpMk id="55" creationId="{2F2588B3-2B2E-8CDD-63DE-8CD92A39588A}"/>
          </ac:cxnSpMkLst>
        </pc:cxnChg>
        <pc:cxnChg chg="del mod">
          <ac:chgData name="Ison, Graham" userId="ac16118c-999a-4a17-b03f-82145771d116" providerId="ADAL" clId="{57C470AE-14A9-0A4D-BFC5-FE1D77EEBF41}" dt="2023-06-29T12:07:33.786" v="120" actId="478"/>
          <ac:cxnSpMkLst>
            <pc:docMk/>
            <pc:sldMk cId="3295109557" sldId="262"/>
            <ac:cxnSpMk id="58" creationId="{D531BDFC-F692-C77B-1DE0-C5136795A8BE}"/>
          </ac:cxnSpMkLst>
        </pc:cxnChg>
        <pc:cxnChg chg="del mod">
          <ac:chgData name="Ison, Graham" userId="ac16118c-999a-4a17-b03f-82145771d116" providerId="ADAL" clId="{57C470AE-14A9-0A4D-BFC5-FE1D77EEBF41}" dt="2023-06-29T12:07:30.610" v="119" actId="478"/>
          <ac:cxnSpMkLst>
            <pc:docMk/>
            <pc:sldMk cId="3295109557" sldId="262"/>
            <ac:cxnSpMk id="59" creationId="{0A0FAA62-B365-8D8F-8F09-C2E45F6B1593}"/>
          </ac:cxnSpMkLst>
        </pc:cxnChg>
      </pc:sldChg>
    </pc:docChg>
  </pc:docChgLst>
  <pc:docChgLst>
    <pc:chgData name="Ison, Graham" userId="ac16118c-999a-4a17-b03f-82145771d116" providerId="ADAL" clId="{3DE6E3CD-2DA2-A646-B036-6DE5D29C328C}"/>
    <pc:docChg chg="undo custSel addSld delSld modSld sldOrd">
      <pc:chgData name="Ison, Graham" userId="ac16118c-999a-4a17-b03f-82145771d116" providerId="ADAL" clId="{3DE6E3CD-2DA2-A646-B036-6DE5D29C328C}" dt="2024-03-25T19:13:09.078" v="173" actId="1076"/>
      <pc:docMkLst>
        <pc:docMk/>
      </pc:docMkLst>
      <pc:sldChg chg="modSp mod">
        <pc:chgData name="Ison, Graham" userId="ac16118c-999a-4a17-b03f-82145771d116" providerId="ADAL" clId="{3DE6E3CD-2DA2-A646-B036-6DE5D29C328C}" dt="2024-03-25T19:11:55.764" v="158" actId="207"/>
        <pc:sldMkLst>
          <pc:docMk/>
          <pc:sldMk cId="3769825437" sldId="260"/>
        </pc:sldMkLst>
        <pc:spChg chg="mod">
          <ac:chgData name="Ison, Graham" userId="ac16118c-999a-4a17-b03f-82145771d116" providerId="ADAL" clId="{3DE6E3CD-2DA2-A646-B036-6DE5D29C328C}" dt="2024-03-25T19:11:55.764" v="158" actId="207"/>
          <ac:spMkLst>
            <pc:docMk/>
            <pc:sldMk cId="3769825437" sldId="260"/>
            <ac:spMk id="2" creationId="{C6F0630D-F20D-48CF-B918-7193CE10C876}"/>
          </ac:spMkLst>
        </pc:spChg>
      </pc:sldChg>
      <pc:sldChg chg="modSp mod">
        <pc:chgData name="Ison, Graham" userId="ac16118c-999a-4a17-b03f-82145771d116" providerId="ADAL" clId="{3DE6E3CD-2DA2-A646-B036-6DE5D29C328C}" dt="2024-03-25T19:12:01.385" v="159" actId="207"/>
        <pc:sldMkLst>
          <pc:docMk/>
          <pc:sldMk cId="210261622" sldId="261"/>
        </pc:sldMkLst>
        <pc:spChg chg="mod">
          <ac:chgData name="Ison, Graham" userId="ac16118c-999a-4a17-b03f-82145771d116" providerId="ADAL" clId="{3DE6E3CD-2DA2-A646-B036-6DE5D29C328C}" dt="2024-03-25T19:12:01.385" v="159" actId="207"/>
          <ac:spMkLst>
            <pc:docMk/>
            <pc:sldMk cId="210261622" sldId="261"/>
            <ac:spMk id="2" creationId="{C6F0630D-F20D-48CF-B918-7193CE10C876}"/>
          </ac:spMkLst>
        </pc:spChg>
      </pc:sldChg>
      <pc:sldChg chg="modSp mod">
        <pc:chgData name="Ison, Graham" userId="ac16118c-999a-4a17-b03f-82145771d116" providerId="ADAL" clId="{3DE6E3CD-2DA2-A646-B036-6DE5D29C328C}" dt="2024-03-25T19:12:06.485" v="160" actId="207"/>
        <pc:sldMkLst>
          <pc:docMk/>
          <pc:sldMk cId="3295109557" sldId="262"/>
        </pc:sldMkLst>
        <pc:spChg chg="mod">
          <ac:chgData name="Ison, Graham" userId="ac16118c-999a-4a17-b03f-82145771d116" providerId="ADAL" clId="{3DE6E3CD-2DA2-A646-B036-6DE5D29C328C}" dt="2024-03-25T19:12:06.485" v="160" actId="207"/>
          <ac:spMkLst>
            <pc:docMk/>
            <pc:sldMk cId="3295109557" sldId="262"/>
            <ac:spMk id="2" creationId="{C6F0630D-F20D-48CF-B918-7193CE10C876}"/>
          </ac:spMkLst>
        </pc:spChg>
      </pc:sldChg>
      <pc:sldChg chg="modSp mod">
        <pc:chgData name="Ison, Graham" userId="ac16118c-999a-4a17-b03f-82145771d116" providerId="ADAL" clId="{3DE6E3CD-2DA2-A646-B036-6DE5D29C328C}" dt="2024-03-25T19:12:16.920" v="162" actId="207"/>
        <pc:sldMkLst>
          <pc:docMk/>
          <pc:sldMk cId="3939052728" sldId="263"/>
        </pc:sldMkLst>
        <pc:spChg chg="mod">
          <ac:chgData name="Ison, Graham" userId="ac16118c-999a-4a17-b03f-82145771d116" providerId="ADAL" clId="{3DE6E3CD-2DA2-A646-B036-6DE5D29C328C}" dt="2024-03-25T19:12:16.920" v="162" actId="207"/>
          <ac:spMkLst>
            <pc:docMk/>
            <pc:sldMk cId="3939052728" sldId="263"/>
            <ac:spMk id="2" creationId="{C6F0630D-F20D-48CF-B918-7193CE10C876}"/>
          </ac:spMkLst>
        </pc:spChg>
      </pc:sldChg>
      <pc:sldChg chg="modSp mod">
        <pc:chgData name="Ison, Graham" userId="ac16118c-999a-4a17-b03f-82145771d116" providerId="ADAL" clId="{3DE6E3CD-2DA2-A646-B036-6DE5D29C328C}" dt="2024-03-25T19:12:22.537" v="163" actId="207"/>
        <pc:sldMkLst>
          <pc:docMk/>
          <pc:sldMk cId="1014391332" sldId="268"/>
        </pc:sldMkLst>
        <pc:spChg chg="mod">
          <ac:chgData name="Ison, Graham" userId="ac16118c-999a-4a17-b03f-82145771d116" providerId="ADAL" clId="{3DE6E3CD-2DA2-A646-B036-6DE5D29C328C}" dt="2024-03-25T19:12:22.537" v="163" actId="207"/>
          <ac:spMkLst>
            <pc:docMk/>
            <pc:sldMk cId="1014391332" sldId="268"/>
            <ac:spMk id="2" creationId="{492167A0-D444-8401-311B-78A2CECCCCA1}"/>
          </ac:spMkLst>
        </pc:spChg>
      </pc:sldChg>
      <pc:sldChg chg="modSp mod">
        <pc:chgData name="Ison, Graham" userId="ac16118c-999a-4a17-b03f-82145771d116" providerId="ADAL" clId="{3DE6E3CD-2DA2-A646-B036-6DE5D29C328C}" dt="2024-03-25T19:12:38.148" v="167" actId="207"/>
        <pc:sldMkLst>
          <pc:docMk/>
          <pc:sldMk cId="1655273313" sldId="269"/>
        </pc:sldMkLst>
        <pc:spChg chg="mod">
          <ac:chgData name="Ison, Graham" userId="ac16118c-999a-4a17-b03f-82145771d116" providerId="ADAL" clId="{3DE6E3CD-2DA2-A646-B036-6DE5D29C328C}" dt="2024-03-25T19:12:38.148" v="167" actId="207"/>
          <ac:spMkLst>
            <pc:docMk/>
            <pc:sldMk cId="1655273313" sldId="269"/>
            <ac:spMk id="2" creationId="{C6F0630D-F20D-48CF-B918-7193CE10C876}"/>
          </ac:spMkLst>
        </pc:spChg>
      </pc:sldChg>
      <pc:sldChg chg="modSp mod">
        <pc:chgData name="Ison, Graham" userId="ac16118c-999a-4a17-b03f-82145771d116" providerId="ADAL" clId="{3DE6E3CD-2DA2-A646-B036-6DE5D29C328C}" dt="2024-03-25T19:12:41.558" v="168" actId="207"/>
        <pc:sldMkLst>
          <pc:docMk/>
          <pc:sldMk cId="3252279873" sldId="270"/>
        </pc:sldMkLst>
        <pc:spChg chg="mod">
          <ac:chgData name="Ison, Graham" userId="ac16118c-999a-4a17-b03f-82145771d116" providerId="ADAL" clId="{3DE6E3CD-2DA2-A646-B036-6DE5D29C328C}" dt="2024-03-25T19:12:41.558" v="168" actId="207"/>
          <ac:spMkLst>
            <pc:docMk/>
            <pc:sldMk cId="3252279873" sldId="270"/>
            <ac:spMk id="2" creationId="{C6F0630D-F20D-48CF-B918-7193CE10C876}"/>
          </ac:spMkLst>
        </pc:spChg>
      </pc:sldChg>
      <pc:sldChg chg="modSp mod">
        <pc:chgData name="Ison, Graham" userId="ac16118c-999a-4a17-b03f-82145771d116" providerId="ADAL" clId="{3DE6E3CD-2DA2-A646-B036-6DE5D29C328C}" dt="2024-03-25T19:12:47.250" v="169" actId="207"/>
        <pc:sldMkLst>
          <pc:docMk/>
          <pc:sldMk cId="369505941" sldId="271"/>
        </pc:sldMkLst>
        <pc:spChg chg="mod">
          <ac:chgData name="Ison, Graham" userId="ac16118c-999a-4a17-b03f-82145771d116" providerId="ADAL" clId="{3DE6E3CD-2DA2-A646-B036-6DE5D29C328C}" dt="2024-03-25T19:12:47.250" v="169" actId="207"/>
          <ac:spMkLst>
            <pc:docMk/>
            <pc:sldMk cId="369505941" sldId="271"/>
            <ac:spMk id="2" creationId="{C6F0630D-F20D-48CF-B918-7193CE10C876}"/>
          </ac:spMkLst>
        </pc:spChg>
      </pc:sldChg>
      <pc:sldChg chg="modSp mod">
        <pc:chgData name="Ison, Graham" userId="ac16118c-999a-4a17-b03f-82145771d116" providerId="ADAL" clId="{3DE6E3CD-2DA2-A646-B036-6DE5D29C328C}" dt="2024-03-25T19:12:52.284" v="170" actId="207"/>
        <pc:sldMkLst>
          <pc:docMk/>
          <pc:sldMk cId="4152544355" sldId="272"/>
        </pc:sldMkLst>
        <pc:spChg chg="mod">
          <ac:chgData name="Ison, Graham" userId="ac16118c-999a-4a17-b03f-82145771d116" providerId="ADAL" clId="{3DE6E3CD-2DA2-A646-B036-6DE5D29C328C}" dt="2024-03-25T19:12:52.284" v="170" actId="207"/>
          <ac:spMkLst>
            <pc:docMk/>
            <pc:sldMk cId="4152544355" sldId="272"/>
            <ac:spMk id="2" creationId="{C6F0630D-F20D-48CF-B918-7193CE10C876}"/>
          </ac:spMkLst>
        </pc:spChg>
      </pc:sldChg>
      <pc:sldChg chg="modSp mod">
        <pc:chgData name="Ison, Graham" userId="ac16118c-999a-4a17-b03f-82145771d116" providerId="ADAL" clId="{3DE6E3CD-2DA2-A646-B036-6DE5D29C328C}" dt="2024-03-25T19:12:56.844" v="171" actId="207"/>
        <pc:sldMkLst>
          <pc:docMk/>
          <pc:sldMk cId="3379469411" sldId="273"/>
        </pc:sldMkLst>
        <pc:spChg chg="mod">
          <ac:chgData name="Ison, Graham" userId="ac16118c-999a-4a17-b03f-82145771d116" providerId="ADAL" clId="{3DE6E3CD-2DA2-A646-B036-6DE5D29C328C}" dt="2024-03-25T19:12:56.844" v="171" actId="207"/>
          <ac:spMkLst>
            <pc:docMk/>
            <pc:sldMk cId="3379469411" sldId="273"/>
            <ac:spMk id="2" creationId="{492167A0-D444-8401-311B-78A2CECCCCA1}"/>
          </ac:spMkLst>
        </pc:spChg>
      </pc:sldChg>
      <pc:sldChg chg="modSp mod">
        <pc:chgData name="Ison, Graham" userId="ac16118c-999a-4a17-b03f-82145771d116" providerId="ADAL" clId="{3DE6E3CD-2DA2-A646-B036-6DE5D29C328C}" dt="2024-03-25T19:12:29.434" v="166" actId="1076"/>
        <pc:sldMkLst>
          <pc:docMk/>
          <pc:sldMk cId="2690309308" sldId="274"/>
        </pc:sldMkLst>
        <pc:spChg chg="mod">
          <ac:chgData name="Ison, Graham" userId="ac16118c-999a-4a17-b03f-82145771d116" providerId="ADAL" clId="{3DE6E3CD-2DA2-A646-B036-6DE5D29C328C}" dt="2024-03-25T19:12:26.936" v="164" actId="207"/>
          <ac:spMkLst>
            <pc:docMk/>
            <pc:sldMk cId="2690309308" sldId="274"/>
            <ac:spMk id="2" creationId="{492167A0-D444-8401-311B-78A2CECCCCA1}"/>
          </ac:spMkLst>
        </pc:spChg>
        <pc:picChg chg="mod">
          <ac:chgData name="Ison, Graham" userId="ac16118c-999a-4a17-b03f-82145771d116" providerId="ADAL" clId="{3DE6E3CD-2DA2-A646-B036-6DE5D29C328C}" dt="2024-03-25T19:12:29.434" v="166" actId="1076"/>
          <ac:picMkLst>
            <pc:docMk/>
            <pc:sldMk cId="2690309308" sldId="274"/>
            <ac:picMk id="4" creationId="{E505EC54-F19A-5BE5-DAA3-7F68C212E780}"/>
          </ac:picMkLst>
        </pc:picChg>
      </pc:sldChg>
      <pc:sldChg chg="modSp mod">
        <pc:chgData name="Ison, Graham" userId="ac16118c-999a-4a17-b03f-82145771d116" providerId="ADAL" clId="{3DE6E3CD-2DA2-A646-B036-6DE5D29C328C}" dt="2024-03-25T19:13:09.078" v="173" actId="1076"/>
        <pc:sldMkLst>
          <pc:docMk/>
          <pc:sldMk cId="1464245068" sldId="275"/>
        </pc:sldMkLst>
        <pc:spChg chg="mod">
          <ac:chgData name="Ison, Graham" userId="ac16118c-999a-4a17-b03f-82145771d116" providerId="ADAL" clId="{3DE6E3CD-2DA2-A646-B036-6DE5D29C328C}" dt="2024-03-25T19:13:09.078" v="173" actId="1076"/>
          <ac:spMkLst>
            <pc:docMk/>
            <pc:sldMk cId="1464245068" sldId="275"/>
            <ac:spMk id="2" creationId="{492167A0-D444-8401-311B-78A2CECCCCA1}"/>
          </ac:spMkLst>
        </pc:spChg>
      </pc:sldChg>
      <pc:sldChg chg="modSp mod">
        <pc:chgData name="Ison, Graham" userId="ac16118c-999a-4a17-b03f-82145771d116" providerId="ADAL" clId="{3DE6E3CD-2DA2-A646-B036-6DE5D29C328C}" dt="2024-03-25T19:11:48.835" v="156" actId="207"/>
        <pc:sldMkLst>
          <pc:docMk/>
          <pc:sldMk cId="177375496" sldId="276"/>
        </pc:sldMkLst>
        <pc:spChg chg="mod">
          <ac:chgData name="Ison, Graham" userId="ac16118c-999a-4a17-b03f-82145771d116" providerId="ADAL" clId="{3DE6E3CD-2DA2-A646-B036-6DE5D29C328C}" dt="2024-03-25T19:11:48.835" v="156" actId="207"/>
          <ac:spMkLst>
            <pc:docMk/>
            <pc:sldMk cId="177375496" sldId="276"/>
            <ac:spMk id="2" creationId="{C295ADC2-70F1-44E4-97F7-AB9710E1374F}"/>
          </ac:spMkLst>
        </pc:spChg>
      </pc:sldChg>
      <pc:sldChg chg="modSp mod">
        <pc:chgData name="Ison, Graham" userId="ac16118c-999a-4a17-b03f-82145771d116" providerId="ADAL" clId="{3DE6E3CD-2DA2-A646-B036-6DE5D29C328C}" dt="2024-03-25T19:10:23.766" v="150" actId="207"/>
        <pc:sldMkLst>
          <pc:docMk/>
          <pc:sldMk cId="1217912970" sldId="277"/>
        </pc:sldMkLst>
        <pc:spChg chg="mod">
          <ac:chgData name="Ison, Graham" userId="ac16118c-999a-4a17-b03f-82145771d116" providerId="ADAL" clId="{3DE6E3CD-2DA2-A646-B036-6DE5D29C328C}" dt="2024-03-25T19:10:23.766" v="150" actId="207"/>
          <ac:spMkLst>
            <pc:docMk/>
            <pc:sldMk cId="1217912970" sldId="277"/>
            <ac:spMk id="2" creationId="{C0F6CC02-4AAE-443A-B57D-A83771EA38F3}"/>
          </ac:spMkLst>
        </pc:spChg>
      </pc:sldChg>
      <pc:sldChg chg="modSp mod">
        <pc:chgData name="Ison, Graham" userId="ac16118c-999a-4a17-b03f-82145771d116" providerId="ADAL" clId="{3DE6E3CD-2DA2-A646-B036-6DE5D29C328C}" dt="2024-03-25T19:11:40.278" v="155" actId="207"/>
        <pc:sldMkLst>
          <pc:docMk/>
          <pc:sldMk cId="2463954891" sldId="279"/>
        </pc:sldMkLst>
        <pc:spChg chg="mod">
          <ac:chgData name="Ison, Graham" userId="ac16118c-999a-4a17-b03f-82145771d116" providerId="ADAL" clId="{3DE6E3CD-2DA2-A646-B036-6DE5D29C328C}" dt="2024-03-25T19:11:40.278" v="155" actId="207"/>
          <ac:spMkLst>
            <pc:docMk/>
            <pc:sldMk cId="2463954891" sldId="279"/>
            <ac:spMk id="2" creationId="{BCB46D57-70E4-420F-A9B8-4736FDEF9B54}"/>
          </ac:spMkLst>
        </pc:spChg>
      </pc:sldChg>
      <pc:sldChg chg="new del ord">
        <pc:chgData name="Ison, Graham" userId="ac16118c-999a-4a17-b03f-82145771d116" providerId="ADAL" clId="{3DE6E3CD-2DA2-A646-B036-6DE5D29C328C}" dt="2024-03-25T19:08:01.634" v="94" actId="2696"/>
        <pc:sldMkLst>
          <pc:docMk/>
          <pc:sldMk cId="888896918" sldId="311"/>
        </pc:sldMkLst>
      </pc:sldChg>
      <pc:sldChg chg="modSp add mod ord">
        <pc:chgData name="Ison, Graham" userId="ac16118c-999a-4a17-b03f-82145771d116" providerId="ADAL" clId="{3DE6E3CD-2DA2-A646-B036-6DE5D29C328C}" dt="2024-03-25T19:08:17.278" v="138" actId="20577"/>
        <pc:sldMkLst>
          <pc:docMk/>
          <pc:sldMk cId="1426314199" sldId="312"/>
        </pc:sldMkLst>
        <pc:spChg chg="mod">
          <ac:chgData name="Ison, Graham" userId="ac16118c-999a-4a17-b03f-82145771d116" providerId="ADAL" clId="{3DE6E3CD-2DA2-A646-B036-6DE5D29C328C}" dt="2024-03-25T19:08:17.278" v="138" actId="20577"/>
          <ac:spMkLst>
            <pc:docMk/>
            <pc:sldMk cId="1426314199" sldId="312"/>
            <ac:spMk id="2" creationId="{BCB46D57-70E4-420F-A9B8-4736FDEF9B54}"/>
          </ac:spMkLst>
        </pc:spChg>
      </pc:sldChg>
    </pc:docChg>
  </pc:docChgLst>
  <pc:docChgLst>
    <pc:chgData name="Keating, Stewart" userId="S::stewart.keating@justice.gov.uk::bc032034-3b85-4c39-9f98-c0b2bcdcde83" providerId="AD" clId="Web-{8050DF19-0E07-45AF-8B50-F50C027C3A1D}"/>
    <pc:docChg chg="addSld delSld modSld">
      <pc:chgData name="Keating, Stewart" userId="S::stewart.keating@justice.gov.uk::bc032034-3b85-4c39-9f98-c0b2bcdcde83" providerId="AD" clId="Web-{8050DF19-0E07-45AF-8B50-F50C027C3A1D}" dt="2023-07-03T11:01:19.011" v="1903" actId="1076"/>
      <pc:docMkLst>
        <pc:docMk/>
      </pc:docMkLst>
      <pc:sldChg chg="addSp delSp modSp">
        <pc:chgData name="Keating, Stewart" userId="S::stewart.keating@justice.gov.uk::bc032034-3b85-4c39-9f98-c0b2bcdcde83" providerId="AD" clId="Web-{8050DF19-0E07-45AF-8B50-F50C027C3A1D}" dt="2023-07-03T10:46:58.033" v="840" actId="1076"/>
        <pc:sldMkLst>
          <pc:docMk/>
          <pc:sldMk cId="918941083" sldId="264"/>
        </pc:sldMkLst>
        <pc:spChg chg="add mod ord">
          <ac:chgData name="Keating, Stewart" userId="S::stewart.keating@justice.gov.uk::bc032034-3b85-4c39-9f98-c0b2bcdcde83" providerId="AD" clId="Web-{8050DF19-0E07-45AF-8B50-F50C027C3A1D}" dt="2023-07-03T10:40:53.070" v="751"/>
          <ac:spMkLst>
            <pc:docMk/>
            <pc:sldMk cId="918941083" sldId="264"/>
            <ac:spMk id="3" creationId="{51F5894A-3014-FCCA-3D52-6F83FABD5433}"/>
          </ac:spMkLst>
        </pc:spChg>
        <pc:spChg chg="mod">
          <ac:chgData name="Keating, Stewart" userId="S::stewart.keating@justice.gov.uk::bc032034-3b85-4c39-9f98-c0b2bcdcde83" providerId="AD" clId="Web-{8050DF19-0E07-45AF-8B50-F50C027C3A1D}" dt="2023-07-03T10:41:17.555" v="752" actId="1076"/>
          <ac:spMkLst>
            <pc:docMk/>
            <pc:sldMk cId="918941083" sldId="264"/>
            <ac:spMk id="4" creationId="{9E5E7230-63A4-43B9-A14A-4C70F8C7BDBA}"/>
          </ac:spMkLst>
        </pc:spChg>
        <pc:spChg chg="mod">
          <ac:chgData name="Keating, Stewart" userId="S::stewart.keating@justice.gov.uk::bc032034-3b85-4c39-9f98-c0b2bcdcde83" providerId="AD" clId="Web-{8050DF19-0E07-45AF-8B50-F50C027C3A1D}" dt="2023-07-03T10:42:28.369" v="767" actId="14100"/>
          <ac:spMkLst>
            <pc:docMk/>
            <pc:sldMk cId="918941083" sldId="264"/>
            <ac:spMk id="9" creationId="{D6FE9DB3-5C8C-4201-AEC1-E418A0C66106}"/>
          </ac:spMkLst>
        </pc:spChg>
        <pc:spChg chg="mod">
          <ac:chgData name="Keating, Stewart" userId="S::stewart.keating@justice.gov.uk::bc032034-3b85-4c39-9f98-c0b2bcdcde83" providerId="AD" clId="Web-{8050DF19-0E07-45AF-8B50-F50C027C3A1D}" dt="2023-07-03T10:41:28.805" v="756" actId="14100"/>
          <ac:spMkLst>
            <pc:docMk/>
            <pc:sldMk cId="918941083" sldId="264"/>
            <ac:spMk id="10" creationId="{388E0645-44C9-ABA9-2641-89DA34AD52BC}"/>
          </ac:spMkLst>
        </pc:spChg>
        <pc:spChg chg="mod">
          <ac:chgData name="Keating, Stewart" userId="S::stewart.keating@justice.gov.uk::bc032034-3b85-4c39-9f98-c0b2bcdcde83" providerId="AD" clId="Web-{8050DF19-0E07-45AF-8B50-F50C027C3A1D}" dt="2023-07-03T10:46:23.360" v="810" actId="1076"/>
          <ac:spMkLst>
            <pc:docMk/>
            <pc:sldMk cId="918941083" sldId="264"/>
            <ac:spMk id="11" creationId="{37FCE082-9ECC-4F99-B5D0-AE564DA4215B}"/>
          </ac:spMkLst>
        </pc:spChg>
        <pc:spChg chg="mod">
          <ac:chgData name="Keating, Stewart" userId="S::stewart.keating@justice.gov.uk::bc032034-3b85-4c39-9f98-c0b2bcdcde83" providerId="AD" clId="Web-{8050DF19-0E07-45AF-8B50-F50C027C3A1D}" dt="2023-07-03T10:46:58.033" v="840" actId="1076"/>
          <ac:spMkLst>
            <pc:docMk/>
            <pc:sldMk cId="918941083" sldId="264"/>
            <ac:spMk id="13" creationId="{A9BFAFFC-89E6-4F19-A31C-90FBFFDEEC89}"/>
          </ac:spMkLst>
        </pc:spChg>
        <pc:spChg chg="mod">
          <ac:chgData name="Keating, Stewart" userId="S::stewart.keating@justice.gov.uk::bc032034-3b85-4c39-9f98-c0b2bcdcde83" providerId="AD" clId="Web-{8050DF19-0E07-45AF-8B50-F50C027C3A1D}" dt="2023-07-03T10:46:43.205" v="838" actId="1076"/>
          <ac:spMkLst>
            <pc:docMk/>
            <pc:sldMk cId="918941083" sldId="264"/>
            <ac:spMk id="14" creationId="{501FD1A8-F6FF-473D-A330-82D0DD2161C3}"/>
          </ac:spMkLst>
        </pc:spChg>
        <pc:spChg chg="mod">
          <ac:chgData name="Keating, Stewart" userId="S::stewart.keating@justice.gov.uk::bc032034-3b85-4c39-9f98-c0b2bcdcde83" providerId="AD" clId="Web-{8050DF19-0E07-45AF-8B50-F50C027C3A1D}" dt="2023-07-03T10:46:33.454" v="823" actId="14100"/>
          <ac:spMkLst>
            <pc:docMk/>
            <pc:sldMk cId="918941083" sldId="264"/>
            <ac:spMk id="17" creationId="{97E426D2-A8D4-4F6E-BD0A-C72FB668E1B2}"/>
          </ac:spMkLst>
        </pc:spChg>
        <pc:spChg chg="mod">
          <ac:chgData name="Keating, Stewart" userId="S::stewart.keating@justice.gov.uk::bc032034-3b85-4c39-9f98-c0b2bcdcde83" providerId="AD" clId="Web-{8050DF19-0E07-45AF-8B50-F50C027C3A1D}" dt="2023-07-03T10:41:24.977" v="755" actId="1076"/>
          <ac:spMkLst>
            <pc:docMk/>
            <pc:sldMk cId="918941083" sldId="264"/>
            <ac:spMk id="18" creationId="{DBFB20D8-4B04-140E-7A0A-C619F1E10B0B}"/>
          </ac:spMkLst>
        </pc:spChg>
        <pc:spChg chg="del">
          <ac:chgData name="Keating, Stewart" userId="S::stewart.keating@justice.gov.uk::bc032034-3b85-4c39-9f98-c0b2bcdcde83" providerId="AD" clId="Web-{8050DF19-0E07-45AF-8B50-F50C027C3A1D}" dt="2023-07-03T10:41:37.977" v="758"/>
          <ac:spMkLst>
            <pc:docMk/>
            <pc:sldMk cId="918941083" sldId="264"/>
            <ac:spMk id="20" creationId="{4D7B5EFC-F1E1-4484-965B-4405D0525248}"/>
          </ac:spMkLst>
        </pc:spChg>
        <pc:spChg chg="del">
          <ac:chgData name="Keating, Stewart" userId="S::stewart.keating@justice.gov.uk::bc032034-3b85-4c39-9f98-c0b2bcdcde83" providerId="AD" clId="Web-{8050DF19-0E07-45AF-8B50-F50C027C3A1D}" dt="2023-07-03T10:41:36.196" v="757"/>
          <ac:spMkLst>
            <pc:docMk/>
            <pc:sldMk cId="918941083" sldId="264"/>
            <ac:spMk id="21" creationId="{F2072E84-35E3-40A5-A59B-5B67908DE888}"/>
          </ac:spMkLst>
        </pc:spChg>
        <pc:spChg chg="mod">
          <ac:chgData name="Keating, Stewart" userId="S::stewart.keating@justice.gov.uk::bc032034-3b85-4c39-9f98-c0b2bcdcde83" providerId="AD" clId="Web-{8050DF19-0E07-45AF-8B50-F50C027C3A1D}" dt="2023-07-03T10:42:15.510" v="764" actId="1076"/>
          <ac:spMkLst>
            <pc:docMk/>
            <pc:sldMk cId="918941083" sldId="264"/>
            <ac:spMk id="23" creationId="{50348A46-F194-407A-955D-D3267C1AE124}"/>
          </ac:spMkLst>
        </pc:spChg>
        <pc:spChg chg="mod">
          <ac:chgData name="Keating, Stewart" userId="S::stewart.keating@justice.gov.uk::bc032034-3b85-4c39-9f98-c0b2bcdcde83" providerId="AD" clId="Web-{8050DF19-0E07-45AF-8B50-F50C027C3A1D}" dt="2023-07-03T10:46:49.611" v="839" actId="1076"/>
          <ac:spMkLst>
            <pc:docMk/>
            <pc:sldMk cId="918941083" sldId="264"/>
            <ac:spMk id="24" creationId="{914115E2-E9A6-4692-8D04-0E21F58DD3F1}"/>
          </ac:spMkLst>
        </pc:spChg>
        <pc:spChg chg="del">
          <ac:chgData name="Keating, Stewart" userId="S::stewart.keating@justice.gov.uk::bc032034-3b85-4c39-9f98-c0b2bcdcde83" providerId="AD" clId="Web-{8050DF19-0E07-45AF-8B50-F50C027C3A1D}" dt="2023-07-03T10:42:20.854" v="765"/>
          <ac:spMkLst>
            <pc:docMk/>
            <pc:sldMk cId="918941083" sldId="264"/>
            <ac:spMk id="27" creationId="{FC86845E-73AB-ED72-1FBB-06D7029A7D67}"/>
          </ac:spMkLst>
        </pc:spChg>
      </pc:sldChg>
      <pc:sldChg chg="addSp delSp modSp">
        <pc:chgData name="Keating, Stewart" userId="S::stewart.keating@justice.gov.uk::bc032034-3b85-4c39-9f98-c0b2bcdcde83" providerId="AD" clId="Web-{8050DF19-0E07-45AF-8B50-F50C027C3A1D}" dt="2023-07-03T10:50:24.039" v="971" actId="20577"/>
        <pc:sldMkLst>
          <pc:docMk/>
          <pc:sldMk cId="743017500" sldId="267"/>
        </pc:sldMkLst>
        <pc:spChg chg="del">
          <ac:chgData name="Keating, Stewart" userId="S::stewart.keating@justice.gov.uk::bc032034-3b85-4c39-9f98-c0b2bcdcde83" providerId="AD" clId="Web-{8050DF19-0E07-45AF-8B50-F50C027C3A1D}" dt="2023-07-03T10:49:13.490" v="923"/>
          <ac:spMkLst>
            <pc:docMk/>
            <pc:sldMk cId="743017500" sldId="267"/>
            <ac:spMk id="7" creationId="{CD09787A-0A63-49D2-990B-C5EC094869D3}"/>
          </ac:spMkLst>
        </pc:spChg>
        <pc:spChg chg="add mod ord">
          <ac:chgData name="Keating, Stewart" userId="S::stewart.keating@justice.gov.uk::bc032034-3b85-4c39-9f98-c0b2bcdcde83" providerId="AD" clId="Web-{8050DF19-0E07-45AF-8B50-F50C027C3A1D}" dt="2023-07-03T10:49:17.787" v="924"/>
          <ac:spMkLst>
            <pc:docMk/>
            <pc:sldMk cId="743017500" sldId="267"/>
            <ac:spMk id="8" creationId="{43478669-F673-FD89-8EB9-B853E6B9628B}"/>
          </ac:spMkLst>
        </pc:spChg>
        <pc:spChg chg="mod">
          <ac:chgData name="Keating, Stewart" userId="S::stewart.keating@justice.gov.uk::bc032034-3b85-4c39-9f98-c0b2bcdcde83" providerId="AD" clId="Web-{8050DF19-0E07-45AF-8B50-F50C027C3A1D}" dt="2023-07-03T10:50:24.039" v="971" actId="20577"/>
          <ac:spMkLst>
            <pc:docMk/>
            <pc:sldMk cId="743017500" sldId="267"/>
            <ac:spMk id="9" creationId="{D6FE9DB3-5C8C-4201-AEC1-E418A0C66106}"/>
          </ac:spMkLst>
        </pc:spChg>
        <pc:spChg chg="mod">
          <ac:chgData name="Keating, Stewart" userId="S::stewart.keating@justice.gov.uk::bc032034-3b85-4c39-9f98-c0b2bcdcde83" providerId="AD" clId="Web-{8050DF19-0E07-45AF-8B50-F50C027C3A1D}" dt="2023-07-03T10:48:46.693" v="899" actId="1076"/>
          <ac:spMkLst>
            <pc:docMk/>
            <pc:sldMk cId="743017500" sldId="267"/>
            <ac:spMk id="11" creationId="{37FCE082-9ECC-4F99-B5D0-AE564DA4215B}"/>
          </ac:spMkLst>
        </pc:spChg>
        <pc:spChg chg="mod">
          <ac:chgData name="Keating, Stewart" userId="S::stewart.keating@justice.gov.uk::bc032034-3b85-4c39-9f98-c0b2bcdcde83" providerId="AD" clId="Web-{8050DF19-0E07-45AF-8B50-F50C027C3A1D}" dt="2023-07-03T10:49:26.194" v="925" actId="1076"/>
          <ac:spMkLst>
            <pc:docMk/>
            <pc:sldMk cId="743017500" sldId="267"/>
            <ac:spMk id="13" creationId="{A9BFAFFC-89E6-4F19-A31C-90FBFFDEEC89}"/>
          </ac:spMkLst>
        </pc:spChg>
        <pc:spChg chg="mod">
          <ac:chgData name="Keating, Stewart" userId="S::stewart.keating@justice.gov.uk::bc032034-3b85-4c39-9f98-c0b2bcdcde83" providerId="AD" clId="Web-{8050DF19-0E07-45AF-8B50-F50C027C3A1D}" dt="2023-07-03T10:49:03.318" v="920" actId="1076"/>
          <ac:spMkLst>
            <pc:docMk/>
            <pc:sldMk cId="743017500" sldId="267"/>
            <ac:spMk id="17" creationId="{97E426D2-A8D4-4F6E-BD0A-C72FB668E1B2}"/>
          </ac:spMkLst>
        </pc:spChg>
      </pc:sldChg>
      <pc:sldChg chg="modSp">
        <pc:chgData name="Keating, Stewart" userId="S::stewart.keating@justice.gov.uk::bc032034-3b85-4c39-9f98-c0b2bcdcde83" providerId="AD" clId="Web-{8050DF19-0E07-45AF-8B50-F50C027C3A1D}" dt="2023-07-03T10:23:28.994" v="234" actId="20577"/>
        <pc:sldMkLst>
          <pc:docMk/>
          <pc:sldMk cId="2867630052" sldId="283"/>
        </pc:sldMkLst>
        <pc:spChg chg="mod">
          <ac:chgData name="Keating, Stewart" userId="S::stewart.keating@justice.gov.uk::bc032034-3b85-4c39-9f98-c0b2bcdcde83" providerId="AD" clId="Web-{8050DF19-0E07-45AF-8B50-F50C027C3A1D}" dt="2023-07-03T10:23:28.994" v="234" actId="20577"/>
          <ac:spMkLst>
            <pc:docMk/>
            <pc:sldMk cId="2867630052" sldId="283"/>
            <ac:spMk id="14" creationId="{E9BC8DE4-B658-4F99-B121-6FAA78FD064B}"/>
          </ac:spMkLst>
        </pc:spChg>
      </pc:sldChg>
      <pc:sldChg chg="modSp">
        <pc:chgData name="Keating, Stewart" userId="S::stewart.keating@justice.gov.uk::bc032034-3b85-4c39-9f98-c0b2bcdcde83" providerId="AD" clId="Web-{8050DF19-0E07-45AF-8B50-F50C027C3A1D}" dt="2023-07-03T10:26:42.796" v="325" actId="14100"/>
        <pc:sldMkLst>
          <pc:docMk/>
          <pc:sldMk cId="3414951126" sldId="286"/>
        </pc:sldMkLst>
        <pc:spChg chg="mod">
          <ac:chgData name="Keating, Stewart" userId="S::stewart.keating@justice.gov.uk::bc032034-3b85-4c39-9f98-c0b2bcdcde83" providerId="AD" clId="Web-{8050DF19-0E07-45AF-8B50-F50C027C3A1D}" dt="2023-07-03T10:26:42.796" v="325" actId="14100"/>
          <ac:spMkLst>
            <pc:docMk/>
            <pc:sldMk cId="3414951126" sldId="286"/>
            <ac:spMk id="18" creationId="{2B82B744-F75A-46F2-8F0F-F90B294B5AFC}"/>
          </ac:spMkLst>
        </pc:spChg>
      </pc:sldChg>
      <pc:sldChg chg="addSp delSp modSp">
        <pc:chgData name="Keating, Stewart" userId="S::stewart.keating@justice.gov.uk::bc032034-3b85-4c39-9f98-c0b2bcdcde83" providerId="AD" clId="Web-{8050DF19-0E07-45AF-8B50-F50C027C3A1D}" dt="2023-07-03T10:39:54.381" v="747" actId="14100"/>
        <pc:sldMkLst>
          <pc:docMk/>
          <pc:sldMk cId="2253207670" sldId="287"/>
        </pc:sldMkLst>
        <pc:spChg chg="mod">
          <ac:chgData name="Keating, Stewart" userId="S::stewart.keating@justice.gov.uk::bc032034-3b85-4c39-9f98-c0b2bcdcde83" providerId="AD" clId="Web-{8050DF19-0E07-45AF-8B50-F50C027C3A1D}" dt="2023-07-03T10:39:19.864" v="741" actId="1076"/>
          <ac:spMkLst>
            <pc:docMk/>
            <pc:sldMk cId="2253207670" sldId="287"/>
            <ac:spMk id="2" creationId="{0871E2A7-1179-4258-AAF9-08C0432B13DF}"/>
          </ac:spMkLst>
        </pc:spChg>
        <pc:spChg chg="add mod">
          <ac:chgData name="Keating, Stewart" userId="S::stewart.keating@justice.gov.uk::bc032034-3b85-4c39-9f98-c0b2bcdcde83" providerId="AD" clId="Web-{8050DF19-0E07-45AF-8B50-F50C027C3A1D}" dt="2023-07-03T10:39:54.381" v="747" actId="14100"/>
          <ac:spMkLst>
            <pc:docMk/>
            <pc:sldMk cId="2253207670" sldId="287"/>
            <ac:spMk id="3" creationId="{780F678D-2795-8182-ADF9-44FE38E3A39D}"/>
          </ac:spMkLst>
        </pc:spChg>
        <pc:spChg chg="mod">
          <ac:chgData name="Keating, Stewart" userId="S::stewart.keating@justice.gov.uk::bc032034-3b85-4c39-9f98-c0b2bcdcde83" providerId="AD" clId="Web-{8050DF19-0E07-45AF-8B50-F50C027C3A1D}" dt="2023-07-03T10:39:02.598" v="735" actId="14100"/>
          <ac:spMkLst>
            <pc:docMk/>
            <pc:sldMk cId="2253207670" sldId="287"/>
            <ac:spMk id="4" creationId="{9E5E7230-63A4-43B9-A14A-4C70F8C7BDBA}"/>
          </ac:spMkLst>
        </pc:spChg>
        <pc:spChg chg="del">
          <ac:chgData name="Keating, Stewart" userId="S::stewart.keating@justice.gov.uk::bc032034-3b85-4c39-9f98-c0b2bcdcde83" providerId="AD" clId="Web-{8050DF19-0E07-45AF-8B50-F50C027C3A1D}" dt="2023-07-03T10:27:00.609" v="330"/>
          <ac:spMkLst>
            <pc:docMk/>
            <pc:sldMk cId="2253207670" sldId="287"/>
            <ac:spMk id="5" creationId="{51984587-2F5A-48DF-A27B-FD71045DC6FC}"/>
          </ac:spMkLst>
        </pc:spChg>
        <pc:spChg chg="del">
          <ac:chgData name="Keating, Stewart" userId="S::stewart.keating@justice.gov.uk::bc032034-3b85-4c39-9f98-c0b2bcdcde83" providerId="AD" clId="Web-{8050DF19-0E07-45AF-8B50-F50C027C3A1D}" dt="2023-07-03T10:26:58.547" v="328"/>
          <ac:spMkLst>
            <pc:docMk/>
            <pc:sldMk cId="2253207670" sldId="287"/>
            <ac:spMk id="6" creationId="{7F3B8A29-DBF1-4CEC-9828-793A29226622}"/>
          </ac:spMkLst>
        </pc:spChg>
        <pc:spChg chg="del">
          <ac:chgData name="Keating, Stewart" userId="S::stewart.keating@justice.gov.uk::bc032034-3b85-4c39-9f98-c0b2bcdcde83" providerId="AD" clId="Web-{8050DF19-0E07-45AF-8B50-F50C027C3A1D}" dt="2023-07-03T10:27:05.437" v="331"/>
          <ac:spMkLst>
            <pc:docMk/>
            <pc:sldMk cId="2253207670" sldId="287"/>
            <ac:spMk id="9" creationId="{5D69B991-6E4E-DC2B-10EB-19124F7C336E}"/>
          </ac:spMkLst>
        </pc:spChg>
        <pc:spChg chg="del">
          <ac:chgData name="Keating, Stewart" userId="S::stewart.keating@justice.gov.uk::bc032034-3b85-4c39-9f98-c0b2bcdcde83" providerId="AD" clId="Web-{8050DF19-0E07-45AF-8B50-F50C027C3A1D}" dt="2023-07-03T10:26:58.547" v="327"/>
          <ac:spMkLst>
            <pc:docMk/>
            <pc:sldMk cId="2253207670" sldId="287"/>
            <ac:spMk id="11" creationId="{37FCE082-9ECC-4F99-B5D0-AE564DA4215B}"/>
          </ac:spMkLst>
        </pc:spChg>
        <pc:spChg chg="mod">
          <ac:chgData name="Keating, Stewart" userId="S::stewart.keating@justice.gov.uk::bc032034-3b85-4c39-9f98-c0b2bcdcde83" providerId="AD" clId="Web-{8050DF19-0E07-45AF-8B50-F50C027C3A1D}" dt="2023-07-03T10:27:34.532" v="342" actId="14100"/>
          <ac:spMkLst>
            <pc:docMk/>
            <pc:sldMk cId="2253207670" sldId="287"/>
            <ac:spMk id="12" creationId="{42A94FF1-1237-6AB5-FF54-99E706C2D36A}"/>
          </ac:spMkLst>
        </pc:spChg>
        <pc:spChg chg="del">
          <ac:chgData name="Keating, Stewart" userId="S::stewart.keating@justice.gov.uk::bc032034-3b85-4c39-9f98-c0b2bcdcde83" providerId="AD" clId="Web-{8050DF19-0E07-45AF-8B50-F50C027C3A1D}" dt="2023-07-03T10:26:58.547" v="326"/>
          <ac:spMkLst>
            <pc:docMk/>
            <pc:sldMk cId="2253207670" sldId="287"/>
            <ac:spMk id="13" creationId="{A9BFAFFC-89E6-4F19-A31C-90FBFFDEEC89}"/>
          </ac:spMkLst>
        </pc:spChg>
        <pc:spChg chg="mod">
          <ac:chgData name="Keating, Stewart" userId="S::stewart.keating@justice.gov.uk::bc032034-3b85-4c39-9f98-c0b2bcdcde83" providerId="AD" clId="Web-{8050DF19-0E07-45AF-8B50-F50C027C3A1D}" dt="2023-07-03T10:39:15.723" v="740" actId="1076"/>
          <ac:spMkLst>
            <pc:docMk/>
            <pc:sldMk cId="2253207670" sldId="287"/>
            <ac:spMk id="14" creationId="{501FD1A8-F6FF-473D-A330-82D0DD2161C3}"/>
          </ac:spMkLst>
        </pc:spChg>
        <pc:spChg chg="mod">
          <ac:chgData name="Keating, Stewart" userId="S::stewart.keating@justice.gov.uk::bc032034-3b85-4c39-9f98-c0b2bcdcde83" providerId="AD" clId="Web-{8050DF19-0E07-45AF-8B50-F50C027C3A1D}" dt="2023-07-03T10:38:53.738" v="734" actId="14100"/>
          <ac:spMkLst>
            <pc:docMk/>
            <pc:sldMk cId="2253207670" sldId="287"/>
            <ac:spMk id="16" creationId="{A2CB443C-1C5A-4328-AC91-3A9C111C8617}"/>
          </ac:spMkLst>
        </pc:spChg>
        <pc:spChg chg="mod">
          <ac:chgData name="Keating, Stewart" userId="S::stewart.keating@justice.gov.uk::bc032034-3b85-4c39-9f98-c0b2bcdcde83" providerId="AD" clId="Web-{8050DF19-0E07-45AF-8B50-F50C027C3A1D}" dt="2023-07-03T10:39:07.036" v="736" actId="1076"/>
          <ac:spMkLst>
            <pc:docMk/>
            <pc:sldMk cId="2253207670" sldId="287"/>
            <ac:spMk id="17" creationId="{97E426D2-A8D4-4F6E-BD0A-C72FB668E1B2}"/>
          </ac:spMkLst>
        </pc:spChg>
        <pc:spChg chg="del">
          <ac:chgData name="Keating, Stewart" userId="S::stewart.keating@justice.gov.uk::bc032034-3b85-4c39-9f98-c0b2bcdcde83" providerId="AD" clId="Web-{8050DF19-0E07-45AF-8B50-F50C027C3A1D}" dt="2023-07-03T10:28:06.252" v="353"/>
          <ac:spMkLst>
            <pc:docMk/>
            <pc:sldMk cId="2253207670" sldId="287"/>
            <ac:spMk id="20" creationId="{4D7B5EFC-F1E1-4484-965B-4405D0525248}"/>
          </ac:spMkLst>
        </pc:spChg>
        <pc:spChg chg="del">
          <ac:chgData name="Keating, Stewart" userId="S::stewart.keating@justice.gov.uk::bc032034-3b85-4c39-9f98-c0b2bcdcde83" providerId="AD" clId="Web-{8050DF19-0E07-45AF-8B50-F50C027C3A1D}" dt="2023-07-03T10:28:06.252" v="352"/>
          <ac:spMkLst>
            <pc:docMk/>
            <pc:sldMk cId="2253207670" sldId="287"/>
            <ac:spMk id="21" creationId="{F2072E84-35E3-40A5-A59B-5B67908DE888}"/>
          </ac:spMkLst>
        </pc:spChg>
        <pc:spChg chg="del mod">
          <ac:chgData name="Keating, Stewart" userId="S::stewart.keating@justice.gov.uk::bc032034-3b85-4c39-9f98-c0b2bcdcde83" providerId="AD" clId="Web-{8050DF19-0E07-45AF-8B50-F50C027C3A1D}" dt="2023-07-03T10:35:36.592" v="649"/>
          <ac:spMkLst>
            <pc:docMk/>
            <pc:sldMk cId="2253207670" sldId="287"/>
            <ac:spMk id="22" creationId="{4B1AF194-7C92-45CE-BD8D-DF23315784D9}"/>
          </ac:spMkLst>
        </pc:spChg>
        <pc:spChg chg="del">
          <ac:chgData name="Keating, Stewart" userId="S::stewart.keating@justice.gov.uk::bc032034-3b85-4c39-9f98-c0b2bcdcde83" providerId="AD" clId="Web-{8050DF19-0E07-45AF-8B50-F50C027C3A1D}" dt="2023-07-03T10:28:10.924" v="354"/>
          <ac:spMkLst>
            <pc:docMk/>
            <pc:sldMk cId="2253207670" sldId="287"/>
            <ac:spMk id="23" creationId="{AE6B2F24-8F62-BE1A-F0EE-0F383BA42DD7}"/>
          </ac:spMkLst>
        </pc:spChg>
        <pc:spChg chg="del">
          <ac:chgData name="Keating, Stewart" userId="S::stewart.keating@justice.gov.uk::bc032034-3b85-4c39-9f98-c0b2bcdcde83" providerId="AD" clId="Web-{8050DF19-0E07-45AF-8B50-F50C027C3A1D}" dt="2023-07-03T10:26:58.547" v="329"/>
          <ac:spMkLst>
            <pc:docMk/>
            <pc:sldMk cId="2253207670" sldId="287"/>
            <ac:spMk id="25" creationId="{BEDB70DD-7B7E-2BC9-E007-49FBB5B95672}"/>
          </ac:spMkLst>
        </pc:spChg>
      </pc:sldChg>
      <pc:sldChg chg="modSp">
        <pc:chgData name="Keating, Stewart" userId="S::stewart.keating@justice.gov.uk::bc032034-3b85-4c39-9f98-c0b2bcdcde83" providerId="AD" clId="Web-{8050DF19-0E07-45AF-8B50-F50C027C3A1D}" dt="2023-07-03T10:52:40.668" v="1144" actId="1076"/>
        <pc:sldMkLst>
          <pc:docMk/>
          <pc:sldMk cId="5260123" sldId="288"/>
        </pc:sldMkLst>
        <pc:spChg chg="mod">
          <ac:chgData name="Keating, Stewart" userId="S::stewart.keating@justice.gov.uk::bc032034-3b85-4c39-9f98-c0b2bcdcde83" providerId="AD" clId="Web-{8050DF19-0E07-45AF-8B50-F50C027C3A1D}" dt="2023-07-03T10:52:32.730" v="1138" actId="1076"/>
          <ac:spMkLst>
            <pc:docMk/>
            <pc:sldMk cId="5260123" sldId="288"/>
            <ac:spMk id="3" creationId="{99982358-12F0-4ADA-EFEE-2C2027D33623}"/>
          </ac:spMkLst>
        </pc:spChg>
        <pc:spChg chg="mod">
          <ac:chgData name="Keating, Stewart" userId="S::stewart.keating@justice.gov.uk::bc032034-3b85-4c39-9f98-c0b2bcdcde83" providerId="AD" clId="Web-{8050DF19-0E07-45AF-8B50-F50C027C3A1D}" dt="2023-07-03T10:52:32.762" v="1139" actId="1076"/>
          <ac:spMkLst>
            <pc:docMk/>
            <pc:sldMk cId="5260123" sldId="288"/>
            <ac:spMk id="4" creationId="{9E5E7230-63A4-43B9-A14A-4C70F8C7BDBA}"/>
          </ac:spMkLst>
        </pc:spChg>
        <pc:spChg chg="mod">
          <ac:chgData name="Keating, Stewart" userId="S::stewart.keating@justice.gov.uk::bc032034-3b85-4c39-9f98-c0b2bcdcde83" providerId="AD" clId="Web-{8050DF19-0E07-45AF-8B50-F50C027C3A1D}" dt="2023-07-03T10:52:32.793" v="1140" actId="1076"/>
          <ac:spMkLst>
            <pc:docMk/>
            <pc:sldMk cId="5260123" sldId="288"/>
            <ac:spMk id="6" creationId="{7F3B8A29-DBF1-4CEC-9828-793A29226622}"/>
          </ac:spMkLst>
        </pc:spChg>
        <pc:spChg chg="mod">
          <ac:chgData name="Keating, Stewart" userId="S::stewart.keating@justice.gov.uk::bc032034-3b85-4c39-9f98-c0b2bcdcde83" providerId="AD" clId="Web-{8050DF19-0E07-45AF-8B50-F50C027C3A1D}" dt="2023-07-03T10:52:40.668" v="1144" actId="1076"/>
          <ac:spMkLst>
            <pc:docMk/>
            <pc:sldMk cId="5260123" sldId="288"/>
            <ac:spMk id="9" creationId="{D6FE9DB3-5C8C-4201-AEC1-E418A0C66106}"/>
          </ac:spMkLst>
        </pc:spChg>
        <pc:spChg chg="mod">
          <ac:chgData name="Keating, Stewart" userId="S::stewart.keating@justice.gov.uk::bc032034-3b85-4c39-9f98-c0b2bcdcde83" providerId="AD" clId="Web-{8050DF19-0E07-45AF-8B50-F50C027C3A1D}" dt="2023-07-03T10:52:32.793" v="1141" actId="1076"/>
          <ac:spMkLst>
            <pc:docMk/>
            <pc:sldMk cId="5260123" sldId="288"/>
            <ac:spMk id="11" creationId="{37FCE082-9ECC-4F99-B5D0-AE564DA4215B}"/>
          </ac:spMkLst>
        </pc:spChg>
        <pc:spChg chg="mod">
          <ac:chgData name="Keating, Stewart" userId="S::stewart.keating@justice.gov.uk::bc032034-3b85-4c39-9f98-c0b2bcdcde83" providerId="AD" clId="Web-{8050DF19-0E07-45AF-8B50-F50C027C3A1D}" dt="2023-07-03T10:52:32.793" v="1142" actId="1076"/>
          <ac:spMkLst>
            <pc:docMk/>
            <pc:sldMk cId="5260123" sldId="288"/>
            <ac:spMk id="17" creationId="{97E426D2-A8D4-4F6E-BD0A-C72FB668E1B2}"/>
          </ac:spMkLst>
        </pc:spChg>
      </pc:sldChg>
      <pc:sldChg chg="addSp modSp">
        <pc:chgData name="Keating, Stewart" userId="S::stewart.keating@justice.gov.uk::bc032034-3b85-4c39-9f98-c0b2bcdcde83" providerId="AD" clId="Web-{8050DF19-0E07-45AF-8B50-F50C027C3A1D}" dt="2023-07-03T10:56:53.925" v="1536" actId="20577"/>
        <pc:sldMkLst>
          <pc:docMk/>
          <pc:sldMk cId="2881410088" sldId="289"/>
        </pc:sldMkLst>
        <pc:spChg chg="add mod">
          <ac:chgData name="Keating, Stewart" userId="S::stewart.keating@justice.gov.uk::bc032034-3b85-4c39-9f98-c0b2bcdcde83" providerId="AD" clId="Web-{8050DF19-0E07-45AF-8B50-F50C027C3A1D}" dt="2023-07-03T10:56:53.925" v="1536" actId="20577"/>
          <ac:spMkLst>
            <pc:docMk/>
            <pc:sldMk cId="2881410088" sldId="289"/>
            <ac:spMk id="2" creationId="{A2D63ECB-B300-577E-4DD3-970B9E6F9FC3}"/>
          </ac:spMkLst>
        </pc:spChg>
        <pc:spChg chg="mod">
          <ac:chgData name="Keating, Stewart" userId="S::stewart.keating@justice.gov.uk::bc032034-3b85-4c39-9f98-c0b2bcdcde83" providerId="AD" clId="Web-{8050DF19-0E07-45AF-8B50-F50C027C3A1D}" dt="2023-07-03T10:52:53.340" v="1154" actId="1076"/>
          <ac:spMkLst>
            <pc:docMk/>
            <pc:sldMk cId="2881410088" sldId="289"/>
            <ac:spMk id="11" creationId="{37FCE082-9ECC-4F99-B5D0-AE564DA4215B}"/>
          </ac:spMkLst>
        </pc:spChg>
        <pc:spChg chg="mod">
          <ac:chgData name="Keating, Stewart" userId="S::stewart.keating@justice.gov.uk::bc032034-3b85-4c39-9f98-c0b2bcdcde83" providerId="AD" clId="Web-{8050DF19-0E07-45AF-8B50-F50C027C3A1D}" dt="2023-07-03T10:53:04.262" v="1164" actId="1076"/>
          <ac:spMkLst>
            <pc:docMk/>
            <pc:sldMk cId="2881410088" sldId="289"/>
            <ac:spMk id="17" creationId="{97E426D2-A8D4-4F6E-BD0A-C72FB668E1B2}"/>
          </ac:spMkLst>
        </pc:spChg>
      </pc:sldChg>
      <pc:sldChg chg="delSp del">
        <pc:chgData name="Keating, Stewart" userId="S::stewart.keating@justice.gov.uk::bc032034-3b85-4c39-9f98-c0b2bcdcde83" providerId="AD" clId="Web-{8050DF19-0E07-45AF-8B50-F50C027C3A1D}" dt="2023-07-03T10:43:22.387" v="772"/>
        <pc:sldMkLst>
          <pc:docMk/>
          <pc:sldMk cId="942194967" sldId="293"/>
        </pc:sldMkLst>
        <pc:spChg chg="del">
          <ac:chgData name="Keating, Stewart" userId="S::stewart.keating@justice.gov.uk::bc032034-3b85-4c39-9f98-c0b2bcdcde83" providerId="AD" clId="Web-{8050DF19-0E07-45AF-8B50-F50C027C3A1D}" dt="2023-07-03T10:43:01.058" v="769"/>
          <ac:spMkLst>
            <pc:docMk/>
            <pc:sldMk cId="942194967" sldId="293"/>
            <ac:spMk id="2" creationId="{D07DEE29-BCBE-CBE1-3C7F-C42907320E2E}"/>
          </ac:spMkLst>
        </pc:spChg>
      </pc:sldChg>
      <pc:sldChg chg="add del replId">
        <pc:chgData name="Keating, Stewart" userId="S::stewart.keating@justice.gov.uk::bc032034-3b85-4c39-9f98-c0b2bcdcde83" providerId="AD" clId="Web-{8050DF19-0E07-45AF-8B50-F50C027C3A1D}" dt="2023-07-03T10:40:15.647" v="748"/>
        <pc:sldMkLst>
          <pc:docMk/>
          <pc:sldMk cId="856046448" sldId="294"/>
        </pc:sldMkLst>
      </pc:sldChg>
      <pc:sldChg chg="addSp delSp modSp add replId">
        <pc:chgData name="Keating, Stewart" userId="S::stewart.keating@justice.gov.uk::bc032034-3b85-4c39-9f98-c0b2bcdcde83" providerId="AD" clId="Web-{8050DF19-0E07-45AF-8B50-F50C027C3A1D}" dt="2023-07-03T10:49:59.117" v="945" actId="20577"/>
        <pc:sldMkLst>
          <pc:docMk/>
          <pc:sldMk cId="2519657126" sldId="294"/>
        </pc:sldMkLst>
        <pc:spChg chg="add mod">
          <ac:chgData name="Keating, Stewart" userId="S::stewart.keating@justice.gov.uk::bc032034-3b85-4c39-9f98-c0b2bcdcde83" providerId="AD" clId="Web-{8050DF19-0E07-45AF-8B50-F50C027C3A1D}" dt="2023-07-03T10:49:59.117" v="945" actId="20577"/>
          <ac:spMkLst>
            <pc:docMk/>
            <pc:sldMk cId="2519657126" sldId="294"/>
            <ac:spMk id="2" creationId="{90F434C8-A536-2CBC-0FCB-E1672F049088}"/>
          </ac:spMkLst>
        </pc:spChg>
        <pc:spChg chg="add mod">
          <ac:chgData name="Keating, Stewart" userId="S::stewart.keating@justice.gov.uk::bc032034-3b85-4c39-9f98-c0b2bcdcde83" providerId="AD" clId="Web-{8050DF19-0E07-45AF-8B50-F50C027C3A1D}" dt="2023-07-03T10:44:08.185" v="779" actId="14100"/>
          <ac:spMkLst>
            <pc:docMk/>
            <pc:sldMk cId="2519657126" sldId="294"/>
            <ac:spMk id="8" creationId="{8993C0A6-DFE5-24BE-18FA-9BBEECE0D07C}"/>
          </ac:spMkLst>
        </pc:spChg>
        <pc:spChg chg="del">
          <ac:chgData name="Keating, Stewart" userId="S::stewart.keating@justice.gov.uk::bc032034-3b85-4c39-9f98-c0b2bcdcde83" providerId="AD" clId="Web-{8050DF19-0E07-45AF-8B50-F50C027C3A1D}" dt="2023-07-03T10:43:26.215" v="773"/>
          <ac:spMkLst>
            <pc:docMk/>
            <pc:sldMk cId="2519657126" sldId="294"/>
            <ac:spMk id="9" creationId="{D6FE9DB3-5C8C-4201-AEC1-E418A0C66106}"/>
          </ac:spMkLst>
        </pc:spChg>
        <pc:spChg chg="mod">
          <ac:chgData name="Keating, Stewart" userId="S::stewart.keating@justice.gov.uk::bc032034-3b85-4c39-9f98-c0b2bcdcde83" providerId="AD" clId="Web-{8050DF19-0E07-45AF-8B50-F50C027C3A1D}" dt="2023-07-03T10:47:19.706" v="852" actId="14100"/>
          <ac:spMkLst>
            <pc:docMk/>
            <pc:sldMk cId="2519657126" sldId="294"/>
            <ac:spMk id="11" creationId="{37FCE082-9ECC-4F99-B5D0-AE564DA4215B}"/>
          </ac:spMkLst>
        </pc:spChg>
        <pc:spChg chg="mod">
          <ac:chgData name="Keating, Stewart" userId="S::stewart.keating@justice.gov.uk::bc032034-3b85-4c39-9f98-c0b2bcdcde83" providerId="AD" clId="Web-{8050DF19-0E07-45AF-8B50-F50C027C3A1D}" dt="2023-07-03T10:47:38.253" v="867" actId="1076"/>
          <ac:spMkLst>
            <pc:docMk/>
            <pc:sldMk cId="2519657126" sldId="294"/>
            <ac:spMk id="13" creationId="{A9BFAFFC-89E6-4F19-A31C-90FBFFDEEC89}"/>
          </ac:spMkLst>
        </pc:spChg>
        <pc:spChg chg="mod">
          <ac:chgData name="Keating, Stewart" userId="S::stewart.keating@justice.gov.uk::bc032034-3b85-4c39-9f98-c0b2bcdcde83" providerId="AD" clId="Web-{8050DF19-0E07-45AF-8B50-F50C027C3A1D}" dt="2023-07-03T10:48:22.973" v="889" actId="1076"/>
          <ac:spMkLst>
            <pc:docMk/>
            <pc:sldMk cId="2519657126" sldId="294"/>
            <ac:spMk id="14" creationId="{501FD1A8-F6FF-473D-A330-82D0DD2161C3}"/>
          </ac:spMkLst>
        </pc:spChg>
        <pc:spChg chg="mod">
          <ac:chgData name="Keating, Stewart" userId="S::stewart.keating@justice.gov.uk::bc032034-3b85-4c39-9f98-c0b2bcdcde83" providerId="AD" clId="Web-{8050DF19-0E07-45AF-8B50-F50C027C3A1D}" dt="2023-07-03T10:48:08.723" v="878" actId="1076"/>
          <ac:spMkLst>
            <pc:docMk/>
            <pc:sldMk cId="2519657126" sldId="294"/>
            <ac:spMk id="17" creationId="{97E426D2-A8D4-4F6E-BD0A-C72FB668E1B2}"/>
          </ac:spMkLst>
        </pc:spChg>
        <pc:spChg chg="mod">
          <ac:chgData name="Keating, Stewart" userId="S::stewart.keating@justice.gov.uk::bc032034-3b85-4c39-9f98-c0b2bcdcde83" providerId="AD" clId="Web-{8050DF19-0E07-45AF-8B50-F50C027C3A1D}" dt="2023-07-03T10:48:28.973" v="890" actId="1076"/>
          <ac:spMkLst>
            <pc:docMk/>
            <pc:sldMk cId="2519657126" sldId="294"/>
            <ac:spMk id="24" creationId="{914115E2-E9A6-4692-8D04-0E21F58DD3F1}"/>
          </ac:spMkLst>
        </pc:spChg>
      </pc:sldChg>
      <pc:sldChg chg="addSp delSp modSp add replId addAnim delAnim">
        <pc:chgData name="Keating, Stewart" userId="S::stewart.keating@justice.gov.uk::bc032034-3b85-4c39-9f98-c0b2bcdcde83" providerId="AD" clId="Web-{8050DF19-0E07-45AF-8B50-F50C027C3A1D}" dt="2023-07-03T11:01:19.011" v="1903" actId="1076"/>
        <pc:sldMkLst>
          <pc:docMk/>
          <pc:sldMk cId="2005193761" sldId="295"/>
        </pc:sldMkLst>
        <pc:spChg chg="del">
          <ac:chgData name="Keating, Stewart" userId="S::stewart.keating@justice.gov.uk::bc032034-3b85-4c39-9f98-c0b2bcdcde83" providerId="AD" clId="Web-{8050DF19-0E07-45AF-8B50-F50C027C3A1D}" dt="2023-07-03T10:57:05.723" v="1539"/>
          <ac:spMkLst>
            <pc:docMk/>
            <pc:sldMk cId="2005193761" sldId="295"/>
            <ac:spMk id="3" creationId="{37FE65E4-7017-96A1-5D0A-453855D25868}"/>
          </ac:spMkLst>
        </pc:spChg>
        <pc:spChg chg="del">
          <ac:chgData name="Keating, Stewart" userId="S::stewart.keating@justice.gov.uk::bc032034-3b85-4c39-9f98-c0b2bcdcde83" providerId="AD" clId="Web-{8050DF19-0E07-45AF-8B50-F50C027C3A1D}" dt="2023-07-03T10:57:01.551" v="1538"/>
          <ac:spMkLst>
            <pc:docMk/>
            <pc:sldMk cId="2005193761" sldId="295"/>
            <ac:spMk id="4" creationId="{9E5E7230-63A4-43B9-A14A-4C70F8C7BDBA}"/>
          </ac:spMkLst>
        </pc:spChg>
        <pc:spChg chg="add">
          <ac:chgData name="Keating, Stewart" userId="S::stewart.keating@justice.gov.uk::bc032034-3b85-4c39-9f98-c0b2bcdcde83" providerId="AD" clId="Web-{8050DF19-0E07-45AF-8B50-F50C027C3A1D}" dt="2023-07-03T10:57:25.676" v="1544"/>
          <ac:spMkLst>
            <pc:docMk/>
            <pc:sldMk cId="2005193761" sldId="295"/>
            <ac:spMk id="5" creationId="{BD6A47E4-0609-424E-9761-2975CC8354CE}"/>
          </ac:spMkLst>
        </pc:spChg>
        <pc:spChg chg="mod">
          <ac:chgData name="Keating, Stewart" userId="S::stewart.keating@justice.gov.uk::bc032034-3b85-4c39-9f98-c0b2bcdcde83" providerId="AD" clId="Web-{8050DF19-0E07-45AF-8B50-F50C027C3A1D}" dt="2023-07-03T11:00:27.182" v="1840" actId="1076"/>
          <ac:spMkLst>
            <pc:docMk/>
            <pc:sldMk cId="2005193761" sldId="295"/>
            <ac:spMk id="6" creationId="{7F3B8A29-DBF1-4CEC-9828-793A29226622}"/>
          </ac:spMkLst>
        </pc:spChg>
        <pc:spChg chg="del">
          <ac:chgData name="Keating, Stewart" userId="S::stewart.keating@justice.gov.uk::bc032034-3b85-4c39-9f98-c0b2bcdcde83" providerId="AD" clId="Web-{8050DF19-0E07-45AF-8B50-F50C027C3A1D}" dt="2023-07-03T10:57:08.457" v="1540"/>
          <ac:spMkLst>
            <pc:docMk/>
            <pc:sldMk cId="2005193761" sldId="295"/>
            <ac:spMk id="7" creationId="{BEEDBF97-39B5-4D26-A72E-F76D652C53A5}"/>
          </ac:spMkLst>
        </pc:spChg>
        <pc:spChg chg="add del mod">
          <ac:chgData name="Keating, Stewart" userId="S::stewart.keating@justice.gov.uk::bc032034-3b85-4c39-9f98-c0b2bcdcde83" providerId="AD" clId="Web-{8050DF19-0E07-45AF-8B50-F50C027C3A1D}" dt="2023-07-03T11:01:06.542" v="1900"/>
          <ac:spMkLst>
            <pc:docMk/>
            <pc:sldMk cId="2005193761" sldId="295"/>
            <ac:spMk id="9" creationId="{8854D669-442B-B9EF-9A03-019616E17289}"/>
          </ac:spMkLst>
        </pc:spChg>
        <pc:spChg chg="del">
          <ac:chgData name="Keating, Stewart" userId="S::stewart.keating@justice.gov.uk::bc032034-3b85-4c39-9f98-c0b2bcdcde83" providerId="AD" clId="Web-{8050DF19-0E07-45AF-8B50-F50C027C3A1D}" dt="2023-07-03T10:57:09.863" v="1541"/>
          <ac:spMkLst>
            <pc:docMk/>
            <pc:sldMk cId="2005193761" sldId="295"/>
            <ac:spMk id="10" creationId="{F3819B10-97EB-46DF-B868-7B34230E816F}"/>
          </ac:spMkLst>
        </pc:spChg>
        <pc:spChg chg="mod">
          <ac:chgData name="Keating, Stewart" userId="S::stewart.keating@justice.gov.uk::bc032034-3b85-4c39-9f98-c0b2bcdcde83" providerId="AD" clId="Web-{8050DF19-0E07-45AF-8B50-F50C027C3A1D}" dt="2023-07-03T11:00:27.182" v="1841" actId="1076"/>
          <ac:spMkLst>
            <pc:docMk/>
            <pc:sldMk cId="2005193761" sldId="295"/>
            <ac:spMk id="11" creationId="{37FCE082-9ECC-4F99-B5D0-AE564DA4215B}"/>
          </ac:spMkLst>
        </pc:spChg>
        <pc:spChg chg="add mod">
          <ac:chgData name="Keating, Stewart" userId="S::stewart.keating@justice.gov.uk::bc032034-3b85-4c39-9f98-c0b2bcdcde83" providerId="AD" clId="Web-{8050DF19-0E07-45AF-8B50-F50C027C3A1D}" dt="2023-07-03T11:01:19.011" v="1903" actId="1076"/>
          <ac:spMkLst>
            <pc:docMk/>
            <pc:sldMk cId="2005193761" sldId="295"/>
            <ac:spMk id="13" creationId="{3FC83764-44B8-6BF2-5FD4-60237A320343}"/>
          </ac:spMkLst>
        </pc:spChg>
        <pc:spChg chg="del">
          <ac:chgData name="Keating, Stewart" userId="S::stewart.keating@justice.gov.uk::bc032034-3b85-4c39-9f98-c0b2bcdcde83" providerId="AD" clId="Web-{8050DF19-0E07-45AF-8B50-F50C027C3A1D}" dt="2023-07-03T10:57:00.191" v="1537"/>
          <ac:spMkLst>
            <pc:docMk/>
            <pc:sldMk cId="2005193761" sldId="295"/>
            <ac:spMk id="17" creationId="{97E426D2-A8D4-4F6E-BD0A-C72FB668E1B2}"/>
          </ac:spMkLst>
        </pc:spChg>
      </pc:sldChg>
    </pc:docChg>
  </pc:docChgLst>
  <pc:docChgLst>
    <pc:chgData name="Keating, Stewart" userId="S::stewart.keating@justice.gov.uk::bc032034-3b85-4c39-9f98-c0b2bcdcde83" providerId="AD" clId="Web-{32A98985-C253-4EE0-AE80-FFFC36D568C9}"/>
    <pc:docChg chg="modSld">
      <pc:chgData name="Keating, Stewart" userId="S::stewart.keating@justice.gov.uk::bc032034-3b85-4c39-9f98-c0b2bcdcde83" providerId="AD" clId="Web-{32A98985-C253-4EE0-AE80-FFFC36D568C9}" dt="2023-07-03T12:10:08.418" v="215" actId="20577"/>
      <pc:docMkLst>
        <pc:docMk/>
      </pc:docMkLst>
      <pc:sldChg chg="modSp">
        <pc:chgData name="Keating, Stewart" userId="S::stewart.keating@justice.gov.uk::bc032034-3b85-4c39-9f98-c0b2bcdcde83" providerId="AD" clId="Web-{32A98985-C253-4EE0-AE80-FFFC36D568C9}" dt="2023-07-03T12:08:55.712" v="201" actId="1076"/>
        <pc:sldMkLst>
          <pc:docMk/>
          <pc:sldMk cId="918941083" sldId="264"/>
        </pc:sldMkLst>
        <pc:spChg chg="mod">
          <ac:chgData name="Keating, Stewart" userId="S::stewart.keating@justice.gov.uk::bc032034-3b85-4c39-9f98-c0b2bcdcde83" providerId="AD" clId="Web-{32A98985-C253-4EE0-AE80-FFFC36D568C9}" dt="2023-07-03T12:08:55.712" v="201" actId="1076"/>
          <ac:spMkLst>
            <pc:docMk/>
            <pc:sldMk cId="918941083" sldId="264"/>
            <ac:spMk id="17" creationId="{97E426D2-A8D4-4F6E-BD0A-C72FB668E1B2}"/>
          </ac:spMkLst>
        </pc:spChg>
      </pc:sldChg>
      <pc:sldChg chg="addSp delSp modSp">
        <pc:chgData name="Keating, Stewart" userId="S::stewart.keating@justice.gov.uk::bc032034-3b85-4c39-9f98-c0b2bcdcde83" providerId="AD" clId="Web-{32A98985-C253-4EE0-AE80-FFFC36D568C9}" dt="2023-07-03T12:08:11.508" v="197" actId="20577"/>
        <pc:sldMkLst>
          <pc:docMk/>
          <pc:sldMk cId="1796132119" sldId="280"/>
        </pc:sldMkLst>
        <pc:spChg chg="mod">
          <ac:chgData name="Keating, Stewart" userId="S::stewart.keating@justice.gov.uk::bc032034-3b85-4c39-9f98-c0b2bcdcde83" providerId="AD" clId="Web-{32A98985-C253-4EE0-AE80-FFFC36D568C9}" dt="2023-07-03T12:05:50.175" v="156"/>
          <ac:spMkLst>
            <pc:docMk/>
            <pc:sldMk cId="1796132119" sldId="280"/>
            <ac:spMk id="3" creationId="{C5AEAF61-7B77-517A-ED8F-E0468674E762}"/>
          </ac:spMkLst>
        </pc:spChg>
        <pc:spChg chg="mod">
          <ac:chgData name="Keating, Stewart" userId="S::stewart.keating@justice.gov.uk::bc032034-3b85-4c39-9f98-c0b2bcdcde83" providerId="AD" clId="Web-{32A98985-C253-4EE0-AE80-FFFC36D568C9}" dt="2023-07-03T12:05:59.269" v="157"/>
          <ac:spMkLst>
            <pc:docMk/>
            <pc:sldMk cId="1796132119" sldId="280"/>
            <ac:spMk id="4" creationId="{6FDA7C83-0EA5-0BBA-335E-7ED6CBC461C2}"/>
          </ac:spMkLst>
        </pc:spChg>
        <pc:spChg chg="mod">
          <ac:chgData name="Keating, Stewart" userId="S::stewart.keating@justice.gov.uk::bc032034-3b85-4c39-9f98-c0b2bcdcde83" providerId="AD" clId="Web-{32A98985-C253-4EE0-AE80-FFFC36D568C9}" dt="2023-07-03T12:06:14.051" v="160"/>
          <ac:spMkLst>
            <pc:docMk/>
            <pc:sldMk cId="1796132119" sldId="280"/>
            <ac:spMk id="5" creationId="{8FA073C8-B48B-D925-2E61-8FFA5F98A416}"/>
          </ac:spMkLst>
        </pc:spChg>
        <pc:spChg chg="mod">
          <ac:chgData name="Keating, Stewart" userId="S::stewart.keating@justice.gov.uk::bc032034-3b85-4c39-9f98-c0b2bcdcde83" providerId="AD" clId="Web-{32A98985-C253-4EE0-AE80-FFFC36D568C9}" dt="2023-07-03T12:05:34.440" v="152" actId="20577"/>
          <ac:spMkLst>
            <pc:docMk/>
            <pc:sldMk cId="1796132119" sldId="280"/>
            <ac:spMk id="8" creationId="{2D8B404A-AB7B-A8C5-A049-248D2DBFB682}"/>
          </ac:spMkLst>
        </pc:spChg>
        <pc:spChg chg="mod">
          <ac:chgData name="Keating, Stewart" userId="S::stewart.keating@justice.gov.uk::bc032034-3b85-4c39-9f98-c0b2bcdcde83" providerId="AD" clId="Web-{32A98985-C253-4EE0-AE80-FFFC36D568C9}" dt="2023-07-03T12:05:39.174" v="155" actId="20577"/>
          <ac:spMkLst>
            <pc:docMk/>
            <pc:sldMk cId="1796132119" sldId="280"/>
            <ac:spMk id="9" creationId="{2E5E3E74-D53C-872B-2885-8BD114EBE147}"/>
          </ac:spMkLst>
        </pc:spChg>
        <pc:spChg chg="add mod">
          <ac:chgData name="Keating, Stewart" userId="S::stewart.keating@justice.gov.uk::bc032034-3b85-4c39-9f98-c0b2bcdcde83" providerId="AD" clId="Web-{32A98985-C253-4EE0-AE80-FFFC36D568C9}" dt="2023-07-03T12:08:11.508" v="197" actId="20577"/>
          <ac:spMkLst>
            <pc:docMk/>
            <pc:sldMk cId="1796132119" sldId="280"/>
            <ac:spMk id="10" creationId="{2D7392B3-BD28-B564-D379-341044297BE9}"/>
          </ac:spMkLst>
        </pc:spChg>
        <pc:cxnChg chg="del mod">
          <ac:chgData name="Keating, Stewart" userId="S::stewart.keating@justice.gov.uk::bc032034-3b85-4c39-9f98-c0b2bcdcde83" providerId="AD" clId="Web-{32A98985-C253-4EE0-AE80-FFFC36D568C9}" dt="2023-07-03T12:06:52.255" v="165"/>
          <ac:cxnSpMkLst>
            <pc:docMk/>
            <pc:sldMk cId="1796132119" sldId="280"/>
            <ac:cxnSpMk id="6" creationId="{CAD812DB-B94E-C66E-BA85-236181C75102}"/>
          </ac:cxnSpMkLst>
        </pc:cxnChg>
        <pc:cxnChg chg="mod">
          <ac:chgData name="Keating, Stewart" userId="S::stewart.keating@justice.gov.uk::bc032034-3b85-4c39-9f98-c0b2bcdcde83" providerId="AD" clId="Web-{32A98985-C253-4EE0-AE80-FFFC36D568C9}" dt="2023-07-03T12:06:38.661" v="164"/>
          <ac:cxnSpMkLst>
            <pc:docMk/>
            <pc:sldMk cId="1796132119" sldId="280"/>
            <ac:cxnSpMk id="7" creationId="{D9A9D95A-56F6-0B10-7226-85D173A71D42}"/>
          </ac:cxnSpMkLst>
        </pc:cxnChg>
        <pc:cxnChg chg="add mod">
          <ac:chgData name="Keating, Stewart" userId="S::stewart.keating@justice.gov.uk::bc032034-3b85-4c39-9f98-c0b2bcdcde83" providerId="AD" clId="Web-{32A98985-C253-4EE0-AE80-FFFC36D568C9}" dt="2023-07-03T12:07:41.975" v="177"/>
          <ac:cxnSpMkLst>
            <pc:docMk/>
            <pc:sldMk cId="1796132119" sldId="280"/>
            <ac:cxnSpMk id="11" creationId="{60A76894-637B-6F81-8C8A-FD84046A0F9C}"/>
          </ac:cxnSpMkLst>
        </pc:cxnChg>
        <pc:cxnChg chg="add mod">
          <ac:chgData name="Keating, Stewart" userId="S::stewart.keating@justice.gov.uk::bc032034-3b85-4c39-9f98-c0b2bcdcde83" providerId="AD" clId="Web-{32A98985-C253-4EE0-AE80-FFFC36D568C9}" dt="2023-07-03T12:07:46.929" v="178"/>
          <ac:cxnSpMkLst>
            <pc:docMk/>
            <pc:sldMk cId="1796132119" sldId="280"/>
            <ac:cxnSpMk id="12" creationId="{5FE4A9AD-03C4-3B94-D8D6-16965590C3AC}"/>
          </ac:cxnSpMkLst>
        </pc:cxnChg>
      </pc:sldChg>
      <pc:sldChg chg="modSp">
        <pc:chgData name="Keating, Stewart" userId="S::stewart.keating@justice.gov.uk::bc032034-3b85-4c39-9f98-c0b2bcdcde83" providerId="AD" clId="Web-{32A98985-C253-4EE0-AE80-FFFC36D568C9}" dt="2023-07-03T12:10:08.418" v="215" actId="20577"/>
        <pc:sldMkLst>
          <pc:docMk/>
          <pc:sldMk cId="539897124" sldId="290"/>
        </pc:sldMkLst>
        <pc:spChg chg="mod">
          <ac:chgData name="Keating, Stewart" userId="S::stewart.keating@justice.gov.uk::bc032034-3b85-4c39-9f98-c0b2bcdcde83" providerId="AD" clId="Web-{32A98985-C253-4EE0-AE80-FFFC36D568C9}" dt="2023-07-03T12:10:08.418" v="215" actId="20577"/>
          <ac:spMkLst>
            <pc:docMk/>
            <pc:sldMk cId="539897124" sldId="290"/>
            <ac:spMk id="3" creationId="{319E56C9-C99B-82BB-D88E-BB92C0ADA424}"/>
          </ac:spMkLst>
        </pc:spChg>
      </pc:sldChg>
      <pc:sldChg chg="modSp">
        <pc:chgData name="Keating, Stewart" userId="S::stewart.keating@justice.gov.uk::bc032034-3b85-4c39-9f98-c0b2bcdcde83" providerId="AD" clId="Web-{32A98985-C253-4EE0-AE80-FFFC36D568C9}" dt="2023-07-03T12:09:04.634" v="202" actId="1076"/>
        <pc:sldMkLst>
          <pc:docMk/>
          <pc:sldMk cId="2519657126" sldId="294"/>
        </pc:sldMkLst>
        <pc:spChg chg="mod">
          <ac:chgData name="Keating, Stewart" userId="S::stewart.keating@justice.gov.uk::bc032034-3b85-4c39-9f98-c0b2bcdcde83" providerId="AD" clId="Web-{32A98985-C253-4EE0-AE80-FFFC36D568C9}" dt="2023-07-03T12:09:04.634" v="202" actId="1076"/>
          <ac:spMkLst>
            <pc:docMk/>
            <pc:sldMk cId="2519657126" sldId="294"/>
            <ac:spMk id="17" creationId="{97E426D2-A8D4-4F6E-BD0A-C72FB668E1B2}"/>
          </ac:spMkLst>
        </pc:spChg>
      </pc:sldChg>
    </pc:docChg>
  </pc:docChgLst>
  <pc:docChgLst>
    <pc:chgData name="Keating, Stewart" userId="S::stewart.keating@justice.gov.uk::bc032034-3b85-4c39-9f98-c0b2bcdcde83" providerId="AD" clId="Web-{866D06AD-CD73-4AEB-B0A4-BF051F64500F}"/>
    <pc:docChg chg="modSld">
      <pc:chgData name="Keating, Stewart" userId="S::stewart.keating@justice.gov.uk::bc032034-3b85-4c39-9f98-c0b2bcdcde83" providerId="AD" clId="Web-{866D06AD-CD73-4AEB-B0A4-BF051F64500F}" dt="2023-07-03T12:21:01.335" v="140" actId="1076"/>
      <pc:docMkLst>
        <pc:docMk/>
      </pc:docMkLst>
      <pc:sldChg chg="addSp delSp modSp">
        <pc:chgData name="Keating, Stewart" userId="S::stewart.keating@justice.gov.uk::bc032034-3b85-4c39-9f98-c0b2bcdcde83" providerId="AD" clId="Web-{866D06AD-CD73-4AEB-B0A4-BF051F64500F}" dt="2023-07-03T12:21:01.335" v="140" actId="1076"/>
        <pc:sldMkLst>
          <pc:docMk/>
          <pc:sldMk cId="1796132119" sldId="280"/>
        </pc:sldMkLst>
        <pc:spChg chg="mod">
          <ac:chgData name="Keating, Stewart" userId="S::stewart.keating@justice.gov.uk::bc032034-3b85-4c39-9f98-c0b2bcdcde83" providerId="AD" clId="Web-{866D06AD-CD73-4AEB-B0A4-BF051F64500F}" dt="2023-07-03T12:14:37.257" v="56" actId="1076"/>
          <ac:spMkLst>
            <pc:docMk/>
            <pc:sldMk cId="1796132119" sldId="280"/>
            <ac:spMk id="3" creationId="{C5AEAF61-7B77-517A-ED8F-E0468674E762}"/>
          </ac:spMkLst>
        </pc:spChg>
        <pc:spChg chg="mod">
          <ac:chgData name="Keating, Stewart" userId="S::stewart.keating@justice.gov.uk::bc032034-3b85-4c39-9f98-c0b2bcdcde83" providerId="AD" clId="Web-{866D06AD-CD73-4AEB-B0A4-BF051F64500F}" dt="2023-07-03T12:14:37.272" v="57" actId="1076"/>
          <ac:spMkLst>
            <pc:docMk/>
            <pc:sldMk cId="1796132119" sldId="280"/>
            <ac:spMk id="4" creationId="{6FDA7C83-0EA5-0BBA-335E-7ED6CBC461C2}"/>
          </ac:spMkLst>
        </pc:spChg>
        <pc:spChg chg="mod">
          <ac:chgData name="Keating, Stewart" userId="S::stewart.keating@justice.gov.uk::bc032034-3b85-4c39-9f98-c0b2bcdcde83" providerId="AD" clId="Web-{866D06AD-CD73-4AEB-B0A4-BF051F64500F}" dt="2023-07-03T12:14:37.288" v="58" actId="1076"/>
          <ac:spMkLst>
            <pc:docMk/>
            <pc:sldMk cId="1796132119" sldId="280"/>
            <ac:spMk id="5" creationId="{8FA073C8-B48B-D925-2E61-8FFA5F98A416}"/>
          </ac:spMkLst>
        </pc:spChg>
        <pc:spChg chg="mod">
          <ac:chgData name="Keating, Stewart" userId="S::stewart.keating@justice.gov.uk::bc032034-3b85-4c39-9f98-c0b2bcdcde83" providerId="AD" clId="Web-{866D06AD-CD73-4AEB-B0A4-BF051F64500F}" dt="2023-07-03T12:14:37.319" v="60" actId="1076"/>
          <ac:spMkLst>
            <pc:docMk/>
            <pc:sldMk cId="1796132119" sldId="280"/>
            <ac:spMk id="8" creationId="{2D8B404A-AB7B-A8C5-A049-248D2DBFB682}"/>
          </ac:spMkLst>
        </pc:spChg>
        <pc:spChg chg="mod">
          <ac:chgData name="Keating, Stewart" userId="S::stewart.keating@justice.gov.uk::bc032034-3b85-4c39-9f98-c0b2bcdcde83" providerId="AD" clId="Web-{866D06AD-CD73-4AEB-B0A4-BF051F64500F}" dt="2023-07-03T12:20:40.944" v="139" actId="14100"/>
          <ac:spMkLst>
            <pc:docMk/>
            <pc:sldMk cId="1796132119" sldId="280"/>
            <ac:spMk id="9" creationId="{2E5E3E74-D53C-872B-2885-8BD114EBE147}"/>
          </ac:spMkLst>
        </pc:spChg>
        <pc:spChg chg="mod">
          <ac:chgData name="Keating, Stewart" userId="S::stewart.keating@justice.gov.uk::bc032034-3b85-4c39-9f98-c0b2bcdcde83" providerId="AD" clId="Web-{866D06AD-CD73-4AEB-B0A4-BF051F64500F}" dt="2023-07-03T12:14:37.366" v="62" actId="1076"/>
          <ac:spMkLst>
            <pc:docMk/>
            <pc:sldMk cId="1796132119" sldId="280"/>
            <ac:spMk id="10" creationId="{2D7392B3-BD28-B564-D379-341044297BE9}"/>
          </ac:spMkLst>
        </pc:spChg>
        <pc:spChg chg="add del mod">
          <ac:chgData name="Keating, Stewart" userId="S::stewart.keating@justice.gov.uk::bc032034-3b85-4c39-9f98-c0b2bcdcde83" providerId="AD" clId="Web-{866D06AD-CD73-4AEB-B0A4-BF051F64500F}" dt="2023-07-03T12:14:32.210" v="46"/>
          <ac:spMkLst>
            <pc:docMk/>
            <pc:sldMk cId="1796132119" sldId="280"/>
            <ac:spMk id="14" creationId="{1C72FF60-DA82-5C8D-6ECB-1BA9C76615F7}"/>
          </ac:spMkLst>
        </pc:spChg>
        <pc:spChg chg="add mod">
          <ac:chgData name="Keating, Stewart" userId="S::stewart.keating@justice.gov.uk::bc032034-3b85-4c39-9f98-c0b2bcdcde83" providerId="AD" clId="Web-{866D06AD-CD73-4AEB-B0A4-BF051F64500F}" dt="2023-07-03T12:18:34.298" v="100"/>
          <ac:spMkLst>
            <pc:docMk/>
            <pc:sldMk cId="1796132119" sldId="280"/>
            <ac:spMk id="17" creationId="{FE778809-AFF8-37A1-4902-EBEB27FFDF85}"/>
          </ac:spMkLst>
        </pc:spChg>
        <pc:spChg chg="add mod">
          <ac:chgData name="Keating, Stewart" userId="S::stewart.keating@justice.gov.uk::bc032034-3b85-4c39-9f98-c0b2bcdcde83" providerId="AD" clId="Web-{866D06AD-CD73-4AEB-B0A4-BF051F64500F}" dt="2023-07-03T12:18:51.783" v="102" actId="1076"/>
          <ac:spMkLst>
            <pc:docMk/>
            <pc:sldMk cId="1796132119" sldId="280"/>
            <ac:spMk id="18" creationId="{9E5B3B68-D139-CF3D-FC7D-96F6473C5835}"/>
          </ac:spMkLst>
        </pc:spChg>
        <pc:spChg chg="add mod">
          <ac:chgData name="Keating, Stewart" userId="S::stewart.keating@justice.gov.uk::bc032034-3b85-4c39-9f98-c0b2bcdcde83" providerId="AD" clId="Web-{866D06AD-CD73-4AEB-B0A4-BF051F64500F}" dt="2023-07-03T12:21:01.335" v="140" actId="1076"/>
          <ac:spMkLst>
            <pc:docMk/>
            <pc:sldMk cId="1796132119" sldId="280"/>
            <ac:spMk id="22" creationId="{01CCE84A-B894-CF47-0BD1-B462919BFD12}"/>
          </ac:spMkLst>
        </pc:spChg>
        <pc:inkChg chg="add del">
          <ac:chgData name="Keating, Stewart" userId="S::stewart.keating@justice.gov.uk::bc032034-3b85-4c39-9f98-c0b2bcdcde83" providerId="AD" clId="Web-{866D06AD-CD73-4AEB-B0A4-BF051F64500F}" dt="2023-07-03T12:15:16.915" v="66"/>
          <ac:inkMkLst>
            <pc:docMk/>
            <pc:sldMk cId="1796132119" sldId="280"/>
            <ac:inkMk id="16" creationId="{A409FC6D-2C15-C2EA-57B6-FEC29466E56B}"/>
          </ac:inkMkLst>
        </pc:inkChg>
        <pc:cxnChg chg="add del mod">
          <ac:chgData name="Keating, Stewart" userId="S::stewart.keating@justice.gov.uk::bc032034-3b85-4c39-9f98-c0b2bcdcde83" providerId="AD" clId="Web-{866D06AD-CD73-4AEB-B0A4-BF051F64500F}" dt="2023-07-03T12:12:41.892" v="18"/>
          <ac:cxnSpMkLst>
            <pc:docMk/>
            <pc:sldMk cId="1796132119" sldId="280"/>
            <ac:cxnSpMk id="6" creationId="{00DD2EE2-C36E-7310-3BD6-D7B4FFFCEAC9}"/>
          </ac:cxnSpMkLst>
        </pc:cxnChg>
        <pc:cxnChg chg="mod">
          <ac:chgData name="Keating, Stewart" userId="S::stewart.keating@justice.gov.uk::bc032034-3b85-4c39-9f98-c0b2bcdcde83" providerId="AD" clId="Web-{866D06AD-CD73-4AEB-B0A4-BF051F64500F}" dt="2023-07-03T12:19:08.534" v="103"/>
          <ac:cxnSpMkLst>
            <pc:docMk/>
            <pc:sldMk cId="1796132119" sldId="280"/>
            <ac:cxnSpMk id="7" creationId="{D9A9D95A-56F6-0B10-7226-85D173A71D42}"/>
          </ac:cxnSpMkLst>
        </pc:cxnChg>
        <pc:cxnChg chg="mod">
          <ac:chgData name="Keating, Stewart" userId="S::stewart.keating@justice.gov.uk::bc032034-3b85-4c39-9f98-c0b2bcdcde83" providerId="AD" clId="Web-{866D06AD-CD73-4AEB-B0A4-BF051F64500F}" dt="2023-07-03T12:14:37.366" v="63" actId="1076"/>
          <ac:cxnSpMkLst>
            <pc:docMk/>
            <pc:sldMk cId="1796132119" sldId="280"/>
            <ac:cxnSpMk id="11" creationId="{60A76894-637B-6F81-8C8A-FD84046A0F9C}"/>
          </ac:cxnSpMkLst>
        </pc:cxnChg>
        <pc:cxnChg chg="mod">
          <ac:chgData name="Keating, Stewart" userId="S::stewart.keating@justice.gov.uk::bc032034-3b85-4c39-9f98-c0b2bcdcde83" providerId="AD" clId="Web-{866D06AD-CD73-4AEB-B0A4-BF051F64500F}" dt="2023-07-03T12:14:37.382" v="64" actId="1076"/>
          <ac:cxnSpMkLst>
            <pc:docMk/>
            <pc:sldMk cId="1796132119" sldId="280"/>
            <ac:cxnSpMk id="12" creationId="{5FE4A9AD-03C4-3B94-D8D6-16965590C3AC}"/>
          </ac:cxnSpMkLst>
        </pc:cxnChg>
        <pc:cxnChg chg="add del mod">
          <ac:chgData name="Keating, Stewart" userId="S::stewart.keating@justice.gov.uk::bc032034-3b85-4c39-9f98-c0b2bcdcde83" providerId="AD" clId="Web-{866D06AD-CD73-4AEB-B0A4-BF051F64500F}" dt="2023-07-03T12:13:17.628" v="24"/>
          <ac:cxnSpMkLst>
            <pc:docMk/>
            <pc:sldMk cId="1796132119" sldId="280"/>
            <ac:cxnSpMk id="13" creationId="{F631C0EC-5285-F3F8-0D51-C026BE860328}"/>
          </ac:cxnSpMkLst>
        </pc:cxnChg>
        <pc:cxnChg chg="add del mod">
          <ac:chgData name="Keating, Stewart" userId="S::stewart.keating@justice.gov.uk::bc032034-3b85-4c39-9f98-c0b2bcdcde83" providerId="AD" clId="Web-{866D06AD-CD73-4AEB-B0A4-BF051F64500F}" dt="2023-07-03T12:14:28.944" v="41"/>
          <ac:cxnSpMkLst>
            <pc:docMk/>
            <pc:sldMk cId="1796132119" sldId="280"/>
            <ac:cxnSpMk id="15" creationId="{E3770358-A857-9EE2-4E30-4C7F9E8D88C6}"/>
          </ac:cxnSpMkLst>
        </pc:cxnChg>
        <pc:cxnChg chg="add del mod">
          <ac:chgData name="Keating, Stewart" userId="S::stewart.keating@justice.gov.uk::bc032034-3b85-4c39-9f98-c0b2bcdcde83" providerId="AD" clId="Web-{866D06AD-CD73-4AEB-B0A4-BF051F64500F}" dt="2023-07-03T12:17:01.138" v="88"/>
          <ac:cxnSpMkLst>
            <pc:docMk/>
            <pc:sldMk cId="1796132119" sldId="280"/>
            <ac:cxnSpMk id="19" creationId="{E813627C-920E-0309-A7E8-868F0279F0FD}"/>
          </ac:cxnSpMkLst>
        </pc:cxnChg>
        <pc:cxnChg chg="add del">
          <ac:chgData name="Keating, Stewart" userId="S::stewart.keating@justice.gov.uk::bc032034-3b85-4c39-9f98-c0b2bcdcde83" providerId="AD" clId="Web-{866D06AD-CD73-4AEB-B0A4-BF051F64500F}" dt="2023-07-03T12:17:00.044" v="87"/>
          <ac:cxnSpMkLst>
            <pc:docMk/>
            <pc:sldMk cId="1796132119" sldId="280"/>
            <ac:cxnSpMk id="20" creationId="{FDA27AAA-9A92-CB8E-41FA-12D4B9F1341D}"/>
          </ac:cxnSpMkLst>
        </pc:cxnChg>
        <pc:cxnChg chg="add del mod">
          <ac:chgData name="Keating, Stewart" userId="S::stewart.keating@justice.gov.uk::bc032034-3b85-4c39-9f98-c0b2bcdcde83" providerId="AD" clId="Web-{866D06AD-CD73-4AEB-B0A4-BF051F64500F}" dt="2023-07-03T12:18:06.266" v="96"/>
          <ac:cxnSpMkLst>
            <pc:docMk/>
            <pc:sldMk cId="1796132119" sldId="280"/>
            <ac:cxnSpMk id="21" creationId="{CFDF01AD-9E10-93BE-2D1B-1794251DB2AC}"/>
          </ac:cxnSpMkLst>
        </pc:cxnChg>
      </pc:sldChg>
    </pc:docChg>
  </pc:docChgLst>
  <pc:docChgLst>
    <pc:chgData name="Keating, Stewart" userId="S::stewart.keating@justice.gov.uk::bc032034-3b85-4c39-9f98-c0b2bcdcde83" providerId="AD" clId="Web-{AB91C3DC-965C-4BA3-8BBF-CE1C8D1E38BB}"/>
    <pc:docChg chg="addSld delSld modSld">
      <pc:chgData name="Keating, Stewart" userId="S::stewart.keating@justice.gov.uk::bc032034-3b85-4c39-9f98-c0b2bcdcde83" providerId="AD" clId="Web-{AB91C3DC-965C-4BA3-8BBF-CE1C8D1E38BB}" dt="2023-07-03T10:16:12.287" v="361" actId="1076"/>
      <pc:docMkLst>
        <pc:docMk/>
      </pc:docMkLst>
      <pc:sldChg chg="addSp delSp modSp">
        <pc:chgData name="Keating, Stewart" userId="S::stewart.keating@justice.gov.uk::bc032034-3b85-4c39-9f98-c0b2bcdcde83" providerId="AD" clId="Web-{AB91C3DC-965C-4BA3-8BBF-CE1C8D1E38BB}" dt="2023-07-03T10:05:44.067" v="129" actId="20577"/>
        <pc:sldMkLst>
          <pc:docMk/>
          <pc:sldMk cId="918941083" sldId="264"/>
        </pc:sldMkLst>
        <pc:spChg chg="del">
          <ac:chgData name="Keating, Stewart" userId="S::stewart.keating@justice.gov.uk::bc032034-3b85-4c39-9f98-c0b2bcdcde83" providerId="AD" clId="Web-{AB91C3DC-965C-4BA3-8BBF-CE1C8D1E38BB}" dt="2023-07-03T10:02:52.616" v="44"/>
          <ac:spMkLst>
            <pc:docMk/>
            <pc:sldMk cId="918941083" sldId="264"/>
            <ac:spMk id="3" creationId="{399C9724-3B08-4D82-8616-D59992016EDB}"/>
          </ac:spMkLst>
        </pc:spChg>
        <pc:spChg chg="del">
          <ac:chgData name="Keating, Stewart" userId="S::stewart.keating@justice.gov.uk::bc032034-3b85-4c39-9f98-c0b2bcdcde83" providerId="AD" clId="Web-{AB91C3DC-965C-4BA3-8BBF-CE1C8D1E38BB}" dt="2023-07-03T10:03:50.246" v="101"/>
          <ac:spMkLst>
            <pc:docMk/>
            <pc:sldMk cId="918941083" sldId="264"/>
            <ac:spMk id="7" creationId="{CD09787A-0A63-49D2-990B-C5EC094869D3}"/>
          </ac:spMkLst>
        </pc:spChg>
        <pc:spChg chg="del">
          <ac:chgData name="Keating, Stewart" userId="S::stewart.keating@justice.gov.uk::bc032034-3b85-4c39-9f98-c0b2bcdcde83" providerId="AD" clId="Web-{AB91C3DC-965C-4BA3-8BBF-CE1C8D1E38BB}" dt="2023-07-03T10:02:47.647" v="41"/>
          <ac:spMkLst>
            <pc:docMk/>
            <pc:sldMk cId="918941083" sldId="264"/>
            <ac:spMk id="8" creationId="{B602E998-B040-4170-9578-48BE48EFAEBA}"/>
          </ac:spMkLst>
        </pc:spChg>
        <pc:spChg chg="mod">
          <ac:chgData name="Keating, Stewart" userId="S::stewart.keating@justice.gov.uk::bc032034-3b85-4c39-9f98-c0b2bcdcde83" providerId="AD" clId="Web-{AB91C3DC-965C-4BA3-8BBF-CE1C8D1E38BB}" dt="2023-07-03T10:05:44.067" v="129" actId="20577"/>
          <ac:spMkLst>
            <pc:docMk/>
            <pc:sldMk cId="918941083" sldId="264"/>
            <ac:spMk id="9" creationId="{D6FE9DB3-5C8C-4201-AEC1-E418A0C66106}"/>
          </ac:spMkLst>
        </pc:spChg>
        <pc:spChg chg="add mod ord">
          <ac:chgData name="Keating, Stewart" userId="S::stewart.keating@justice.gov.uk::bc032034-3b85-4c39-9f98-c0b2bcdcde83" providerId="AD" clId="Web-{AB91C3DC-965C-4BA3-8BBF-CE1C8D1E38BB}" dt="2023-07-03T10:03:41.370" v="58"/>
          <ac:spMkLst>
            <pc:docMk/>
            <pc:sldMk cId="918941083" sldId="264"/>
            <ac:spMk id="10" creationId="{388E0645-44C9-ABA9-2641-89DA34AD52BC}"/>
          </ac:spMkLst>
        </pc:spChg>
        <pc:spChg chg="del">
          <ac:chgData name="Keating, Stewart" userId="S::stewart.keating@justice.gov.uk::bc032034-3b85-4c39-9f98-c0b2bcdcde83" providerId="AD" clId="Web-{AB91C3DC-965C-4BA3-8BBF-CE1C8D1E38BB}" dt="2023-07-03T10:02:48.944" v="42"/>
          <ac:spMkLst>
            <pc:docMk/>
            <pc:sldMk cId="918941083" sldId="264"/>
            <ac:spMk id="15" creationId="{71BC824B-0F45-4C45-81A0-9F69517068E2}"/>
          </ac:spMkLst>
        </pc:spChg>
        <pc:spChg chg="add mod ord">
          <ac:chgData name="Keating, Stewart" userId="S::stewart.keating@justice.gov.uk::bc032034-3b85-4c39-9f98-c0b2bcdcde83" providerId="AD" clId="Web-{AB91C3DC-965C-4BA3-8BBF-CE1C8D1E38BB}" dt="2023-07-03T10:03:41.792" v="72"/>
          <ac:spMkLst>
            <pc:docMk/>
            <pc:sldMk cId="918941083" sldId="264"/>
            <ac:spMk id="18" creationId="{DBFB20D8-4B04-140E-7A0A-C619F1E10B0B}"/>
          </ac:spMkLst>
        </pc:spChg>
        <pc:spChg chg="del">
          <ac:chgData name="Keating, Stewart" userId="S::stewart.keating@justice.gov.uk::bc032034-3b85-4c39-9f98-c0b2bcdcde83" providerId="AD" clId="Web-{AB91C3DC-965C-4BA3-8BBF-CE1C8D1E38BB}" dt="2023-07-03T10:02:51.663" v="43"/>
          <ac:spMkLst>
            <pc:docMk/>
            <pc:sldMk cId="918941083" sldId="264"/>
            <ac:spMk id="19" creationId="{3305AF28-C90C-44BF-8247-454ADA6E4D9C}"/>
          </ac:spMkLst>
        </pc:spChg>
        <pc:spChg chg="add mod ord">
          <ac:chgData name="Keating, Stewart" userId="S::stewart.keating@justice.gov.uk::bc032034-3b85-4c39-9f98-c0b2bcdcde83" providerId="AD" clId="Web-{AB91C3DC-965C-4BA3-8BBF-CE1C8D1E38BB}" dt="2023-07-03T10:03:42.073" v="86"/>
          <ac:spMkLst>
            <pc:docMk/>
            <pc:sldMk cId="918941083" sldId="264"/>
            <ac:spMk id="25" creationId="{163816C1-B640-87E9-7B37-BA04333DA4C0}"/>
          </ac:spMkLst>
        </pc:spChg>
        <pc:spChg chg="add mod ord">
          <ac:chgData name="Keating, Stewart" userId="S::stewart.keating@justice.gov.uk::bc032034-3b85-4c39-9f98-c0b2bcdcde83" providerId="AD" clId="Web-{AB91C3DC-965C-4BA3-8BBF-CE1C8D1E38BB}" dt="2023-07-03T10:03:42.339" v="100"/>
          <ac:spMkLst>
            <pc:docMk/>
            <pc:sldMk cId="918941083" sldId="264"/>
            <ac:spMk id="27" creationId="{FC86845E-73AB-ED72-1FBB-06D7029A7D67}"/>
          </ac:spMkLst>
        </pc:spChg>
      </pc:sldChg>
      <pc:sldChg chg="delSp del">
        <pc:chgData name="Keating, Stewart" userId="S::stewart.keating@justice.gov.uk::bc032034-3b85-4c39-9f98-c0b2bcdcde83" providerId="AD" clId="Web-{AB91C3DC-965C-4BA3-8BBF-CE1C8D1E38BB}" dt="2023-07-03T10:04:24.201" v="106"/>
        <pc:sldMkLst>
          <pc:docMk/>
          <pc:sldMk cId="3699875438" sldId="265"/>
        </pc:sldMkLst>
        <pc:spChg chg="del">
          <ac:chgData name="Keating, Stewart" userId="S::stewart.keating@justice.gov.uk::bc032034-3b85-4c39-9f98-c0b2bcdcde83" providerId="AD" clId="Web-{AB91C3DC-965C-4BA3-8BBF-CE1C8D1E38BB}" dt="2023-07-03T10:04:16.420" v="103"/>
          <ac:spMkLst>
            <pc:docMk/>
            <pc:sldMk cId="3699875438" sldId="265"/>
            <ac:spMk id="9" creationId="{D6FE9DB3-5C8C-4201-AEC1-E418A0C66106}"/>
          </ac:spMkLst>
        </pc:spChg>
      </pc:sldChg>
      <pc:sldChg chg="del">
        <pc:chgData name="Keating, Stewart" userId="S::stewart.keating@justice.gov.uk::bc032034-3b85-4c39-9f98-c0b2bcdcde83" providerId="AD" clId="Web-{AB91C3DC-965C-4BA3-8BBF-CE1C8D1E38BB}" dt="2023-07-03T10:04:27.920" v="107"/>
        <pc:sldMkLst>
          <pc:docMk/>
          <pc:sldMk cId="2199979725" sldId="266"/>
        </pc:sldMkLst>
      </pc:sldChg>
      <pc:sldChg chg="addSp delSp modSp">
        <pc:chgData name="Keating, Stewart" userId="S::stewart.keating@justice.gov.uk::bc032034-3b85-4c39-9f98-c0b2bcdcde83" providerId="AD" clId="Web-{AB91C3DC-965C-4BA3-8BBF-CE1C8D1E38BB}" dt="2023-07-03T10:07:42.311" v="137" actId="688"/>
        <pc:sldMkLst>
          <pc:docMk/>
          <pc:sldMk cId="743017500" sldId="267"/>
        </pc:sldMkLst>
        <pc:spChg chg="add mod ord">
          <ac:chgData name="Keating, Stewart" userId="S::stewart.keating@justice.gov.uk::bc032034-3b85-4c39-9f98-c0b2bcdcde83" providerId="AD" clId="Web-{AB91C3DC-965C-4BA3-8BBF-CE1C8D1E38BB}" dt="2023-07-03T10:07:42.311" v="137" actId="688"/>
          <ac:spMkLst>
            <pc:docMk/>
            <pc:sldMk cId="743017500" sldId="267"/>
            <ac:spMk id="3" creationId="{20B394CD-4A46-D9DB-EB9E-63F0467835BD}"/>
          </ac:spMkLst>
        </pc:spChg>
        <pc:spChg chg="del">
          <ac:chgData name="Keating, Stewart" userId="S::stewart.keating@justice.gov.uk::bc032034-3b85-4c39-9f98-c0b2bcdcde83" providerId="AD" clId="Web-{AB91C3DC-965C-4BA3-8BBF-CE1C8D1E38BB}" dt="2023-07-03T10:07:29.591" v="135"/>
          <ac:spMkLst>
            <pc:docMk/>
            <pc:sldMk cId="743017500" sldId="267"/>
            <ac:spMk id="8" creationId="{B602E998-B040-4170-9578-48BE48EFAEBA}"/>
          </ac:spMkLst>
        </pc:spChg>
      </pc:sldChg>
      <pc:sldChg chg="addSp delSp modSp">
        <pc:chgData name="Keating, Stewart" userId="S::stewart.keating@justice.gov.uk::bc032034-3b85-4c39-9f98-c0b2bcdcde83" providerId="AD" clId="Web-{AB91C3DC-965C-4BA3-8BBF-CE1C8D1E38BB}" dt="2023-07-03T10:10:42.528" v="185" actId="1076"/>
        <pc:sldMkLst>
          <pc:docMk/>
          <pc:sldMk cId="666643154" sldId="284"/>
        </pc:sldMkLst>
        <pc:spChg chg="add del mod">
          <ac:chgData name="Keating, Stewart" userId="S::stewart.keating@justice.gov.uk::bc032034-3b85-4c39-9f98-c0b2bcdcde83" providerId="AD" clId="Web-{AB91C3DC-965C-4BA3-8BBF-CE1C8D1E38BB}" dt="2023-07-03T10:09:54.149" v="159" actId="1076"/>
          <ac:spMkLst>
            <pc:docMk/>
            <pc:sldMk cId="666643154" sldId="284"/>
            <ac:spMk id="11" creationId="{37FCE082-9ECC-4F99-B5D0-AE564DA4215B}"/>
          </ac:spMkLst>
        </pc:spChg>
        <pc:spChg chg="add del mod">
          <ac:chgData name="Keating, Stewart" userId="S::stewart.keating@justice.gov.uk::bc032034-3b85-4c39-9f98-c0b2bcdcde83" providerId="AD" clId="Web-{AB91C3DC-965C-4BA3-8BBF-CE1C8D1E38BB}" dt="2023-07-03T10:10:15.010" v="169" actId="1076"/>
          <ac:spMkLst>
            <pc:docMk/>
            <pc:sldMk cId="666643154" sldId="284"/>
            <ac:spMk id="13" creationId="{A9BFAFFC-89E6-4F19-A31C-90FBFFDEEC89}"/>
          </ac:spMkLst>
        </pc:spChg>
        <pc:spChg chg="mod">
          <ac:chgData name="Keating, Stewart" userId="S::stewart.keating@justice.gov.uk::bc032034-3b85-4c39-9f98-c0b2bcdcde83" providerId="AD" clId="Web-{AB91C3DC-965C-4BA3-8BBF-CE1C8D1E38BB}" dt="2023-07-03T10:10:42.528" v="185" actId="1076"/>
          <ac:spMkLst>
            <pc:docMk/>
            <pc:sldMk cId="666643154" sldId="284"/>
            <ac:spMk id="14" creationId="{3D5E516D-71A6-4372-9642-C97AF762604A}"/>
          </ac:spMkLst>
        </pc:spChg>
        <pc:spChg chg="mod">
          <ac:chgData name="Keating, Stewart" userId="S::stewart.keating@justice.gov.uk::bc032034-3b85-4c39-9f98-c0b2bcdcde83" providerId="AD" clId="Web-{AB91C3DC-965C-4BA3-8BBF-CE1C8D1E38BB}" dt="2023-07-03T10:10:26.745" v="176" actId="1076"/>
          <ac:spMkLst>
            <pc:docMk/>
            <pc:sldMk cId="666643154" sldId="284"/>
            <ac:spMk id="17" creationId="{97E426D2-A8D4-4F6E-BD0A-C72FB668E1B2}"/>
          </ac:spMkLst>
        </pc:spChg>
      </pc:sldChg>
      <pc:sldChg chg="addSp delSp modSp delAnim">
        <pc:chgData name="Keating, Stewart" userId="S::stewart.keating@justice.gov.uk::bc032034-3b85-4c39-9f98-c0b2bcdcde83" providerId="AD" clId="Web-{AB91C3DC-965C-4BA3-8BBF-CE1C8D1E38BB}" dt="2023-07-03T10:11:57.112" v="219" actId="1076"/>
        <pc:sldMkLst>
          <pc:docMk/>
          <pc:sldMk cId="151923151" sldId="285"/>
        </pc:sldMkLst>
        <pc:spChg chg="add del mod">
          <ac:chgData name="Keating, Stewart" userId="S::stewart.keating@justice.gov.uk::bc032034-3b85-4c39-9f98-c0b2bcdcde83" providerId="AD" clId="Web-{AB91C3DC-965C-4BA3-8BBF-CE1C8D1E38BB}" dt="2023-07-03T10:11:57.112" v="219" actId="1076"/>
          <ac:spMkLst>
            <pc:docMk/>
            <pc:sldMk cId="151923151" sldId="285"/>
            <ac:spMk id="2" creationId="{81DF9535-F3AB-4635-8A69-19F541568E44}"/>
          </ac:spMkLst>
        </pc:spChg>
        <pc:spChg chg="add del mod">
          <ac:chgData name="Keating, Stewart" userId="S::stewart.keating@justice.gov.uk::bc032034-3b85-4c39-9f98-c0b2bcdcde83" providerId="AD" clId="Web-{AB91C3DC-965C-4BA3-8BBF-CE1C8D1E38BB}" dt="2023-07-03T10:11:17.843" v="192" actId="1076"/>
          <ac:spMkLst>
            <pc:docMk/>
            <pc:sldMk cId="151923151" sldId="285"/>
            <ac:spMk id="11" creationId="{37FCE082-9ECC-4F99-B5D0-AE564DA4215B}"/>
          </ac:spMkLst>
        </pc:spChg>
        <pc:spChg chg="mod">
          <ac:chgData name="Keating, Stewart" userId="S::stewart.keating@justice.gov.uk::bc032034-3b85-4c39-9f98-c0b2bcdcde83" providerId="AD" clId="Web-{AB91C3DC-965C-4BA3-8BBF-CE1C8D1E38BB}" dt="2023-07-03T10:11:32.735" v="202" actId="1076"/>
          <ac:spMkLst>
            <pc:docMk/>
            <pc:sldMk cId="151923151" sldId="285"/>
            <ac:spMk id="13" creationId="{A9BFAFFC-89E6-4F19-A31C-90FBFFDEEC89}"/>
          </ac:spMkLst>
        </pc:spChg>
        <pc:spChg chg="mod">
          <ac:chgData name="Keating, Stewart" userId="S::stewart.keating@justice.gov.uk::bc032034-3b85-4c39-9f98-c0b2bcdcde83" providerId="AD" clId="Web-{AB91C3DC-965C-4BA3-8BBF-CE1C8D1E38BB}" dt="2023-07-03T10:11:41.829" v="212" actId="1076"/>
          <ac:spMkLst>
            <pc:docMk/>
            <pc:sldMk cId="151923151" sldId="285"/>
            <ac:spMk id="17" creationId="{97E426D2-A8D4-4F6E-BD0A-C72FB668E1B2}"/>
          </ac:spMkLst>
        </pc:spChg>
        <pc:spChg chg="del">
          <ac:chgData name="Keating, Stewart" userId="S::stewart.keating@justice.gov.uk::bc032034-3b85-4c39-9f98-c0b2bcdcde83" providerId="AD" clId="Web-{AB91C3DC-965C-4BA3-8BBF-CE1C8D1E38BB}" dt="2023-07-03T09:59:25.241" v="3"/>
          <ac:spMkLst>
            <pc:docMk/>
            <pc:sldMk cId="151923151" sldId="285"/>
            <ac:spMk id="20" creationId="{F0175EE0-47C3-4222-9FD0-48CD7D2679D8}"/>
          </ac:spMkLst>
        </pc:spChg>
        <pc:spChg chg="del">
          <ac:chgData name="Keating, Stewart" userId="S::stewart.keating@justice.gov.uk::bc032034-3b85-4c39-9f98-c0b2bcdcde83" providerId="AD" clId="Web-{AB91C3DC-965C-4BA3-8BBF-CE1C8D1E38BB}" dt="2023-07-03T09:59:30.819" v="7"/>
          <ac:spMkLst>
            <pc:docMk/>
            <pc:sldMk cId="151923151" sldId="285"/>
            <ac:spMk id="21" creationId="{4EC01F01-1287-4D8D-877C-AA979818749D}"/>
          </ac:spMkLst>
        </pc:spChg>
        <pc:spChg chg="del">
          <ac:chgData name="Keating, Stewart" userId="S::stewart.keating@justice.gov.uk::bc032034-3b85-4c39-9f98-c0b2bcdcde83" providerId="AD" clId="Web-{AB91C3DC-965C-4BA3-8BBF-CE1C8D1E38BB}" dt="2023-07-03T09:59:22.694" v="2"/>
          <ac:spMkLst>
            <pc:docMk/>
            <pc:sldMk cId="151923151" sldId="285"/>
            <ac:spMk id="22" creationId="{F21B0AD0-D5A4-43D8-A998-F357519078C9}"/>
          </ac:spMkLst>
        </pc:spChg>
        <pc:spChg chg="del mod">
          <ac:chgData name="Keating, Stewart" userId="S::stewart.keating@justice.gov.uk::bc032034-3b85-4c39-9f98-c0b2bcdcde83" providerId="AD" clId="Web-{AB91C3DC-965C-4BA3-8BBF-CE1C8D1E38BB}" dt="2023-07-03T09:59:27.491" v="5"/>
          <ac:spMkLst>
            <pc:docMk/>
            <pc:sldMk cId="151923151" sldId="285"/>
            <ac:spMk id="23" creationId="{482CE1F7-F326-4DDB-B4E4-10CF2BF3CA8D}"/>
          </ac:spMkLst>
        </pc:spChg>
        <pc:spChg chg="del">
          <ac:chgData name="Keating, Stewart" userId="S::stewart.keating@justice.gov.uk::bc032034-3b85-4c39-9f98-c0b2bcdcde83" providerId="AD" clId="Web-{AB91C3DC-965C-4BA3-8BBF-CE1C8D1E38BB}" dt="2023-07-03T09:59:29.710" v="6"/>
          <ac:spMkLst>
            <pc:docMk/>
            <pc:sldMk cId="151923151" sldId="285"/>
            <ac:spMk id="26" creationId="{3860792C-805A-4C00-90D5-B5F7E7D5F985}"/>
          </ac:spMkLst>
        </pc:spChg>
        <pc:spChg chg="del">
          <ac:chgData name="Keating, Stewart" userId="S::stewart.keating@justice.gov.uk::bc032034-3b85-4c39-9f98-c0b2bcdcde83" providerId="AD" clId="Web-{AB91C3DC-965C-4BA3-8BBF-CE1C8D1E38BB}" dt="2023-07-03T09:59:22.537" v="1"/>
          <ac:spMkLst>
            <pc:docMk/>
            <pc:sldMk cId="151923151" sldId="285"/>
            <ac:spMk id="27" creationId="{CF1889C3-10B7-40E7-BFBF-B9F950F41F45}"/>
          </ac:spMkLst>
        </pc:spChg>
      </pc:sldChg>
      <pc:sldChg chg="addSp delSp modSp">
        <pc:chgData name="Keating, Stewart" userId="S::stewart.keating@justice.gov.uk::bc032034-3b85-4c39-9f98-c0b2bcdcde83" providerId="AD" clId="Web-{AB91C3DC-965C-4BA3-8BBF-CE1C8D1E38BB}" dt="2023-07-03T10:15:03.673" v="314" actId="1076"/>
        <pc:sldMkLst>
          <pc:docMk/>
          <pc:sldMk cId="3414951126" sldId="286"/>
        </pc:sldMkLst>
        <pc:spChg chg="add mod ord">
          <ac:chgData name="Keating, Stewart" userId="S::stewart.keating@justice.gov.uk::bc032034-3b85-4c39-9f98-c0b2bcdcde83" providerId="AD" clId="Web-{AB91C3DC-965C-4BA3-8BBF-CE1C8D1E38BB}" dt="2023-07-03T10:01:40.892" v="23"/>
          <ac:spMkLst>
            <pc:docMk/>
            <pc:sldMk cId="3414951126" sldId="286"/>
            <ac:spMk id="3" creationId="{4BB57E1E-C79B-D0AA-9B5B-AF24390CEF28}"/>
          </ac:spMkLst>
        </pc:spChg>
        <pc:spChg chg="del">
          <ac:chgData name="Keating, Stewart" userId="S::stewart.keating@justice.gov.uk::bc032034-3b85-4c39-9f98-c0b2bcdcde83" providerId="AD" clId="Web-{AB91C3DC-965C-4BA3-8BBF-CE1C8D1E38BB}" dt="2023-07-03T10:01:19.875" v="19"/>
          <ac:spMkLst>
            <pc:docMk/>
            <pc:sldMk cId="3414951126" sldId="286"/>
            <ac:spMk id="7" creationId="{CD09787A-0A63-49D2-990B-C5EC094869D3}"/>
          </ac:spMkLst>
        </pc:spChg>
        <pc:spChg chg="del">
          <ac:chgData name="Keating, Stewart" userId="S::stewart.keating@justice.gov.uk::bc032034-3b85-4c39-9f98-c0b2bcdcde83" providerId="AD" clId="Web-{AB91C3DC-965C-4BA3-8BBF-CE1C8D1E38BB}" dt="2023-07-03T10:00:55.216" v="14"/>
          <ac:spMkLst>
            <pc:docMk/>
            <pc:sldMk cId="3414951126" sldId="286"/>
            <ac:spMk id="8" creationId="{B602E998-B040-4170-9578-48BE48EFAEBA}"/>
          </ac:spMkLst>
        </pc:spChg>
        <pc:spChg chg="mod">
          <ac:chgData name="Keating, Stewart" userId="S::stewart.keating@justice.gov.uk::bc032034-3b85-4c39-9f98-c0b2bcdcde83" providerId="AD" clId="Web-{AB91C3DC-965C-4BA3-8BBF-CE1C8D1E38BB}" dt="2023-07-03T10:14:02.731" v="285" actId="1076"/>
          <ac:spMkLst>
            <pc:docMk/>
            <pc:sldMk cId="3414951126" sldId="286"/>
            <ac:spMk id="11" creationId="{37FCE082-9ECC-4F99-B5D0-AE564DA4215B}"/>
          </ac:spMkLst>
        </pc:spChg>
        <pc:spChg chg="mod">
          <ac:chgData name="Keating, Stewart" userId="S::stewart.keating@justice.gov.uk::bc032034-3b85-4c39-9f98-c0b2bcdcde83" providerId="AD" clId="Web-{AB91C3DC-965C-4BA3-8BBF-CE1C8D1E38BB}" dt="2023-07-03T10:14:13.341" v="290" actId="1076"/>
          <ac:spMkLst>
            <pc:docMk/>
            <pc:sldMk cId="3414951126" sldId="286"/>
            <ac:spMk id="13" creationId="{A9BFAFFC-89E6-4F19-A31C-90FBFFDEEC89}"/>
          </ac:spMkLst>
        </pc:spChg>
        <pc:spChg chg="mod">
          <ac:chgData name="Keating, Stewart" userId="S::stewart.keating@justice.gov.uk::bc032034-3b85-4c39-9f98-c0b2bcdcde83" providerId="AD" clId="Web-{AB91C3DC-965C-4BA3-8BBF-CE1C8D1E38BB}" dt="2023-07-03T10:15:03.673" v="314" actId="1076"/>
          <ac:spMkLst>
            <pc:docMk/>
            <pc:sldMk cId="3414951126" sldId="286"/>
            <ac:spMk id="14" creationId="{501FD1A8-F6FF-473D-A330-82D0DD2161C3}"/>
          </ac:spMkLst>
        </pc:spChg>
        <pc:spChg chg="del">
          <ac:chgData name="Keating, Stewart" userId="S::stewart.keating@justice.gov.uk::bc032034-3b85-4c39-9f98-c0b2bcdcde83" providerId="AD" clId="Web-{AB91C3DC-965C-4BA3-8BBF-CE1C8D1E38BB}" dt="2023-07-03T10:00:53.466" v="13"/>
          <ac:spMkLst>
            <pc:docMk/>
            <pc:sldMk cId="3414951126" sldId="286"/>
            <ac:spMk id="15" creationId="{71BC824B-0F45-4C45-81A0-9F69517068E2}"/>
          </ac:spMkLst>
        </pc:spChg>
        <pc:spChg chg="mod">
          <ac:chgData name="Keating, Stewart" userId="S::stewart.keating@justice.gov.uk::bc032034-3b85-4c39-9f98-c0b2bcdcde83" providerId="AD" clId="Web-{AB91C3DC-965C-4BA3-8BBF-CE1C8D1E38BB}" dt="2023-07-03T10:14:21.998" v="300" actId="1076"/>
          <ac:spMkLst>
            <pc:docMk/>
            <pc:sldMk cId="3414951126" sldId="286"/>
            <ac:spMk id="17" creationId="{97E426D2-A8D4-4F6E-BD0A-C72FB668E1B2}"/>
          </ac:spMkLst>
        </pc:spChg>
        <pc:spChg chg="add mod ord">
          <ac:chgData name="Keating, Stewart" userId="S::stewart.keating@justice.gov.uk::bc032034-3b85-4c39-9f98-c0b2bcdcde83" providerId="AD" clId="Web-{AB91C3DC-965C-4BA3-8BBF-CE1C8D1E38BB}" dt="2023-07-03T10:01:45.345" v="24"/>
          <ac:spMkLst>
            <pc:docMk/>
            <pc:sldMk cId="3414951126" sldId="286"/>
            <ac:spMk id="19" creationId="{235DBC94-A562-F1F4-71E0-637E62A51F2A}"/>
          </ac:spMkLst>
        </pc:spChg>
        <pc:spChg chg="add mod ord">
          <ac:chgData name="Keating, Stewart" userId="S::stewart.keating@justice.gov.uk::bc032034-3b85-4c39-9f98-c0b2bcdcde83" providerId="AD" clId="Web-{AB91C3DC-965C-4BA3-8BBF-CE1C8D1E38BB}" dt="2023-07-03T10:14:56.235" v="313"/>
          <ac:spMkLst>
            <pc:docMk/>
            <pc:sldMk cId="3414951126" sldId="286"/>
            <ac:spMk id="21" creationId="{A3E726E7-35D3-8290-440D-2A91835AE888}"/>
          </ac:spMkLst>
        </pc:spChg>
      </pc:sldChg>
      <pc:sldChg chg="addSp delSp modSp">
        <pc:chgData name="Keating, Stewart" userId="S::stewart.keating@justice.gov.uk::bc032034-3b85-4c39-9f98-c0b2bcdcde83" providerId="AD" clId="Web-{AB91C3DC-965C-4BA3-8BBF-CE1C8D1E38BB}" dt="2023-07-03T10:16:12.287" v="361" actId="1076"/>
        <pc:sldMkLst>
          <pc:docMk/>
          <pc:sldMk cId="2253207670" sldId="287"/>
        </pc:sldMkLst>
        <pc:spChg chg="del">
          <ac:chgData name="Keating, Stewart" userId="S::stewart.keating@justice.gov.uk::bc032034-3b85-4c39-9f98-c0b2bcdcde83" providerId="AD" clId="Web-{AB91C3DC-965C-4BA3-8BBF-CE1C8D1E38BB}" dt="2023-07-03T10:02:43.928" v="40"/>
          <ac:spMkLst>
            <pc:docMk/>
            <pc:sldMk cId="2253207670" sldId="287"/>
            <ac:spMk id="7" creationId="{CD09787A-0A63-49D2-990B-C5EC094869D3}"/>
          </ac:spMkLst>
        </pc:spChg>
        <pc:spChg chg="del">
          <ac:chgData name="Keating, Stewart" userId="S::stewart.keating@justice.gov.uk::bc032034-3b85-4c39-9f98-c0b2bcdcde83" providerId="AD" clId="Web-{AB91C3DC-965C-4BA3-8BBF-CE1C8D1E38BB}" dt="2023-07-03T10:01:52.065" v="25"/>
          <ac:spMkLst>
            <pc:docMk/>
            <pc:sldMk cId="2253207670" sldId="287"/>
            <ac:spMk id="8" creationId="{B602E998-B040-4170-9578-48BE48EFAEBA}"/>
          </ac:spMkLst>
        </pc:spChg>
        <pc:spChg chg="add mod ord">
          <ac:chgData name="Keating, Stewart" userId="S::stewart.keating@justice.gov.uk::bc032034-3b85-4c39-9f98-c0b2bcdcde83" providerId="AD" clId="Web-{AB91C3DC-965C-4BA3-8BBF-CE1C8D1E38BB}" dt="2023-07-03T10:02:31.005" v="37"/>
          <ac:spMkLst>
            <pc:docMk/>
            <pc:sldMk cId="2253207670" sldId="287"/>
            <ac:spMk id="9" creationId="{5D69B991-6E4E-DC2B-10EB-19124F7C336E}"/>
          </ac:spMkLst>
        </pc:spChg>
        <pc:spChg chg="mod">
          <ac:chgData name="Keating, Stewart" userId="S::stewart.keating@justice.gov.uk::bc032034-3b85-4c39-9f98-c0b2bcdcde83" providerId="AD" clId="Web-{AB91C3DC-965C-4BA3-8BBF-CE1C8D1E38BB}" dt="2023-07-03T10:15:31.597" v="325" actId="14100"/>
          <ac:spMkLst>
            <pc:docMk/>
            <pc:sldMk cId="2253207670" sldId="287"/>
            <ac:spMk id="11" creationId="{37FCE082-9ECC-4F99-B5D0-AE564DA4215B}"/>
          </ac:spMkLst>
        </pc:spChg>
        <pc:spChg chg="add mod ord">
          <ac:chgData name="Keating, Stewart" userId="S::stewart.keating@justice.gov.uk::bc032034-3b85-4c39-9f98-c0b2bcdcde83" providerId="AD" clId="Web-{AB91C3DC-965C-4BA3-8BBF-CE1C8D1E38BB}" dt="2023-07-03T10:02:35.474" v="38"/>
          <ac:spMkLst>
            <pc:docMk/>
            <pc:sldMk cId="2253207670" sldId="287"/>
            <ac:spMk id="12" creationId="{42A94FF1-1237-6AB5-FF54-99E706C2D36A}"/>
          </ac:spMkLst>
        </pc:spChg>
        <pc:spChg chg="mod">
          <ac:chgData name="Keating, Stewart" userId="S::stewart.keating@justice.gov.uk::bc032034-3b85-4c39-9f98-c0b2bcdcde83" providerId="AD" clId="Web-{AB91C3DC-965C-4BA3-8BBF-CE1C8D1E38BB}" dt="2023-07-03T10:15:44.676" v="336" actId="1076"/>
          <ac:spMkLst>
            <pc:docMk/>
            <pc:sldMk cId="2253207670" sldId="287"/>
            <ac:spMk id="13" creationId="{A9BFAFFC-89E6-4F19-A31C-90FBFFDEEC89}"/>
          </ac:spMkLst>
        </pc:spChg>
        <pc:spChg chg="add del mod">
          <ac:chgData name="Keating, Stewart" userId="S::stewart.keating@justice.gov.uk::bc032034-3b85-4c39-9f98-c0b2bcdcde83" providerId="AD" clId="Web-{AB91C3DC-965C-4BA3-8BBF-CE1C8D1E38BB}" dt="2023-07-03T10:16:12.287" v="361" actId="1076"/>
          <ac:spMkLst>
            <pc:docMk/>
            <pc:sldMk cId="2253207670" sldId="287"/>
            <ac:spMk id="14" creationId="{501FD1A8-F6FF-473D-A330-82D0DD2161C3}"/>
          </ac:spMkLst>
        </pc:spChg>
        <pc:spChg chg="del">
          <ac:chgData name="Keating, Stewart" userId="S::stewart.keating@justice.gov.uk::bc032034-3b85-4c39-9f98-c0b2bcdcde83" providerId="AD" clId="Web-{AB91C3DC-965C-4BA3-8BBF-CE1C8D1E38BB}" dt="2023-07-03T10:01:53.502" v="26"/>
          <ac:spMkLst>
            <pc:docMk/>
            <pc:sldMk cId="2253207670" sldId="287"/>
            <ac:spMk id="15" creationId="{71BC824B-0F45-4C45-81A0-9F69517068E2}"/>
          </ac:spMkLst>
        </pc:spChg>
        <pc:spChg chg="mod">
          <ac:chgData name="Keating, Stewart" userId="S::stewart.keating@justice.gov.uk::bc032034-3b85-4c39-9f98-c0b2bcdcde83" providerId="AD" clId="Web-{AB91C3DC-965C-4BA3-8BBF-CE1C8D1E38BB}" dt="2023-07-03T10:15:56.458" v="349" actId="14100"/>
          <ac:spMkLst>
            <pc:docMk/>
            <pc:sldMk cId="2253207670" sldId="287"/>
            <ac:spMk id="17" creationId="{97E426D2-A8D4-4F6E-BD0A-C72FB668E1B2}"/>
          </ac:spMkLst>
        </pc:spChg>
        <pc:spChg chg="del">
          <ac:chgData name="Keating, Stewart" userId="S::stewart.keating@justice.gov.uk::bc032034-3b85-4c39-9f98-c0b2bcdcde83" providerId="AD" clId="Web-{AB91C3DC-965C-4BA3-8BBF-CE1C8D1E38BB}" dt="2023-07-03T10:01:55.080" v="27"/>
          <ac:spMkLst>
            <pc:docMk/>
            <pc:sldMk cId="2253207670" sldId="287"/>
            <ac:spMk id="19" creationId="{3305AF28-C90C-44BF-8247-454ADA6E4D9C}"/>
          </ac:spMkLst>
        </pc:spChg>
        <pc:spChg chg="add mod ord">
          <ac:chgData name="Keating, Stewart" userId="S::stewart.keating@justice.gov.uk::bc032034-3b85-4c39-9f98-c0b2bcdcde83" providerId="AD" clId="Web-{AB91C3DC-965C-4BA3-8BBF-CE1C8D1E38BB}" dt="2023-07-03T10:02:38.631" v="39"/>
          <ac:spMkLst>
            <pc:docMk/>
            <pc:sldMk cId="2253207670" sldId="287"/>
            <ac:spMk id="23" creationId="{AE6B2F24-8F62-BE1A-F0EE-0F383BA42DD7}"/>
          </ac:spMkLst>
        </pc:spChg>
        <pc:spChg chg="add mod ord">
          <ac:chgData name="Keating, Stewart" userId="S::stewart.keating@justice.gov.uk::bc032034-3b85-4c39-9f98-c0b2bcdcde83" providerId="AD" clId="Web-{AB91C3DC-965C-4BA3-8BBF-CE1C8D1E38BB}" dt="2023-07-03T10:15:47.754" v="337"/>
          <ac:spMkLst>
            <pc:docMk/>
            <pc:sldMk cId="2253207670" sldId="287"/>
            <ac:spMk id="25" creationId="{BEDB70DD-7B7E-2BC9-E007-49FBB5B95672}"/>
          </ac:spMkLst>
        </pc:spChg>
      </pc:sldChg>
      <pc:sldChg chg="addSp delSp modSp">
        <pc:chgData name="Keating, Stewart" userId="S::stewart.keating@justice.gov.uk::bc032034-3b85-4c39-9f98-c0b2bcdcde83" providerId="AD" clId="Web-{AB91C3DC-965C-4BA3-8BBF-CE1C8D1E38BB}" dt="2023-07-03T10:08:48.675" v="145"/>
        <pc:sldMkLst>
          <pc:docMk/>
          <pc:sldMk cId="5260123" sldId="288"/>
        </pc:sldMkLst>
        <pc:spChg chg="add mod ord">
          <ac:chgData name="Keating, Stewart" userId="S::stewart.keating@justice.gov.uk::bc032034-3b85-4c39-9f98-c0b2bcdcde83" providerId="AD" clId="Web-{AB91C3DC-965C-4BA3-8BBF-CE1C8D1E38BB}" dt="2023-07-03T10:08:48.675" v="145"/>
          <ac:spMkLst>
            <pc:docMk/>
            <pc:sldMk cId="5260123" sldId="288"/>
            <ac:spMk id="3" creationId="{99982358-12F0-4ADA-EFEE-2C2027D33623}"/>
          </ac:spMkLst>
        </pc:spChg>
        <pc:spChg chg="del">
          <ac:chgData name="Keating, Stewart" userId="S::stewart.keating@justice.gov.uk::bc032034-3b85-4c39-9f98-c0b2bcdcde83" providerId="AD" clId="Web-{AB91C3DC-965C-4BA3-8BBF-CE1C8D1E38BB}" dt="2023-07-03T10:08:16.485" v="139"/>
          <ac:spMkLst>
            <pc:docMk/>
            <pc:sldMk cId="5260123" sldId="288"/>
            <ac:spMk id="8" creationId="{B602E998-B040-4170-9578-48BE48EFAEBA}"/>
          </ac:spMkLst>
        </pc:spChg>
      </pc:sldChg>
      <pc:sldChg chg="addSp delSp modSp">
        <pc:chgData name="Keating, Stewart" userId="S::stewart.keating@justice.gov.uk::bc032034-3b85-4c39-9f98-c0b2bcdcde83" providerId="AD" clId="Web-{AB91C3DC-965C-4BA3-8BBF-CE1C8D1E38BB}" dt="2023-07-03T10:09:22.350" v="149"/>
        <pc:sldMkLst>
          <pc:docMk/>
          <pc:sldMk cId="2881410088" sldId="289"/>
        </pc:sldMkLst>
        <pc:spChg chg="add mod ord">
          <ac:chgData name="Keating, Stewart" userId="S::stewart.keating@justice.gov.uk::bc032034-3b85-4c39-9f98-c0b2bcdcde83" providerId="AD" clId="Web-{AB91C3DC-965C-4BA3-8BBF-CE1C8D1E38BB}" dt="2023-07-03T10:09:22.350" v="149"/>
          <ac:spMkLst>
            <pc:docMk/>
            <pc:sldMk cId="2881410088" sldId="289"/>
            <ac:spMk id="3" creationId="{37FE65E4-7017-96A1-5D0A-453855D25868}"/>
          </ac:spMkLst>
        </pc:spChg>
        <pc:spChg chg="del">
          <ac:chgData name="Keating, Stewart" userId="S::stewart.keating@justice.gov.uk::bc032034-3b85-4c39-9f98-c0b2bcdcde83" providerId="AD" clId="Web-{AB91C3DC-965C-4BA3-8BBF-CE1C8D1E38BB}" dt="2023-07-03T10:09:03.973" v="146"/>
          <ac:spMkLst>
            <pc:docMk/>
            <pc:sldMk cId="2881410088" sldId="289"/>
            <ac:spMk id="8" creationId="{B602E998-B040-4170-9578-48BE48EFAEBA}"/>
          </ac:spMkLst>
        </pc:spChg>
      </pc:sldChg>
      <pc:sldChg chg="modSp add replId delAnim">
        <pc:chgData name="Keating, Stewart" userId="S::stewart.keating@justice.gov.uk::bc032034-3b85-4c39-9f98-c0b2bcdcde83" providerId="AD" clId="Web-{AB91C3DC-965C-4BA3-8BBF-CE1C8D1E38BB}" dt="2023-07-03T10:13:10.164" v="274" actId="1076"/>
        <pc:sldMkLst>
          <pc:docMk/>
          <pc:sldMk cId="1824301516" sldId="292"/>
        </pc:sldMkLst>
        <pc:spChg chg="mod">
          <ac:chgData name="Keating, Stewart" userId="S::stewart.keating@justice.gov.uk::bc032034-3b85-4c39-9f98-c0b2bcdcde83" providerId="AD" clId="Web-{AB91C3DC-965C-4BA3-8BBF-CE1C8D1E38BB}" dt="2023-07-03T10:13:10.164" v="274" actId="1076"/>
          <ac:spMkLst>
            <pc:docMk/>
            <pc:sldMk cId="1824301516" sldId="292"/>
            <ac:spMk id="2" creationId="{81DF9535-F3AB-4635-8A69-19F541568E44}"/>
          </ac:spMkLst>
        </pc:spChg>
        <pc:spChg chg="mod">
          <ac:chgData name="Keating, Stewart" userId="S::stewart.keating@justice.gov.uk::bc032034-3b85-4c39-9f98-c0b2bcdcde83" providerId="AD" clId="Web-{AB91C3DC-965C-4BA3-8BBF-CE1C8D1E38BB}" dt="2023-07-03T10:12:09.269" v="229" actId="1076"/>
          <ac:spMkLst>
            <pc:docMk/>
            <pc:sldMk cId="1824301516" sldId="292"/>
            <ac:spMk id="11" creationId="{37FCE082-9ECC-4F99-B5D0-AE564DA4215B}"/>
          </ac:spMkLst>
        </pc:spChg>
        <pc:spChg chg="mod">
          <ac:chgData name="Keating, Stewart" userId="S::stewart.keating@justice.gov.uk::bc032034-3b85-4c39-9f98-c0b2bcdcde83" providerId="AD" clId="Web-{AB91C3DC-965C-4BA3-8BBF-CE1C8D1E38BB}" dt="2023-07-03T10:12:24.035" v="235" actId="1076"/>
          <ac:spMkLst>
            <pc:docMk/>
            <pc:sldMk cId="1824301516" sldId="292"/>
            <ac:spMk id="13" creationId="{A9BFAFFC-89E6-4F19-A31C-90FBFFDEEC89}"/>
          </ac:spMkLst>
        </pc:spChg>
        <pc:spChg chg="mod">
          <ac:chgData name="Keating, Stewart" userId="S::stewart.keating@justice.gov.uk::bc032034-3b85-4c39-9f98-c0b2bcdcde83" providerId="AD" clId="Web-{AB91C3DC-965C-4BA3-8BBF-CE1C8D1E38BB}" dt="2023-07-03T10:12:59.116" v="264" actId="1076"/>
          <ac:spMkLst>
            <pc:docMk/>
            <pc:sldMk cId="1824301516" sldId="292"/>
            <ac:spMk id="17" creationId="{97E426D2-A8D4-4F6E-BD0A-C72FB668E1B2}"/>
          </ac:spMkLst>
        </pc:spChg>
        <pc:spChg chg="mod">
          <ac:chgData name="Keating, Stewart" userId="S::stewart.keating@justice.gov.uk::bc032034-3b85-4c39-9f98-c0b2bcdcde83" providerId="AD" clId="Web-{AB91C3DC-965C-4BA3-8BBF-CE1C8D1E38BB}" dt="2023-07-03T10:12:48.303" v="257" actId="1076"/>
          <ac:spMkLst>
            <pc:docMk/>
            <pc:sldMk cId="1824301516" sldId="292"/>
            <ac:spMk id="22" creationId="{F21B0AD0-D5A4-43D8-A998-F357519078C9}"/>
          </ac:spMkLst>
        </pc:spChg>
        <pc:spChg chg="mod">
          <ac:chgData name="Keating, Stewart" userId="S::stewart.keating@justice.gov.uk::bc032034-3b85-4c39-9f98-c0b2bcdcde83" providerId="AD" clId="Web-{AB91C3DC-965C-4BA3-8BBF-CE1C8D1E38BB}" dt="2023-07-03T10:12:36.818" v="246" actId="1076"/>
          <ac:spMkLst>
            <pc:docMk/>
            <pc:sldMk cId="1824301516" sldId="292"/>
            <ac:spMk id="23" creationId="{482CE1F7-F326-4DDB-B4E4-10CF2BF3CA8D}"/>
          </ac:spMkLst>
        </pc:spChg>
      </pc:sldChg>
      <pc:sldChg chg="addSp delSp modSp add replId">
        <pc:chgData name="Keating, Stewart" userId="S::stewart.keating@justice.gov.uk::bc032034-3b85-4c39-9f98-c0b2bcdcde83" providerId="AD" clId="Web-{AB91C3DC-965C-4BA3-8BBF-CE1C8D1E38BB}" dt="2023-07-03T10:05:51.411" v="130"/>
        <pc:sldMkLst>
          <pc:docMk/>
          <pc:sldMk cId="942194967" sldId="293"/>
        </pc:sldMkLst>
        <pc:spChg chg="add">
          <ac:chgData name="Keating, Stewart" userId="S::stewart.keating@justice.gov.uk::bc032034-3b85-4c39-9f98-c0b2bcdcde83" providerId="AD" clId="Web-{AB91C3DC-965C-4BA3-8BBF-CE1C8D1E38BB}" dt="2023-07-03T10:04:20.248" v="105"/>
          <ac:spMkLst>
            <pc:docMk/>
            <pc:sldMk cId="942194967" sldId="293"/>
            <ac:spMk id="2" creationId="{D07DEE29-BCBE-CBE1-3C7F-C42907320E2E}"/>
          </ac:spMkLst>
        </pc:spChg>
        <pc:spChg chg="add mod ord">
          <ac:chgData name="Keating, Stewart" userId="S::stewart.keating@justice.gov.uk::bc032034-3b85-4c39-9f98-c0b2bcdcde83" providerId="AD" clId="Web-{AB91C3DC-965C-4BA3-8BBF-CE1C8D1E38BB}" dt="2023-07-03T10:05:51.411" v="130"/>
          <ac:spMkLst>
            <pc:docMk/>
            <pc:sldMk cId="942194967" sldId="293"/>
            <ac:spMk id="3" creationId="{03A22722-E2CD-2C05-E9F9-9F39A97DD355}"/>
          </ac:spMkLst>
        </pc:spChg>
        <pc:spChg chg="del">
          <ac:chgData name="Keating, Stewart" userId="S::stewart.keating@justice.gov.uk::bc032034-3b85-4c39-9f98-c0b2bcdcde83" providerId="AD" clId="Web-{AB91C3DC-965C-4BA3-8BBF-CE1C8D1E38BB}" dt="2023-07-03T10:04:18.701" v="104"/>
          <ac:spMkLst>
            <pc:docMk/>
            <pc:sldMk cId="942194967" sldId="293"/>
            <ac:spMk id="9" creationId="{D6FE9DB3-5C8C-4201-AEC1-E418A0C66106}"/>
          </ac:spMkLst>
        </pc:spChg>
      </pc:sldChg>
    </pc:docChg>
  </pc:docChgLst>
  <pc:docChgLst>
    <pc:chgData name="Keating, Stewart" userId="S::stewart.keating@justice.gov.uk::bc032034-3b85-4c39-9f98-c0b2bcdcde83" providerId="AD" clId="Web-{204A9EE0-E8D2-4865-8716-440408EF40D8}"/>
    <pc:docChg chg="modSld">
      <pc:chgData name="Keating, Stewart" userId="S::stewart.keating@justice.gov.uk::bc032034-3b85-4c39-9f98-c0b2bcdcde83" providerId="AD" clId="Web-{204A9EE0-E8D2-4865-8716-440408EF40D8}" dt="2023-07-03T11:57:41.808" v="152" actId="20577"/>
      <pc:docMkLst>
        <pc:docMk/>
      </pc:docMkLst>
      <pc:sldChg chg="addSp modSp">
        <pc:chgData name="Keating, Stewart" userId="S::stewart.keating@justice.gov.uk::bc032034-3b85-4c39-9f98-c0b2bcdcde83" providerId="AD" clId="Web-{204A9EE0-E8D2-4865-8716-440408EF40D8}" dt="2023-07-03T11:57:41.808" v="152" actId="20577"/>
        <pc:sldMkLst>
          <pc:docMk/>
          <pc:sldMk cId="1796132119" sldId="280"/>
        </pc:sldMkLst>
        <pc:spChg chg="add mod">
          <ac:chgData name="Keating, Stewart" userId="S::stewart.keating@justice.gov.uk::bc032034-3b85-4c39-9f98-c0b2bcdcde83" providerId="AD" clId="Web-{204A9EE0-E8D2-4865-8716-440408EF40D8}" dt="2023-07-03T11:57:24.635" v="126" actId="20577"/>
          <ac:spMkLst>
            <pc:docMk/>
            <pc:sldMk cId="1796132119" sldId="280"/>
            <ac:spMk id="3" creationId="{C5AEAF61-7B77-517A-ED8F-E0468674E762}"/>
          </ac:spMkLst>
        </pc:spChg>
        <pc:spChg chg="add mod">
          <ac:chgData name="Keating, Stewart" userId="S::stewart.keating@justice.gov.uk::bc032034-3b85-4c39-9f98-c0b2bcdcde83" providerId="AD" clId="Web-{204A9EE0-E8D2-4865-8716-440408EF40D8}" dt="2023-07-03T11:57:30.448" v="134" actId="20577"/>
          <ac:spMkLst>
            <pc:docMk/>
            <pc:sldMk cId="1796132119" sldId="280"/>
            <ac:spMk id="4" creationId="{6FDA7C83-0EA5-0BBA-335E-7ED6CBC461C2}"/>
          </ac:spMkLst>
        </pc:spChg>
        <pc:spChg chg="add mod">
          <ac:chgData name="Keating, Stewart" userId="S::stewart.keating@justice.gov.uk::bc032034-3b85-4c39-9f98-c0b2bcdcde83" providerId="AD" clId="Web-{204A9EE0-E8D2-4865-8716-440408EF40D8}" dt="2023-07-03T11:57:41.808" v="152" actId="20577"/>
          <ac:spMkLst>
            <pc:docMk/>
            <pc:sldMk cId="1796132119" sldId="280"/>
            <ac:spMk id="5" creationId="{8FA073C8-B48B-D925-2E61-8FFA5F98A416}"/>
          </ac:spMkLst>
        </pc:spChg>
      </pc:sldChg>
      <pc:sldChg chg="modSp">
        <pc:chgData name="Keating, Stewart" userId="S::stewart.keating@justice.gov.uk::bc032034-3b85-4c39-9f98-c0b2bcdcde83" providerId="AD" clId="Web-{204A9EE0-E8D2-4865-8716-440408EF40D8}" dt="2023-07-03T11:54:32.895" v="105" actId="14100"/>
        <pc:sldMkLst>
          <pc:docMk/>
          <pc:sldMk cId="539897124" sldId="290"/>
        </pc:sldMkLst>
        <pc:spChg chg="mod">
          <ac:chgData name="Keating, Stewart" userId="S::stewart.keating@justice.gov.uk::bc032034-3b85-4c39-9f98-c0b2bcdcde83" providerId="AD" clId="Web-{204A9EE0-E8D2-4865-8716-440408EF40D8}" dt="2023-07-03T11:54:32.895" v="105" actId="14100"/>
          <ac:spMkLst>
            <pc:docMk/>
            <pc:sldMk cId="539897124" sldId="290"/>
            <ac:spMk id="2" creationId="{A5494E2B-987A-1B3E-1277-8BF9C389A550}"/>
          </ac:spMkLst>
        </pc:spChg>
        <pc:spChg chg="mod">
          <ac:chgData name="Keating, Stewart" userId="S::stewart.keating@justice.gov.uk::bc032034-3b85-4c39-9f98-c0b2bcdcde83" providerId="AD" clId="Web-{204A9EE0-E8D2-4865-8716-440408EF40D8}" dt="2023-07-03T11:54:30.660" v="104" actId="20577"/>
          <ac:spMkLst>
            <pc:docMk/>
            <pc:sldMk cId="539897124" sldId="290"/>
            <ac:spMk id="3" creationId="{319E56C9-C99B-82BB-D88E-BB92C0ADA424}"/>
          </ac:spMkLst>
        </pc:spChg>
      </pc:sldChg>
    </pc:docChg>
  </pc:docChgLst>
  <pc:docChgLst>
    <pc:chgData name="Keating, Stewart" userId="S::stewart.keating@justice.gov.uk::bc032034-3b85-4c39-9f98-c0b2bcdcde83" providerId="AD" clId="Web-{A9395897-1402-4504-92F3-C3DBF768B3C9}"/>
    <pc:docChg chg="modSld">
      <pc:chgData name="Keating, Stewart" userId="S::stewart.keating@justice.gov.uk::bc032034-3b85-4c39-9f98-c0b2bcdcde83" providerId="AD" clId="Web-{A9395897-1402-4504-92F3-C3DBF768B3C9}" dt="2023-07-03T14:00:45.135" v="440" actId="20577"/>
      <pc:docMkLst>
        <pc:docMk/>
      </pc:docMkLst>
      <pc:sldChg chg="modSp">
        <pc:chgData name="Keating, Stewart" userId="S::stewart.keating@justice.gov.uk::bc032034-3b85-4c39-9f98-c0b2bcdcde83" providerId="AD" clId="Web-{A9395897-1402-4504-92F3-C3DBF768B3C9}" dt="2023-07-03T13:54:22.059" v="123" actId="20577"/>
        <pc:sldMkLst>
          <pc:docMk/>
          <pc:sldMk cId="2256473652" sldId="282"/>
        </pc:sldMkLst>
        <pc:spChg chg="mod">
          <ac:chgData name="Keating, Stewart" userId="S::stewart.keating@justice.gov.uk::bc032034-3b85-4c39-9f98-c0b2bcdcde83" providerId="AD" clId="Web-{A9395897-1402-4504-92F3-C3DBF768B3C9}" dt="2023-07-03T13:53:29.510" v="118" actId="1076"/>
          <ac:spMkLst>
            <pc:docMk/>
            <pc:sldMk cId="2256473652" sldId="282"/>
            <ac:spMk id="6" creationId="{349F087B-6D87-E3BE-3828-402B0872361C}"/>
          </ac:spMkLst>
        </pc:spChg>
        <pc:spChg chg="mod">
          <ac:chgData name="Keating, Stewart" userId="S::stewart.keating@justice.gov.uk::bc032034-3b85-4c39-9f98-c0b2bcdcde83" providerId="AD" clId="Web-{A9395897-1402-4504-92F3-C3DBF768B3C9}" dt="2023-07-03T13:54:22.059" v="123" actId="20577"/>
          <ac:spMkLst>
            <pc:docMk/>
            <pc:sldMk cId="2256473652" sldId="282"/>
            <ac:spMk id="11" creationId="{E8E0DFD6-7AE8-491A-9E99-B20B82211543}"/>
          </ac:spMkLst>
        </pc:spChg>
      </pc:sldChg>
      <pc:sldChg chg="addSp modSp">
        <pc:chgData name="Keating, Stewart" userId="S::stewart.keating@justice.gov.uk::bc032034-3b85-4c39-9f98-c0b2bcdcde83" providerId="AD" clId="Web-{A9395897-1402-4504-92F3-C3DBF768B3C9}" dt="2023-07-03T14:00:45.135" v="440" actId="20577"/>
        <pc:sldMkLst>
          <pc:docMk/>
          <pc:sldMk cId="666643154" sldId="284"/>
        </pc:sldMkLst>
        <pc:spChg chg="add mod">
          <ac:chgData name="Keating, Stewart" userId="S::stewart.keating@justice.gov.uk::bc032034-3b85-4c39-9f98-c0b2bcdcde83" providerId="AD" clId="Web-{A9395897-1402-4504-92F3-C3DBF768B3C9}" dt="2023-07-03T14:00:45.135" v="440" actId="20577"/>
          <ac:spMkLst>
            <pc:docMk/>
            <pc:sldMk cId="666643154" sldId="284"/>
            <ac:spMk id="2" creationId="{F15479FA-4A0C-B092-3595-3965463DB8BC}"/>
          </ac:spMkLst>
        </pc:spChg>
        <pc:spChg chg="add mod">
          <ac:chgData name="Keating, Stewart" userId="S::stewart.keating@justice.gov.uk::bc032034-3b85-4c39-9f98-c0b2bcdcde83" providerId="AD" clId="Web-{A9395897-1402-4504-92F3-C3DBF768B3C9}" dt="2023-07-03T14:00:42.307" v="438" actId="20577"/>
          <ac:spMkLst>
            <pc:docMk/>
            <pc:sldMk cId="666643154" sldId="284"/>
            <ac:spMk id="3" creationId="{180566E0-9AA5-6BDF-5F9D-08B466A44D41}"/>
          </ac:spMkLst>
        </pc:spChg>
        <pc:spChg chg="mod">
          <ac:chgData name="Keating, Stewart" userId="S::stewart.keating@justice.gov.uk::bc032034-3b85-4c39-9f98-c0b2bcdcde83" providerId="AD" clId="Web-{A9395897-1402-4504-92F3-C3DBF768B3C9}" dt="2023-07-03T13:58:38.225" v="295" actId="1076"/>
          <ac:spMkLst>
            <pc:docMk/>
            <pc:sldMk cId="666643154" sldId="284"/>
            <ac:spMk id="9" creationId="{D9DE93AD-272C-4E7E-9096-42188696D56F}"/>
          </ac:spMkLst>
        </pc:spChg>
      </pc:sldChg>
      <pc:sldChg chg="modSp">
        <pc:chgData name="Keating, Stewart" userId="S::stewart.keating@justice.gov.uk::bc032034-3b85-4c39-9f98-c0b2bcdcde83" providerId="AD" clId="Web-{A9395897-1402-4504-92F3-C3DBF768B3C9}" dt="2023-07-03T13:52:06.460" v="31" actId="20577"/>
        <pc:sldMkLst>
          <pc:docMk/>
          <pc:sldMk cId="2358147071" sldId="291"/>
        </pc:sldMkLst>
        <pc:spChg chg="mod">
          <ac:chgData name="Keating, Stewart" userId="S::stewart.keating@justice.gov.uk::bc032034-3b85-4c39-9f98-c0b2bcdcde83" providerId="AD" clId="Web-{A9395897-1402-4504-92F3-C3DBF768B3C9}" dt="2023-07-03T13:52:06.460" v="31" actId="20577"/>
          <ac:spMkLst>
            <pc:docMk/>
            <pc:sldMk cId="2358147071" sldId="291"/>
            <ac:spMk id="5" creationId="{97BF4C1D-200A-3145-DBA2-875E29874961}"/>
          </ac:spMkLst>
        </pc:spChg>
      </pc:sldChg>
    </pc:docChg>
  </pc:docChgLst>
  <pc:docChgLst>
    <pc:chgData name="Keating, Stewart" userId="S::stewart.keating@justice.gov.uk::bc032034-3b85-4c39-9f98-c0b2bcdcde83" providerId="AD" clId="Web-{A83E247B-143E-42B6-B481-29D6123D6969}"/>
    <pc:docChg chg="modSld">
      <pc:chgData name="Keating, Stewart" userId="S::stewart.keating@justice.gov.uk::bc032034-3b85-4c39-9f98-c0b2bcdcde83" providerId="AD" clId="Web-{A83E247B-143E-42B6-B481-29D6123D6969}" dt="2023-07-03T09:11:57.628" v="10" actId="20577"/>
      <pc:docMkLst>
        <pc:docMk/>
      </pc:docMkLst>
      <pc:sldChg chg="modSp">
        <pc:chgData name="Keating, Stewart" userId="S::stewart.keating@justice.gov.uk::bc032034-3b85-4c39-9f98-c0b2bcdcde83" providerId="AD" clId="Web-{A83E247B-143E-42B6-B481-29D6123D6969}" dt="2023-07-03T09:11:57.628" v="10" actId="20577"/>
        <pc:sldMkLst>
          <pc:docMk/>
          <pc:sldMk cId="539897124" sldId="290"/>
        </pc:sldMkLst>
        <pc:spChg chg="mod">
          <ac:chgData name="Keating, Stewart" userId="S::stewart.keating@justice.gov.uk::bc032034-3b85-4c39-9f98-c0b2bcdcde83" providerId="AD" clId="Web-{A83E247B-143E-42B6-B481-29D6123D6969}" dt="2023-07-03T09:11:50.737" v="6" actId="14100"/>
          <ac:spMkLst>
            <pc:docMk/>
            <pc:sldMk cId="539897124" sldId="290"/>
            <ac:spMk id="2" creationId="{A5494E2B-987A-1B3E-1277-8BF9C389A550}"/>
          </ac:spMkLst>
        </pc:spChg>
        <pc:spChg chg="mod">
          <ac:chgData name="Keating, Stewart" userId="S::stewart.keating@justice.gov.uk::bc032034-3b85-4c39-9f98-c0b2bcdcde83" providerId="AD" clId="Web-{A83E247B-143E-42B6-B481-29D6123D6969}" dt="2023-07-03T09:11:57.628" v="10" actId="20577"/>
          <ac:spMkLst>
            <pc:docMk/>
            <pc:sldMk cId="539897124" sldId="290"/>
            <ac:spMk id="3" creationId="{319E56C9-C99B-82BB-D88E-BB92C0ADA424}"/>
          </ac:spMkLst>
        </pc:spChg>
      </pc:sldChg>
    </pc:docChg>
  </pc:docChgLst>
  <pc:docChgLst>
    <pc:chgData name="Keating, Stewart" userId="S::stewart.keating@justice.gov.uk::bc032034-3b85-4c39-9f98-c0b2bcdcde83" providerId="AD" clId="Web-{4747F3C4-409D-4751-8924-4194EE17C0F6}"/>
    <pc:docChg chg="modSld">
      <pc:chgData name="Keating, Stewart" userId="S::stewart.keating@justice.gov.uk::bc032034-3b85-4c39-9f98-c0b2bcdcde83" providerId="AD" clId="Web-{4747F3C4-409D-4751-8924-4194EE17C0F6}" dt="2023-07-03T12:02:12.492" v="156" actId="20577"/>
      <pc:docMkLst>
        <pc:docMk/>
      </pc:docMkLst>
      <pc:sldChg chg="addSp modSp">
        <pc:chgData name="Keating, Stewart" userId="S::stewart.keating@justice.gov.uk::bc032034-3b85-4c39-9f98-c0b2bcdcde83" providerId="AD" clId="Web-{4747F3C4-409D-4751-8924-4194EE17C0F6}" dt="2023-07-03T12:02:12.492" v="156" actId="20577"/>
        <pc:sldMkLst>
          <pc:docMk/>
          <pc:sldMk cId="1796132119" sldId="280"/>
        </pc:sldMkLst>
        <pc:spChg chg="mod">
          <ac:chgData name="Keating, Stewart" userId="S::stewart.keating@justice.gov.uk::bc032034-3b85-4c39-9f98-c0b2bcdcde83" providerId="AD" clId="Web-{4747F3C4-409D-4751-8924-4194EE17C0F6}" dt="2023-07-03T12:00:39.253" v="30" actId="20577"/>
          <ac:spMkLst>
            <pc:docMk/>
            <pc:sldMk cId="1796132119" sldId="280"/>
            <ac:spMk id="3" creationId="{C5AEAF61-7B77-517A-ED8F-E0468674E762}"/>
          </ac:spMkLst>
        </pc:spChg>
        <pc:spChg chg="mod">
          <ac:chgData name="Keating, Stewart" userId="S::stewart.keating@justice.gov.uk::bc032034-3b85-4c39-9f98-c0b2bcdcde83" providerId="AD" clId="Web-{4747F3C4-409D-4751-8924-4194EE17C0F6}" dt="2023-07-03T12:00:24.784" v="17" actId="1076"/>
          <ac:spMkLst>
            <pc:docMk/>
            <pc:sldMk cId="1796132119" sldId="280"/>
            <ac:spMk id="4" creationId="{6FDA7C83-0EA5-0BBA-335E-7ED6CBC461C2}"/>
          </ac:spMkLst>
        </pc:spChg>
        <pc:spChg chg="mod">
          <ac:chgData name="Keating, Stewart" userId="S::stewart.keating@justice.gov.uk::bc032034-3b85-4c39-9f98-c0b2bcdcde83" providerId="AD" clId="Web-{4747F3C4-409D-4751-8924-4194EE17C0F6}" dt="2023-07-03T12:00:24.799" v="18" actId="1076"/>
          <ac:spMkLst>
            <pc:docMk/>
            <pc:sldMk cId="1796132119" sldId="280"/>
            <ac:spMk id="5" creationId="{8FA073C8-B48B-D925-2E61-8FFA5F98A416}"/>
          </ac:spMkLst>
        </pc:spChg>
        <pc:spChg chg="add mod">
          <ac:chgData name="Keating, Stewart" userId="S::stewart.keating@justice.gov.uk::bc032034-3b85-4c39-9f98-c0b2bcdcde83" providerId="AD" clId="Web-{4747F3C4-409D-4751-8924-4194EE17C0F6}" dt="2023-07-03T12:01:33.428" v="105" actId="14100"/>
          <ac:spMkLst>
            <pc:docMk/>
            <pc:sldMk cId="1796132119" sldId="280"/>
            <ac:spMk id="8" creationId="{2D8B404A-AB7B-A8C5-A049-248D2DBFB682}"/>
          </ac:spMkLst>
        </pc:spChg>
        <pc:spChg chg="add mod">
          <ac:chgData name="Keating, Stewart" userId="S::stewart.keating@justice.gov.uk::bc032034-3b85-4c39-9f98-c0b2bcdcde83" providerId="AD" clId="Web-{4747F3C4-409D-4751-8924-4194EE17C0F6}" dt="2023-07-03T12:02:12.492" v="156" actId="20577"/>
          <ac:spMkLst>
            <pc:docMk/>
            <pc:sldMk cId="1796132119" sldId="280"/>
            <ac:spMk id="9" creationId="{2E5E3E74-D53C-872B-2885-8BD114EBE147}"/>
          </ac:spMkLst>
        </pc:spChg>
        <pc:cxnChg chg="add mod">
          <ac:chgData name="Keating, Stewart" userId="S::stewart.keating@justice.gov.uk::bc032034-3b85-4c39-9f98-c0b2bcdcde83" providerId="AD" clId="Web-{4747F3C4-409D-4751-8924-4194EE17C0F6}" dt="2023-07-03T12:00:24.799" v="19" actId="1076"/>
          <ac:cxnSpMkLst>
            <pc:docMk/>
            <pc:sldMk cId="1796132119" sldId="280"/>
            <ac:cxnSpMk id="6" creationId="{CAD812DB-B94E-C66E-BA85-236181C75102}"/>
          </ac:cxnSpMkLst>
        </pc:cxnChg>
        <pc:cxnChg chg="add mod">
          <ac:chgData name="Keating, Stewart" userId="S::stewart.keating@justice.gov.uk::bc032034-3b85-4c39-9f98-c0b2bcdcde83" providerId="AD" clId="Web-{4747F3C4-409D-4751-8924-4194EE17C0F6}" dt="2023-07-03T12:00:24.799" v="20" actId="1076"/>
          <ac:cxnSpMkLst>
            <pc:docMk/>
            <pc:sldMk cId="1796132119" sldId="280"/>
            <ac:cxnSpMk id="7" creationId="{D9A9D95A-56F6-0B10-7226-85D173A71D42}"/>
          </ac:cxnSpMkLst>
        </pc:cxnChg>
      </pc:sldChg>
    </pc:docChg>
  </pc:docChgLst>
  <pc:docChgLst>
    <pc:chgData name="Keating, Stewart" userId="S::stewart.keating@justice.gov.uk::bc032034-3b85-4c39-9f98-c0b2bcdcde83" providerId="AD" clId="Web-{57C6D944-979E-4B4D-A209-0FA590A7BF59}"/>
    <pc:docChg chg="modSld">
      <pc:chgData name="Keating, Stewart" userId="S::stewart.keating@justice.gov.uk::bc032034-3b85-4c39-9f98-c0b2bcdcde83" providerId="AD" clId="Web-{57C6D944-979E-4B4D-A209-0FA590A7BF59}" dt="2023-06-28T08:01:44.563" v="8" actId="1076"/>
      <pc:docMkLst>
        <pc:docMk/>
      </pc:docMkLst>
      <pc:sldChg chg="addSp modSp">
        <pc:chgData name="Keating, Stewart" userId="S::stewart.keating@justice.gov.uk::bc032034-3b85-4c39-9f98-c0b2bcdcde83" providerId="AD" clId="Web-{57C6D944-979E-4B4D-A209-0FA590A7BF59}" dt="2023-06-28T08:01:44.563" v="8" actId="1076"/>
        <pc:sldMkLst>
          <pc:docMk/>
          <pc:sldMk cId="3295109557" sldId="262"/>
        </pc:sldMkLst>
        <pc:spChg chg="add mod">
          <ac:chgData name="Keating, Stewart" userId="S::stewart.keating@justice.gov.uk::bc032034-3b85-4c39-9f98-c0b2bcdcde83" providerId="AD" clId="Web-{57C6D944-979E-4B4D-A209-0FA590A7BF59}" dt="2023-06-28T08:01:44.563" v="8" actId="1076"/>
          <ac:spMkLst>
            <pc:docMk/>
            <pc:sldMk cId="3295109557" sldId="262"/>
            <ac:spMk id="4" creationId="{0980CE1F-27A2-8794-B62F-B3702DE97AA1}"/>
          </ac:spMkLst>
        </pc:spChg>
      </pc:sldChg>
    </pc:docChg>
  </pc:docChgLst>
  <pc:docChgLst>
    <pc:chgData name="Keating, Stewart" userId="S::stewart.keating@justice.gov.uk::bc032034-3b85-4c39-9f98-c0b2bcdcde83" providerId="AD" clId="Web-{A8817326-2075-42F2-A2D9-3E2E668D3CDB}"/>
    <pc:docChg chg="modSld">
      <pc:chgData name="Keating, Stewart" userId="S::stewart.keating@justice.gov.uk::bc032034-3b85-4c39-9f98-c0b2bcdcde83" providerId="AD" clId="Web-{A8817326-2075-42F2-A2D9-3E2E668D3CDB}" dt="2023-06-27T16:03:15.044" v="14" actId="20577"/>
      <pc:docMkLst>
        <pc:docMk/>
      </pc:docMkLst>
      <pc:sldChg chg="addSp delSp modSp">
        <pc:chgData name="Keating, Stewart" userId="S::stewart.keating@justice.gov.uk::bc032034-3b85-4c39-9f98-c0b2bcdcde83" providerId="AD" clId="Web-{A8817326-2075-42F2-A2D9-3E2E668D3CDB}" dt="2023-06-27T16:03:15.044" v="14" actId="20577"/>
        <pc:sldMkLst>
          <pc:docMk/>
          <pc:sldMk cId="1014391332" sldId="268"/>
        </pc:sldMkLst>
        <pc:spChg chg="mod">
          <ac:chgData name="Keating, Stewart" userId="S::stewart.keating@justice.gov.uk::bc032034-3b85-4c39-9f98-c0b2bcdcde83" providerId="AD" clId="Web-{A8817326-2075-42F2-A2D9-3E2E668D3CDB}" dt="2023-06-27T16:03:15.044" v="14" actId="20577"/>
          <ac:spMkLst>
            <pc:docMk/>
            <pc:sldMk cId="1014391332" sldId="268"/>
            <ac:spMk id="2" creationId="{492167A0-D444-8401-311B-78A2CECCCCA1}"/>
          </ac:spMkLst>
        </pc:spChg>
        <pc:spChg chg="del">
          <ac:chgData name="Keating, Stewart" userId="S::stewart.keating@justice.gov.uk::bc032034-3b85-4c39-9f98-c0b2bcdcde83" providerId="AD" clId="Web-{A8817326-2075-42F2-A2D9-3E2E668D3CDB}" dt="2023-06-27T16:01:12.525" v="5"/>
          <ac:spMkLst>
            <pc:docMk/>
            <pc:sldMk cId="1014391332" sldId="268"/>
            <ac:spMk id="3" creationId="{38596FEC-117F-B385-954A-6E24D207D768}"/>
          </ac:spMkLst>
        </pc:spChg>
        <pc:picChg chg="add mod">
          <ac:chgData name="Keating, Stewart" userId="S::stewart.keating@justice.gov.uk::bc032034-3b85-4c39-9f98-c0b2bcdcde83" providerId="AD" clId="Web-{A8817326-2075-42F2-A2D9-3E2E668D3CDB}" dt="2023-06-27T16:03:08.231" v="13" actId="1076"/>
          <ac:picMkLst>
            <pc:docMk/>
            <pc:sldMk cId="1014391332" sldId="268"/>
            <ac:picMk id="4" creationId="{72CFB537-B36E-A03A-B62B-71A09449A582}"/>
          </ac:picMkLst>
        </pc:picChg>
      </pc:sldChg>
    </pc:docChg>
  </pc:docChgLst>
  <pc:docChgLst>
    <pc:chgData name="Keating, Stewart" userId="S::stewart.keating@justice.gov.uk::bc032034-3b85-4c39-9f98-c0b2bcdcde83" providerId="AD" clId="Web-{F5AD067E-A0AD-41C4-A6BC-C4FFD4057385}"/>
    <pc:docChg chg="modSld">
      <pc:chgData name="Keating, Stewart" userId="S::stewart.keating@justice.gov.uk::bc032034-3b85-4c39-9f98-c0b2bcdcde83" providerId="AD" clId="Web-{F5AD067E-A0AD-41C4-A6BC-C4FFD4057385}" dt="2023-07-03T08:12:35.447" v="5" actId="20577"/>
      <pc:docMkLst>
        <pc:docMk/>
      </pc:docMkLst>
      <pc:sldChg chg="modSp">
        <pc:chgData name="Keating, Stewart" userId="S::stewart.keating@justice.gov.uk::bc032034-3b85-4c39-9f98-c0b2bcdcde83" providerId="AD" clId="Web-{F5AD067E-A0AD-41C4-A6BC-C4FFD4057385}" dt="2023-07-03T08:12:35.447" v="5" actId="20577"/>
        <pc:sldMkLst>
          <pc:docMk/>
          <pc:sldMk cId="539897124" sldId="290"/>
        </pc:sldMkLst>
        <pc:spChg chg="mod">
          <ac:chgData name="Keating, Stewart" userId="S::stewart.keating@justice.gov.uk::bc032034-3b85-4c39-9f98-c0b2bcdcde83" providerId="AD" clId="Web-{F5AD067E-A0AD-41C4-A6BC-C4FFD4057385}" dt="2023-07-03T08:12:35.447" v="5" actId="20577"/>
          <ac:spMkLst>
            <pc:docMk/>
            <pc:sldMk cId="539897124" sldId="290"/>
            <ac:spMk id="3" creationId="{319E56C9-C99B-82BB-D88E-BB92C0ADA424}"/>
          </ac:spMkLst>
        </pc:spChg>
      </pc:sldChg>
    </pc:docChg>
  </pc:docChgLst>
  <pc:docChgLst>
    <pc:chgData name="Rickard, Ian" userId="S::ian.rickard@justice.gov.uk::7fdc4a21-178e-4752-8edb-e1310b4e4f6c" providerId="AD" clId="Web-{DC74A771-EC36-4A53-B764-DF0CC324370E}"/>
    <pc:docChg chg="delSld modSld">
      <pc:chgData name="Rickard, Ian" userId="S::ian.rickard@justice.gov.uk::7fdc4a21-178e-4752-8edb-e1310b4e4f6c" providerId="AD" clId="Web-{DC74A771-EC36-4A53-B764-DF0CC324370E}" dt="2023-07-03T12:52:23.280" v="5"/>
      <pc:docMkLst>
        <pc:docMk/>
      </pc:docMkLst>
      <pc:sldChg chg="addSp delSp modSp del">
        <pc:chgData name="Rickard, Ian" userId="S::ian.rickard@justice.gov.uk::7fdc4a21-178e-4752-8edb-e1310b4e4f6c" providerId="AD" clId="Web-{DC74A771-EC36-4A53-B764-DF0CC324370E}" dt="2023-07-03T12:52:23.280" v="5"/>
        <pc:sldMkLst>
          <pc:docMk/>
          <pc:sldMk cId="1175111832" sldId="257"/>
        </pc:sldMkLst>
        <pc:spChg chg="del">
          <ac:chgData name="Rickard, Ian" userId="S::ian.rickard@justice.gov.uk::7fdc4a21-178e-4752-8edb-e1310b4e4f6c" providerId="AD" clId="Web-{DC74A771-EC36-4A53-B764-DF0CC324370E}" dt="2023-07-03T12:38:31.366" v="1"/>
          <ac:spMkLst>
            <pc:docMk/>
            <pc:sldMk cId="1175111832" sldId="257"/>
            <ac:spMk id="3" creationId="{089D3375-BAAA-4F23-A267-E5605B9419AB}"/>
          </ac:spMkLst>
        </pc:spChg>
        <pc:spChg chg="add mod">
          <ac:chgData name="Rickard, Ian" userId="S::ian.rickard@justice.gov.uk::7fdc4a21-178e-4752-8edb-e1310b4e4f6c" providerId="AD" clId="Web-{DC74A771-EC36-4A53-B764-DF0CC324370E}" dt="2023-07-03T12:38:31.366" v="1"/>
          <ac:spMkLst>
            <pc:docMk/>
            <pc:sldMk cId="1175111832" sldId="257"/>
            <ac:spMk id="6" creationId="{0826E88D-FF4A-062A-C1C0-BD980E2A3E58}"/>
          </ac:spMkLst>
        </pc:spChg>
        <pc:picChg chg="del">
          <ac:chgData name="Rickard, Ian" userId="S::ian.rickard@justice.gov.uk::7fdc4a21-178e-4752-8edb-e1310b4e4f6c" providerId="AD" clId="Web-{DC74A771-EC36-4A53-B764-DF0CC324370E}" dt="2023-07-03T12:38:27.647" v="0"/>
          <ac:picMkLst>
            <pc:docMk/>
            <pc:sldMk cId="1175111832" sldId="257"/>
            <ac:picMk id="4" creationId="{031BC690-6F88-41A9-8656-6862F5D70E4C}"/>
          </ac:picMkLst>
        </pc:picChg>
      </pc:sldChg>
      <pc:sldChg chg="del">
        <pc:chgData name="Rickard, Ian" userId="S::ian.rickard@justice.gov.uk::7fdc4a21-178e-4752-8edb-e1310b4e4f6c" providerId="AD" clId="Web-{DC74A771-EC36-4A53-B764-DF0CC324370E}" dt="2023-07-03T12:38:33.834" v="2"/>
        <pc:sldMkLst>
          <pc:docMk/>
          <pc:sldMk cId="1360139032" sldId="258"/>
        </pc:sldMkLst>
      </pc:sldChg>
      <pc:sldChg chg="del">
        <pc:chgData name="Rickard, Ian" userId="S::ian.rickard@justice.gov.uk::7fdc4a21-178e-4752-8edb-e1310b4e4f6c" providerId="AD" clId="Web-{DC74A771-EC36-4A53-B764-DF0CC324370E}" dt="2023-07-03T12:38:37.022" v="3"/>
        <pc:sldMkLst>
          <pc:docMk/>
          <pc:sldMk cId="1443377813" sldId="259"/>
        </pc:sldMkLst>
      </pc:sldChg>
      <pc:sldChg chg="del">
        <pc:chgData name="Rickard, Ian" userId="S::ian.rickard@justice.gov.uk::7fdc4a21-178e-4752-8edb-e1310b4e4f6c" providerId="AD" clId="Web-{DC74A771-EC36-4A53-B764-DF0CC324370E}" dt="2023-07-03T12:52:17.264" v="4"/>
        <pc:sldMkLst>
          <pc:docMk/>
          <pc:sldMk cId="2867630052" sldId="283"/>
        </pc:sldMkLst>
      </pc:sldChg>
    </pc:docChg>
  </pc:docChgLst>
  <pc:docChgLst>
    <pc:chgData name="Keating, Stewart" userId="bc032034-3b85-4c39-9f98-c0b2bcdcde83" providerId="ADAL" clId="{0456D4FE-FB89-4C35-832D-6E013D435315}"/>
    <pc:docChg chg="undo custSel modSld">
      <pc:chgData name="Keating, Stewart" userId="bc032034-3b85-4c39-9f98-c0b2bcdcde83" providerId="ADAL" clId="{0456D4FE-FB89-4C35-832D-6E013D435315}" dt="2023-07-03T14:14:39.131" v="530" actId="20577"/>
      <pc:docMkLst>
        <pc:docMk/>
      </pc:docMkLst>
      <pc:sldChg chg="addSp delSp modSp mod modAnim">
        <pc:chgData name="Keating, Stewart" userId="bc032034-3b85-4c39-9f98-c0b2bcdcde83" providerId="ADAL" clId="{0456D4FE-FB89-4C35-832D-6E013D435315}" dt="2023-07-03T14:10:24.405" v="338" actId="20577"/>
        <pc:sldMkLst>
          <pc:docMk/>
          <pc:sldMk cId="918941083" sldId="264"/>
        </pc:sldMkLst>
        <pc:spChg chg="mod">
          <ac:chgData name="Keating, Stewart" userId="bc032034-3b85-4c39-9f98-c0b2bcdcde83" providerId="ADAL" clId="{0456D4FE-FB89-4C35-832D-6E013D435315}" dt="2023-07-03T14:10:24.405" v="338" actId="20577"/>
          <ac:spMkLst>
            <pc:docMk/>
            <pc:sldMk cId="918941083" sldId="264"/>
            <ac:spMk id="9" creationId="{D6FE9DB3-5C8C-4201-AEC1-E418A0C66106}"/>
          </ac:spMkLst>
        </pc:spChg>
        <pc:spChg chg="add mod">
          <ac:chgData name="Keating, Stewart" userId="bc032034-3b85-4c39-9f98-c0b2bcdcde83" providerId="ADAL" clId="{0456D4FE-FB89-4C35-832D-6E013D435315}" dt="2023-07-03T13:08:14.840" v="143" actId="1076"/>
          <ac:spMkLst>
            <pc:docMk/>
            <pc:sldMk cId="918941083" sldId="264"/>
            <ac:spMk id="12" creationId="{E8B157BF-38BB-40F6-823F-D6C93AB9DE8D}"/>
          </ac:spMkLst>
        </pc:spChg>
        <pc:spChg chg="add del mod">
          <ac:chgData name="Keating, Stewart" userId="bc032034-3b85-4c39-9f98-c0b2bcdcde83" providerId="ADAL" clId="{0456D4FE-FB89-4C35-832D-6E013D435315}" dt="2023-07-03T13:08:16.628" v="145"/>
          <ac:spMkLst>
            <pc:docMk/>
            <pc:sldMk cId="918941083" sldId="264"/>
            <ac:spMk id="22" creationId="{86F59657-A356-4381-AB2C-6A060D3CFD9D}"/>
          </ac:spMkLst>
        </pc:spChg>
        <pc:spChg chg="add mod">
          <ac:chgData name="Keating, Stewart" userId="bc032034-3b85-4c39-9f98-c0b2bcdcde83" providerId="ADAL" clId="{0456D4FE-FB89-4C35-832D-6E013D435315}" dt="2023-07-03T13:10:52.131" v="276" actId="1076"/>
          <ac:spMkLst>
            <pc:docMk/>
            <pc:sldMk cId="918941083" sldId="264"/>
            <ac:spMk id="26" creationId="{3F588153-BF1F-42F6-A0D0-B1742BC3619F}"/>
          </ac:spMkLst>
        </pc:spChg>
      </pc:sldChg>
      <pc:sldChg chg="modSp mod">
        <pc:chgData name="Keating, Stewart" userId="bc032034-3b85-4c39-9f98-c0b2bcdcde83" providerId="ADAL" clId="{0456D4FE-FB89-4C35-832D-6E013D435315}" dt="2023-07-03T14:12:00.304" v="352" actId="255"/>
        <pc:sldMkLst>
          <pc:docMk/>
          <pc:sldMk cId="743017500" sldId="267"/>
        </pc:sldMkLst>
        <pc:spChg chg="mod">
          <ac:chgData name="Keating, Stewart" userId="bc032034-3b85-4c39-9f98-c0b2bcdcde83" providerId="ADAL" clId="{0456D4FE-FB89-4C35-832D-6E013D435315}" dt="2023-07-03T14:12:00.304" v="352" actId="255"/>
          <ac:spMkLst>
            <pc:docMk/>
            <pc:sldMk cId="743017500" sldId="267"/>
            <ac:spMk id="9" creationId="{D6FE9DB3-5C8C-4201-AEC1-E418A0C66106}"/>
          </ac:spMkLst>
        </pc:spChg>
      </pc:sldChg>
      <pc:sldChg chg="modSp mod">
        <pc:chgData name="Keating, Stewart" userId="bc032034-3b85-4c39-9f98-c0b2bcdcde83" providerId="ADAL" clId="{0456D4FE-FB89-4C35-832D-6E013D435315}" dt="2023-07-03T13:03:46.785" v="122" actId="1076"/>
        <pc:sldMkLst>
          <pc:docMk/>
          <pc:sldMk cId="2256473652" sldId="282"/>
        </pc:sldMkLst>
        <pc:spChg chg="mod">
          <ac:chgData name="Keating, Stewart" userId="bc032034-3b85-4c39-9f98-c0b2bcdcde83" providerId="ADAL" clId="{0456D4FE-FB89-4C35-832D-6E013D435315}" dt="2023-07-03T13:03:46.785" v="122" actId="1076"/>
          <ac:spMkLst>
            <pc:docMk/>
            <pc:sldMk cId="2256473652" sldId="282"/>
            <ac:spMk id="2" creationId="{47645082-B604-4918-A58B-0E2B4D7ACB6B}"/>
          </ac:spMkLst>
        </pc:spChg>
        <pc:spChg chg="mod">
          <ac:chgData name="Keating, Stewart" userId="bc032034-3b85-4c39-9f98-c0b2bcdcde83" providerId="ADAL" clId="{0456D4FE-FB89-4C35-832D-6E013D435315}" dt="2023-07-03T13:03:46.785" v="122" actId="1076"/>
          <ac:spMkLst>
            <pc:docMk/>
            <pc:sldMk cId="2256473652" sldId="282"/>
            <ac:spMk id="3" creationId="{37427842-0EFE-3C39-9982-BC6EFED5C009}"/>
          </ac:spMkLst>
        </pc:spChg>
        <pc:spChg chg="mod">
          <ac:chgData name="Keating, Stewart" userId="bc032034-3b85-4c39-9f98-c0b2bcdcde83" providerId="ADAL" clId="{0456D4FE-FB89-4C35-832D-6E013D435315}" dt="2023-07-03T13:03:46.785" v="122" actId="1076"/>
          <ac:spMkLst>
            <pc:docMk/>
            <pc:sldMk cId="2256473652" sldId="282"/>
            <ac:spMk id="4" creationId="{681A9750-B340-4955-AFB0-28E4A4110E00}"/>
          </ac:spMkLst>
        </pc:spChg>
        <pc:spChg chg="mod">
          <ac:chgData name="Keating, Stewart" userId="bc032034-3b85-4c39-9f98-c0b2bcdcde83" providerId="ADAL" clId="{0456D4FE-FB89-4C35-832D-6E013D435315}" dt="2023-07-03T13:03:22.850" v="119" actId="20577"/>
          <ac:spMkLst>
            <pc:docMk/>
            <pc:sldMk cId="2256473652" sldId="282"/>
            <ac:spMk id="6" creationId="{349F087B-6D87-E3BE-3828-402B0872361C}"/>
          </ac:spMkLst>
        </pc:spChg>
        <pc:spChg chg="mod">
          <ac:chgData name="Keating, Stewart" userId="bc032034-3b85-4c39-9f98-c0b2bcdcde83" providerId="ADAL" clId="{0456D4FE-FB89-4C35-832D-6E013D435315}" dt="2023-07-03T13:03:46.785" v="122" actId="1076"/>
          <ac:spMkLst>
            <pc:docMk/>
            <pc:sldMk cId="2256473652" sldId="282"/>
            <ac:spMk id="8" creationId="{92CE2040-CADE-466B-9D54-2261E6705045}"/>
          </ac:spMkLst>
        </pc:spChg>
        <pc:spChg chg="mod">
          <ac:chgData name="Keating, Stewart" userId="bc032034-3b85-4c39-9f98-c0b2bcdcde83" providerId="ADAL" clId="{0456D4FE-FB89-4C35-832D-6E013D435315}" dt="2023-07-03T13:03:46.785" v="122" actId="1076"/>
          <ac:spMkLst>
            <pc:docMk/>
            <pc:sldMk cId="2256473652" sldId="282"/>
            <ac:spMk id="9" creationId="{68E7D53A-DDFF-42A5-AAF3-E3C65BFB738D}"/>
          </ac:spMkLst>
        </pc:spChg>
        <pc:spChg chg="mod">
          <ac:chgData name="Keating, Stewart" userId="bc032034-3b85-4c39-9f98-c0b2bcdcde83" providerId="ADAL" clId="{0456D4FE-FB89-4C35-832D-6E013D435315}" dt="2023-07-03T13:03:46.785" v="122" actId="1076"/>
          <ac:spMkLst>
            <pc:docMk/>
            <pc:sldMk cId="2256473652" sldId="282"/>
            <ac:spMk id="10" creationId="{91F6C44C-E5AD-441A-A7FB-E012F36895D5}"/>
          </ac:spMkLst>
        </pc:spChg>
        <pc:spChg chg="mod">
          <ac:chgData name="Keating, Stewart" userId="bc032034-3b85-4c39-9f98-c0b2bcdcde83" providerId="ADAL" clId="{0456D4FE-FB89-4C35-832D-6E013D435315}" dt="2023-07-03T13:03:34.691" v="121" actId="1076"/>
          <ac:spMkLst>
            <pc:docMk/>
            <pc:sldMk cId="2256473652" sldId="282"/>
            <ac:spMk id="11" creationId="{E8E0DFD6-7AE8-491A-9E99-B20B82211543}"/>
          </ac:spMkLst>
        </pc:spChg>
        <pc:spChg chg="mod">
          <ac:chgData name="Keating, Stewart" userId="bc032034-3b85-4c39-9f98-c0b2bcdcde83" providerId="ADAL" clId="{0456D4FE-FB89-4C35-832D-6E013D435315}" dt="2023-07-03T13:03:46.785" v="122" actId="1076"/>
          <ac:spMkLst>
            <pc:docMk/>
            <pc:sldMk cId="2256473652" sldId="282"/>
            <ac:spMk id="12" creationId="{D7D16051-38FF-4171-9DFD-C991B797013D}"/>
          </ac:spMkLst>
        </pc:spChg>
      </pc:sldChg>
      <pc:sldChg chg="modSp mod">
        <pc:chgData name="Keating, Stewart" userId="bc032034-3b85-4c39-9f98-c0b2bcdcde83" providerId="ADAL" clId="{0456D4FE-FB89-4C35-832D-6E013D435315}" dt="2023-07-03T09:54:08.919" v="10" actId="6549"/>
        <pc:sldMkLst>
          <pc:docMk/>
          <pc:sldMk cId="2867630052" sldId="283"/>
        </pc:sldMkLst>
        <pc:spChg chg="mod">
          <ac:chgData name="Keating, Stewart" userId="bc032034-3b85-4c39-9f98-c0b2bcdcde83" providerId="ADAL" clId="{0456D4FE-FB89-4C35-832D-6E013D435315}" dt="2023-07-03T09:54:08.919" v="10" actId="6549"/>
          <ac:spMkLst>
            <pc:docMk/>
            <pc:sldMk cId="2867630052" sldId="283"/>
            <ac:spMk id="14" creationId="{E9BC8DE4-B658-4F99-B121-6FAA78FD064B}"/>
          </ac:spMkLst>
        </pc:spChg>
      </pc:sldChg>
      <pc:sldChg chg="addSp delSp modSp mod modAnim">
        <pc:chgData name="Keating, Stewart" userId="bc032034-3b85-4c39-9f98-c0b2bcdcde83" providerId="ADAL" clId="{0456D4FE-FB89-4C35-832D-6E013D435315}" dt="2023-07-03T14:05:58.838" v="329"/>
        <pc:sldMkLst>
          <pc:docMk/>
          <pc:sldMk cId="666643154" sldId="284"/>
        </pc:sldMkLst>
        <pc:spChg chg="mod">
          <ac:chgData name="Keating, Stewart" userId="bc032034-3b85-4c39-9f98-c0b2bcdcde83" providerId="ADAL" clId="{0456D4FE-FB89-4C35-832D-6E013D435315}" dt="2023-07-03T14:05:42.965" v="327" actId="207"/>
          <ac:spMkLst>
            <pc:docMk/>
            <pc:sldMk cId="666643154" sldId="284"/>
            <ac:spMk id="2" creationId="{F15479FA-4A0C-B092-3595-3965463DB8BC}"/>
          </ac:spMkLst>
        </pc:spChg>
        <pc:spChg chg="mod">
          <ac:chgData name="Keating, Stewart" userId="bc032034-3b85-4c39-9f98-c0b2bcdcde83" providerId="ADAL" clId="{0456D4FE-FB89-4C35-832D-6E013D435315}" dt="2023-07-03T14:05:47.614" v="328" actId="207"/>
          <ac:spMkLst>
            <pc:docMk/>
            <pc:sldMk cId="666643154" sldId="284"/>
            <ac:spMk id="3" creationId="{180566E0-9AA5-6BDF-5F9D-08B466A44D41}"/>
          </ac:spMkLst>
        </pc:spChg>
        <pc:spChg chg="del">
          <ac:chgData name="Keating, Stewart" userId="bc032034-3b85-4c39-9f98-c0b2bcdcde83" providerId="ADAL" clId="{0456D4FE-FB89-4C35-832D-6E013D435315}" dt="2023-07-03T09:55:03.733" v="20" actId="478"/>
          <ac:spMkLst>
            <pc:docMk/>
            <pc:sldMk cId="666643154" sldId="284"/>
            <ac:spMk id="7" creationId="{CD09787A-0A63-49D2-990B-C5EC094869D3}"/>
          </ac:spMkLst>
        </pc:spChg>
        <pc:spChg chg="del">
          <ac:chgData name="Keating, Stewart" userId="bc032034-3b85-4c39-9f98-c0b2bcdcde83" providerId="ADAL" clId="{0456D4FE-FB89-4C35-832D-6E013D435315}" dt="2023-07-03T09:54:38.873" v="12" actId="478"/>
          <ac:spMkLst>
            <pc:docMk/>
            <pc:sldMk cId="666643154" sldId="284"/>
            <ac:spMk id="8" creationId="{B602E998-B040-4170-9578-48BE48EFAEBA}"/>
          </ac:spMkLst>
        </pc:spChg>
        <pc:spChg chg="del">
          <ac:chgData name="Keating, Stewart" userId="bc032034-3b85-4c39-9f98-c0b2bcdcde83" providerId="ADAL" clId="{0456D4FE-FB89-4C35-832D-6E013D435315}" dt="2023-07-03T09:54:45.288" v="15" actId="478"/>
          <ac:spMkLst>
            <pc:docMk/>
            <pc:sldMk cId="666643154" sldId="284"/>
            <ac:spMk id="15" creationId="{71BC824B-0F45-4C45-81A0-9F69517068E2}"/>
          </ac:spMkLst>
        </pc:spChg>
        <pc:spChg chg="add mod ord">
          <ac:chgData name="Keating, Stewart" userId="bc032034-3b85-4c39-9f98-c0b2bcdcde83" providerId="ADAL" clId="{0456D4FE-FB89-4C35-832D-6E013D435315}" dt="2023-07-03T09:54:58.646" v="18" actId="167"/>
          <ac:spMkLst>
            <pc:docMk/>
            <pc:sldMk cId="666643154" sldId="284"/>
            <ac:spMk id="18" creationId="{1DE9D313-3466-430A-913A-04B95B05731E}"/>
          </ac:spMkLst>
        </pc:spChg>
        <pc:spChg chg="add mod ord">
          <ac:chgData name="Keating, Stewart" userId="bc032034-3b85-4c39-9f98-c0b2bcdcde83" providerId="ADAL" clId="{0456D4FE-FB89-4C35-832D-6E013D435315}" dt="2023-07-03T09:55:01.066" v="19" actId="167"/>
          <ac:spMkLst>
            <pc:docMk/>
            <pc:sldMk cId="666643154" sldId="284"/>
            <ac:spMk id="19" creationId="{F5535B9C-690C-490A-B0FE-EC590C16B45E}"/>
          </ac:spMkLst>
        </pc:spChg>
        <pc:spChg chg="add mod ord">
          <ac:chgData name="Keating, Stewart" userId="bc032034-3b85-4c39-9f98-c0b2bcdcde83" providerId="ADAL" clId="{0456D4FE-FB89-4C35-832D-6E013D435315}" dt="2023-07-03T09:55:13.311" v="22" actId="167"/>
          <ac:spMkLst>
            <pc:docMk/>
            <pc:sldMk cId="666643154" sldId="284"/>
            <ac:spMk id="20" creationId="{3035D134-1F05-497B-9433-80328E555C59}"/>
          </ac:spMkLst>
        </pc:spChg>
      </pc:sldChg>
      <pc:sldChg chg="addSp delSp modSp mod modAnim">
        <pc:chgData name="Keating, Stewart" userId="bc032034-3b85-4c39-9f98-c0b2bcdcde83" providerId="ADAL" clId="{0456D4FE-FB89-4C35-832D-6E013D435315}" dt="2023-07-03T09:58:01.210" v="52"/>
        <pc:sldMkLst>
          <pc:docMk/>
          <pc:sldMk cId="151923151" sldId="285"/>
        </pc:sldMkLst>
        <pc:spChg chg="del">
          <ac:chgData name="Keating, Stewart" userId="bc032034-3b85-4c39-9f98-c0b2bcdcde83" providerId="ADAL" clId="{0456D4FE-FB89-4C35-832D-6E013D435315}" dt="2023-07-03T09:55:31.060" v="24" actId="478"/>
          <ac:spMkLst>
            <pc:docMk/>
            <pc:sldMk cId="151923151" sldId="285"/>
            <ac:spMk id="7" creationId="{CD09787A-0A63-49D2-990B-C5EC094869D3}"/>
          </ac:spMkLst>
        </pc:spChg>
        <pc:spChg chg="del">
          <ac:chgData name="Keating, Stewart" userId="bc032034-3b85-4c39-9f98-c0b2bcdcde83" providerId="ADAL" clId="{0456D4FE-FB89-4C35-832D-6E013D435315}" dt="2023-07-03T09:55:46.081" v="28" actId="478"/>
          <ac:spMkLst>
            <pc:docMk/>
            <pc:sldMk cId="151923151" sldId="285"/>
            <ac:spMk id="8" creationId="{B602E998-B040-4170-9578-48BE48EFAEBA}"/>
          </ac:spMkLst>
        </pc:spChg>
        <pc:spChg chg="del">
          <ac:chgData name="Keating, Stewart" userId="bc032034-3b85-4c39-9f98-c0b2bcdcde83" providerId="ADAL" clId="{0456D4FE-FB89-4C35-832D-6E013D435315}" dt="2023-07-03T09:57:24.432" v="47" actId="478"/>
          <ac:spMkLst>
            <pc:docMk/>
            <pc:sldMk cId="151923151" sldId="285"/>
            <ac:spMk id="15" creationId="{71BC824B-0F45-4C45-81A0-9F69517068E2}"/>
          </ac:spMkLst>
        </pc:spChg>
        <pc:spChg chg="del">
          <ac:chgData name="Keating, Stewart" userId="bc032034-3b85-4c39-9f98-c0b2bcdcde83" providerId="ADAL" clId="{0456D4FE-FB89-4C35-832D-6E013D435315}" dt="2023-07-03T09:56:42.739" v="39" actId="478"/>
          <ac:spMkLst>
            <pc:docMk/>
            <pc:sldMk cId="151923151" sldId="285"/>
            <ac:spMk id="18" creationId="{5D688965-6036-48AF-989E-6CBA045ABAF6}"/>
          </ac:spMkLst>
        </pc:spChg>
        <pc:spChg chg="del">
          <ac:chgData name="Keating, Stewart" userId="bc032034-3b85-4c39-9f98-c0b2bcdcde83" providerId="ADAL" clId="{0456D4FE-FB89-4C35-832D-6E013D435315}" dt="2023-07-03T09:56:10.077" v="34" actId="478"/>
          <ac:spMkLst>
            <pc:docMk/>
            <pc:sldMk cId="151923151" sldId="285"/>
            <ac:spMk id="19" creationId="{5FF155BB-9EFF-4A55-B119-96BC455FD642}"/>
          </ac:spMkLst>
        </pc:spChg>
        <pc:spChg chg="add mod ord">
          <ac:chgData name="Keating, Stewart" userId="bc032034-3b85-4c39-9f98-c0b2bcdcde83" providerId="ADAL" clId="{0456D4FE-FB89-4C35-832D-6E013D435315}" dt="2023-07-03T09:55:38.105" v="26" actId="167"/>
          <ac:spMkLst>
            <pc:docMk/>
            <pc:sldMk cId="151923151" sldId="285"/>
            <ac:spMk id="24" creationId="{D6A68813-20AE-474B-896D-CC8351354F6D}"/>
          </ac:spMkLst>
        </pc:spChg>
        <pc:spChg chg="add mod ord">
          <ac:chgData name="Keating, Stewart" userId="bc032034-3b85-4c39-9f98-c0b2bcdcde83" providerId="ADAL" clId="{0456D4FE-FB89-4C35-832D-6E013D435315}" dt="2023-07-03T09:55:59.201" v="31" actId="1076"/>
          <ac:spMkLst>
            <pc:docMk/>
            <pc:sldMk cId="151923151" sldId="285"/>
            <ac:spMk id="25" creationId="{C74DDAC7-2346-438D-AD31-5668B949482C}"/>
          </ac:spMkLst>
        </pc:spChg>
        <pc:spChg chg="add mod ord">
          <ac:chgData name="Keating, Stewart" userId="bc032034-3b85-4c39-9f98-c0b2bcdcde83" providerId="ADAL" clId="{0456D4FE-FB89-4C35-832D-6E013D435315}" dt="2023-07-03T09:56:40.535" v="38" actId="167"/>
          <ac:spMkLst>
            <pc:docMk/>
            <pc:sldMk cId="151923151" sldId="285"/>
            <ac:spMk id="26" creationId="{3860792C-805A-4C00-90D5-B5F7E7D5F985}"/>
          </ac:spMkLst>
        </pc:spChg>
        <pc:spChg chg="add mod ord">
          <ac:chgData name="Keating, Stewart" userId="bc032034-3b85-4c39-9f98-c0b2bcdcde83" providerId="ADAL" clId="{0456D4FE-FB89-4C35-832D-6E013D435315}" dt="2023-07-03T09:57:20.292" v="46" actId="167"/>
          <ac:spMkLst>
            <pc:docMk/>
            <pc:sldMk cId="151923151" sldId="285"/>
            <ac:spMk id="27" creationId="{CF1889C3-10B7-40E7-BFBF-B9F950F41F45}"/>
          </ac:spMkLst>
        </pc:spChg>
        <pc:spChg chg="add mod ord">
          <ac:chgData name="Keating, Stewart" userId="bc032034-3b85-4c39-9f98-c0b2bcdcde83" providerId="ADAL" clId="{0456D4FE-FB89-4C35-832D-6E013D435315}" dt="2023-07-03T09:57:39.579" v="51" actId="167"/>
          <ac:spMkLst>
            <pc:docMk/>
            <pc:sldMk cId="151923151" sldId="285"/>
            <ac:spMk id="28" creationId="{0BAF6F2F-F1D6-42A0-9B9E-A968EACF8616}"/>
          </ac:spMkLst>
        </pc:spChg>
      </pc:sldChg>
      <pc:sldChg chg="modSp mod">
        <pc:chgData name="Keating, Stewart" userId="bc032034-3b85-4c39-9f98-c0b2bcdcde83" providerId="ADAL" clId="{0456D4FE-FB89-4C35-832D-6E013D435315}" dt="2023-07-03T14:10:07.884" v="335" actId="313"/>
        <pc:sldMkLst>
          <pc:docMk/>
          <pc:sldMk cId="2253207670" sldId="287"/>
        </pc:sldMkLst>
        <pc:spChg chg="mod">
          <ac:chgData name="Keating, Stewart" userId="bc032034-3b85-4c39-9f98-c0b2bcdcde83" providerId="ADAL" clId="{0456D4FE-FB89-4C35-832D-6E013D435315}" dt="2023-07-03T14:10:07.884" v="335" actId="313"/>
          <ac:spMkLst>
            <pc:docMk/>
            <pc:sldMk cId="2253207670" sldId="287"/>
            <ac:spMk id="2" creationId="{0871E2A7-1179-4258-AAF9-08C0432B13DF}"/>
          </ac:spMkLst>
        </pc:spChg>
      </pc:sldChg>
      <pc:sldChg chg="modSp mod">
        <pc:chgData name="Keating, Stewart" userId="bc032034-3b85-4c39-9f98-c0b2bcdcde83" providerId="ADAL" clId="{0456D4FE-FB89-4C35-832D-6E013D435315}" dt="2023-07-03T14:13:03.748" v="382" actId="255"/>
        <pc:sldMkLst>
          <pc:docMk/>
          <pc:sldMk cId="5260123" sldId="288"/>
        </pc:sldMkLst>
        <pc:spChg chg="mod">
          <ac:chgData name="Keating, Stewart" userId="bc032034-3b85-4c39-9f98-c0b2bcdcde83" providerId="ADAL" clId="{0456D4FE-FB89-4C35-832D-6E013D435315}" dt="2023-07-03T14:13:03.748" v="382" actId="255"/>
          <ac:spMkLst>
            <pc:docMk/>
            <pc:sldMk cId="5260123" sldId="288"/>
            <ac:spMk id="9" creationId="{D6FE9DB3-5C8C-4201-AEC1-E418A0C66106}"/>
          </ac:spMkLst>
        </pc:spChg>
      </pc:sldChg>
      <pc:sldChg chg="modSp mod">
        <pc:chgData name="Keating, Stewart" userId="bc032034-3b85-4c39-9f98-c0b2bcdcde83" providerId="ADAL" clId="{0456D4FE-FB89-4C35-832D-6E013D435315}" dt="2023-07-03T14:13:23.380" v="385" actId="1076"/>
        <pc:sldMkLst>
          <pc:docMk/>
          <pc:sldMk cId="2881410088" sldId="289"/>
        </pc:sldMkLst>
        <pc:spChg chg="mod">
          <ac:chgData name="Keating, Stewart" userId="bc032034-3b85-4c39-9f98-c0b2bcdcde83" providerId="ADAL" clId="{0456D4FE-FB89-4C35-832D-6E013D435315}" dt="2023-07-03T14:13:23.380" v="385" actId="1076"/>
          <ac:spMkLst>
            <pc:docMk/>
            <pc:sldMk cId="2881410088" sldId="289"/>
            <ac:spMk id="2" creationId="{A2D63ECB-B300-577E-4DD3-970B9E6F9FC3}"/>
          </ac:spMkLst>
        </pc:spChg>
      </pc:sldChg>
      <pc:sldChg chg="modSp mod">
        <pc:chgData name="Keating, Stewart" userId="bc032034-3b85-4c39-9f98-c0b2bcdcde83" providerId="ADAL" clId="{0456D4FE-FB89-4C35-832D-6E013D435315}" dt="2023-07-03T14:11:50.178" v="350" actId="1076"/>
        <pc:sldMkLst>
          <pc:docMk/>
          <pc:sldMk cId="2519657126" sldId="294"/>
        </pc:sldMkLst>
        <pc:spChg chg="mod">
          <ac:chgData name="Keating, Stewart" userId="bc032034-3b85-4c39-9f98-c0b2bcdcde83" providerId="ADAL" clId="{0456D4FE-FB89-4C35-832D-6E013D435315}" dt="2023-07-03T14:11:50.178" v="350" actId="1076"/>
          <ac:spMkLst>
            <pc:docMk/>
            <pc:sldMk cId="2519657126" sldId="294"/>
            <ac:spMk id="2" creationId="{90F434C8-A536-2CBC-0FCB-E1672F049088}"/>
          </ac:spMkLst>
        </pc:spChg>
        <pc:spChg chg="mod">
          <ac:chgData name="Keating, Stewart" userId="bc032034-3b85-4c39-9f98-c0b2bcdcde83" providerId="ADAL" clId="{0456D4FE-FB89-4C35-832D-6E013D435315}" dt="2023-07-03T14:10:51.387" v="342" actId="1076"/>
          <ac:spMkLst>
            <pc:docMk/>
            <pc:sldMk cId="2519657126" sldId="294"/>
            <ac:spMk id="4" creationId="{9E5E7230-63A4-43B9-A14A-4C70F8C7BDBA}"/>
          </ac:spMkLst>
        </pc:spChg>
        <pc:spChg chg="mod">
          <ac:chgData name="Keating, Stewart" userId="bc032034-3b85-4c39-9f98-c0b2bcdcde83" providerId="ADAL" clId="{0456D4FE-FB89-4C35-832D-6E013D435315}" dt="2023-07-03T14:11:09.522" v="346" actId="1076"/>
          <ac:spMkLst>
            <pc:docMk/>
            <pc:sldMk cId="2519657126" sldId="294"/>
            <ac:spMk id="6" creationId="{7F3B8A29-DBF1-4CEC-9828-793A29226622}"/>
          </ac:spMkLst>
        </pc:spChg>
        <pc:spChg chg="mod">
          <ac:chgData name="Keating, Stewart" userId="bc032034-3b85-4c39-9f98-c0b2bcdcde83" providerId="ADAL" clId="{0456D4FE-FB89-4C35-832D-6E013D435315}" dt="2023-07-03T14:11:24.728" v="347" actId="1076"/>
          <ac:spMkLst>
            <pc:docMk/>
            <pc:sldMk cId="2519657126" sldId="294"/>
            <ac:spMk id="11" creationId="{37FCE082-9ECC-4F99-B5D0-AE564DA4215B}"/>
          </ac:spMkLst>
        </pc:spChg>
        <pc:spChg chg="mod">
          <ac:chgData name="Keating, Stewart" userId="bc032034-3b85-4c39-9f98-c0b2bcdcde83" providerId="ADAL" clId="{0456D4FE-FB89-4C35-832D-6E013D435315}" dt="2023-07-03T14:11:04.076" v="344" actId="1076"/>
          <ac:spMkLst>
            <pc:docMk/>
            <pc:sldMk cId="2519657126" sldId="294"/>
            <ac:spMk id="13" creationId="{A9BFAFFC-89E6-4F19-A31C-90FBFFDEEC89}"/>
          </ac:spMkLst>
        </pc:spChg>
        <pc:spChg chg="mod">
          <ac:chgData name="Keating, Stewart" userId="bc032034-3b85-4c39-9f98-c0b2bcdcde83" providerId="ADAL" clId="{0456D4FE-FB89-4C35-832D-6E013D435315}" dt="2023-07-03T14:10:57.413" v="343" actId="1076"/>
          <ac:spMkLst>
            <pc:docMk/>
            <pc:sldMk cId="2519657126" sldId="294"/>
            <ac:spMk id="17" creationId="{97E426D2-A8D4-4F6E-BD0A-C72FB668E1B2}"/>
          </ac:spMkLst>
        </pc:spChg>
        <pc:spChg chg="mod">
          <ac:chgData name="Keating, Stewart" userId="bc032034-3b85-4c39-9f98-c0b2bcdcde83" providerId="ADAL" clId="{0456D4FE-FB89-4C35-832D-6E013D435315}" dt="2023-07-03T14:10:44.303" v="340" actId="1076"/>
          <ac:spMkLst>
            <pc:docMk/>
            <pc:sldMk cId="2519657126" sldId="294"/>
            <ac:spMk id="24" creationId="{914115E2-E9A6-4692-8D04-0E21F58DD3F1}"/>
          </ac:spMkLst>
        </pc:spChg>
      </pc:sldChg>
      <pc:sldChg chg="modSp mod modAnim">
        <pc:chgData name="Keating, Stewart" userId="bc032034-3b85-4c39-9f98-c0b2bcdcde83" providerId="ADAL" clId="{0456D4FE-FB89-4C35-832D-6E013D435315}" dt="2023-07-03T14:14:39.131" v="530" actId="20577"/>
        <pc:sldMkLst>
          <pc:docMk/>
          <pc:sldMk cId="2005193761" sldId="295"/>
        </pc:sldMkLst>
        <pc:spChg chg="mod">
          <ac:chgData name="Keating, Stewart" userId="bc032034-3b85-4c39-9f98-c0b2bcdcde83" providerId="ADAL" clId="{0456D4FE-FB89-4C35-832D-6E013D435315}" dt="2023-07-03T14:14:39.131" v="530" actId="20577"/>
          <ac:spMkLst>
            <pc:docMk/>
            <pc:sldMk cId="2005193761" sldId="295"/>
            <ac:spMk id="13" creationId="{3FC83764-44B8-6BF2-5FD4-60237A320343}"/>
          </ac:spMkLst>
        </pc:spChg>
      </pc:sldChg>
    </pc:docChg>
  </pc:docChgLst>
  <pc:docChgLst>
    <pc:chgData name="Keating, Stewart" userId="S::stewart.keating@justice.gov.uk::bc032034-3b85-4c39-9f98-c0b2bcdcde83" providerId="AD" clId="Web-{3BDCF9B5-7C86-4F7A-8694-F067F7654BC8}"/>
    <pc:docChg chg="mod modSld">
      <pc:chgData name="Keating, Stewart" userId="S::stewart.keating@justice.gov.uk::bc032034-3b85-4c39-9f98-c0b2bcdcde83" providerId="AD" clId="Web-{3BDCF9B5-7C86-4F7A-8694-F067F7654BC8}" dt="2023-06-29T15:19:50.636" v="10"/>
      <pc:docMkLst>
        <pc:docMk/>
      </pc:docMkLst>
      <pc:sldChg chg="addSp modSp modCm">
        <pc:chgData name="Keating, Stewart" userId="S::stewart.keating@justice.gov.uk::bc032034-3b85-4c39-9f98-c0b2bcdcde83" providerId="AD" clId="Web-{3BDCF9B5-7C86-4F7A-8694-F067F7654BC8}" dt="2023-06-29T15:19:50.636" v="10"/>
        <pc:sldMkLst>
          <pc:docMk/>
          <pc:sldMk cId="2690309308" sldId="274"/>
        </pc:sldMkLst>
        <pc:spChg chg="mod">
          <ac:chgData name="Keating, Stewart" userId="S::stewart.keating@justice.gov.uk::bc032034-3b85-4c39-9f98-c0b2bcdcde83" providerId="AD" clId="Web-{3BDCF9B5-7C86-4F7A-8694-F067F7654BC8}" dt="2023-06-29T15:18:40.521" v="8" actId="1076"/>
          <ac:spMkLst>
            <pc:docMk/>
            <pc:sldMk cId="2690309308" sldId="274"/>
            <ac:spMk id="5" creationId="{C1BA7A40-782F-4A2A-9328-ADC0DAF9EB35}"/>
          </ac:spMkLst>
        </pc:spChg>
        <pc:picChg chg="add mod ord">
          <ac:chgData name="Keating, Stewart" userId="S::stewart.keating@justice.gov.uk::bc032034-3b85-4c39-9f98-c0b2bcdcde83" providerId="AD" clId="Web-{3BDCF9B5-7C86-4F7A-8694-F067F7654BC8}" dt="2023-06-29T15:18:30.333" v="5"/>
          <ac:picMkLst>
            <pc:docMk/>
            <pc:sldMk cId="2690309308" sldId="274"/>
            <ac:picMk id="3" creationId="{CDA6AF2A-5A4B-A811-36ED-C60F428B864D}"/>
          </ac:picMkLst>
        </pc:picChg>
      </pc:sldChg>
    </pc:docChg>
  </pc:docChgLst>
  <pc:docChgLst>
    <pc:chgData name="Keating, Stewart" userId="S::stewart.keating@justice.gov.uk::bc032034-3b85-4c39-9f98-c0b2bcdcde83" providerId="AD" clId="Web-{3BDEAA83-CB20-46B0-BA25-75226FD74D97}"/>
    <pc:docChg chg="addSld modSld sldOrd">
      <pc:chgData name="Keating, Stewart" userId="S::stewart.keating@justice.gov.uk::bc032034-3b85-4c39-9f98-c0b2bcdcde83" providerId="AD" clId="Web-{3BDEAA83-CB20-46B0-BA25-75226FD74D97}" dt="2023-07-03T08:11:11.230" v="36" actId="20577"/>
      <pc:docMkLst>
        <pc:docMk/>
      </pc:docMkLst>
      <pc:sldChg chg="addSp modSp new ord">
        <pc:chgData name="Keating, Stewart" userId="S::stewart.keating@justice.gov.uk::bc032034-3b85-4c39-9f98-c0b2bcdcde83" providerId="AD" clId="Web-{3BDEAA83-CB20-46B0-BA25-75226FD74D97}" dt="2023-07-03T08:11:11.230" v="36" actId="20577"/>
        <pc:sldMkLst>
          <pc:docMk/>
          <pc:sldMk cId="539897124" sldId="290"/>
        </pc:sldMkLst>
        <pc:spChg chg="add mod">
          <ac:chgData name="Keating, Stewart" userId="S::stewart.keating@justice.gov.uk::bc032034-3b85-4c39-9f98-c0b2bcdcde83" providerId="AD" clId="Web-{3BDEAA83-CB20-46B0-BA25-75226FD74D97}" dt="2023-07-03T08:09:17.727" v="8" actId="20577"/>
          <ac:spMkLst>
            <pc:docMk/>
            <pc:sldMk cId="539897124" sldId="290"/>
            <ac:spMk id="2" creationId="{A5494E2B-987A-1B3E-1277-8BF9C389A550}"/>
          </ac:spMkLst>
        </pc:spChg>
        <pc:spChg chg="add mod">
          <ac:chgData name="Keating, Stewart" userId="S::stewart.keating@justice.gov.uk::bc032034-3b85-4c39-9f98-c0b2bcdcde83" providerId="AD" clId="Web-{3BDEAA83-CB20-46B0-BA25-75226FD74D97}" dt="2023-07-03T08:11:11.230" v="36" actId="20577"/>
          <ac:spMkLst>
            <pc:docMk/>
            <pc:sldMk cId="539897124" sldId="290"/>
            <ac:spMk id="3" creationId="{319E56C9-C99B-82BB-D88E-BB92C0ADA424}"/>
          </ac:spMkLst>
        </pc:spChg>
      </pc:sldChg>
    </pc:docChg>
  </pc:docChgLst>
  <pc:docChgLst>
    <pc:chgData name="Keating, Stewart" userId="S::stewart.keating@justice.gov.uk::bc032034-3b85-4c39-9f98-c0b2bcdcde83" providerId="AD" clId="Web-{87B766C3-0130-4739-8ED7-F67369C75633}"/>
    <pc:docChg chg="modSld">
      <pc:chgData name="Keating, Stewart" userId="S::stewart.keating@justice.gov.uk::bc032034-3b85-4c39-9f98-c0b2bcdcde83" providerId="AD" clId="Web-{87B766C3-0130-4739-8ED7-F67369C75633}" dt="2023-07-03T09:19:35.677" v="116" actId="20577"/>
      <pc:docMkLst>
        <pc:docMk/>
      </pc:docMkLst>
      <pc:sldChg chg="modSp">
        <pc:chgData name="Keating, Stewart" userId="S::stewart.keating@justice.gov.uk::bc032034-3b85-4c39-9f98-c0b2bcdcde83" providerId="AD" clId="Web-{87B766C3-0130-4739-8ED7-F67369C75633}" dt="2023-07-03T09:19:35.677" v="116" actId="20577"/>
        <pc:sldMkLst>
          <pc:docMk/>
          <pc:sldMk cId="539897124" sldId="290"/>
        </pc:sldMkLst>
        <pc:spChg chg="mod">
          <ac:chgData name="Keating, Stewart" userId="S::stewart.keating@justice.gov.uk::bc032034-3b85-4c39-9f98-c0b2bcdcde83" providerId="AD" clId="Web-{87B766C3-0130-4739-8ED7-F67369C75633}" dt="2023-07-03T09:19:35.677" v="116" actId="20577"/>
          <ac:spMkLst>
            <pc:docMk/>
            <pc:sldMk cId="539897124" sldId="290"/>
            <ac:spMk id="3" creationId="{319E56C9-C99B-82BB-D88E-BB92C0ADA424}"/>
          </ac:spMkLst>
        </pc:spChg>
      </pc:sldChg>
    </pc:docChg>
  </pc:docChgLst>
  <pc:docChgLst>
    <pc:chgData name="Gray, Kristina" userId="f43bb7ec-02aa-4922-ad0b-7962462d9867" providerId="ADAL" clId="{4A933B9D-27C5-46C8-A84A-EF27E6BB389C}"/>
    <pc:docChg chg="undo redo custSel addSld delSld modSld sldOrd">
      <pc:chgData name="Gray, Kristina" userId="f43bb7ec-02aa-4922-ad0b-7962462d9867" providerId="ADAL" clId="{4A933B9D-27C5-46C8-A84A-EF27E6BB389C}" dt="2023-07-03T15:34:50.400" v="501"/>
      <pc:docMkLst>
        <pc:docMk/>
      </pc:docMkLst>
      <pc:sldChg chg="del">
        <pc:chgData name="Gray, Kristina" userId="f43bb7ec-02aa-4922-ad0b-7962462d9867" providerId="ADAL" clId="{4A933B9D-27C5-46C8-A84A-EF27E6BB389C}" dt="2023-06-28T08:42:08.776" v="0" actId="2696"/>
        <pc:sldMkLst>
          <pc:docMk/>
          <pc:sldMk cId="3380086354" sldId="256"/>
        </pc:sldMkLst>
      </pc:sldChg>
      <pc:sldChg chg="del">
        <pc:chgData name="Gray, Kristina" userId="f43bb7ec-02aa-4922-ad0b-7962462d9867" providerId="ADAL" clId="{4A933B9D-27C5-46C8-A84A-EF27E6BB389C}" dt="2023-07-03T14:45:59.799" v="500" actId="47"/>
        <pc:sldMkLst>
          <pc:docMk/>
          <pc:sldMk cId="1175111832" sldId="257"/>
        </pc:sldMkLst>
      </pc:sldChg>
      <pc:sldChg chg="del">
        <pc:chgData name="Gray, Kristina" userId="f43bb7ec-02aa-4922-ad0b-7962462d9867" providerId="ADAL" clId="{4A933B9D-27C5-46C8-A84A-EF27E6BB389C}" dt="2023-07-03T14:07:31.457" v="498" actId="47"/>
        <pc:sldMkLst>
          <pc:docMk/>
          <pc:sldMk cId="1360139032" sldId="258"/>
        </pc:sldMkLst>
      </pc:sldChg>
      <pc:sldChg chg="del">
        <pc:chgData name="Gray, Kristina" userId="f43bb7ec-02aa-4922-ad0b-7962462d9867" providerId="ADAL" clId="{4A933B9D-27C5-46C8-A84A-EF27E6BB389C}" dt="2023-07-03T14:07:31.972" v="499" actId="47"/>
        <pc:sldMkLst>
          <pc:docMk/>
          <pc:sldMk cId="1443377813" sldId="259"/>
        </pc:sldMkLst>
      </pc:sldChg>
      <pc:sldChg chg="addSp modSp mod">
        <pc:chgData name="Gray, Kristina" userId="f43bb7ec-02aa-4922-ad0b-7962462d9867" providerId="ADAL" clId="{4A933B9D-27C5-46C8-A84A-EF27E6BB389C}" dt="2023-06-28T16:44:16.531" v="250" actId="404"/>
        <pc:sldMkLst>
          <pc:docMk/>
          <pc:sldMk cId="3769825437" sldId="260"/>
        </pc:sldMkLst>
        <pc:spChg chg="mod">
          <ac:chgData name="Gray, Kristina" userId="f43bb7ec-02aa-4922-ad0b-7962462d9867" providerId="ADAL" clId="{4A933B9D-27C5-46C8-A84A-EF27E6BB389C}" dt="2023-06-28T16:44:16.531" v="250" actId="404"/>
          <ac:spMkLst>
            <pc:docMk/>
            <pc:sldMk cId="3769825437" sldId="260"/>
            <ac:spMk id="2" creationId="{C6F0630D-F20D-48CF-B918-7193CE10C876}"/>
          </ac:spMkLst>
        </pc:spChg>
        <pc:spChg chg="mod">
          <ac:chgData name="Gray, Kristina" userId="f43bb7ec-02aa-4922-ad0b-7962462d9867" providerId="ADAL" clId="{4A933B9D-27C5-46C8-A84A-EF27E6BB389C}" dt="2023-06-28T15:05:03.855" v="2" actId="1076"/>
          <ac:spMkLst>
            <pc:docMk/>
            <pc:sldMk cId="3769825437" sldId="260"/>
            <ac:spMk id="3" creationId="{089D3375-BAAA-4F23-A267-E5605B9419AB}"/>
          </ac:spMkLst>
        </pc:spChg>
        <pc:spChg chg="add mod">
          <ac:chgData name="Gray, Kristina" userId="f43bb7ec-02aa-4922-ad0b-7962462d9867" providerId="ADAL" clId="{4A933B9D-27C5-46C8-A84A-EF27E6BB389C}" dt="2023-06-28T15:05:39.263" v="13" actId="5793"/>
          <ac:spMkLst>
            <pc:docMk/>
            <pc:sldMk cId="3769825437" sldId="260"/>
            <ac:spMk id="6" creationId="{41FA3B2C-4E24-4BDF-A903-A615332EF8AA}"/>
          </ac:spMkLst>
        </pc:spChg>
        <pc:picChg chg="mod">
          <ac:chgData name="Gray, Kristina" userId="f43bb7ec-02aa-4922-ad0b-7962462d9867" providerId="ADAL" clId="{4A933B9D-27C5-46C8-A84A-EF27E6BB389C}" dt="2023-06-28T15:05:42.112" v="14" actId="1076"/>
          <ac:picMkLst>
            <pc:docMk/>
            <pc:sldMk cId="3769825437" sldId="260"/>
            <ac:picMk id="5" creationId="{4866BB99-353B-4D45-A24A-6E045EA2D7D5}"/>
          </ac:picMkLst>
        </pc:picChg>
      </pc:sldChg>
      <pc:sldChg chg="addSp modSp mod">
        <pc:chgData name="Gray, Kristina" userId="f43bb7ec-02aa-4922-ad0b-7962462d9867" providerId="ADAL" clId="{4A933B9D-27C5-46C8-A84A-EF27E6BB389C}" dt="2023-06-28T16:44:11.693" v="248" actId="404"/>
        <pc:sldMkLst>
          <pc:docMk/>
          <pc:sldMk cId="210261622" sldId="261"/>
        </pc:sldMkLst>
        <pc:spChg chg="mod">
          <ac:chgData name="Gray, Kristina" userId="f43bb7ec-02aa-4922-ad0b-7962462d9867" providerId="ADAL" clId="{4A933B9D-27C5-46C8-A84A-EF27E6BB389C}" dt="2023-06-28T16:44:11.693" v="248" actId="404"/>
          <ac:spMkLst>
            <pc:docMk/>
            <pc:sldMk cId="210261622" sldId="261"/>
            <ac:spMk id="2" creationId="{C6F0630D-F20D-48CF-B918-7193CE10C876}"/>
          </ac:spMkLst>
        </pc:spChg>
        <pc:spChg chg="mod">
          <ac:chgData name="Gray, Kristina" userId="f43bb7ec-02aa-4922-ad0b-7962462d9867" providerId="ADAL" clId="{4A933B9D-27C5-46C8-A84A-EF27E6BB389C}" dt="2023-06-28T15:08:22.641" v="34" actId="1076"/>
          <ac:spMkLst>
            <pc:docMk/>
            <pc:sldMk cId="210261622" sldId="261"/>
            <ac:spMk id="3" creationId="{089D3375-BAAA-4F23-A267-E5605B9419AB}"/>
          </ac:spMkLst>
        </pc:spChg>
        <pc:spChg chg="add mod">
          <ac:chgData name="Gray, Kristina" userId="f43bb7ec-02aa-4922-ad0b-7962462d9867" providerId="ADAL" clId="{4A933B9D-27C5-46C8-A84A-EF27E6BB389C}" dt="2023-06-28T15:08:34.562" v="40" actId="1076"/>
          <ac:spMkLst>
            <pc:docMk/>
            <pc:sldMk cId="210261622" sldId="261"/>
            <ac:spMk id="8" creationId="{9641A1B3-68E1-4F21-AA6C-08D61C064927}"/>
          </ac:spMkLst>
        </pc:spChg>
        <pc:picChg chg="mod">
          <ac:chgData name="Gray, Kristina" userId="f43bb7ec-02aa-4922-ad0b-7962462d9867" providerId="ADAL" clId="{4A933B9D-27C5-46C8-A84A-EF27E6BB389C}" dt="2023-06-28T15:08:31.658" v="38" actId="1076"/>
          <ac:picMkLst>
            <pc:docMk/>
            <pc:sldMk cId="210261622" sldId="261"/>
            <ac:picMk id="6" creationId="{DDE551B1-BA29-4ADA-A3E9-1359F6C365F8}"/>
          </ac:picMkLst>
        </pc:picChg>
        <pc:picChg chg="mod">
          <ac:chgData name="Gray, Kristina" userId="f43bb7ec-02aa-4922-ad0b-7962462d9867" providerId="ADAL" clId="{4A933B9D-27C5-46C8-A84A-EF27E6BB389C}" dt="2023-06-28T15:08:32.987" v="39" actId="1076"/>
          <ac:picMkLst>
            <pc:docMk/>
            <pc:sldMk cId="210261622" sldId="261"/>
            <ac:picMk id="7" creationId="{E22A51D5-810A-4801-AE3C-D513CBB781DC}"/>
          </ac:picMkLst>
        </pc:picChg>
      </pc:sldChg>
      <pc:sldChg chg="addSp modSp mod ord">
        <pc:chgData name="Gray, Kristina" userId="f43bb7ec-02aa-4922-ad0b-7962462d9867" providerId="ADAL" clId="{4A933B9D-27C5-46C8-A84A-EF27E6BB389C}" dt="2023-06-28T16:45:14.792" v="272" actId="1076"/>
        <pc:sldMkLst>
          <pc:docMk/>
          <pc:sldMk cId="3295109557" sldId="262"/>
        </pc:sldMkLst>
        <pc:spChg chg="mod">
          <ac:chgData name="Gray, Kristina" userId="f43bb7ec-02aa-4922-ad0b-7962462d9867" providerId="ADAL" clId="{4A933B9D-27C5-46C8-A84A-EF27E6BB389C}" dt="2023-06-28T16:44:26.321" v="254" actId="1076"/>
          <ac:spMkLst>
            <pc:docMk/>
            <pc:sldMk cId="3295109557" sldId="262"/>
            <ac:spMk id="2" creationId="{C6F0630D-F20D-48CF-B918-7193CE10C876}"/>
          </ac:spMkLst>
        </pc:spChg>
        <pc:spChg chg="mod">
          <ac:chgData name="Gray, Kristina" userId="f43bb7ec-02aa-4922-ad0b-7962462d9867" providerId="ADAL" clId="{4A933B9D-27C5-46C8-A84A-EF27E6BB389C}" dt="2023-06-28T16:44:34.577" v="256" actId="1076"/>
          <ac:spMkLst>
            <pc:docMk/>
            <pc:sldMk cId="3295109557" sldId="262"/>
            <ac:spMk id="3" creationId="{089D3375-BAAA-4F23-A267-E5605B9419AB}"/>
          </ac:spMkLst>
        </pc:spChg>
        <pc:spChg chg="mod">
          <ac:chgData name="Gray, Kristina" userId="f43bb7ec-02aa-4922-ad0b-7962462d9867" providerId="ADAL" clId="{4A933B9D-27C5-46C8-A84A-EF27E6BB389C}" dt="2023-06-28T16:45:14.792" v="272" actId="1076"/>
          <ac:spMkLst>
            <pc:docMk/>
            <pc:sldMk cId="3295109557" sldId="262"/>
            <ac:spMk id="4" creationId="{0980CE1F-27A2-8794-B62F-B3702DE97AA1}"/>
          </ac:spMkLst>
        </pc:spChg>
        <pc:spChg chg="add mod">
          <ac:chgData name="Gray, Kristina" userId="f43bb7ec-02aa-4922-ad0b-7962462d9867" providerId="ADAL" clId="{4A933B9D-27C5-46C8-A84A-EF27E6BB389C}" dt="2023-06-28T16:45:09.168" v="270" actId="1076"/>
          <ac:spMkLst>
            <pc:docMk/>
            <pc:sldMk cId="3295109557" sldId="262"/>
            <ac:spMk id="10" creationId="{BA5266CD-04C4-48EC-967F-24312633C621}"/>
          </ac:spMkLst>
        </pc:spChg>
        <pc:picChg chg="mod">
          <ac:chgData name="Gray, Kristina" userId="f43bb7ec-02aa-4922-ad0b-7962462d9867" providerId="ADAL" clId="{4A933B9D-27C5-46C8-A84A-EF27E6BB389C}" dt="2023-06-28T16:44:37.200" v="257" actId="1076"/>
          <ac:picMkLst>
            <pc:docMk/>
            <pc:sldMk cId="3295109557" sldId="262"/>
            <ac:picMk id="8" creationId="{9922B137-9334-43C4-844C-CC2699865E3E}"/>
          </ac:picMkLst>
        </pc:picChg>
        <pc:picChg chg="mod">
          <ac:chgData name="Gray, Kristina" userId="f43bb7ec-02aa-4922-ad0b-7962462d9867" providerId="ADAL" clId="{4A933B9D-27C5-46C8-A84A-EF27E6BB389C}" dt="2023-06-28T16:45:12.793" v="271" actId="1076"/>
          <ac:picMkLst>
            <pc:docMk/>
            <pc:sldMk cId="3295109557" sldId="262"/>
            <ac:picMk id="9" creationId="{0DA79DB6-6A73-487C-85A1-9C90FA9CAFD7}"/>
          </ac:picMkLst>
        </pc:picChg>
      </pc:sldChg>
      <pc:sldChg chg="addSp modSp mod ord">
        <pc:chgData name="Gray, Kristina" userId="f43bb7ec-02aa-4922-ad0b-7962462d9867" providerId="ADAL" clId="{4A933B9D-27C5-46C8-A84A-EF27E6BB389C}" dt="2023-06-28T16:45:43.257" v="284" actId="1076"/>
        <pc:sldMkLst>
          <pc:docMk/>
          <pc:sldMk cId="3939052728" sldId="263"/>
        </pc:sldMkLst>
        <pc:spChg chg="mod">
          <ac:chgData name="Gray, Kristina" userId="f43bb7ec-02aa-4922-ad0b-7962462d9867" providerId="ADAL" clId="{4A933B9D-27C5-46C8-A84A-EF27E6BB389C}" dt="2023-06-28T16:45:22.905" v="275" actId="1076"/>
          <ac:spMkLst>
            <pc:docMk/>
            <pc:sldMk cId="3939052728" sldId="263"/>
            <ac:spMk id="2" creationId="{C6F0630D-F20D-48CF-B918-7193CE10C876}"/>
          </ac:spMkLst>
        </pc:spChg>
        <pc:spChg chg="mod">
          <ac:chgData name="Gray, Kristina" userId="f43bb7ec-02aa-4922-ad0b-7962462d9867" providerId="ADAL" clId="{4A933B9D-27C5-46C8-A84A-EF27E6BB389C}" dt="2023-06-28T16:45:43.257" v="284" actId="1076"/>
          <ac:spMkLst>
            <pc:docMk/>
            <pc:sldMk cId="3939052728" sldId="263"/>
            <ac:spMk id="3" creationId="{089D3375-BAAA-4F23-A267-E5605B9419AB}"/>
          </ac:spMkLst>
        </pc:spChg>
        <pc:spChg chg="add mod">
          <ac:chgData name="Gray, Kristina" userId="f43bb7ec-02aa-4922-ad0b-7962462d9867" providerId="ADAL" clId="{4A933B9D-27C5-46C8-A84A-EF27E6BB389C}" dt="2023-06-28T16:45:40.992" v="283" actId="1076"/>
          <ac:spMkLst>
            <pc:docMk/>
            <pc:sldMk cId="3939052728" sldId="263"/>
            <ac:spMk id="7" creationId="{1CB10D34-6ECE-4BE7-93C6-44A0A3D7797A}"/>
          </ac:spMkLst>
        </pc:spChg>
        <pc:picChg chg="mod">
          <ac:chgData name="Gray, Kristina" userId="f43bb7ec-02aa-4922-ad0b-7962462d9867" providerId="ADAL" clId="{4A933B9D-27C5-46C8-A84A-EF27E6BB389C}" dt="2023-06-28T16:45:37.712" v="282" actId="1076"/>
          <ac:picMkLst>
            <pc:docMk/>
            <pc:sldMk cId="3939052728" sldId="263"/>
            <ac:picMk id="6" creationId="{44874061-A3EA-4976-B017-4E151D7F466D}"/>
          </ac:picMkLst>
        </pc:picChg>
      </pc:sldChg>
      <pc:sldChg chg="add">
        <pc:chgData name="Gray, Kristina" userId="f43bb7ec-02aa-4922-ad0b-7962462d9867" providerId="ADAL" clId="{4A933B9D-27C5-46C8-A84A-EF27E6BB389C}" dt="2023-06-30T16:06:45.322" v="495"/>
        <pc:sldMkLst>
          <pc:docMk/>
          <pc:sldMk cId="918941083" sldId="264"/>
        </pc:sldMkLst>
      </pc:sldChg>
      <pc:sldChg chg="del">
        <pc:chgData name="Gray, Kristina" userId="f43bb7ec-02aa-4922-ad0b-7962462d9867" providerId="ADAL" clId="{4A933B9D-27C5-46C8-A84A-EF27E6BB389C}" dt="2023-06-28T16:48:42.876" v="350" actId="47"/>
        <pc:sldMkLst>
          <pc:docMk/>
          <pc:sldMk cId="944189446" sldId="264"/>
        </pc:sldMkLst>
      </pc:sldChg>
      <pc:sldChg chg="del">
        <pc:chgData name="Gray, Kristina" userId="f43bb7ec-02aa-4922-ad0b-7962462d9867" providerId="ADAL" clId="{4A933B9D-27C5-46C8-A84A-EF27E6BB389C}" dt="2023-06-28T16:48:41.974" v="349" actId="47"/>
        <pc:sldMkLst>
          <pc:docMk/>
          <pc:sldMk cId="262539167" sldId="265"/>
        </pc:sldMkLst>
      </pc:sldChg>
      <pc:sldChg chg="add">
        <pc:chgData name="Gray, Kristina" userId="f43bb7ec-02aa-4922-ad0b-7962462d9867" providerId="ADAL" clId="{4A933B9D-27C5-46C8-A84A-EF27E6BB389C}" dt="2023-06-30T16:06:45.322" v="495"/>
        <pc:sldMkLst>
          <pc:docMk/>
          <pc:sldMk cId="3699875438" sldId="265"/>
        </pc:sldMkLst>
      </pc:sldChg>
      <pc:sldChg chg="del">
        <pc:chgData name="Gray, Kristina" userId="f43bb7ec-02aa-4922-ad0b-7962462d9867" providerId="ADAL" clId="{4A933B9D-27C5-46C8-A84A-EF27E6BB389C}" dt="2023-06-28T16:48:40.810" v="348" actId="47"/>
        <pc:sldMkLst>
          <pc:docMk/>
          <pc:sldMk cId="829008521" sldId="266"/>
        </pc:sldMkLst>
      </pc:sldChg>
      <pc:sldChg chg="add">
        <pc:chgData name="Gray, Kristina" userId="f43bb7ec-02aa-4922-ad0b-7962462d9867" providerId="ADAL" clId="{4A933B9D-27C5-46C8-A84A-EF27E6BB389C}" dt="2023-06-30T16:06:45.322" v="495"/>
        <pc:sldMkLst>
          <pc:docMk/>
          <pc:sldMk cId="2199979725" sldId="266"/>
        </pc:sldMkLst>
      </pc:sldChg>
      <pc:sldChg chg="add">
        <pc:chgData name="Gray, Kristina" userId="f43bb7ec-02aa-4922-ad0b-7962462d9867" providerId="ADAL" clId="{4A933B9D-27C5-46C8-A84A-EF27E6BB389C}" dt="2023-06-30T16:06:45.322" v="495"/>
        <pc:sldMkLst>
          <pc:docMk/>
          <pc:sldMk cId="743017500" sldId="267"/>
        </pc:sldMkLst>
      </pc:sldChg>
      <pc:sldChg chg="del">
        <pc:chgData name="Gray, Kristina" userId="f43bb7ec-02aa-4922-ad0b-7962462d9867" providerId="ADAL" clId="{4A933B9D-27C5-46C8-A84A-EF27E6BB389C}" dt="2023-06-28T16:48:39.955" v="347" actId="47"/>
        <pc:sldMkLst>
          <pc:docMk/>
          <pc:sldMk cId="3479425811" sldId="267"/>
        </pc:sldMkLst>
      </pc:sldChg>
      <pc:sldChg chg="addSp modSp mod ord">
        <pc:chgData name="Gray, Kristina" userId="f43bb7ec-02aa-4922-ad0b-7962462d9867" providerId="ADAL" clId="{4A933B9D-27C5-46C8-A84A-EF27E6BB389C}" dt="2023-06-28T16:46:46.305" v="312" actId="1076"/>
        <pc:sldMkLst>
          <pc:docMk/>
          <pc:sldMk cId="1014391332" sldId="268"/>
        </pc:sldMkLst>
        <pc:spChg chg="mod">
          <ac:chgData name="Gray, Kristina" userId="f43bb7ec-02aa-4922-ad0b-7962462d9867" providerId="ADAL" clId="{4A933B9D-27C5-46C8-A84A-EF27E6BB389C}" dt="2023-06-28T16:45:52.369" v="288" actId="1076"/>
          <ac:spMkLst>
            <pc:docMk/>
            <pc:sldMk cId="1014391332" sldId="268"/>
            <ac:spMk id="2" creationId="{492167A0-D444-8401-311B-78A2CECCCCA1}"/>
          </ac:spMkLst>
        </pc:spChg>
        <pc:spChg chg="add mod">
          <ac:chgData name="Gray, Kristina" userId="f43bb7ec-02aa-4922-ad0b-7962462d9867" providerId="ADAL" clId="{4A933B9D-27C5-46C8-A84A-EF27E6BB389C}" dt="2023-06-28T16:46:46.305" v="312" actId="1076"/>
          <ac:spMkLst>
            <pc:docMk/>
            <pc:sldMk cId="1014391332" sldId="268"/>
            <ac:spMk id="5" creationId="{C1BA7A40-782F-4A2A-9328-ADC0DAF9EB35}"/>
          </ac:spMkLst>
        </pc:spChg>
        <pc:picChg chg="mod">
          <ac:chgData name="Gray, Kristina" userId="f43bb7ec-02aa-4922-ad0b-7962462d9867" providerId="ADAL" clId="{4A933B9D-27C5-46C8-A84A-EF27E6BB389C}" dt="2023-06-28T16:46:23.674" v="302" actId="1076"/>
          <ac:picMkLst>
            <pc:docMk/>
            <pc:sldMk cId="1014391332" sldId="268"/>
            <ac:picMk id="4" creationId="{72CFB537-B36E-A03A-B62B-71A09449A582}"/>
          </ac:picMkLst>
        </pc:picChg>
      </pc:sldChg>
      <pc:sldChg chg="delSp modSp add mod ord">
        <pc:chgData name="Gray, Kristina" userId="f43bb7ec-02aa-4922-ad0b-7962462d9867" providerId="ADAL" clId="{4A933B9D-27C5-46C8-A84A-EF27E6BB389C}" dt="2023-06-30T15:13:33.983" v="442" actId="20577"/>
        <pc:sldMkLst>
          <pc:docMk/>
          <pc:sldMk cId="1655273313" sldId="269"/>
        </pc:sldMkLst>
        <pc:spChg chg="mod">
          <ac:chgData name="Gray, Kristina" userId="f43bb7ec-02aa-4922-ad0b-7962462d9867" providerId="ADAL" clId="{4A933B9D-27C5-46C8-A84A-EF27E6BB389C}" dt="2023-06-28T16:47:31.393" v="331" actId="1076"/>
          <ac:spMkLst>
            <pc:docMk/>
            <pc:sldMk cId="1655273313" sldId="269"/>
            <ac:spMk id="2" creationId="{C6F0630D-F20D-48CF-B918-7193CE10C876}"/>
          </ac:spMkLst>
        </pc:spChg>
        <pc:spChg chg="mod">
          <ac:chgData name="Gray, Kristina" userId="f43bb7ec-02aa-4922-ad0b-7962462d9867" providerId="ADAL" clId="{4A933B9D-27C5-46C8-A84A-EF27E6BB389C}" dt="2023-06-28T16:48:04.828" v="340" actId="403"/>
          <ac:spMkLst>
            <pc:docMk/>
            <pc:sldMk cId="1655273313" sldId="269"/>
            <ac:spMk id="3" creationId="{089D3375-BAAA-4F23-A267-E5605B9419AB}"/>
          </ac:spMkLst>
        </pc:spChg>
        <pc:spChg chg="mod">
          <ac:chgData name="Gray, Kristina" userId="f43bb7ec-02aa-4922-ad0b-7962462d9867" providerId="ADAL" clId="{4A933B9D-27C5-46C8-A84A-EF27E6BB389C}" dt="2023-06-30T15:13:33.983" v="442" actId="20577"/>
          <ac:spMkLst>
            <pc:docMk/>
            <pc:sldMk cId="1655273313" sldId="269"/>
            <ac:spMk id="6" creationId="{41FA3B2C-4E24-4BDF-A903-A615332EF8AA}"/>
          </ac:spMkLst>
        </pc:spChg>
        <pc:picChg chg="del">
          <ac:chgData name="Gray, Kristina" userId="f43bb7ec-02aa-4922-ad0b-7962462d9867" providerId="ADAL" clId="{4A933B9D-27C5-46C8-A84A-EF27E6BB389C}" dt="2023-06-28T15:05:52.063" v="24" actId="478"/>
          <ac:picMkLst>
            <pc:docMk/>
            <pc:sldMk cId="1655273313" sldId="269"/>
            <ac:picMk id="5" creationId="{4866BB99-353B-4D45-A24A-6E045EA2D7D5}"/>
          </ac:picMkLst>
        </pc:picChg>
      </pc:sldChg>
      <pc:sldChg chg="delSp modSp add mod addCm delCm">
        <pc:chgData name="Gray, Kristina" userId="f43bb7ec-02aa-4922-ad0b-7962462d9867" providerId="ADAL" clId="{4A933B9D-27C5-46C8-A84A-EF27E6BB389C}" dt="2023-06-30T15:19:50.592" v="494" actId="20577"/>
        <pc:sldMkLst>
          <pc:docMk/>
          <pc:sldMk cId="3252279873" sldId="270"/>
        </pc:sldMkLst>
        <pc:spChg chg="mod">
          <ac:chgData name="Gray, Kristina" userId="f43bb7ec-02aa-4922-ad0b-7962462d9867" providerId="ADAL" clId="{4A933B9D-27C5-46C8-A84A-EF27E6BB389C}" dt="2023-06-28T16:48:33.506" v="346" actId="1076"/>
          <ac:spMkLst>
            <pc:docMk/>
            <pc:sldMk cId="3252279873" sldId="270"/>
            <ac:spMk id="2" creationId="{C6F0630D-F20D-48CF-B918-7193CE10C876}"/>
          </ac:spMkLst>
        </pc:spChg>
        <pc:spChg chg="mod">
          <ac:chgData name="Gray, Kristina" userId="f43bb7ec-02aa-4922-ad0b-7962462d9867" providerId="ADAL" clId="{4A933B9D-27C5-46C8-A84A-EF27E6BB389C}" dt="2023-06-28T16:48:12.130" v="342" actId="1076"/>
          <ac:spMkLst>
            <pc:docMk/>
            <pc:sldMk cId="3252279873" sldId="270"/>
            <ac:spMk id="3" creationId="{089D3375-BAAA-4F23-A267-E5605B9419AB}"/>
          </ac:spMkLst>
        </pc:spChg>
        <pc:spChg chg="mod">
          <ac:chgData name="Gray, Kristina" userId="f43bb7ec-02aa-4922-ad0b-7962462d9867" providerId="ADAL" clId="{4A933B9D-27C5-46C8-A84A-EF27E6BB389C}" dt="2023-06-30T15:19:50.592" v="494" actId="20577"/>
          <ac:spMkLst>
            <pc:docMk/>
            <pc:sldMk cId="3252279873" sldId="270"/>
            <ac:spMk id="8" creationId="{9641A1B3-68E1-4F21-AA6C-08D61C064927}"/>
          </ac:spMkLst>
        </pc:spChg>
        <pc:picChg chg="del">
          <ac:chgData name="Gray, Kristina" userId="f43bb7ec-02aa-4922-ad0b-7962462d9867" providerId="ADAL" clId="{4A933B9D-27C5-46C8-A84A-EF27E6BB389C}" dt="2023-06-28T15:08:45.651" v="50" actId="478"/>
          <ac:picMkLst>
            <pc:docMk/>
            <pc:sldMk cId="3252279873" sldId="270"/>
            <ac:picMk id="6" creationId="{DDE551B1-BA29-4ADA-A3E9-1359F6C365F8}"/>
          </ac:picMkLst>
        </pc:picChg>
        <pc:picChg chg="del">
          <ac:chgData name="Gray, Kristina" userId="f43bb7ec-02aa-4922-ad0b-7962462d9867" providerId="ADAL" clId="{4A933B9D-27C5-46C8-A84A-EF27E6BB389C}" dt="2023-06-28T15:08:46.215" v="51" actId="478"/>
          <ac:picMkLst>
            <pc:docMk/>
            <pc:sldMk cId="3252279873" sldId="270"/>
            <ac:picMk id="7" creationId="{E22A51D5-810A-4801-AE3C-D513CBB781DC}"/>
          </ac:picMkLst>
        </pc:picChg>
      </pc:sldChg>
      <pc:sldChg chg="addSp delSp modSp add mod">
        <pc:chgData name="Gray, Kristina" userId="f43bb7ec-02aa-4922-ad0b-7962462d9867" providerId="ADAL" clId="{4A933B9D-27C5-46C8-A84A-EF27E6BB389C}" dt="2023-06-30T15:13:57.718" v="444" actId="20577"/>
        <pc:sldMkLst>
          <pc:docMk/>
          <pc:sldMk cId="369505941" sldId="271"/>
        </pc:sldMkLst>
        <pc:spChg chg="mod">
          <ac:chgData name="Gray, Kristina" userId="f43bb7ec-02aa-4922-ad0b-7962462d9867" providerId="ADAL" clId="{4A933B9D-27C5-46C8-A84A-EF27E6BB389C}" dt="2023-06-28T16:48:57.993" v="352" actId="1076"/>
          <ac:spMkLst>
            <pc:docMk/>
            <pc:sldMk cId="369505941" sldId="271"/>
            <ac:spMk id="2" creationId="{C6F0630D-F20D-48CF-B918-7193CE10C876}"/>
          </ac:spMkLst>
        </pc:spChg>
        <pc:spChg chg="mod">
          <ac:chgData name="Gray, Kristina" userId="f43bb7ec-02aa-4922-ad0b-7962462d9867" providerId="ADAL" clId="{4A933B9D-27C5-46C8-A84A-EF27E6BB389C}" dt="2023-06-28T16:49:00.689" v="353" actId="1076"/>
          <ac:spMkLst>
            <pc:docMk/>
            <pc:sldMk cId="369505941" sldId="271"/>
            <ac:spMk id="3" creationId="{089D3375-BAAA-4F23-A267-E5605B9419AB}"/>
          </ac:spMkLst>
        </pc:spChg>
        <pc:spChg chg="del">
          <ac:chgData name="Gray, Kristina" userId="f43bb7ec-02aa-4922-ad0b-7962462d9867" providerId="ADAL" clId="{4A933B9D-27C5-46C8-A84A-EF27E6BB389C}" dt="2023-06-28T15:10:06.870" v="76" actId="478"/>
          <ac:spMkLst>
            <pc:docMk/>
            <pc:sldMk cId="369505941" sldId="271"/>
            <ac:spMk id="4" creationId="{0980CE1F-27A2-8794-B62F-B3702DE97AA1}"/>
          </ac:spMkLst>
        </pc:spChg>
        <pc:spChg chg="del">
          <ac:chgData name="Gray, Kristina" userId="f43bb7ec-02aa-4922-ad0b-7962462d9867" providerId="ADAL" clId="{4A933B9D-27C5-46C8-A84A-EF27E6BB389C}" dt="2023-06-28T15:09:57.513" v="65" actId="478"/>
          <ac:spMkLst>
            <pc:docMk/>
            <pc:sldMk cId="369505941" sldId="271"/>
            <ac:spMk id="10" creationId="{BA5266CD-04C4-48EC-967F-24312633C621}"/>
          </ac:spMkLst>
        </pc:spChg>
        <pc:spChg chg="add mod">
          <ac:chgData name="Gray, Kristina" userId="f43bb7ec-02aa-4922-ad0b-7962462d9867" providerId="ADAL" clId="{4A933B9D-27C5-46C8-A84A-EF27E6BB389C}" dt="2023-06-30T15:13:57.718" v="444" actId="20577"/>
          <ac:spMkLst>
            <pc:docMk/>
            <pc:sldMk cId="369505941" sldId="271"/>
            <ac:spMk id="11" creationId="{79B2D801-8BB1-4C75-8FEA-D11CEDF0CFBD}"/>
          </ac:spMkLst>
        </pc:spChg>
        <pc:picChg chg="del">
          <ac:chgData name="Gray, Kristina" userId="f43bb7ec-02aa-4922-ad0b-7962462d9867" providerId="ADAL" clId="{4A933B9D-27C5-46C8-A84A-EF27E6BB389C}" dt="2023-06-28T15:10:03.254" v="74" actId="478"/>
          <ac:picMkLst>
            <pc:docMk/>
            <pc:sldMk cId="369505941" sldId="271"/>
            <ac:picMk id="8" creationId="{9922B137-9334-43C4-844C-CC2699865E3E}"/>
          </ac:picMkLst>
        </pc:picChg>
        <pc:picChg chg="del">
          <ac:chgData name="Gray, Kristina" userId="f43bb7ec-02aa-4922-ad0b-7962462d9867" providerId="ADAL" clId="{4A933B9D-27C5-46C8-A84A-EF27E6BB389C}" dt="2023-06-28T15:10:03.877" v="75" actId="478"/>
          <ac:picMkLst>
            <pc:docMk/>
            <pc:sldMk cId="369505941" sldId="271"/>
            <ac:picMk id="9" creationId="{0DA79DB6-6A73-487C-85A1-9C90FA9CAFD7}"/>
          </ac:picMkLst>
        </pc:picChg>
      </pc:sldChg>
      <pc:sldChg chg="addSp delSp modSp add mod">
        <pc:chgData name="Gray, Kristina" userId="f43bb7ec-02aa-4922-ad0b-7962462d9867" providerId="ADAL" clId="{4A933B9D-27C5-46C8-A84A-EF27E6BB389C}" dt="2023-06-30T15:17:20.551" v="445" actId="20577"/>
        <pc:sldMkLst>
          <pc:docMk/>
          <pc:sldMk cId="4152544355" sldId="272"/>
        </pc:sldMkLst>
        <pc:spChg chg="mod">
          <ac:chgData name="Gray, Kristina" userId="f43bb7ec-02aa-4922-ad0b-7962462d9867" providerId="ADAL" clId="{4A933B9D-27C5-46C8-A84A-EF27E6BB389C}" dt="2023-06-28T16:49:32.916" v="366" actId="1076"/>
          <ac:spMkLst>
            <pc:docMk/>
            <pc:sldMk cId="4152544355" sldId="272"/>
            <ac:spMk id="2" creationId="{C6F0630D-F20D-48CF-B918-7193CE10C876}"/>
          </ac:spMkLst>
        </pc:spChg>
        <pc:spChg chg="del">
          <ac:chgData name="Gray, Kristina" userId="f43bb7ec-02aa-4922-ad0b-7962462d9867" providerId="ADAL" clId="{4A933B9D-27C5-46C8-A84A-EF27E6BB389C}" dt="2023-06-28T15:10:43.656" v="85" actId="478"/>
          <ac:spMkLst>
            <pc:docMk/>
            <pc:sldMk cId="4152544355" sldId="272"/>
            <ac:spMk id="3" creationId="{089D3375-BAAA-4F23-A267-E5605B9419AB}"/>
          </ac:spMkLst>
        </pc:spChg>
        <pc:spChg chg="add del mod">
          <ac:chgData name="Gray, Kristina" userId="f43bb7ec-02aa-4922-ad0b-7962462d9867" providerId="ADAL" clId="{4A933B9D-27C5-46C8-A84A-EF27E6BB389C}" dt="2023-06-28T15:10:46.900" v="87" actId="478"/>
          <ac:spMkLst>
            <pc:docMk/>
            <pc:sldMk cId="4152544355" sldId="272"/>
            <ac:spMk id="5" creationId="{AFD64A0A-49B8-4843-B9C9-1D476036EF8A}"/>
          </ac:spMkLst>
        </pc:spChg>
        <pc:spChg chg="del">
          <ac:chgData name="Gray, Kristina" userId="f43bb7ec-02aa-4922-ad0b-7962462d9867" providerId="ADAL" clId="{4A933B9D-27C5-46C8-A84A-EF27E6BB389C}" dt="2023-06-28T15:10:42.306" v="84" actId="478"/>
          <ac:spMkLst>
            <pc:docMk/>
            <pc:sldMk cId="4152544355" sldId="272"/>
            <ac:spMk id="7" creationId="{1CB10D34-6ECE-4BE7-93C6-44A0A3D7797A}"/>
          </ac:spMkLst>
        </pc:spChg>
        <pc:spChg chg="add mod">
          <ac:chgData name="Gray, Kristina" userId="f43bb7ec-02aa-4922-ad0b-7962462d9867" providerId="ADAL" clId="{4A933B9D-27C5-46C8-A84A-EF27E6BB389C}" dt="2023-06-30T15:17:20.551" v="445" actId="20577"/>
          <ac:spMkLst>
            <pc:docMk/>
            <pc:sldMk cId="4152544355" sldId="272"/>
            <ac:spMk id="9" creationId="{2D8C777A-8CFA-4E5C-91AC-93735D597E74}"/>
          </ac:spMkLst>
        </pc:spChg>
        <pc:picChg chg="del">
          <ac:chgData name="Gray, Kristina" userId="f43bb7ec-02aa-4922-ad0b-7962462d9867" providerId="ADAL" clId="{4A933B9D-27C5-46C8-A84A-EF27E6BB389C}" dt="2023-06-28T15:10:39.447" v="83" actId="478"/>
          <ac:picMkLst>
            <pc:docMk/>
            <pc:sldMk cId="4152544355" sldId="272"/>
            <ac:picMk id="6" creationId="{44874061-A3EA-4976-B017-4E151D7F466D}"/>
          </ac:picMkLst>
        </pc:picChg>
      </pc:sldChg>
      <pc:sldChg chg="add del">
        <pc:chgData name="Gray, Kristina" userId="f43bb7ec-02aa-4922-ad0b-7962462d9867" providerId="ADAL" clId="{4A933B9D-27C5-46C8-A84A-EF27E6BB389C}" dt="2023-06-28T16:26:01.628" v="128" actId="2890"/>
        <pc:sldMkLst>
          <pc:docMk/>
          <pc:sldMk cId="1497172183" sldId="273"/>
        </pc:sldMkLst>
      </pc:sldChg>
      <pc:sldChg chg="delSp modSp add mod">
        <pc:chgData name="Gray, Kristina" userId="f43bb7ec-02aa-4922-ad0b-7962462d9867" providerId="ADAL" clId="{4A933B9D-27C5-46C8-A84A-EF27E6BB389C}" dt="2023-06-30T15:18:34.043" v="458" actId="20577"/>
        <pc:sldMkLst>
          <pc:docMk/>
          <pc:sldMk cId="3379469411" sldId="273"/>
        </pc:sldMkLst>
        <pc:spChg chg="mod">
          <ac:chgData name="Gray, Kristina" userId="f43bb7ec-02aa-4922-ad0b-7962462d9867" providerId="ADAL" clId="{4A933B9D-27C5-46C8-A84A-EF27E6BB389C}" dt="2023-06-28T16:50:28.096" v="398" actId="1076"/>
          <ac:spMkLst>
            <pc:docMk/>
            <pc:sldMk cId="3379469411" sldId="273"/>
            <ac:spMk id="2" creationId="{492167A0-D444-8401-311B-78A2CECCCCA1}"/>
          </ac:spMkLst>
        </pc:spChg>
        <pc:spChg chg="mod">
          <ac:chgData name="Gray, Kristina" userId="f43bb7ec-02aa-4922-ad0b-7962462d9867" providerId="ADAL" clId="{4A933B9D-27C5-46C8-A84A-EF27E6BB389C}" dt="2023-06-30T15:18:34.043" v="458" actId="20577"/>
          <ac:spMkLst>
            <pc:docMk/>
            <pc:sldMk cId="3379469411" sldId="273"/>
            <ac:spMk id="5" creationId="{C1BA7A40-782F-4A2A-9328-ADC0DAF9EB35}"/>
          </ac:spMkLst>
        </pc:spChg>
        <pc:picChg chg="del">
          <ac:chgData name="Gray, Kristina" userId="f43bb7ec-02aa-4922-ad0b-7962462d9867" providerId="ADAL" clId="{4A933B9D-27C5-46C8-A84A-EF27E6BB389C}" dt="2023-06-28T16:26:10.283" v="133" actId="478"/>
          <ac:picMkLst>
            <pc:docMk/>
            <pc:sldMk cId="3379469411" sldId="273"/>
            <ac:picMk id="4" creationId="{72CFB537-B36E-A03A-B62B-71A09449A582}"/>
          </ac:picMkLst>
        </pc:picChg>
      </pc:sldChg>
      <pc:sldChg chg="modSp add del mod">
        <pc:chgData name="Gray, Kristina" userId="f43bb7ec-02aa-4922-ad0b-7962462d9867" providerId="ADAL" clId="{4A933B9D-27C5-46C8-A84A-EF27E6BB389C}" dt="2023-06-28T16:25:15.143" v="123" actId="2696"/>
        <pc:sldMkLst>
          <pc:docMk/>
          <pc:sldMk cId="4169580554" sldId="273"/>
        </pc:sldMkLst>
        <pc:spChg chg="mod">
          <ac:chgData name="Gray, Kristina" userId="f43bb7ec-02aa-4922-ad0b-7962462d9867" providerId="ADAL" clId="{4A933B9D-27C5-46C8-A84A-EF27E6BB389C}" dt="2023-06-28T16:24:44.533" v="118" actId="20577"/>
          <ac:spMkLst>
            <pc:docMk/>
            <pc:sldMk cId="4169580554" sldId="273"/>
            <ac:spMk id="2" creationId="{C6F0630D-F20D-48CF-B918-7193CE10C876}"/>
          </ac:spMkLst>
        </pc:spChg>
        <pc:spChg chg="mod">
          <ac:chgData name="Gray, Kristina" userId="f43bb7ec-02aa-4922-ad0b-7962462d9867" providerId="ADAL" clId="{4A933B9D-27C5-46C8-A84A-EF27E6BB389C}" dt="2023-06-28T16:25:01.003" v="122"/>
          <ac:spMkLst>
            <pc:docMk/>
            <pc:sldMk cId="4169580554" sldId="273"/>
            <ac:spMk id="9" creationId="{2D8C777A-8CFA-4E5C-91AC-93735D597E74}"/>
          </ac:spMkLst>
        </pc:spChg>
      </pc:sldChg>
      <pc:sldChg chg="modSp add mod ord addCm delCm">
        <pc:chgData name="Gray, Kristina" userId="f43bb7ec-02aa-4922-ad0b-7962462d9867" providerId="ADAL" clId="{4A933B9D-27C5-46C8-A84A-EF27E6BB389C}" dt="2023-07-03T15:34:50.400" v="501"/>
        <pc:sldMkLst>
          <pc:docMk/>
          <pc:sldMk cId="2690309308" sldId="274"/>
        </pc:sldMkLst>
        <pc:spChg chg="mod">
          <ac:chgData name="Gray, Kristina" userId="f43bb7ec-02aa-4922-ad0b-7962462d9867" providerId="ADAL" clId="{4A933B9D-27C5-46C8-A84A-EF27E6BB389C}" dt="2023-06-28T16:46:31.699" v="305" actId="1076"/>
          <ac:spMkLst>
            <pc:docMk/>
            <pc:sldMk cId="2690309308" sldId="274"/>
            <ac:spMk id="2" creationId="{492167A0-D444-8401-311B-78A2CECCCCA1}"/>
          </ac:spMkLst>
        </pc:spChg>
        <pc:spChg chg="mod">
          <ac:chgData name="Gray, Kristina" userId="f43bb7ec-02aa-4922-ad0b-7962462d9867" providerId="ADAL" clId="{4A933B9D-27C5-46C8-A84A-EF27E6BB389C}" dt="2023-06-28T16:46:52.386" v="313" actId="1076"/>
          <ac:spMkLst>
            <pc:docMk/>
            <pc:sldMk cId="2690309308" sldId="274"/>
            <ac:spMk id="5" creationId="{C1BA7A40-782F-4A2A-9328-ADC0DAF9EB35}"/>
          </ac:spMkLst>
        </pc:spChg>
      </pc:sldChg>
      <pc:sldChg chg="modSp add mod">
        <pc:chgData name="Gray, Kristina" userId="f43bb7ec-02aa-4922-ad0b-7962462d9867" providerId="ADAL" clId="{4A933B9D-27C5-46C8-A84A-EF27E6BB389C}" dt="2023-06-28T16:52:15.613" v="413" actId="1076"/>
        <pc:sldMkLst>
          <pc:docMk/>
          <pc:sldMk cId="1464245068" sldId="275"/>
        </pc:sldMkLst>
        <pc:spChg chg="mod">
          <ac:chgData name="Gray, Kristina" userId="f43bb7ec-02aa-4922-ad0b-7962462d9867" providerId="ADAL" clId="{4A933B9D-27C5-46C8-A84A-EF27E6BB389C}" dt="2023-06-28T16:52:15.613" v="413" actId="1076"/>
          <ac:spMkLst>
            <pc:docMk/>
            <pc:sldMk cId="1464245068" sldId="275"/>
            <ac:spMk id="2" creationId="{492167A0-D444-8401-311B-78A2CECCCCA1}"/>
          </ac:spMkLst>
        </pc:spChg>
        <pc:spChg chg="mod">
          <ac:chgData name="Gray, Kristina" userId="f43bb7ec-02aa-4922-ad0b-7962462d9867" providerId="ADAL" clId="{4A933B9D-27C5-46C8-A84A-EF27E6BB389C}" dt="2023-06-28T16:52:09.783" v="412" actId="20577"/>
          <ac:spMkLst>
            <pc:docMk/>
            <pc:sldMk cId="1464245068" sldId="275"/>
            <ac:spMk id="5" creationId="{C1BA7A40-782F-4A2A-9328-ADC0DAF9EB35}"/>
          </ac:spMkLst>
        </pc:spChg>
      </pc:sldChg>
      <pc:sldChg chg="delSp modSp new mod ord">
        <pc:chgData name="Gray, Kristina" userId="f43bb7ec-02aa-4922-ad0b-7962462d9867" providerId="ADAL" clId="{4A933B9D-27C5-46C8-A84A-EF27E6BB389C}" dt="2023-06-28T16:43:59.457" v="245" actId="1076"/>
        <pc:sldMkLst>
          <pc:docMk/>
          <pc:sldMk cId="177375496" sldId="276"/>
        </pc:sldMkLst>
        <pc:spChg chg="mod">
          <ac:chgData name="Gray, Kristina" userId="f43bb7ec-02aa-4922-ad0b-7962462d9867" providerId="ADAL" clId="{4A933B9D-27C5-46C8-A84A-EF27E6BB389C}" dt="2023-06-28T16:43:59.457" v="245" actId="1076"/>
          <ac:spMkLst>
            <pc:docMk/>
            <pc:sldMk cId="177375496" sldId="276"/>
            <ac:spMk id="2" creationId="{C295ADC2-70F1-44E4-97F7-AB9710E1374F}"/>
          </ac:spMkLst>
        </pc:spChg>
        <pc:spChg chg="del">
          <ac:chgData name="Gray, Kristina" userId="f43bb7ec-02aa-4922-ad0b-7962462d9867" providerId="ADAL" clId="{4A933B9D-27C5-46C8-A84A-EF27E6BB389C}" dt="2023-06-28T16:43:54.385" v="243" actId="478"/>
          <ac:spMkLst>
            <pc:docMk/>
            <pc:sldMk cId="177375496" sldId="276"/>
            <ac:spMk id="3" creationId="{271224AB-941C-418D-AA4F-EF2FB8BCB630}"/>
          </ac:spMkLst>
        </pc:spChg>
      </pc:sldChg>
      <pc:sldChg chg="delSp modSp new mod">
        <pc:chgData name="Gray, Kristina" userId="f43bb7ec-02aa-4922-ad0b-7962462d9867" providerId="ADAL" clId="{4A933B9D-27C5-46C8-A84A-EF27E6BB389C}" dt="2023-06-28T16:52:28.273" v="414" actId="113"/>
        <pc:sldMkLst>
          <pc:docMk/>
          <pc:sldMk cId="1217912970" sldId="277"/>
        </pc:sldMkLst>
        <pc:spChg chg="mod">
          <ac:chgData name="Gray, Kristina" userId="f43bb7ec-02aa-4922-ad0b-7962462d9867" providerId="ADAL" clId="{4A933B9D-27C5-46C8-A84A-EF27E6BB389C}" dt="2023-06-28T16:52:28.273" v="414" actId="113"/>
          <ac:spMkLst>
            <pc:docMk/>
            <pc:sldMk cId="1217912970" sldId="277"/>
            <ac:spMk id="2" creationId="{C0F6CC02-4AAE-443A-B57D-A83771EA38F3}"/>
          </ac:spMkLst>
        </pc:spChg>
        <pc:spChg chg="del mod">
          <ac:chgData name="Gray, Kristina" userId="f43bb7ec-02aa-4922-ad0b-7962462d9867" providerId="ADAL" clId="{4A933B9D-27C5-46C8-A84A-EF27E6BB389C}" dt="2023-06-28T16:47:21.972" v="322" actId="478"/>
          <ac:spMkLst>
            <pc:docMk/>
            <pc:sldMk cId="1217912970" sldId="277"/>
            <ac:spMk id="3" creationId="{1F3EA244-80CE-468A-A8A7-FA37D174433F}"/>
          </ac:spMkLst>
        </pc:spChg>
      </pc:sldChg>
      <pc:sldChg chg="delSp modSp new del mod ord">
        <pc:chgData name="Gray, Kristina" userId="f43bb7ec-02aa-4922-ad0b-7962462d9867" providerId="ADAL" clId="{4A933B9D-27C5-46C8-A84A-EF27E6BB389C}" dt="2023-07-03T14:07:30.467" v="496" actId="47"/>
        <pc:sldMkLst>
          <pc:docMk/>
          <pc:sldMk cId="1409558657" sldId="278"/>
        </pc:sldMkLst>
        <pc:spChg chg="mod">
          <ac:chgData name="Gray, Kristina" userId="f43bb7ec-02aa-4922-ad0b-7962462d9867" providerId="ADAL" clId="{4A933B9D-27C5-46C8-A84A-EF27E6BB389C}" dt="2023-06-28T16:52:35.622" v="419" actId="113"/>
          <ac:spMkLst>
            <pc:docMk/>
            <pc:sldMk cId="1409558657" sldId="278"/>
            <ac:spMk id="2" creationId="{3F5D5919-5138-4100-B1F7-C98335389135}"/>
          </ac:spMkLst>
        </pc:spChg>
        <pc:spChg chg="del">
          <ac:chgData name="Gray, Kristina" userId="f43bb7ec-02aa-4922-ad0b-7962462d9867" providerId="ADAL" clId="{4A933B9D-27C5-46C8-A84A-EF27E6BB389C}" dt="2023-06-28T16:52:37.003" v="420" actId="478"/>
          <ac:spMkLst>
            <pc:docMk/>
            <pc:sldMk cId="1409558657" sldId="278"/>
            <ac:spMk id="3" creationId="{C9D86B37-F632-49E8-BF81-D34287E7BBF0}"/>
          </ac:spMkLst>
        </pc:spChg>
      </pc:sldChg>
      <pc:sldChg chg="delSp modSp new mod ord">
        <pc:chgData name="Gray, Kristina" userId="f43bb7ec-02aa-4922-ad0b-7962462d9867" providerId="ADAL" clId="{4A933B9D-27C5-46C8-A84A-EF27E6BB389C}" dt="2023-06-28T16:43:45.344" v="231" actId="1076"/>
        <pc:sldMkLst>
          <pc:docMk/>
          <pc:sldMk cId="2463954891" sldId="279"/>
        </pc:sldMkLst>
        <pc:spChg chg="mod">
          <ac:chgData name="Gray, Kristina" userId="f43bb7ec-02aa-4922-ad0b-7962462d9867" providerId="ADAL" clId="{4A933B9D-27C5-46C8-A84A-EF27E6BB389C}" dt="2023-06-28T16:43:45.344" v="231" actId="1076"/>
          <ac:spMkLst>
            <pc:docMk/>
            <pc:sldMk cId="2463954891" sldId="279"/>
            <ac:spMk id="2" creationId="{BCB46D57-70E4-420F-A9B8-4736FDEF9B54}"/>
          </ac:spMkLst>
        </pc:spChg>
        <pc:spChg chg="del">
          <ac:chgData name="Gray, Kristina" userId="f43bb7ec-02aa-4922-ad0b-7962462d9867" providerId="ADAL" clId="{4A933B9D-27C5-46C8-A84A-EF27E6BB389C}" dt="2023-06-28T16:43:40.356" v="225" actId="478"/>
          <ac:spMkLst>
            <pc:docMk/>
            <pc:sldMk cId="2463954891" sldId="279"/>
            <ac:spMk id="3" creationId="{FE77500D-B35D-4D29-A4EF-118BEDAB371E}"/>
          </ac:spMkLst>
        </pc:spChg>
      </pc:sldChg>
      <pc:sldChg chg="new del">
        <pc:chgData name="Gray, Kristina" userId="f43bb7ec-02aa-4922-ad0b-7962462d9867" providerId="ADAL" clId="{4A933B9D-27C5-46C8-A84A-EF27E6BB389C}" dt="2023-06-28T16:54:33.001" v="422" actId="2696"/>
        <pc:sldMkLst>
          <pc:docMk/>
          <pc:sldMk cId="7634587" sldId="280"/>
        </pc:sldMkLst>
      </pc:sldChg>
      <pc:sldChg chg="modSp add mod ord">
        <pc:chgData name="Gray, Kristina" userId="f43bb7ec-02aa-4922-ad0b-7962462d9867" providerId="ADAL" clId="{4A933B9D-27C5-46C8-A84A-EF27E6BB389C}" dt="2023-06-28T16:54:41.136" v="441" actId="20577"/>
        <pc:sldMkLst>
          <pc:docMk/>
          <pc:sldMk cId="1796132119" sldId="280"/>
        </pc:sldMkLst>
        <pc:spChg chg="mod">
          <ac:chgData name="Gray, Kristina" userId="f43bb7ec-02aa-4922-ad0b-7962462d9867" providerId="ADAL" clId="{4A933B9D-27C5-46C8-A84A-EF27E6BB389C}" dt="2023-06-28T16:54:41.136" v="441" actId="20577"/>
          <ac:spMkLst>
            <pc:docMk/>
            <pc:sldMk cId="1796132119" sldId="280"/>
            <ac:spMk id="2" creationId="{C295ADC2-70F1-44E4-97F7-AB9710E1374F}"/>
          </ac:spMkLst>
        </pc:spChg>
      </pc:sldChg>
      <pc:sldChg chg="add">
        <pc:chgData name="Gray, Kristina" userId="f43bb7ec-02aa-4922-ad0b-7962462d9867" providerId="ADAL" clId="{4A933B9D-27C5-46C8-A84A-EF27E6BB389C}" dt="2023-06-30T16:06:45.322" v="495"/>
        <pc:sldMkLst>
          <pc:docMk/>
          <pc:sldMk cId="3423724538" sldId="281"/>
        </pc:sldMkLst>
      </pc:sldChg>
      <pc:sldChg chg="add">
        <pc:chgData name="Gray, Kristina" userId="f43bb7ec-02aa-4922-ad0b-7962462d9867" providerId="ADAL" clId="{4A933B9D-27C5-46C8-A84A-EF27E6BB389C}" dt="2023-06-30T16:06:45.322" v="495"/>
        <pc:sldMkLst>
          <pc:docMk/>
          <pc:sldMk cId="2256473652" sldId="282"/>
        </pc:sldMkLst>
      </pc:sldChg>
      <pc:sldChg chg="add">
        <pc:chgData name="Gray, Kristina" userId="f43bb7ec-02aa-4922-ad0b-7962462d9867" providerId="ADAL" clId="{4A933B9D-27C5-46C8-A84A-EF27E6BB389C}" dt="2023-06-30T16:06:45.322" v="495"/>
        <pc:sldMkLst>
          <pc:docMk/>
          <pc:sldMk cId="2867630052" sldId="283"/>
        </pc:sldMkLst>
      </pc:sldChg>
      <pc:sldChg chg="add">
        <pc:chgData name="Gray, Kristina" userId="f43bb7ec-02aa-4922-ad0b-7962462d9867" providerId="ADAL" clId="{4A933B9D-27C5-46C8-A84A-EF27E6BB389C}" dt="2023-06-30T16:06:45.322" v="495"/>
        <pc:sldMkLst>
          <pc:docMk/>
          <pc:sldMk cId="666643154" sldId="284"/>
        </pc:sldMkLst>
      </pc:sldChg>
      <pc:sldChg chg="add">
        <pc:chgData name="Gray, Kristina" userId="f43bb7ec-02aa-4922-ad0b-7962462d9867" providerId="ADAL" clId="{4A933B9D-27C5-46C8-A84A-EF27E6BB389C}" dt="2023-06-30T16:06:45.322" v="495"/>
        <pc:sldMkLst>
          <pc:docMk/>
          <pc:sldMk cId="151923151" sldId="285"/>
        </pc:sldMkLst>
      </pc:sldChg>
      <pc:sldChg chg="add">
        <pc:chgData name="Gray, Kristina" userId="f43bb7ec-02aa-4922-ad0b-7962462d9867" providerId="ADAL" clId="{4A933B9D-27C5-46C8-A84A-EF27E6BB389C}" dt="2023-06-30T16:06:45.322" v="495"/>
        <pc:sldMkLst>
          <pc:docMk/>
          <pc:sldMk cId="3414951126" sldId="286"/>
        </pc:sldMkLst>
      </pc:sldChg>
      <pc:sldChg chg="add">
        <pc:chgData name="Gray, Kristina" userId="f43bb7ec-02aa-4922-ad0b-7962462d9867" providerId="ADAL" clId="{4A933B9D-27C5-46C8-A84A-EF27E6BB389C}" dt="2023-06-30T16:06:45.322" v="495"/>
        <pc:sldMkLst>
          <pc:docMk/>
          <pc:sldMk cId="2253207670" sldId="287"/>
        </pc:sldMkLst>
      </pc:sldChg>
      <pc:sldChg chg="add">
        <pc:chgData name="Gray, Kristina" userId="f43bb7ec-02aa-4922-ad0b-7962462d9867" providerId="ADAL" clId="{4A933B9D-27C5-46C8-A84A-EF27E6BB389C}" dt="2023-06-30T16:06:45.322" v="495"/>
        <pc:sldMkLst>
          <pc:docMk/>
          <pc:sldMk cId="5260123" sldId="288"/>
        </pc:sldMkLst>
      </pc:sldChg>
      <pc:sldChg chg="add">
        <pc:chgData name="Gray, Kristina" userId="f43bb7ec-02aa-4922-ad0b-7962462d9867" providerId="ADAL" clId="{4A933B9D-27C5-46C8-A84A-EF27E6BB389C}" dt="2023-06-30T16:06:45.322" v="495"/>
        <pc:sldMkLst>
          <pc:docMk/>
          <pc:sldMk cId="2881410088" sldId="28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4AF6C0-9D1B-694A-88E1-F5022D85B649}" type="datetimeFigureOut">
              <a:rPr lang="en-US" smtClean="0"/>
              <a:t>11/11/2024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6F9C5A-9158-8842-AC17-0278D3BFF712}" type="slidenum">
              <a:rPr lang="en-US" smtClean="0"/>
              <a:t>‹#›</a:t>
            </a:fld>
            <a:endParaRPr lang="en-US"/>
          </a:p>
        </p:txBody>
      </p:sp>
    </p:spTree>
    <p:extLst>
      <p:ext uri="{BB962C8B-B14F-4D97-AF65-F5344CB8AC3E}">
        <p14:creationId xmlns:p14="http://schemas.microsoft.com/office/powerpoint/2010/main" val="16014157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t>We will start discussing the main Git concepts, starting with commits and branches. This will show</a:t>
            </a:r>
          </a:p>
          <a:p>
            <a:r>
              <a:rPr lang="en-US" sz="1800" dirty="0"/>
              <a:t>- how git works as a version control system, and</a:t>
            </a:r>
          </a:p>
          <a:p>
            <a:r>
              <a:rPr lang="en-US" sz="1800" dirty="0"/>
              <a:t>- what the development workflow looks like</a:t>
            </a:r>
          </a:p>
          <a:p>
            <a:endParaRPr lang="en-US" sz="1800" dirty="0"/>
          </a:p>
          <a:p>
            <a:r>
              <a:rPr lang="en-US" sz="1800" dirty="0"/>
              <a:t>Once you have initialized Git for a project, you will see a .git folder in your working directory. Git is now monitoring all the changes you make to the directory.</a:t>
            </a:r>
          </a:p>
          <a:p>
            <a:r>
              <a:rPr lang="en-US" sz="1800" dirty="0"/>
              <a:t>You can create some files, and whenever you want, you can tell Git to take a snapshot of their current status. A snapshot is called a commit.</a:t>
            </a:r>
          </a:p>
          <a:p>
            <a:r>
              <a:rPr lang="en-US" sz="1800" dirty="0"/>
              <a:t>We can represent a commit as a blob.</a:t>
            </a:r>
          </a:p>
          <a:p>
            <a:endParaRPr lang="en-US" sz="1800" dirty="0"/>
          </a:p>
          <a:p>
            <a:r>
              <a:rPr lang="en-US" sz="1800" dirty="0"/>
              <a:t>We’ll label the first commit as 1. (In reality, the ID is a long hexadecimal string called a hash.)</a:t>
            </a:r>
          </a:p>
          <a:p>
            <a:r>
              <a:rPr lang="en-US" sz="1800" dirty="0"/>
              <a:t>This first commit is a saved snapshot of all the files in our project at this initial point in time.</a:t>
            </a:r>
          </a:p>
          <a:p>
            <a:endParaRPr lang="en-US" sz="1800" dirty="0"/>
          </a:p>
          <a:p>
            <a:r>
              <a:rPr lang="en-US" sz="1800" dirty="0"/>
              <a:t>We can make some changes to the files and make a second commit. Now the project looks like version 2, but version 1 is saved in git and you could look at the files how they were in version 1, or stich back to it completely.</a:t>
            </a:r>
          </a:p>
          <a:p>
            <a:endParaRPr lang="en-US" sz="1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The ability to create commits, each containing a different state of your repository, and to switch between the commits, is what makes Git a version control system.</a:t>
            </a:r>
            <a:endParaRPr lang="en-US" sz="1800" dirty="0"/>
          </a:p>
          <a:p>
            <a:endParaRPr lang="en-US" sz="1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A project can go off on tangents, say to add new features. Each tangent is called a branch. </a:t>
            </a:r>
            <a:r>
              <a:rPr lang="en-GB" sz="2800" dirty="0">
                <a:effectLst/>
                <a:latin typeface="Calibri" panose="020F0502020204030204" pitchFamily="34" charset="0"/>
                <a:ea typeface="Calibri" panose="020F0502020204030204" pitchFamily="34" charset="0"/>
              </a:rPr>
              <a:t>By default, Git labels your initial branch "</a:t>
            </a:r>
            <a:r>
              <a:rPr lang="en-GB" sz="2800" b="1" dirty="0">
                <a:effectLst/>
                <a:latin typeface="Calibri" panose="020F0502020204030204" pitchFamily="34" charset="0"/>
                <a:ea typeface="Calibri" panose="020F0502020204030204" pitchFamily="34" charset="0"/>
              </a:rPr>
              <a:t>main</a:t>
            </a:r>
            <a:r>
              <a:rPr lang="en-GB" sz="2800" dirty="0">
                <a:effectLst/>
                <a:latin typeface="Calibri" panose="020F0502020204030204" pitchFamily="34" charset="0"/>
                <a:ea typeface="Calibri" panose="020F0502020204030204" pitchFamily="34" charset="0"/>
              </a:rPr>
              <a:t>".</a:t>
            </a:r>
            <a:r>
              <a:rPr lang="en-GB" sz="1800" dirty="0">
                <a:effectLst/>
              </a:rPr>
              <a:t> Technically,</a:t>
            </a:r>
            <a:r>
              <a:rPr lang="en-GB" sz="1800" dirty="0"/>
              <a:t> a branch itself is a </a:t>
            </a:r>
            <a:r>
              <a:rPr lang="en-GB" sz="1800" b="1" dirty="0"/>
              <a:t>label</a:t>
            </a:r>
            <a:r>
              <a:rPr lang="en-GB" sz="1800" dirty="0"/>
              <a:t> that points to one commit, but </a:t>
            </a:r>
            <a:r>
              <a:rPr lang="en-GB" sz="1800" b="1" dirty="0"/>
              <a:t>moves along </a:t>
            </a:r>
            <a:r>
              <a:rPr lang="en-GB" sz="1800" dirty="0"/>
              <a:t>as new commits are added to the chain it tracks.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If you want to work on a new feature. you can create a new branch. Here we create a new branch called </a:t>
            </a:r>
            <a:r>
              <a:rPr lang="en-GB" sz="1800" dirty="0" err="1"/>
              <a:t>new_feature</a:t>
            </a:r>
            <a:r>
              <a:rPr lang="en-GB" sz="1800" dirty="0"/>
              <a:t>.</a:t>
            </a:r>
            <a:r>
              <a:rPr lang="en-GB" sz="2800" dirty="0">
                <a:effectLst/>
                <a:latin typeface="Calibri" panose="020F0502020204030204" pitchFamily="34" charset="0"/>
                <a:ea typeface="Calibri" panose="020F0502020204030204" pitchFamily="34" charset="0"/>
              </a:rPr>
              <a:t> The new branch starts as just a new pointer to the current commit.</a:t>
            </a:r>
            <a:r>
              <a:rPr lang="en-GB" sz="1800" dirty="0"/>
              <a:t> But now if you add more commits, they will be added to the </a:t>
            </a:r>
            <a:r>
              <a:rPr lang="en-GB" sz="1800" dirty="0" err="1"/>
              <a:t>new_feature</a:t>
            </a:r>
            <a:r>
              <a:rPr lang="en-GB" sz="1800" dirty="0"/>
              <a:t> branch.</a:t>
            </a:r>
          </a:p>
          <a:p>
            <a:pPr>
              <a:lnSpc>
                <a:spcPct val="107000"/>
              </a:lnSpc>
              <a:spcAft>
                <a:spcPts val="800"/>
              </a:spcAft>
            </a:pPr>
            <a:r>
              <a:rPr lang="en-GB" sz="2800" dirty="0">
                <a:effectLst/>
                <a:latin typeface="Calibri" panose="020F0502020204030204" pitchFamily="34" charset="0"/>
                <a:ea typeface="Calibri" panose="020F0502020204030204" pitchFamily="34" charset="0"/>
                <a:cs typeface="Calibri" panose="020F0502020204030204" pitchFamily="34" charset="0"/>
              </a:rPr>
              <a:t>While you are working on your feature branch, you (or a colleague) might make changes to the main branch, so the branches will diverge - each branch contains changes that the other does not have.</a:t>
            </a:r>
          </a:p>
          <a:p>
            <a:pPr marL="0" marR="0" lvl="0" indent="0" algn="l" defTabSz="914400" rtl="0" eaLnBrk="1" fontAlgn="auto" latinLnBrk="0" hangingPunct="1">
              <a:lnSpc>
                <a:spcPct val="107000"/>
              </a:lnSpc>
              <a:spcBef>
                <a:spcPts val="0"/>
              </a:spcBef>
              <a:spcAft>
                <a:spcPts val="800"/>
              </a:spcAft>
              <a:buClrTx/>
              <a:buSzTx/>
              <a:buFontTx/>
              <a:buNone/>
              <a:tabLst/>
              <a:defRPr/>
            </a:pPr>
            <a:r>
              <a:rPr lang="en-GB" sz="2800" dirty="0">
                <a:effectLst/>
                <a:latin typeface="Calibri" panose="020F0502020204030204" pitchFamily="34" charset="0"/>
                <a:ea typeface="Calibri" panose="020F0502020204030204" pitchFamily="34" charset="0"/>
                <a:cs typeface="Calibri" panose="020F0502020204030204" pitchFamily="34" charset="0"/>
              </a:rPr>
              <a:t>Eventually, once your feature is complete, you can tell Git to merge it back into the main branch. Git handles this merge process so that the main branch then contains all the changes from both branches.</a:t>
            </a:r>
            <a:endParaRPr lang="en-GB" sz="1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EE287FF3-DD0A-1041-8411-E7BB8DD3414D}" type="slidenum">
              <a:rPr lang="en-US" smtClean="0"/>
              <a:t>2</a:t>
            </a:fld>
            <a:endParaRPr lang="en-US"/>
          </a:p>
        </p:txBody>
      </p:sp>
    </p:spTree>
    <p:extLst>
      <p:ext uri="{BB962C8B-B14F-4D97-AF65-F5344CB8AC3E}">
        <p14:creationId xmlns:p14="http://schemas.microsoft.com/office/powerpoint/2010/main" val="23357326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76F9C5A-9158-8842-AC17-0278D3BFF712}" type="slidenum">
              <a:rPr lang="en-US" smtClean="0"/>
              <a:t>27</a:t>
            </a:fld>
            <a:endParaRPr lang="en-US"/>
          </a:p>
        </p:txBody>
      </p:sp>
    </p:spTree>
    <p:extLst>
      <p:ext uri="{BB962C8B-B14F-4D97-AF65-F5344CB8AC3E}">
        <p14:creationId xmlns:p14="http://schemas.microsoft.com/office/powerpoint/2010/main" val="1183432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endParaRPr lang="en-GB" sz="2800" dirty="0">
              <a:effectLst/>
              <a:latin typeface="Calibri" panose="020F0502020204030204" pitchFamily="34" charset="0"/>
              <a:ea typeface="Times New Roman" panose="02020603050405020304" pitchFamily="18" charset="0"/>
              <a:cs typeface="Calibri" panose="020F0502020204030204" pitchFamily="34"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lang="en-GB" sz="1800" dirty="0">
                <a:effectLst/>
                <a:latin typeface="Calibri" panose="020F0502020204030204" pitchFamily="34" charset="0"/>
                <a:ea typeface="Calibri" panose="020F0502020204030204" pitchFamily="34" charset="0"/>
                <a:cs typeface="Calibri" panose="020F0502020204030204" pitchFamily="34" charset="0"/>
              </a:rPr>
              <a:t>As a result of the merge, the blue commits from the </a:t>
            </a:r>
            <a:r>
              <a:rPr lang="en-GB" sz="1800" dirty="0" err="1">
                <a:effectLst/>
                <a:latin typeface="Calibri" panose="020F0502020204030204" pitchFamily="34" charset="0"/>
                <a:ea typeface="Calibri" panose="020F0502020204030204" pitchFamily="34" charset="0"/>
                <a:cs typeface="Calibri" panose="020F0502020204030204" pitchFamily="34" charset="0"/>
              </a:rPr>
              <a:t>new_feature</a:t>
            </a:r>
            <a:r>
              <a:rPr lang="en-GB" sz="1800" dirty="0">
                <a:effectLst/>
                <a:latin typeface="Calibri" panose="020F0502020204030204" pitchFamily="34" charset="0"/>
                <a:ea typeface="Calibri" panose="020F0502020204030204" pitchFamily="34" charset="0"/>
                <a:cs typeface="Calibri" panose="020F0502020204030204" pitchFamily="34" charset="0"/>
              </a:rPr>
              <a:t> branch are now incorporated into the main branch. We can delete the feature branch without losing any work.</a:t>
            </a:r>
          </a:p>
          <a:p>
            <a:pPr marL="0" marR="0" lvl="0" indent="0" algn="l" defTabSz="914400" rtl="0" eaLnBrk="1" fontAlgn="auto" latinLnBrk="0" hangingPunct="1">
              <a:lnSpc>
                <a:spcPct val="107000"/>
              </a:lnSpc>
              <a:spcBef>
                <a:spcPts val="0"/>
              </a:spcBef>
              <a:spcAft>
                <a:spcPts val="800"/>
              </a:spcAft>
              <a:buClrTx/>
              <a:buSzTx/>
              <a:buFontTx/>
              <a:buNone/>
              <a:tabLst/>
              <a:defRPr/>
            </a:pPr>
            <a:endParaRPr lang="en-GB" sz="1800" dirty="0">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lang="en-GB" sz="1800" dirty="0">
                <a:effectLst/>
                <a:latin typeface="Calibri" panose="020F0502020204030204" pitchFamily="34" charset="0"/>
                <a:ea typeface="Calibri" panose="020F0502020204030204" pitchFamily="34" charset="0"/>
                <a:cs typeface="Calibri" panose="020F0502020204030204" pitchFamily="34" charset="0"/>
              </a:rPr>
              <a:t>Git can handle most merges automatically, but if there are conflicting changes in the two branches you are merging, Git will require you to resolve the conflict manually.</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endParaRPr lang="en-GB" sz="1800" dirty="0">
              <a:effectLst/>
              <a:latin typeface="Calibri" panose="020F0502020204030204" pitchFamily="34" charset="0"/>
              <a:ea typeface="Calibri" panose="020F0502020204030204" pitchFamily="34" charset="0"/>
              <a:cs typeface="Calibri" panose="020F0502020204030204" pitchFamily="34" charset="0"/>
            </a:endParaRPr>
          </a:p>
          <a:p>
            <a:r>
              <a:rPr lang="en-GB" sz="1800" dirty="0">
                <a:effectLst/>
                <a:latin typeface="Calibri" panose="020F0502020204030204" pitchFamily="34" charset="0"/>
                <a:ea typeface="Times New Roman" panose="02020603050405020304" pitchFamily="18" charset="0"/>
              </a:rPr>
              <a:t>Branches are a powerful feature of Git. An important benefit is they allow multiple people to work on separate features at the same time, each working on a separate branch. Git then handles the process of merging all the changes together (although some manual work might be needed if there are conflicts, for example where two branches both try to modify the same section of a file).</a:t>
            </a:r>
          </a:p>
          <a:p>
            <a:endParaRPr lang="en-GB" sz="1800" dirty="0">
              <a:effectLst/>
              <a:latin typeface="Calibri" panose="020F0502020204030204" pitchFamily="34" charset="0"/>
              <a:ea typeface="Times New Roman" panose="02020603050405020304" pitchFamily="18" charset="0"/>
            </a:endParaRPr>
          </a:p>
          <a:p>
            <a:r>
              <a:rPr lang="en-GB" sz="1800" dirty="0">
                <a:effectLst/>
                <a:latin typeface="Calibri" panose="020F0502020204030204" pitchFamily="34" charset="0"/>
                <a:ea typeface="Times New Roman" panose="02020603050405020304" pitchFamily="18" charset="0"/>
              </a:rPr>
              <a:t>In the next slide we are going to illustrate how collaboration works using branches together with GitHub.</a:t>
            </a:r>
            <a:endParaRPr lang="en-GB" sz="1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EE287FF3-DD0A-1041-8411-E7BB8DD3414D}" type="slidenum">
              <a:rPr lang="en-US" smtClean="0"/>
              <a:t>3</a:t>
            </a:fld>
            <a:endParaRPr lang="en-US"/>
          </a:p>
        </p:txBody>
      </p:sp>
    </p:spTree>
    <p:extLst>
      <p:ext uri="{BB962C8B-B14F-4D97-AF65-F5344CB8AC3E}">
        <p14:creationId xmlns:p14="http://schemas.microsoft.com/office/powerpoint/2010/main" val="1868232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GitHub is the web service that hosts the central, shared version of your project that everyone can replicate and work on, and contribute their changes to.</a:t>
            </a:r>
          </a:p>
          <a:p>
            <a:r>
              <a:rPr lang="en-US" dirty="0"/>
              <a:t>We are going to illustrate how collaborators on a project can work on their local copy of the repo and then send their changes to the shared GitHub repo.</a:t>
            </a:r>
          </a:p>
          <a:p>
            <a:r>
              <a:rPr lang="en-US" dirty="0"/>
              <a:t>We will illustrate how GitHub is used to combine the separate contributions together.</a:t>
            </a:r>
          </a:p>
          <a:p>
            <a:endParaRPr lang="en-US" dirty="0"/>
          </a:p>
          <a:p>
            <a:r>
              <a:rPr lang="en-US" dirty="0"/>
              <a:t>We start with a repo created on GitHub. (The AP guidance tells you how to create a repo). The repo has a couple of commits in it already.</a:t>
            </a:r>
          </a:p>
          <a:p>
            <a:r>
              <a:rPr lang="en-US" dirty="0"/>
              <a:t>Then Kristina wants to contribute to the repo. So she Clones the repo to make a copy of it in her Analytical Platform area (again following the AP guidance.)</a:t>
            </a:r>
          </a:p>
          <a:p>
            <a:r>
              <a:rPr lang="en-US" dirty="0"/>
              <a:t>Ian also wants to contribute so he does the same and clones the repo.</a:t>
            </a:r>
          </a:p>
          <a:p>
            <a:r>
              <a:rPr lang="en-US" dirty="0"/>
              <a:t>Kristina decides to add a feature. So she creates a branch called feature_1, so that her new feature will be isolated from the main branch until it is complete. Then she does some work to implement the new feature in a series of commits. When it is finished, she ”pushes” her </a:t>
            </a:r>
            <a:r>
              <a:rPr lang="en-US" dirty="0" err="1"/>
              <a:t>new_feature</a:t>
            </a:r>
            <a:r>
              <a:rPr lang="en-US" dirty="0"/>
              <a:t> branch to the remote GitHub repo and it appears there for everyone to see. Note that it doesn’t yet appear on Ian’s repo – he will need to use the “Pull” command at some point to update his local repo.</a:t>
            </a:r>
          </a:p>
          <a:p>
            <a:r>
              <a:rPr lang="en-US" dirty="0"/>
              <a:t>Now Ian decides to add a different feature, so he creates a branch, feature_2, branching off from a different commit on the "main" branch, and makes a series of commits until the feature is complete, and then he “pushes” the branch to GitHub.</a:t>
            </a:r>
          </a:p>
          <a:p>
            <a:r>
              <a:rPr lang="en-US" dirty="0"/>
              <a:t>Now the GitHub repo has all three branches as separate branches, and Kristina and Ian want their features to be merged into the “main” branch.</a:t>
            </a:r>
          </a:p>
          <a:p>
            <a:r>
              <a:rPr lang="en-US" dirty="0"/>
              <a:t>The way to do that is by creating a “Pull request” on GitHub. That creates a page on GitHub with features to discuss and review code, so other team members can review the code in each feature branch before it gets merged into main.</a:t>
            </a:r>
          </a:p>
          <a:p>
            <a:r>
              <a:rPr lang="en-US" dirty="0"/>
              <a:t>Kristina opens a pull request for the feature_1 branch. Once the review process is complete - </a:t>
            </a:r>
            <a:r>
              <a:rPr lang="en-US" dirty="0" err="1"/>
              <a:t>typicallya</a:t>
            </a:r>
            <a:r>
              <a:rPr lang="en-US" dirty="0"/>
              <a:t> team-mate reviews and approves the pull request - she merges it into main…</a:t>
            </a:r>
          </a:p>
        </p:txBody>
      </p:sp>
      <p:sp>
        <p:nvSpPr>
          <p:cNvPr id="4" name="Slide Number Placeholder 3"/>
          <p:cNvSpPr>
            <a:spLocks noGrp="1"/>
          </p:cNvSpPr>
          <p:nvPr>
            <p:ph type="sldNum" sz="quarter" idx="5"/>
          </p:nvPr>
        </p:nvSpPr>
        <p:spPr/>
        <p:txBody>
          <a:bodyPr/>
          <a:lstStyle/>
          <a:p>
            <a:fld id="{EE287FF3-DD0A-1041-8411-E7BB8DD3414D}" type="slidenum">
              <a:rPr lang="en-US" smtClean="0"/>
              <a:t>4</a:t>
            </a:fld>
            <a:endParaRPr lang="en-US"/>
          </a:p>
        </p:txBody>
      </p:sp>
    </p:spTree>
    <p:extLst>
      <p:ext uri="{BB962C8B-B14F-4D97-AF65-F5344CB8AC3E}">
        <p14:creationId xmlns:p14="http://schemas.microsoft.com/office/powerpoint/2010/main" val="2113656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Now main contains the commits that were in the feature_1 branch.</a:t>
            </a:r>
          </a:p>
          <a:p>
            <a:endParaRPr lang="en-US" dirty="0"/>
          </a:p>
          <a:p>
            <a:r>
              <a:rPr lang="en-US" dirty="0"/>
              <a:t>And because main contains those commits (shown in blue here), the feature_1 branch is no longer needed - and best practice is to delete it so we don’t have old branches hanging around in the repo.</a:t>
            </a:r>
          </a:p>
          <a:p>
            <a:endParaRPr lang="en-US" dirty="0"/>
          </a:p>
          <a:p>
            <a:r>
              <a:rPr lang="en-US" dirty="0"/>
              <a:t>Ian also opens a pull request for the feature_2 branch and that gets reviewed and then he merges it into main …</a:t>
            </a:r>
          </a:p>
        </p:txBody>
      </p:sp>
      <p:sp>
        <p:nvSpPr>
          <p:cNvPr id="4" name="Slide Number Placeholder 3"/>
          <p:cNvSpPr>
            <a:spLocks noGrp="1"/>
          </p:cNvSpPr>
          <p:nvPr>
            <p:ph type="sldNum" sz="quarter" idx="5"/>
          </p:nvPr>
        </p:nvSpPr>
        <p:spPr/>
        <p:txBody>
          <a:bodyPr/>
          <a:lstStyle/>
          <a:p>
            <a:fld id="{EE287FF3-DD0A-1041-8411-E7BB8DD3414D}" type="slidenum">
              <a:rPr lang="en-US" smtClean="0"/>
              <a:t>5</a:t>
            </a:fld>
            <a:endParaRPr lang="en-US"/>
          </a:p>
        </p:txBody>
      </p:sp>
    </p:spTree>
    <p:extLst>
      <p:ext uri="{BB962C8B-B14F-4D97-AF65-F5344CB8AC3E}">
        <p14:creationId xmlns:p14="http://schemas.microsoft.com/office/powerpoint/2010/main" val="1614336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so the “main” branch now contains the commits from both feature branches.</a:t>
            </a:r>
          </a:p>
          <a:p>
            <a:endParaRPr lang="en-US" dirty="0"/>
          </a:p>
          <a:p>
            <a:r>
              <a:rPr lang="en-US" dirty="0"/>
              <a:t>The last thing here is that both Kristina and Ian need to update their local copies of the main branch so that it contains the commits that have now been merged.</a:t>
            </a:r>
          </a:p>
          <a:p>
            <a:r>
              <a:rPr lang="en-US" dirty="0"/>
              <a:t>That is done using the “pull” command.</a:t>
            </a:r>
          </a:p>
          <a:p>
            <a:r>
              <a:rPr lang="en-US" dirty="0"/>
              <a:t>Kristina pulls from GitHub to update her repo, and so does Ian, and now their copies of the main are both up to date and they can start on their next contributions.</a:t>
            </a:r>
          </a:p>
          <a:p>
            <a:endParaRPr lang="en-US" dirty="0"/>
          </a:p>
        </p:txBody>
      </p:sp>
      <p:sp>
        <p:nvSpPr>
          <p:cNvPr id="4" name="Slide Number Placeholder 3"/>
          <p:cNvSpPr>
            <a:spLocks noGrp="1"/>
          </p:cNvSpPr>
          <p:nvPr>
            <p:ph type="sldNum" sz="quarter" idx="5"/>
          </p:nvPr>
        </p:nvSpPr>
        <p:spPr/>
        <p:txBody>
          <a:bodyPr/>
          <a:lstStyle/>
          <a:p>
            <a:fld id="{EE287FF3-DD0A-1041-8411-E7BB8DD3414D}" type="slidenum">
              <a:rPr lang="en-US" smtClean="0"/>
              <a:t>6</a:t>
            </a:fld>
            <a:endParaRPr lang="en-US"/>
          </a:p>
        </p:txBody>
      </p:sp>
    </p:spTree>
    <p:extLst>
      <p:ext uri="{BB962C8B-B14F-4D97-AF65-F5344CB8AC3E}">
        <p14:creationId xmlns:p14="http://schemas.microsoft.com/office/powerpoint/2010/main" val="2859181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Having looked at the big picture, we will now discuss the steps in making a commit.</a:t>
            </a:r>
          </a:p>
          <a:p>
            <a:r>
              <a:rPr lang="en-US" dirty="0"/>
              <a:t>There are three states a file can be in with git.</a:t>
            </a:r>
          </a:p>
          <a:p>
            <a:r>
              <a:rPr lang="en-US" dirty="0"/>
              <a:t>When you do a regular file save, the file is saved in your working directory as usual.</a:t>
            </a:r>
          </a:p>
          <a:p>
            <a:r>
              <a:rPr lang="en-US" dirty="0"/>
              <a:t>Git will notice if a file has changed and flag it.</a:t>
            </a:r>
          </a:p>
          <a:p>
            <a:r>
              <a:rPr lang="en-US" dirty="0"/>
              <a:t>If you want to add the change to a commit, you tell git to add the file to the “staging area”</a:t>
            </a:r>
          </a:p>
          <a:p>
            <a:r>
              <a:rPr lang="en-US" dirty="0"/>
              <a:t>You can add multiple files and changes to the staging area. You add files until you have added all the changes you want to bundle up into a commit. </a:t>
            </a:r>
            <a:r>
              <a:rPr lang="en-US" dirty="0" err="1"/>
              <a:t>Typicallly</a:t>
            </a:r>
            <a:r>
              <a:rPr lang="en-US" dirty="0"/>
              <a:t>, a commit will be a small, self-contained change to the code.</a:t>
            </a:r>
          </a:p>
          <a:p>
            <a:r>
              <a:rPr lang="en-US" dirty="0"/>
              <a:t>Once you have all the changes you want in the staging area, you make a commit. That adds your commit to the commit history, making it a saved snapshot in your project history, saved in the .git directory.</a:t>
            </a:r>
          </a:p>
          <a:p>
            <a:endParaRPr lang="en-US" dirty="0"/>
          </a:p>
        </p:txBody>
      </p:sp>
      <p:sp>
        <p:nvSpPr>
          <p:cNvPr id="4" name="Slide Number Placeholder 3"/>
          <p:cNvSpPr>
            <a:spLocks noGrp="1"/>
          </p:cNvSpPr>
          <p:nvPr>
            <p:ph type="sldNum" sz="quarter" idx="5"/>
          </p:nvPr>
        </p:nvSpPr>
        <p:spPr/>
        <p:txBody>
          <a:bodyPr/>
          <a:lstStyle/>
          <a:p>
            <a:fld id="{EE287FF3-DD0A-1041-8411-E7BB8DD3414D}" type="slidenum">
              <a:rPr lang="en-US" smtClean="0"/>
              <a:t>7</a:t>
            </a:fld>
            <a:endParaRPr lang="en-US"/>
          </a:p>
        </p:txBody>
      </p:sp>
    </p:spTree>
    <p:extLst>
      <p:ext uri="{BB962C8B-B14F-4D97-AF65-F5344CB8AC3E}">
        <p14:creationId xmlns:p14="http://schemas.microsoft.com/office/powerpoint/2010/main" val="1235259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View the working directory in the files pane</a:t>
            </a:r>
          </a:p>
          <a:p>
            <a:r>
              <a:rPr lang="en-US" dirty="0"/>
              <a:t>View the staging area in the git pane</a:t>
            </a:r>
          </a:p>
          <a:p>
            <a:r>
              <a:rPr lang="en-US" dirty="0"/>
              <a:t>View the </a:t>
            </a:r>
            <a:r>
              <a:rPr lang="en-US"/>
              <a:t>commit history </a:t>
            </a:r>
            <a:r>
              <a:rPr lang="en-US" dirty="0"/>
              <a:t>in the git history window</a:t>
            </a:r>
          </a:p>
        </p:txBody>
      </p:sp>
      <p:sp>
        <p:nvSpPr>
          <p:cNvPr id="4" name="Slide Number Placeholder 3"/>
          <p:cNvSpPr>
            <a:spLocks noGrp="1"/>
          </p:cNvSpPr>
          <p:nvPr>
            <p:ph type="sldNum" sz="quarter" idx="5"/>
          </p:nvPr>
        </p:nvSpPr>
        <p:spPr/>
        <p:txBody>
          <a:bodyPr/>
          <a:lstStyle/>
          <a:p>
            <a:fld id="{EE287FF3-DD0A-1041-8411-E7BB8DD3414D}" type="slidenum">
              <a:rPr lang="en-US" smtClean="0"/>
              <a:t>8</a:t>
            </a:fld>
            <a:endParaRPr lang="en-US"/>
          </a:p>
        </p:txBody>
      </p:sp>
    </p:spTree>
    <p:extLst>
      <p:ext uri="{BB962C8B-B14F-4D97-AF65-F5344CB8AC3E}">
        <p14:creationId xmlns:p14="http://schemas.microsoft.com/office/powerpoint/2010/main" val="41125936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view the state of the working directory and staging area: git status</a:t>
            </a:r>
          </a:p>
          <a:p>
            <a:r>
              <a:rPr lang="en-US" dirty="0"/>
              <a:t>To view the commit history: git log</a:t>
            </a:r>
          </a:p>
          <a:p>
            <a:endParaRPr lang="en-US" dirty="0"/>
          </a:p>
          <a:p>
            <a:r>
              <a:rPr lang="en-US" dirty="0"/>
              <a:t>To stage files: git add</a:t>
            </a:r>
          </a:p>
          <a:p>
            <a:r>
              <a:rPr lang="en-US" dirty="0"/>
              <a:t>To commit everything in the staging area: git commit</a:t>
            </a:r>
          </a:p>
        </p:txBody>
      </p:sp>
      <p:sp>
        <p:nvSpPr>
          <p:cNvPr id="4" name="Slide Number Placeholder 3"/>
          <p:cNvSpPr>
            <a:spLocks noGrp="1"/>
          </p:cNvSpPr>
          <p:nvPr>
            <p:ph type="sldNum" sz="quarter" idx="5"/>
          </p:nvPr>
        </p:nvSpPr>
        <p:spPr/>
        <p:txBody>
          <a:bodyPr/>
          <a:lstStyle/>
          <a:p>
            <a:fld id="{EE287FF3-DD0A-1041-8411-E7BB8DD3414D}" type="slidenum">
              <a:rPr lang="en-US" smtClean="0"/>
              <a:t>9</a:t>
            </a:fld>
            <a:endParaRPr lang="en-US"/>
          </a:p>
        </p:txBody>
      </p:sp>
    </p:spTree>
    <p:extLst>
      <p:ext uri="{BB962C8B-B14F-4D97-AF65-F5344CB8AC3E}">
        <p14:creationId xmlns:p14="http://schemas.microsoft.com/office/powerpoint/2010/main" val="20100533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6F9C5A-9158-8842-AC17-0278D3BFF712}" type="slidenum">
              <a:rPr lang="en-US" smtClean="0"/>
              <a:t>17</a:t>
            </a:fld>
            <a:endParaRPr lang="en-US"/>
          </a:p>
        </p:txBody>
      </p:sp>
    </p:spTree>
    <p:extLst>
      <p:ext uri="{BB962C8B-B14F-4D97-AF65-F5344CB8AC3E}">
        <p14:creationId xmlns:p14="http://schemas.microsoft.com/office/powerpoint/2010/main" val="1646151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EC65F-E0FA-4B57-8672-E334BFCE0D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0FE9CD6-2763-43B0-9BB7-3A09A88E49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18E4EE1-E28A-4A39-8E04-C6C33396FC6B}"/>
              </a:ext>
            </a:extLst>
          </p:cNvPr>
          <p:cNvSpPr>
            <a:spLocks noGrp="1"/>
          </p:cNvSpPr>
          <p:nvPr>
            <p:ph type="dt" sz="half" idx="10"/>
          </p:nvPr>
        </p:nvSpPr>
        <p:spPr/>
        <p:txBody>
          <a:bodyPr/>
          <a:lstStyle/>
          <a:p>
            <a:fld id="{C4E87295-D1B8-42CF-99E0-BB75CEDF8330}" type="datetimeFigureOut">
              <a:rPr lang="en-GB" smtClean="0"/>
              <a:t>11/11/2024</a:t>
            </a:fld>
            <a:endParaRPr lang="en-GB"/>
          </a:p>
        </p:txBody>
      </p:sp>
      <p:sp>
        <p:nvSpPr>
          <p:cNvPr id="5" name="Footer Placeholder 4">
            <a:extLst>
              <a:ext uri="{FF2B5EF4-FFF2-40B4-BE49-F238E27FC236}">
                <a16:creationId xmlns:a16="http://schemas.microsoft.com/office/drawing/2014/main" id="{E563DDF7-B784-42DD-932E-1BFBAE7BEF9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E458DA6-D780-49D9-B371-558EC2211466}"/>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905791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3BFFC-24B0-42DE-8366-4D3ABFDA2B9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D5627EB-4D54-4BA4-A74C-E3A9A2F816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613CB32-44B9-4C7B-8AFD-2AECFE87538D}"/>
              </a:ext>
            </a:extLst>
          </p:cNvPr>
          <p:cNvSpPr>
            <a:spLocks noGrp="1"/>
          </p:cNvSpPr>
          <p:nvPr>
            <p:ph type="dt" sz="half" idx="10"/>
          </p:nvPr>
        </p:nvSpPr>
        <p:spPr/>
        <p:txBody>
          <a:bodyPr/>
          <a:lstStyle/>
          <a:p>
            <a:fld id="{C4E87295-D1B8-42CF-99E0-BB75CEDF8330}" type="datetimeFigureOut">
              <a:rPr lang="en-GB" smtClean="0"/>
              <a:t>11/11/2024</a:t>
            </a:fld>
            <a:endParaRPr lang="en-GB"/>
          </a:p>
        </p:txBody>
      </p:sp>
      <p:sp>
        <p:nvSpPr>
          <p:cNvPr id="5" name="Footer Placeholder 4">
            <a:extLst>
              <a:ext uri="{FF2B5EF4-FFF2-40B4-BE49-F238E27FC236}">
                <a16:creationId xmlns:a16="http://schemas.microsoft.com/office/drawing/2014/main" id="{CF69AEA4-417E-4FE8-A48B-9C3B6819450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0C7F61-B16B-47A8-A861-9485DBF64658}"/>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875893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7BF7A3-E704-4A07-8C50-B971F6663C4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62F3BCC-7147-4100-A9E2-891434711D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DBD4736-0107-431E-ACD8-DE184463DDEF}"/>
              </a:ext>
            </a:extLst>
          </p:cNvPr>
          <p:cNvSpPr>
            <a:spLocks noGrp="1"/>
          </p:cNvSpPr>
          <p:nvPr>
            <p:ph type="dt" sz="half" idx="10"/>
          </p:nvPr>
        </p:nvSpPr>
        <p:spPr/>
        <p:txBody>
          <a:bodyPr/>
          <a:lstStyle/>
          <a:p>
            <a:fld id="{C4E87295-D1B8-42CF-99E0-BB75CEDF8330}" type="datetimeFigureOut">
              <a:rPr lang="en-GB" smtClean="0"/>
              <a:t>11/11/2024</a:t>
            </a:fld>
            <a:endParaRPr lang="en-GB"/>
          </a:p>
        </p:txBody>
      </p:sp>
      <p:sp>
        <p:nvSpPr>
          <p:cNvPr id="5" name="Footer Placeholder 4">
            <a:extLst>
              <a:ext uri="{FF2B5EF4-FFF2-40B4-BE49-F238E27FC236}">
                <a16:creationId xmlns:a16="http://schemas.microsoft.com/office/drawing/2014/main" id="{D7BE09BE-6B6E-41A8-AD98-F2D4871C7F7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C1A64A-4F67-4EB2-8B22-824B9584E37C}"/>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787093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9A542-9842-4528-8603-93533C77DFC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FCB9930-88EA-47D5-88D4-D7D3CDD8E8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F3605FE-DB42-4021-9871-476D4772E4F7}"/>
              </a:ext>
            </a:extLst>
          </p:cNvPr>
          <p:cNvSpPr>
            <a:spLocks noGrp="1"/>
          </p:cNvSpPr>
          <p:nvPr>
            <p:ph type="dt" sz="half" idx="10"/>
          </p:nvPr>
        </p:nvSpPr>
        <p:spPr/>
        <p:txBody>
          <a:bodyPr/>
          <a:lstStyle/>
          <a:p>
            <a:fld id="{C4E87295-D1B8-42CF-99E0-BB75CEDF8330}" type="datetimeFigureOut">
              <a:rPr lang="en-GB" smtClean="0"/>
              <a:t>11/11/2024</a:t>
            </a:fld>
            <a:endParaRPr lang="en-GB"/>
          </a:p>
        </p:txBody>
      </p:sp>
      <p:sp>
        <p:nvSpPr>
          <p:cNvPr id="5" name="Footer Placeholder 4">
            <a:extLst>
              <a:ext uri="{FF2B5EF4-FFF2-40B4-BE49-F238E27FC236}">
                <a16:creationId xmlns:a16="http://schemas.microsoft.com/office/drawing/2014/main" id="{EB87E9DC-C2C9-4237-982B-86E3DF1D506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7A1B7A1-B868-4A61-9E3F-89CDF43545B5}"/>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685284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406E9-C6C5-46FB-8A70-23B2B2EB71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4716029-17C3-4710-9851-D66987FD0F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B9BBB0-3E6E-4D45-B1F6-2E8A00025EEA}"/>
              </a:ext>
            </a:extLst>
          </p:cNvPr>
          <p:cNvSpPr>
            <a:spLocks noGrp="1"/>
          </p:cNvSpPr>
          <p:nvPr>
            <p:ph type="dt" sz="half" idx="10"/>
          </p:nvPr>
        </p:nvSpPr>
        <p:spPr/>
        <p:txBody>
          <a:bodyPr/>
          <a:lstStyle/>
          <a:p>
            <a:fld id="{C4E87295-D1B8-42CF-99E0-BB75CEDF8330}" type="datetimeFigureOut">
              <a:rPr lang="en-GB" smtClean="0"/>
              <a:t>11/11/2024</a:t>
            </a:fld>
            <a:endParaRPr lang="en-GB"/>
          </a:p>
        </p:txBody>
      </p:sp>
      <p:sp>
        <p:nvSpPr>
          <p:cNvPr id="5" name="Footer Placeholder 4">
            <a:extLst>
              <a:ext uri="{FF2B5EF4-FFF2-40B4-BE49-F238E27FC236}">
                <a16:creationId xmlns:a16="http://schemas.microsoft.com/office/drawing/2014/main" id="{F425EE95-92B7-4092-959E-85237787FD0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708A622-3402-4049-975B-BBAFD054E33F}"/>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551682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91E8A-A1D4-44DE-B25D-B3D0F1DE424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67BB6CB-B09A-4788-A527-66CC392280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DFC0905-058A-49F0-8BF2-5ED513DBAB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C1B6D28-2823-48B6-B796-549BCDCE521F}"/>
              </a:ext>
            </a:extLst>
          </p:cNvPr>
          <p:cNvSpPr>
            <a:spLocks noGrp="1"/>
          </p:cNvSpPr>
          <p:nvPr>
            <p:ph type="dt" sz="half" idx="10"/>
          </p:nvPr>
        </p:nvSpPr>
        <p:spPr/>
        <p:txBody>
          <a:bodyPr/>
          <a:lstStyle/>
          <a:p>
            <a:fld id="{C4E87295-D1B8-42CF-99E0-BB75CEDF8330}" type="datetimeFigureOut">
              <a:rPr lang="en-GB" smtClean="0"/>
              <a:t>11/11/2024</a:t>
            </a:fld>
            <a:endParaRPr lang="en-GB"/>
          </a:p>
        </p:txBody>
      </p:sp>
      <p:sp>
        <p:nvSpPr>
          <p:cNvPr id="6" name="Footer Placeholder 5">
            <a:extLst>
              <a:ext uri="{FF2B5EF4-FFF2-40B4-BE49-F238E27FC236}">
                <a16:creationId xmlns:a16="http://schemas.microsoft.com/office/drawing/2014/main" id="{38ABFA14-40F2-46B6-A3B1-008C9270BA6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420807A-6794-45E9-AE34-A37C081AA078}"/>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3137156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0974D-8E08-4AF5-A03C-B801BB1063A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A6CC319-44FB-4E81-8E21-3004DD81D1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307AB8-D05D-4A2E-A0C9-E90156DEBE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78E93F8-0606-42E6-B9F8-9228965B8C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CCAD63-2F29-4DAC-80BC-0E5F965C41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7705D2F-F0DB-4820-899E-47090DE26D0E}"/>
              </a:ext>
            </a:extLst>
          </p:cNvPr>
          <p:cNvSpPr>
            <a:spLocks noGrp="1"/>
          </p:cNvSpPr>
          <p:nvPr>
            <p:ph type="dt" sz="half" idx="10"/>
          </p:nvPr>
        </p:nvSpPr>
        <p:spPr/>
        <p:txBody>
          <a:bodyPr/>
          <a:lstStyle/>
          <a:p>
            <a:fld id="{C4E87295-D1B8-42CF-99E0-BB75CEDF8330}" type="datetimeFigureOut">
              <a:rPr lang="en-GB" smtClean="0"/>
              <a:t>11/11/2024</a:t>
            </a:fld>
            <a:endParaRPr lang="en-GB"/>
          </a:p>
        </p:txBody>
      </p:sp>
      <p:sp>
        <p:nvSpPr>
          <p:cNvPr id="8" name="Footer Placeholder 7">
            <a:extLst>
              <a:ext uri="{FF2B5EF4-FFF2-40B4-BE49-F238E27FC236}">
                <a16:creationId xmlns:a16="http://schemas.microsoft.com/office/drawing/2014/main" id="{28DE8A29-5DD8-4D6B-B6A5-BE85C766488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0DDE5A2-3A7E-4C1F-A2C6-2D5064D3041E}"/>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2812887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DD0A6-C600-4D2C-94D4-9C19EE3A8D1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82178FB-082A-4FE5-AE95-BF0FA29CA420}"/>
              </a:ext>
            </a:extLst>
          </p:cNvPr>
          <p:cNvSpPr>
            <a:spLocks noGrp="1"/>
          </p:cNvSpPr>
          <p:nvPr>
            <p:ph type="dt" sz="half" idx="10"/>
          </p:nvPr>
        </p:nvSpPr>
        <p:spPr/>
        <p:txBody>
          <a:bodyPr/>
          <a:lstStyle/>
          <a:p>
            <a:fld id="{C4E87295-D1B8-42CF-99E0-BB75CEDF8330}" type="datetimeFigureOut">
              <a:rPr lang="en-GB" smtClean="0"/>
              <a:t>11/11/2024</a:t>
            </a:fld>
            <a:endParaRPr lang="en-GB"/>
          </a:p>
        </p:txBody>
      </p:sp>
      <p:sp>
        <p:nvSpPr>
          <p:cNvPr id="4" name="Footer Placeholder 3">
            <a:extLst>
              <a:ext uri="{FF2B5EF4-FFF2-40B4-BE49-F238E27FC236}">
                <a16:creationId xmlns:a16="http://schemas.microsoft.com/office/drawing/2014/main" id="{2E18A905-665F-423B-95B6-AA52C26E189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DFD53ED-8319-4BB7-B8FA-A55B87935200}"/>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156735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5696B7-CAD7-4A30-A45A-C46985D2F974}"/>
              </a:ext>
            </a:extLst>
          </p:cNvPr>
          <p:cNvSpPr>
            <a:spLocks noGrp="1"/>
          </p:cNvSpPr>
          <p:nvPr>
            <p:ph type="dt" sz="half" idx="10"/>
          </p:nvPr>
        </p:nvSpPr>
        <p:spPr/>
        <p:txBody>
          <a:bodyPr/>
          <a:lstStyle/>
          <a:p>
            <a:fld id="{C4E87295-D1B8-42CF-99E0-BB75CEDF8330}" type="datetimeFigureOut">
              <a:rPr lang="en-GB" smtClean="0"/>
              <a:t>11/11/2024</a:t>
            </a:fld>
            <a:endParaRPr lang="en-GB"/>
          </a:p>
        </p:txBody>
      </p:sp>
      <p:sp>
        <p:nvSpPr>
          <p:cNvPr id="3" name="Footer Placeholder 2">
            <a:extLst>
              <a:ext uri="{FF2B5EF4-FFF2-40B4-BE49-F238E27FC236}">
                <a16:creationId xmlns:a16="http://schemas.microsoft.com/office/drawing/2014/main" id="{A9396D53-2416-48DC-B34D-285DA4FFB2C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1E12F07-2729-4AAE-9B32-DDC3C047347A}"/>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1267594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DBBE1-6351-4949-9178-43FDAE6456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77DDD05-A8EF-4DB6-8084-E769653E5F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AC079C5-7E6D-4964-9559-8DF5BD9853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2249DF-9BB7-40AD-8E82-FF253513FF09}"/>
              </a:ext>
            </a:extLst>
          </p:cNvPr>
          <p:cNvSpPr>
            <a:spLocks noGrp="1"/>
          </p:cNvSpPr>
          <p:nvPr>
            <p:ph type="dt" sz="half" idx="10"/>
          </p:nvPr>
        </p:nvSpPr>
        <p:spPr/>
        <p:txBody>
          <a:bodyPr/>
          <a:lstStyle/>
          <a:p>
            <a:fld id="{C4E87295-D1B8-42CF-99E0-BB75CEDF8330}" type="datetimeFigureOut">
              <a:rPr lang="en-GB" smtClean="0"/>
              <a:t>11/11/2024</a:t>
            </a:fld>
            <a:endParaRPr lang="en-GB"/>
          </a:p>
        </p:txBody>
      </p:sp>
      <p:sp>
        <p:nvSpPr>
          <p:cNvPr id="6" name="Footer Placeholder 5">
            <a:extLst>
              <a:ext uri="{FF2B5EF4-FFF2-40B4-BE49-F238E27FC236}">
                <a16:creationId xmlns:a16="http://schemas.microsoft.com/office/drawing/2014/main" id="{5E447CCA-A3B1-49C3-92E1-B067E1AB0BD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0727889-9AE0-471C-95A1-16426D598833}"/>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2922865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6FB87-739D-48E9-A38D-8D4B045FB2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5E8D20E-8941-4A16-83FF-C61904E5A9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57A6926-38A9-4BD9-89B0-A62FF37C1A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6078D9-112B-4D4D-807C-44B68D850BBD}"/>
              </a:ext>
            </a:extLst>
          </p:cNvPr>
          <p:cNvSpPr>
            <a:spLocks noGrp="1"/>
          </p:cNvSpPr>
          <p:nvPr>
            <p:ph type="dt" sz="half" idx="10"/>
          </p:nvPr>
        </p:nvSpPr>
        <p:spPr/>
        <p:txBody>
          <a:bodyPr/>
          <a:lstStyle/>
          <a:p>
            <a:fld id="{C4E87295-D1B8-42CF-99E0-BB75CEDF8330}" type="datetimeFigureOut">
              <a:rPr lang="en-GB" smtClean="0"/>
              <a:t>11/11/2024</a:t>
            </a:fld>
            <a:endParaRPr lang="en-GB"/>
          </a:p>
        </p:txBody>
      </p:sp>
      <p:sp>
        <p:nvSpPr>
          <p:cNvPr id="6" name="Footer Placeholder 5">
            <a:extLst>
              <a:ext uri="{FF2B5EF4-FFF2-40B4-BE49-F238E27FC236}">
                <a16:creationId xmlns:a16="http://schemas.microsoft.com/office/drawing/2014/main" id="{6FFCBE46-BA3E-4CC0-85F3-A07BADE3924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E4D8447-1C33-4FE7-AAB1-A8A76D6B94A1}"/>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3596965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72FA05-13A8-419B-87F4-D2976111E8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A35A858-303E-44FE-89D3-816D43E63E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D63D560-7375-405D-81E1-C35ABC5DB7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E87295-D1B8-42CF-99E0-BB75CEDF8330}" type="datetimeFigureOut">
              <a:rPr lang="en-GB" smtClean="0"/>
              <a:t>11/11/2024</a:t>
            </a:fld>
            <a:endParaRPr lang="en-GB"/>
          </a:p>
        </p:txBody>
      </p:sp>
      <p:sp>
        <p:nvSpPr>
          <p:cNvPr id="5" name="Footer Placeholder 4">
            <a:extLst>
              <a:ext uri="{FF2B5EF4-FFF2-40B4-BE49-F238E27FC236}">
                <a16:creationId xmlns:a16="http://schemas.microsoft.com/office/drawing/2014/main" id="{E088C106-4AF4-46A8-AC95-2BB2603E60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F3730BC-8F3E-485D-88AE-8F631A72A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D8997C-B385-4571-B99C-D138B7F77A0B}" type="slidenum">
              <a:rPr lang="en-GB" smtClean="0"/>
              <a:t>‹#›</a:t>
            </a:fld>
            <a:endParaRPr lang="en-GB"/>
          </a:p>
        </p:txBody>
      </p:sp>
    </p:spTree>
    <p:extLst>
      <p:ext uri="{BB962C8B-B14F-4D97-AF65-F5344CB8AC3E}">
        <p14:creationId xmlns:p14="http://schemas.microsoft.com/office/powerpoint/2010/main" val="27206142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46D57-70E4-420F-A9B8-4736FDEF9B54}"/>
              </a:ext>
            </a:extLst>
          </p:cNvPr>
          <p:cNvSpPr>
            <a:spLocks noGrp="1"/>
          </p:cNvSpPr>
          <p:nvPr>
            <p:ph type="title"/>
          </p:nvPr>
        </p:nvSpPr>
        <p:spPr>
          <a:xfrm>
            <a:off x="838199" y="2766218"/>
            <a:ext cx="11012055" cy="1325563"/>
          </a:xfrm>
        </p:spPr>
        <p:txBody>
          <a:bodyPr>
            <a:noAutofit/>
          </a:bodyPr>
          <a:lstStyle/>
          <a:p>
            <a:r>
              <a:rPr lang="en-GB" sz="6600" b="1" dirty="0">
                <a:solidFill>
                  <a:srgbClr val="1D609D"/>
                </a:solidFill>
                <a:latin typeface="Arial" panose="020B0604020202020204" pitchFamily="34" charset="0"/>
                <a:cs typeface="Arial" panose="020B0604020202020204" pitchFamily="34" charset="0"/>
              </a:rPr>
              <a:t>2. Overview of Git and GitHub concepts</a:t>
            </a:r>
          </a:p>
        </p:txBody>
      </p:sp>
    </p:spTree>
    <p:extLst>
      <p:ext uri="{BB962C8B-B14F-4D97-AF65-F5344CB8AC3E}">
        <p14:creationId xmlns:p14="http://schemas.microsoft.com/office/powerpoint/2010/main" val="2463954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46D57-70E4-420F-A9B8-4736FDEF9B54}"/>
              </a:ext>
            </a:extLst>
          </p:cNvPr>
          <p:cNvSpPr>
            <a:spLocks noGrp="1"/>
          </p:cNvSpPr>
          <p:nvPr>
            <p:ph type="title"/>
          </p:nvPr>
        </p:nvSpPr>
        <p:spPr>
          <a:xfrm>
            <a:off x="838200" y="2766218"/>
            <a:ext cx="10515600" cy="1325563"/>
          </a:xfrm>
        </p:spPr>
        <p:txBody>
          <a:bodyPr>
            <a:noAutofit/>
          </a:bodyPr>
          <a:lstStyle/>
          <a:p>
            <a:r>
              <a:rPr lang="en-GB" sz="6600" b="1" dirty="0">
                <a:solidFill>
                  <a:srgbClr val="1D609D"/>
                </a:solidFill>
                <a:latin typeface="Arial" panose="020B0604020202020204" pitchFamily="34" charset="0"/>
                <a:cs typeface="Arial" panose="020B0604020202020204" pitchFamily="34" charset="0"/>
              </a:rPr>
              <a:t>3. Walk-through of the basic Git workflow</a:t>
            </a:r>
          </a:p>
        </p:txBody>
      </p:sp>
    </p:spTree>
    <p:extLst>
      <p:ext uri="{BB962C8B-B14F-4D97-AF65-F5344CB8AC3E}">
        <p14:creationId xmlns:p14="http://schemas.microsoft.com/office/powerpoint/2010/main" val="1426314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5ADC2-70F1-44E4-97F7-AB9710E1374F}"/>
              </a:ext>
            </a:extLst>
          </p:cNvPr>
          <p:cNvSpPr>
            <a:spLocks noGrp="1"/>
          </p:cNvSpPr>
          <p:nvPr>
            <p:ph type="title"/>
          </p:nvPr>
        </p:nvSpPr>
        <p:spPr>
          <a:xfrm>
            <a:off x="838200" y="2766218"/>
            <a:ext cx="10515600" cy="1325563"/>
          </a:xfrm>
        </p:spPr>
        <p:txBody>
          <a:bodyPr>
            <a:normAutofit/>
          </a:bodyPr>
          <a:lstStyle/>
          <a:p>
            <a:r>
              <a:rPr lang="en-GB" sz="6000" b="1" dirty="0">
                <a:solidFill>
                  <a:srgbClr val="1D609D"/>
                </a:solidFill>
              </a:rPr>
              <a:t>Graphical user interface (GUI)</a:t>
            </a:r>
          </a:p>
        </p:txBody>
      </p:sp>
    </p:spTree>
    <p:extLst>
      <p:ext uri="{BB962C8B-B14F-4D97-AF65-F5344CB8AC3E}">
        <p14:creationId xmlns:p14="http://schemas.microsoft.com/office/powerpoint/2010/main" val="177375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630D-F20D-48CF-B918-7193CE10C876}"/>
              </a:ext>
            </a:extLst>
          </p:cNvPr>
          <p:cNvSpPr>
            <a:spLocks noGrp="1"/>
          </p:cNvSpPr>
          <p:nvPr>
            <p:ph type="title"/>
          </p:nvPr>
        </p:nvSpPr>
        <p:spPr>
          <a:xfrm>
            <a:off x="838200" y="134527"/>
            <a:ext cx="10515600" cy="1325563"/>
          </a:xfrm>
        </p:spPr>
        <p:txBody>
          <a:bodyPr>
            <a:normAutofit/>
          </a:bodyPr>
          <a:lstStyle/>
          <a:p>
            <a:r>
              <a:rPr lang="en-GB" sz="3600" dirty="0">
                <a:solidFill>
                  <a:srgbClr val="1D609D"/>
                </a:solidFill>
              </a:rPr>
              <a:t>Create a branch</a:t>
            </a:r>
          </a:p>
        </p:txBody>
      </p:sp>
      <p:sp>
        <p:nvSpPr>
          <p:cNvPr id="3" name="Content Placeholder 2">
            <a:extLst>
              <a:ext uri="{FF2B5EF4-FFF2-40B4-BE49-F238E27FC236}">
                <a16:creationId xmlns:a16="http://schemas.microsoft.com/office/drawing/2014/main" id="{089D3375-BAAA-4F23-A267-E5605B9419AB}"/>
              </a:ext>
            </a:extLst>
          </p:cNvPr>
          <p:cNvSpPr>
            <a:spLocks noGrp="1"/>
          </p:cNvSpPr>
          <p:nvPr>
            <p:ph idx="1"/>
          </p:nvPr>
        </p:nvSpPr>
        <p:spPr>
          <a:xfrm>
            <a:off x="893064" y="1179449"/>
            <a:ext cx="10515600" cy="4351338"/>
          </a:xfrm>
        </p:spPr>
        <p:txBody>
          <a:bodyPr/>
          <a:lstStyle/>
          <a:p>
            <a:pPr marL="0" indent="0">
              <a:buNone/>
            </a:pPr>
            <a:r>
              <a:rPr lang="en-GB"/>
              <a:t>GUI</a:t>
            </a:r>
          </a:p>
        </p:txBody>
      </p:sp>
      <p:pic>
        <p:nvPicPr>
          <p:cNvPr id="5" name="Picture 4">
            <a:extLst>
              <a:ext uri="{FF2B5EF4-FFF2-40B4-BE49-F238E27FC236}">
                <a16:creationId xmlns:a16="http://schemas.microsoft.com/office/drawing/2014/main" id="{4866BB99-353B-4D45-A24A-6E045EA2D7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336" y="1851483"/>
            <a:ext cx="5158990" cy="4106023"/>
          </a:xfrm>
          <a:prstGeom prst="rect">
            <a:avLst/>
          </a:prstGeom>
        </p:spPr>
      </p:pic>
      <p:sp>
        <p:nvSpPr>
          <p:cNvPr id="6" name="TextBox 5">
            <a:extLst>
              <a:ext uri="{FF2B5EF4-FFF2-40B4-BE49-F238E27FC236}">
                <a16:creationId xmlns:a16="http://schemas.microsoft.com/office/drawing/2014/main" id="{41FA3B2C-4E24-4BDF-A903-A615332EF8AA}"/>
              </a:ext>
            </a:extLst>
          </p:cNvPr>
          <p:cNvSpPr txBox="1"/>
          <p:nvPr/>
        </p:nvSpPr>
        <p:spPr>
          <a:xfrm>
            <a:off x="6150864" y="2110636"/>
            <a:ext cx="5912233" cy="3453189"/>
          </a:xfrm>
          <a:prstGeom prst="rect">
            <a:avLst/>
          </a:prstGeom>
          <a:noFill/>
        </p:spPr>
        <p:txBody>
          <a:bodyPr wrap="square" lIns="91440" tIns="45720" rIns="91440" bIns="45720" anchor="t">
            <a:spAutoFit/>
          </a:bodyPr>
          <a:lstStyle/>
          <a:p>
            <a:pPr marL="342900" indent="-342900">
              <a:lnSpc>
                <a:spcPct val="107000"/>
              </a:lnSpc>
              <a:buFont typeface="+mj-lt"/>
              <a:buAutoNum type="arabicPeriod"/>
            </a:pPr>
            <a:r>
              <a:rPr lang="en-GB" sz="1800">
                <a:effectLst/>
                <a:latin typeface="Calibri"/>
                <a:ea typeface="Calibri" panose="020F0502020204030204" pitchFamily="34" charset="0"/>
                <a:cs typeface="Times New Roman"/>
              </a:rPr>
              <a:t>Create a branch: click the “Git” tab on the right of R-Studio, then the small purple shapes on the right of the screen, add a branch name, and click create.</a:t>
            </a:r>
            <a:r>
              <a:rPr lang="en-GB">
                <a:latin typeface="Calibri"/>
                <a:ea typeface="Calibri" panose="020F0502020204030204" pitchFamily="34" charset="0"/>
                <a:cs typeface="Times New Roman"/>
              </a:rPr>
              <a:t> </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mj-lt"/>
              <a:buAutoNum type="arabicPeriod"/>
            </a:pPr>
            <a:endParaRPr lang="en-GB">
              <a:latin typeface="Calibri"/>
              <a:ea typeface="Calibri" panose="020F0502020204030204" pitchFamily="34" charset="0"/>
              <a:cs typeface="Times New Roman"/>
            </a:endParaRPr>
          </a:p>
          <a:p>
            <a:pPr marL="342900" indent="-342900">
              <a:lnSpc>
                <a:spcPct val="107000"/>
              </a:lnSpc>
              <a:spcAft>
                <a:spcPts val="800"/>
              </a:spcAft>
              <a:buAutoNum type="arabicPeriod"/>
            </a:pPr>
            <a:endParaRPr lang="en-GB">
              <a:latin typeface="Calibri"/>
              <a:ea typeface="Calibri" panose="020F0502020204030204" pitchFamily="34" charset="0"/>
              <a:cs typeface="Times New Roman"/>
            </a:endParaRPr>
          </a:p>
          <a:p>
            <a:pPr marL="342900" indent="-342900">
              <a:lnSpc>
                <a:spcPct val="107000"/>
              </a:lnSpc>
              <a:spcAft>
                <a:spcPts val="800"/>
              </a:spcAft>
              <a:buAutoNum type="arabicPeriod"/>
            </a:pPr>
            <a:endParaRPr lang="en-GB">
              <a:latin typeface="Calibri"/>
              <a:ea typeface="Calibri" panose="020F0502020204030204" pitchFamily="34" charset="0"/>
              <a:cs typeface="Times New Roman"/>
            </a:endParaRPr>
          </a:p>
          <a:p>
            <a:pPr marL="342900" indent="-342900">
              <a:lnSpc>
                <a:spcPct val="107000"/>
              </a:lnSpc>
              <a:spcAft>
                <a:spcPts val="800"/>
              </a:spcAft>
              <a:buAutoNum type="arabicPeriod"/>
            </a:pPr>
            <a:endParaRPr lang="en-GB">
              <a:latin typeface="Calibri"/>
              <a:ea typeface="Calibri" panose="020F0502020204030204" pitchFamily="34" charset="0"/>
              <a:cs typeface="Times New Roman"/>
            </a:endParaRPr>
          </a:p>
          <a:p>
            <a:pPr marL="342900" lvl="0" indent="-342900">
              <a:lnSpc>
                <a:spcPct val="107000"/>
              </a:lnSpc>
              <a:spcAft>
                <a:spcPts val="800"/>
              </a:spcAft>
              <a:buAutoNum type="arabicPeriod"/>
            </a:pPr>
            <a:r>
              <a:rPr lang="en-GB" sz="1800">
                <a:effectLst/>
                <a:latin typeface="Calibri"/>
                <a:ea typeface="Calibri" panose="020F0502020204030204" pitchFamily="34" charset="0"/>
                <a:cs typeface="Times New Roman"/>
              </a:rPr>
              <a:t>A pop-up will appear with a message that you have switched to a new branch, and the branch name will update in the Git pane. You can just close the pop-up.</a:t>
            </a:r>
            <a:endParaRPr lang="en-GB">
              <a:cs typeface="Calibri"/>
            </a:endParaRPr>
          </a:p>
        </p:txBody>
      </p:sp>
      <p:sp>
        <p:nvSpPr>
          <p:cNvPr id="4" name="TextBox 3">
            <a:extLst>
              <a:ext uri="{FF2B5EF4-FFF2-40B4-BE49-F238E27FC236}">
                <a16:creationId xmlns:a16="http://schemas.microsoft.com/office/drawing/2014/main" id="{91D9BD4D-1A12-E7AA-BE55-7258856588B6}"/>
              </a:ext>
            </a:extLst>
          </p:cNvPr>
          <p:cNvSpPr txBox="1"/>
          <p:nvPr/>
        </p:nvSpPr>
        <p:spPr>
          <a:xfrm>
            <a:off x="6152211" y="3374347"/>
            <a:ext cx="603354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(Note that if the “Sync branch with remote” checkbox is ticked the branch will also be created on the remote GitHub repo, removing the need to do that manually at a later stage.)</a:t>
            </a:r>
            <a:endParaRPr lang="en-US"/>
          </a:p>
        </p:txBody>
      </p:sp>
    </p:spTree>
    <p:extLst>
      <p:ext uri="{BB962C8B-B14F-4D97-AF65-F5344CB8AC3E}">
        <p14:creationId xmlns:p14="http://schemas.microsoft.com/office/powerpoint/2010/main" val="3769825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630D-F20D-48CF-B918-7193CE10C876}"/>
              </a:ext>
            </a:extLst>
          </p:cNvPr>
          <p:cNvSpPr>
            <a:spLocks noGrp="1"/>
          </p:cNvSpPr>
          <p:nvPr>
            <p:ph type="title"/>
          </p:nvPr>
        </p:nvSpPr>
        <p:spPr>
          <a:xfrm>
            <a:off x="838200" y="365125"/>
            <a:ext cx="11256264" cy="1325563"/>
          </a:xfrm>
        </p:spPr>
        <p:txBody>
          <a:bodyPr>
            <a:normAutofit/>
          </a:bodyPr>
          <a:lstStyle/>
          <a:p>
            <a:r>
              <a:rPr lang="en-GB" sz="3600" dirty="0">
                <a:solidFill>
                  <a:srgbClr val="1D609D"/>
                </a:solidFill>
              </a:rPr>
              <a:t>Edit some files, for example write some code to an R script</a:t>
            </a:r>
          </a:p>
        </p:txBody>
      </p:sp>
      <p:sp>
        <p:nvSpPr>
          <p:cNvPr id="3" name="Content Placeholder 2">
            <a:extLst>
              <a:ext uri="{FF2B5EF4-FFF2-40B4-BE49-F238E27FC236}">
                <a16:creationId xmlns:a16="http://schemas.microsoft.com/office/drawing/2014/main" id="{089D3375-BAAA-4F23-A267-E5605B9419AB}"/>
              </a:ext>
            </a:extLst>
          </p:cNvPr>
          <p:cNvSpPr>
            <a:spLocks noGrp="1"/>
          </p:cNvSpPr>
          <p:nvPr>
            <p:ph idx="1"/>
          </p:nvPr>
        </p:nvSpPr>
        <p:spPr>
          <a:xfrm>
            <a:off x="838200" y="1651125"/>
            <a:ext cx="10515600" cy="4351338"/>
          </a:xfrm>
        </p:spPr>
        <p:txBody>
          <a:bodyPr/>
          <a:lstStyle/>
          <a:p>
            <a:pPr marL="0" indent="0">
              <a:buNone/>
            </a:pPr>
            <a:r>
              <a:rPr lang="en-GB"/>
              <a:t>GUI</a:t>
            </a:r>
          </a:p>
        </p:txBody>
      </p:sp>
      <p:pic>
        <p:nvPicPr>
          <p:cNvPr id="6" name="Picture 5">
            <a:extLst>
              <a:ext uri="{FF2B5EF4-FFF2-40B4-BE49-F238E27FC236}">
                <a16:creationId xmlns:a16="http://schemas.microsoft.com/office/drawing/2014/main" id="{DDE551B1-BA29-4ADA-A3E9-1359F6C365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8603" y="2174495"/>
            <a:ext cx="4078303" cy="2770505"/>
          </a:xfrm>
          <a:prstGeom prst="rect">
            <a:avLst/>
          </a:prstGeom>
        </p:spPr>
      </p:pic>
      <p:pic>
        <p:nvPicPr>
          <p:cNvPr id="7" name="Picture 6">
            <a:extLst>
              <a:ext uri="{FF2B5EF4-FFF2-40B4-BE49-F238E27FC236}">
                <a16:creationId xmlns:a16="http://schemas.microsoft.com/office/drawing/2014/main" id="{E22A51D5-810A-4801-AE3C-D513CBB781D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89260" y="2193702"/>
            <a:ext cx="5082956" cy="2732089"/>
          </a:xfrm>
          <a:prstGeom prst="rect">
            <a:avLst/>
          </a:prstGeom>
        </p:spPr>
      </p:pic>
      <p:sp>
        <p:nvSpPr>
          <p:cNvPr id="8" name="TextBox 7">
            <a:extLst>
              <a:ext uri="{FF2B5EF4-FFF2-40B4-BE49-F238E27FC236}">
                <a16:creationId xmlns:a16="http://schemas.microsoft.com/office/drawing/2014/main" id="{9641A1B3-68E1-4F21-AA6C-08D61C064927}"/>
              </a:ext>
            </a:extLst>
          </p:cNvPr>
          <p:cNvSpPr txBox="1"/>
          <p:nvPr/>
        </p:nvSpPr>
        <p:spPr>
          <a:xfrm>
            <a:off x="288661" y="5208954"/>
            <a:ext cx="11504950" cy="1264642"/>
          </a:xfrm>
          <a:prstGeom prst="rect">
            <a:avLst/>
          </a:prstGeom>
          <a:noFill/>
        </p:spPr>
        <p:txBody>
          <a:bodyPr wrap="square">
            <a:spAutoFit/>
          </a:bodyPr>
          <a:lstStyle/>
          <a:p>
            <a:pPr>
              <a:lnSpc>
                <a:spcPct val="107000"/>
              </a:lnSpc>
              <a:spcAft>
                <a:spcPts val="800"/>
              </a:spcAft>
            </a:pPr>
            <a:r>
              <a:rPr lang="en-GB" sz="1800">
                <a:effectLst/>
                <a:latin typeface="Calibri" panose="020F0502020204030204" pitchFamily="34" charset="0"/>
                <a:ea typeface="Calibri" panose="020F0502020204030204" pitchFamily="34" charset="0"/>
                <a:cs typeface="Times New Roman" panose="02020603050405020304" pitchFamily="18" charset="0"/>
              </a:rPr>
              <a:t>If using the GUI, any files that have been edited and saved will appear in the git tab on the right-hand side of the screen.  You can view the changes by pressing the Diff button and selecting the file name.  Lines highlighted in red have been removed; lines highlighted in green have been added. Lines written in grey have not been changed.  The left margin shows the line numbers of the code that has changed.    </a:t>
            </a:r>
          </a:p>
        </p:txBody>
      </p:sp>
    </p:spTree>
    <p:extLst>
      <p:ext uri="{BB962C8B-B14F-4D97-AF65-F5344CB8AC3E}">
        <p14:creationId xmlns:p14="http://schemas.microsoft.com/office/powerpoint/2010/main" val="210261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630D-F20D-48CF-B918-7193CE10C876}"/>
              </a:ext>
            </a:extLst>
          </p:cNvPr>
          <p:cNvSpPr>
            <a:spLocks noGrp="1"/>
          </p:cNvSpPr>
          <p:nvPr>
            <p:ph type="title"/>
          </p:nvPr>
        </p:nvSpPr>
        <p:spPr>
          <a:xfrm>
            <a:off x="668964" y="-224570"/>
            <a:ext cx="10515600" cy="1325563"/>
          </a:xfrm>
        </p:spPr>
        <p:txBody>
          <a:bodyPr>
            <a:normAutofit/>
          </a:bodyPr>
          <a:lstStyle/>
          <a:p>
            <a:r>
              <a:rPr lang="en-GB" sz="3200" dirty="0">
                <a:solidFill>
                  <a:srgbClr val="1D609D"/>
                </a:solidFill>
              </a:rPr>
              <a:t>Stage and commit a group of changes</a:t>
            </a:r>
          </a:p>
        </p:txBody>
      </p:sp>
      <p:sp>
        <p:nvSpPr>
          <p:cNvPr id="3" name="Content Placeholder 2">
            <a:extLst>
              <a:ext uri="{FF2B5EF4-FFF2-40B4-BE49-F238E27FC236}">
                <a16:creationId xmlns:a16="http://schemas.microsoft.com/office/drawing/2014/main" id="{089D3375-BAAA-4F23-A267-E5605B9419AB}"/>
              </a:ext>
            </a:extLst>
          </p:cNvPr>
          <p:cNvSpPr>
            <a:spLocks noGrp="1"/>
          </p:cNvSpPr>
          <p:nvPr>
            <p:ph idx="1"/>
          </p:nvPr>
        </p:nvSpPr>
        <p:spPr>
          <a:xfrm>
            <a:off x="668964" y="653375"/>
            <a:ext cx="10515600" cy="4351338"/>
          </a:xfrm>
        </p:spPr>
        <p:txBody>
          <a:bodyPr/>
          <a:lstStyle/>
          <a:p>
            <a:pPr marL="0" indent="0">
              <a:buNone/>
            </a:pPr>
            <a:r>
              <a:rPr lang="en-GB"/>
              <a:t>GUI</a:t>
            </a:r>
          </a:p>
        </p:txBody>
      </p:sp>
      <p:pic>
        <p:nvPicPr>
          <p:cNvPr id="8" name="Picture 7">
            <a:extLst>
              <a:ext uri="{FF2B5EF4-FFF2-40B4-BE49-F238E27FC236}">
                <a16:creationId xmlns:a16="http://schemas.microsoft.com/office/drawing/2014/main" id="{9922B137-9334-43C4-844C-CC2699865E3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091" y="1202131"/>
            <a:ext cx="5702710" cy="2946400"/>
          </a:xfrm>
          <a:prstGeom prst="rect">
            <a:avLst/>
          </a:prstGeom>
        </p:spPr>
      </p:pic>
      <p:pic>
        <p:nvPicPr>
          <p:cNvPr id="9" name="Picture 8">
            <a:extLst>
              <a:ext uri="{FF2B5EF4-FFF2-40B4-BE49-F238E27FC236}">
                <a16:creationId xmlns:a16="http://schemas.microsoft.com/office/drawing/2014/main" id="{0DA79DB6-6A73-487C-85A1-9C90FA9CAF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241" y="3943808"/>
            <a:ext cx="4093210" cy="2660650"/>
          </a:xfrm>
          <a:prstGeom prst="rect">
            <a:avLst/>
          </a:prstGeom>
        </p:spPr>
      </p:pic>
      <p:sp>
        <p:nvSpPr>
          <p:cNvPr id="4" name="TextBox 3">
            <a:extLst>
              <a:ext uri="{FF2B5EF4-FFF2-40B4-BE49-F238E27FC236}">
                <a16:creationId xmlns:a16="http://schemas.microsoft.com/office/drawing/2014/main" id="{0980CE1F-27A2-8794-B62F-B3702DE97AA1}"/>
              </a:ext>
            </a:extLst>
          </p:cNvPr>
          <p:cNvSpPr txBox="1"/>
          <p:nvPr/>
        </p:nvSpPr>
        <p:spPr>
          <a:xfrm>
            <a:off x="1884904" y="7239017"/>
            <a:ext cx="384576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a:ea typeface="Calibri"/>
                <a:cs typeface="Calibri"/>
              </a:rPr>
              <a:t>In this example, the previous line 3 has been replaced by a new line 3.</a:t>
            </a:r>
            <a:endParaRPr lang="en-US" sz="2000">
              <a:ea typeface="Calibri"/>
              <a:cs typeface="Calibri"/>
            </a:endParaRPr>
          </a:p>
        </p:txBody>
      </p:sp>
      <p:sp>
        <p:nvSpPr>
          <p:cNvPr id="10" name="TextBox 9">
            <a:extLst>
              <a:ext uri="{FF2B5EF4-FFF2-40B4-BE49-F238E27FC236}">
                <a16:creationId xmlns:a16="http://schemas.microsoft.com/office/drawing/2014/main" id="{BA5266CD-04C4-48EC-967F-24312633C621}"/>
              </a:ext>
            </a:extLst>
          </p:cNvPr>
          <p:cNvSpPr txBox="1"/>
          <p:nvPr/>
        </p:nvSpPr>
        <p:spPr>
          <a:xfrm>
            <a:off x="6187694" y="1261200"/>
            <a:ext cx="5644642" cy="2393540"/>
          </a:xfrm>
          <a:prstGeom prst="rect">
            <a:avLst/>
          </a:prstGeom>
          <a:noFill/>
        </p:spPr>
        <p:txBody>
          <a:bodyPr wrap="square">
            <a:spAutoFit/>
          </a:bodyPr>
          <a:lstStyle/>
          <a:p>
            <a:pPr>
              <a:lnSpc>
                <a:spcPct val="107000"/>
              </a:lnSpc>
              <a:spcAft>
                <a:spcPts val="800"/>
              </a:spcAft>
            </a:pPr>
            <a:r>
              <a:rPr lang="en-GB" sz="1600">
                <a:effectLst/>
                <a:latin typeface="Calibri" panose="020F0502020204030204" pitchFamily="34" charset="0"/>
                <a:ea typeface="Calibri" panose="020F0502020204030204" pitchFamily="34" charset="0"/>
                <a:cs typeface="Times New Roman" panose="02020603050405020304" pitchFamily="18" charset="0"/>
              </a:rPr>
              <a:t>Click either Diff or Commit to open the Review changes pop-up.</a:t>
            </a:r>
          </a:p>
          <a:p>
            <a:pPr marL="342900" lvl="0" indent="-342900">
              <a:lnSpc>
                <a:spcPct val="107000"/>
              </a:lnSpc>
              <a:buFont typeface="+mj-lt"/>
              <a:buAutoNum type="arabicPeriod"/>
            </a:pPr>
            <a:r>
              <a:rPr lang="en-GB" sz="1600">
                <a:effectLst/>
                <a:latin typeface="Calibri" panose="020F0502020204030204" pitchFamily="34" charset="0"/>
                <a:ea typeface="Calibri" panose="020F0502020204030204" pitchFamily="34" charset="0"/>
                <a:cs typeface="Times New Roman" panose="02020603050405020304" pitchFamily="18" charset="0"/>
              </a:rPr>
              <a:t>To stage a file, click the check box by the file name. Stage every file whose changes you would like to include in the commit.</a:t>
            </a:r>
          </a:p>
          <a:p>
            <a:pPr marL="342900" lvl="0" indent="-342900">
              <a:lnSpc>
                <a:spcPct val="107000"/>
              </a:lnSpc>
              <a:buFont typeface="+mj-lt"/>
              <a:buAutoNum type="arabicPeriod"/>
            </a:pPr>
            <a:r>
              <a:rPr lang="en-GB" sz="1600">
                <a:effectLst/>
                <a:latin typeface="Calibri" panose="020F0502020204030204" pitchFamily="34" charset="0"/>
                <a:ea typeface="Calibri" panose="020F0502020204030204" pitchFamily="34" charset="0"/>
                <a:cs typeface="Times New Roman" panose="02020603050405020304" pitchFamily="18" charset="0"/>
              </a:rPr>
              <a:t>Add a commit message in the commit message box.</a:t>
            </a:r>
          </a:p>
          <a:p>
            <a:pPr marL="342900" lvl="0" indent="-342900">
              <a:lnSpc>
                <a:spcPct val="107000"/>
              </a:lnSpc>
              <a:buFont typeface="+mj-lt"/>
              <a:buAutoNum type="arabicPeriod"/>
            </a:pPr>
            <a:r>
              <a:rPr lang="en-GB" sz="1600">
                <a:effectLst/>
                <a:latin typeface="Calibri" panose="020F0502020204030204" pitchFamily="34" charset="0"/>
                <a:ea typeface="Calibri" panose="020F0502020204030204" pitchFamily="34" charset="0"/>
                <a:cs typeface="Times New Roman" panose="02020603050405020304" pitchFamily="18" charset="0"/>
              </a:rPr>
              <a:t>Click the Commit button.</a:t>
            </a:r>
          </a:p>
          <a:p>
            <a:pPr marL="457200">
              <a:lnSpc>
                <a:spcPct val="107000"/>
              </a:lnSpc>
              <a:spcAft>
                <a:spcPts val="800"/>
              </a:spcAft>
            </a:pPr>
            <a:r>
              <a:rPr lang="en-GB" sz="160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GB" sz="1600">
                <a:effectLst/>
                <a:latin typeface="Calibri" panose="020F0502020204030204" pitchFamily="34" charset="0"/>
                <a:ea typeface="Calibri" panose="020F0502020204030204" pitchFamily="34" charset="0"/>
                <a:cs typeface="Times New Roman" panose="02020603050405020304" pitchFamily="18" charset="0"/>
              </a:rPr>
              <a:t>Changes to files can be seen in the status column.</a:t>
            </a:r>
          </a:p>
        </p:txBody>
      </p:sp>
      <p:grpSp>
        <p:nvGrpSpPr>
          <p:cNvPr id="14" name="Group 13">
            <a:extLst>
              <a:ext uri="{FF2B5EF4-FFF2-40B4-BE49-F238E27FC236}">
                <a16:creationId xmlns:a16="http://schemas.microsoft.com/office/drawing/2014/main" id="{D7FEE3DA-2740-C187-887E-AC54C1CE8BA7}"/>
              </a:ext>
            </a:extLst>
          </p:cNvPr>
          <p:cNvGrpSpPr/>
          <p:nvPr/>
        </p:nvGrpSpPr>
        <p:grpSpPr>
          <a:xfrm>
            <a:off x="5992524" y="3817701"/>
            <a:ext cx="6316932" cy="2126326"/>
            <a:chOff x="1802673" y="2147050"/>
            <a:chExt cx="6316932" cy="2126326"/>
          </a:xfrm>
        </p:grpSpPr>
        <p:sp>
          <p:nvSpPr>
            <p:cNvPr id="16" name="Rectangle: Rounded Corners 24">
              <a:extLst>
                <a:ext uri="{FF2B5EF4-FFF2-40B4-BE49-F238E27FC236}">
                  <a16:creationId xmlns:a16="http://schemas.microsoft.com/office/drawing/2014/main" id="{A7A093A3-1369-99A6-CC2E-1CBD798B4187}"/>
                </a:ext>
              </a:extLst>
            </p:cNvPr>
            <p:cNvSpPr/>
            <p:nvPr/>
          </p:nvSpPr>
          <p:spPr>
            <a:xfrm>
              <a:off x="1802673" y="2147050"/>
              <a:ext cx="360000" cy="3600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a:t>?</a:t>
              </a:r>
            </a:p>
          </p:txBody>
        </p:sp>
        <p:sp>
          <p:nvSpPr>
            <p:cNvPr id="17" name="Rectangle: Rounded Corners 25">
              <a:extLst>
                <a:ext uri="{FF2B5EF4-FFF2-40B4-BE49-F238E27FC236}">
                  <a16:creationId xmlns:a16="http://schemas.microsoft.com/office/drawing/2014/main" id="{FEC73385-3EBC-3CD5-C9F8-C9FCF7859DEA}"/>
                </a:ext>
              </a:extLst>
            </p:cNvPr>
            <p:cNvSpPr/>
            <p:nvPr/>
          </p:nvSpPr>
          <p:spPr>
            <a:xfrm>
              <a:off x="1802673" y="2591421"/>
              <a:ext cx="360000" cy="36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a:t>M</a:t>
              </a:r>
            </a:p>
          </p:txBody>
        </p:sp>
        <p:sp>
          <p:nvSpPr>
            <p:cNvPr id="18" name="Rectangle: Rounded Corners 26">
              <a:extLst>
                <a:ext uri="{FF2B5EF4-FFF2-40B4-BE49-F238E27FC236}">
                  <a16:creationId xmlns:a16="http://schemas.microsoft.com/office/drawing/2014/main" id="{78D65BFA-1CD5-FCDB-1C65-134266AC694A}"/>
                </a:ext>
              </a:extLst>
            </p:cNvPr>
            <p:cNvSpPr/>
            <p:nvPr/>
          </p:nvSpPr>
          <p:spPr>
            <a:xfrm>
              <a:off x="1802673" y="3032468"/>
              <a:ext cx="360000" cy="360000"/>
            </a:xfrm>
            <a:prstGeom prst="roundRect">
              <a:avLst/>
            </a:prstGeom>
            <a:solidFill>
              <a:srgbClr val="00B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b="1"/>
                <a:t>A</a:t>
              </a:r>
            </a:p>
          </p:txBody>
        </p:sp>
        <p:sp>
          <p:nvSpPr>
            <p:cNvPr id="19" name="Rectangle: Rounded Corners 27">
              <a:extLst>
                <a:ext uri="{FF2B5EF4-FFF2-40B4-BE49-F238E27FC236}">
                  <a16:creationId xmlns:a16="http://schemas.microsoft.com/office/drawing/2014/main" id="{2BADDA7E-67D4-06DC-7EDF-DCDDC38ED718}"/>
                </a:ext>
              </a:extLst>
            </p:cNvPr>
            <p:cNvSpPr/>
            <p:nvPr/>
          </p:nvSpPr>
          <p:spPr>
            <a:xfrm>
              <a:off x="1802673" y="3472203"/>
              <a:ext cx="360000" cy="360000"/>
            </a:xfrm>
            <a:prstGeom prst="round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b="1"/>
                <a:t>D</a:t>
              </a:r>
            </a:p>
          </p:txBody>
        </p:sp>
        <p:sp>
          <p:nvSpPr>
            <p:cNvPr id="27" name="Rectangle: Rounded Corners 54">
              <a:extLst>
                <a:ext uri="{FF2B5EF4-FFF2-40B4-BE49-F238E27FC236}">
                  <a16:creationId xmlns:a16="http://schemas.microsoft.com/office/drawing/2014/main" id="{8B7A44E5-18DC-2177-EC05-1891416F1925}"/>
                </a:ext>
              </a:extLst>
            </p:cNvPr>
            <p:cNvSpPr/>
            <p:nvPr/>
          </p:nvSpPr>
          <p:spPr>
            <a:xfrm>
              <a:off x="1802673" y="3913376"/>
              <a:ext cx="360000" cy="360000"/>
            </a:xfrm>
            <a:prstGeom prst="roundRect">
              <a:avLst/>
            </a:prstGeom>
            <a:solidFill>
              <a:srgbClr val="C62B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a:t>R</a:t>
              </a:r>
            </a:p>
          </p:txBody>
        </p:sp>
        <p:sp>
          <p:nvSpPr>
            <p:cNvPr id="29" name="TextBox 28">
              <a:extLst>
                <a:ext uri="{FF2B5EF4-FFF2-40B4-BE49-F238E27FC236}">
                  <a16:creationId xmlns:a16="http://schemas.microsoft.com/office/drawing/2014/main" id="{9FCD531B-D0BF-43FA-1E78-55BB2A0C01C9}"/>
                </a:ext>
              </a:extLst>
            </p:cNvPr>
            <p:cNvSpPr txBox="1"/>
            <p:nvPr/>
          </p:nvSpPr>
          <p:spPr>
            <a:xfrm>
              <a:off x="2275889" y="2156015"/>
              <a:ext cx="5843716" cy="344069"/>
            </a:xfrm>
            <a:prstGeom prst="rect">
              <a:avLst/>
            </a:prstGeom>
            <a:noFill/>
          </p:spPr>
          <p:txBody>
            <a:bodyPr wrap="none" rtlCol="0">
              <a:spAutoFit/>
            </a:bodyPr>
            <a:lstStyle/>
            <a:p>
              <a:pPr lvl="0">
                <a:lnSpc>
                  <a:spcPct val="107000"/>
                </a:lnSpc>
              </a:pPr>
              <a:r>
                <a:rPr lang="en-GB" sz="1600">
                  <a:effectLst/>
                  <a:latin typeface="Calibri" panose="020F0502020204030204" pitchFamily="34" charset="0"/>
                  <a:ea typeface="Calibri" panose="020F0502020204030204" pitchFamily="34" charset="0"/>
                  <a:cs typeface="Times New Roman" panose="02020603050405020304" pitchFamily="18" charset="0"/>
                </a:rPr>
                <a:t>An untracked file – a file that has not yet been staged or committed.</a:t>
              </a:r>
            </a:p>
          </p:txBody>
        </p:sp>
        <p:sp>
          <p:nvSpPr>
            <p:cNvPr id="30" name="TextBox 29">
              <a:extLst>
                <a:ext uri="{FF2B5EF4-FFF2-40B4-BE49-F238E27FC236}">
                  <a16:creationId xmlns:a16="http://schemas.microsoft.com/office/drawing/2014/main" id="{0FC22C77-A061-C633-33C6-75255527E5E4}"/>
                </a:ext>
              </a:extLst>
            </p:cNvPr>
            <p:cNvSpPr txBox="1"/>
            <p:nvPr/>
          </p:nvSpPr>
          <p:spPr>
            <a:xfrm>
              <a:off x="2275889" y="2600822"/>
              <a:ext cx="2585644" cy="344069"/>
            </a:xfrm>
            <a:prstGeom prst="rect">
              <a:avLst/>
            </a:prstGeom>
            <a:noFill/>
          </p:spPr>
          <p:txBody>
            <a:bodyPr wrap="none" rtlCol="0">
              <a:spAutoFit/>
            </a:bodyPr>
            <a:lstStyle/>
            <a:p>
              <a:pPr lvl="0">
                <a:lnSpc>
                  <a:spcPct val="107000"/>
                </a:lnSpc>
              </a:pPr>
              <a:r>
                <a:rPr lang="en-GB" sz="1600">
                  <a:effectLst/>
                  <a:latin typeface="Calibri" panose="020F0502020204030204" pitchFamily="34" charset="0"/>
                  <a:ea typeface="Calibri" panose="020F0502020204030204" pitchFamily="34" charset="0"/>
                  <a:cs typeface="Times New Roman" panose="02020603050405020304" pitchFamily="18" charset="0"/>
                </a:rPr>
                <a:t>A file that has been modified</a:t>
              </a:r>
            </a:p>
          </p:txBody>
        </p:sp>
        <p:sp>
          <p:nvSpPr>
            <p:cNvPr id="31" name="TextBox 30">
              <a:extLst>
                <a:ext uri="{FF2B5EF4-FFF2-40B4-BE49-F238E27FC236}">
                  <a16:creationId xmlns:a16="http://schemas.microsoft.com/office/drawing/2014/main" id="{F5870648-C3AD-4D5E-B19F-089D409D341B}"/>
                </a:ext>
              </a:extLst>
            </p:cNvPr>
            <p:cNvSpPr txBox="1"/>
            <p:nvPr/>
          </p:nvSpPr>
          <p:spPr>
            <a:xfrm>
              <a:off x="2275889" y="3040718"/>
              <a:ext cx="4010842" cy="344069"/>
            </a:xfrm>
            <a:prstGeom prst="rect">
              <a:avLst/>
            </a:prstGeom>
            <a:noFill/>
          </p:spPr>
          <p:txBody>
            <a:bodyPr wrap="none" rtlCol="0">
              <a:spAutoFit/>
            </a:bodyPr>
            <a:lstStyle/>
            <a:p>
              <a:pPr lvl="0">
                <a:lnSpc>
                  <a:spcPct val="107000"/>
                </a:lnSpc>
              </a:pPr>
              <a:r>
                <a:rPr lang="en-GB" sz="1600">
                  <a:effectLst/>
                  <a:latin typeface="Calibri" panose="020F0502020204030204" pitchFamily="34" charset="0"/>
                  <a:ea typeface="Calibri" panose="020F0502020204030204" pitchFamily="34" charset="0"/>
                  <a:cs typeface="Times New Roman" panose="02020603050405020304" pitchFamily="18" charset="0"/>
                </a:rPr>
                <a:t>A file that has been added to the staging area.</a:t>
              </a:r>
            </a:p>
          </p:txBody>
        </p:sp>
        <p:sp>
          <p:nvSpPr>
            <p:cNvPr id="32" name="TextBox 31">
              <a:extLst>
                <a:ext uri="{FF2B5EF4-FFF2-40B4-BE49-F238E27FC236}">
                  <a16:creationId xmlns:a16="http://schemas.microsoft.com/office/drawing/2014/main" id="{FC533BF4-8B9B-3CD8-4692-2EF7C79D1341}"/>
                </a:ext>
              </a:extLst>
            </p:cNvPr>
            <p:cNvSpPr txBox="1"/>
            <p:nvPr/>
          </p:nvSpPr>
          <p:spPr>
            <a:xfrm>
              <a:off x="2275889" y="3482926"/>
              <a:ext cx="2526269" cy="338554"/>
            </a:xfrm>
            <a:prstGeom prst="rect">
              <a:avLst/>
            </a:prstGeom>
            <a:noFill/>
          </p:spPr>
          <p:txBody>
            <a:bodyPr wrap="none" rtlCol="0">
              <a:spAutoFit/>
            </a:bodyPr>
            <a:lstStyle/>
            <a:p>
              <a:r>
                <a:rPr lang="en-GB" sz="1600">
                  <a:effectLst/>
                  <a:latin typeface="Calibri" panose="020F0502020204030204" pitchFamily="34" charset="0"/>
                  <a:ea typeface="Calibri" panose="020F0502020204030204" pitchFamily="34" charset="0"/>
                  <a:cs typeface="Times New Roman" panose="02020603050405020304" pitchFamily="18" charset="0"/>
                </a:rPr>
                <a:t>A file that has been deleted.</a:t>
              </a:r>
            </a:p>
          </p:txBody>
        </p:sp>
        <p:sp>
          <p:nvSpPr>
            <p:cNvPr id="33" name="TextBox 32">
              <a:extLst>
                <a:ext uri="{FF2B5EF4-FFF2-40B4-BE49-F238E27FC236}">
                  <a16:creationId xmlns:a16="http://schemas.microsoft.com/office/drawing/2014/main" id="{E6238F7A-A581-F013-762D-BDCC473F9703}"/>
                </a:ext>
              </a:extLst>
            </p:cNvPr>
            <p:cNvSpPr txBox="1"/>
            <p:nvPr/>
          </p:nvSpPr>
          <p:spPr>
            <a:xfrm>
              <a:off x="2275889" y="3925940"/>
              <a:ext cx="2642262" cy="338554"/>
            </a:xfrm>
            <a:prstGeom prst="rect">
              <a:avLst/>
            </a:prstGeom>
            <a:noFill/>
          </p:spPr>
          <p:txBody>
            <a:bodyPr wrap="none" rtlCol="0">
              <a:spAutoFit/>
            </a:bodyPr>
            <a:lstStyle/>
            <a:p>
              <a:r>
                <a:rPr lang="en-GB" sz="1600">
                  <a:effectLst/>
                  <a:latin typeface="Calibri" panose="020F0502020204030204" pitchFamily="34" charset="0"/>
                  <a:ea typeface="Calibri" panose="020F0502020204030204" pitchFamily="34" charset="0"/>
                  <a:cs typeface="Times New Roman" panose="02020603050405020304" pitchFamily="18" charset="0"/>
                </a:rPr>
                <a:t>A file that has been renamed.</a:t>
              </a:r>
              <a:endParaRPr lang="en-GB" sz="1600"/>
            </a:p>
          </p:txBody>
        </p:sp>
      </p:grpSp>
    </p:spTree>
    <p:extLst>
      <p:ext uri="{BB962C8B-B14F-4D97-AF65-F5344CB8AC3E}">
        <p14:creationId xmlns:p14="http://schemas.microsoft.com/office/powerpoint/2010/main" val="3295109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630D-F20D-48CF-B918-7193CE10C876}"/>
              </a:ext>
            </a:extLst>
          </p:cNvPr>
          <p:cNvSpPr>
            <a:spLocks noGrp="1"/>
          </p:cNvSpPr>
          <p:nvPr>
            <p:ph type="title"/>
          </p:nvPr>
        </p:nvSpPr>
        <p:spPr>
          <a:xfrm>
            <a:off x="582168" y="-162812"/>
            <a:ext cx="10515600" cy="1325563"/>
          </a:xfrm>
        </p:spPr>
        <p:txBody>
          <a:bodyPr>
            <a:normAutofit/>
          </a:bodyPr>
          <a:lstStyle/>
          <a:p>
            <a:r>
              <a:rPr lang="en-GB" sz="3600" dirty="0">
                <a:solidFill>
                  <a:srgbClr val="1D609D"/>
                </a:solidFill>
              </a:rPr>
              <a:t>Push changes</a:t>
            </a:r>
          </a:p>
        </p:txBody>
      </p:sp>
      <p:sp>
        <p:nvSpPr>
          <p:cNvPr id="3" name="Content Placeholder 2">
            <a:extLst>
              <a:ext uri="{FF2B5EF4-FFF2-40B4-BE49-F238E27FC236}">
                <a16:creationId xmlns:a16="http://schemas.microsoft.com/office/drawing/2014/main" id="{089D3375-BAAA-4F23-A267-E5605B9419AB}"/>
              </a:ext>
            </a:extLst>
          </p:cNvPr>
          <p:cNvSpPr>
            <a:spLocks noGrp="1"/>
          </p:cNvSpPr>
          <p:nvPr>
            <p:ph idx="1"/>
          </p:nvPr>
        </p:nvSpPr>
        <p:spPr>
          <a:xfrm>
            <a:off x="582168" y="862457"/>
            <a:ext cx="10515600" cy="4351338"/>
          </a:xfrm>
        </p:spPr>
        <p:txBody>
          <a:bodyPr/>
          <a:lstStyle/>
          <a:p>
            <a:pPr marL="0" indent="0">
              <a:buNone/>
            </a:pPr>
            <a:r>
              <a:rPr lang="en-GB"/>
              <a:t>GUI</a:t>
            </a:r>
          </a:p>
        </p:txBody>
      </p:sp>
      <p:pic>
        <p:nvPicPr>
          <p:cNvPr id="6" name="Picture 5">
            <a:extLst>
              <a:ext uri="{FF2B5EF4-FFF2-40B4-BE49-F238E27FC236}">
                <a16:creationId xmlns:a16="http://schemas.microsoft.com/office/drawing/2014/main" id="{44874061-A3EA-4976-B017-4E151D7F466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3476" y="1556837"/>
            <a:ext cx="7515859" cy="4227830"/>
          </a:xfrm>
          <a:prstGeom prst="rect">
            <a:avLst/>
          </a:prstGeom>
        </p:spPr>
      </p:pic>
      <p:sp>
        <p:nvSpPr>
          <p:cNvPr id="7" name="TextBox 6">
            <a:extLst>
              <a:ext uri="{FF2B5EF4-FFF2-40B4-BE49-F238E27FC236}">
                <a16:creationId xmlns:a16="http://schemas.microsoft.com/office/drawing/2014/main" id="{1CB10D34-6ECE-4BE7-93C6-44A0A3D7797A}"/>
              </a:ext>
            </a:extLst>
          </p:cNvPr>
          <p:cNvSpPr txBox="1"/>
          <p:nvPr/>
        </p:nvSpPr>
        <p:spPr>
          <a:xfrm>
            <a:off x="8098027" y="1463045"/>
            <a:ext cx="3739833" cy="3931910"/>
          </a:xfrm>
          <a:prstGeom prst="rect">
            <a:avLst/>
          </a:prstGeom>
          <a:noFill/>
        </p:spPr>
        <p:txBody>
          <a:bodyPr wrap="square">
            <a:spAutoFit/>
          </a:bodyPr>
          <a:lstStyle/>
          <a:p>
            <a:pPr marL="342900" lvl="0" indent="-342900">
              <a:lnSpc>
                <a:spcPct val="107000"/>
              </a:lnSpc>
              <a:buFont typeface="+mj-lt"/>
              <a:buAutoNum type="arabicPeriod"/>
            </a:pPr>
            <a:r>
              <a:rPr lang="en-GB" sz="1800">
                <a:effectLst/>
                <a:latin typeface="Calibri" panose="020F0502020204030204" pitchFamily="34" charset="0"/>
                <a:ea typeface="Calibri" panose="020F0502020204030204" pitchFamily="34" charset="0"/>
                <a:cs typeface="Times New Roman" panose="02020603050405020304" pitchFamily="18" charset="0"/>
              </a:rPr>
              <a:t>After committing, you will see a pop-up listing any changes, additions, deletions and the commit message.</a:t>
            </a:r>
          </a:p>
          <a:p>
            <a:pPr marL="342900" lvl="0" indent="-342900">
              <a:lnSpc>
                <a:spcPct val="107000"/>
              </a:lnSpc>
              <a:buFont typeface="+mj-lt"/>
              <a:buAutoNum type="arabicPeriod"/>
            </a:pPr>
            <a:r>
              <a:rPr lang="en-GB" sz="1800">
                <a:effectLst/>
                <a:latin typeface="Calibri" panose="020F0502020204030204" pitchFamily="34" charset="0"/>
                <a:ea typeface="Calibri" panose="020F0502020204030204" pitchFamily="34" charset="0"/>
                <a:cs typeface="Times New Roman" panose="02020603050405020304" pitchFamily="18" charset="0"/>
              </a:rPr>
              <a:t>Back on the main RStudio screen, you can see how commits ahead of the remote GitHub repo you are.</a:t>
            </a:r>
          </a:p>
          <a:p>
            <a:pPr marL="342900" lvl="0" indent="-342900">
              <a:lnSpc>
                <a:spcPct val="107000"/>
              </a:lnSpc>
              <a:buFont typeface="+mj-lt"/>
              <a:buAutoNum type="arabicPeriod"/>
            </a:pPr>
            <a:r>
              <a:rPr lang="en-GB" sz="1800">
                <a:effectLst/>
                <a:latin typeface="Calibri" panose="020F0502020204030204" pitchFamily="34" charset="0"/>
                <a:ea typeface="Calibri" panose="020F0502020204030204" pitchFamily="34" charset="0"/>
                <a:cs typeface="Times New Roman" panose="02020603050405020304" pitchFamily="18" charset="0"/>
              </a:rPr>
              <a:t>To push your changes to GitHub, click the up arrow.</a:t>
            </a:r>
          </a:p>
          <a:p>
            <a:pPr marL="342900" lvl="0" indent="-342900">
              <a:lnSpc>
                <a:spcPct val="107000"/>
              </a:lnSpc>
              <a:spcAft>
                <a:spcPts val="800"/>
              </a:spcAft>
              <a:buFont typeface="+mj-lt"/>
              <a:buAutoNum type="arabicPeriod"/>
            </a:pPr>
            <a:r>
              <a:rPr lang="en-GB" sz="1800">
                <a:effectLst/>
                <a:latin typeface="Calibri" panose="020F0502020204030204" pitchFamily="34" charset="0"/>
                <a:ea typeface="Calibri" panose="020F0502020204030204" pitchFamily="34" charset="0"/>
                <a:cs typeface="Times New Roman" panose="02020603050405020304" pitchFamily="18" charset="0"/>
              </a:rPr>
              <a:t>You will see another pop-up confirming your branch has been updated on GitHub.</a:t>
            </a:r>
          </a:p>
        </p:txBody>
      </p:sp>
    </p:spTree>
    <p:extLst>
      <p:ext uri="{BB962C8B-B14F-4D97-AF65-F5344CB8AC3E}">
        <p14:creationId xmlns:p14="http://schemas.microsoft.com/office/powerpoint/2010/main" val="3939052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167A0-D444-8401-311B-78A2CECCCCA1}"/>
              </a:ext>
            </a:extLst>
          </p:cNvPr>
          <p:cNvSpPr>
            <a:spLocks noGrp="1"/>
          </p:cNvSpPr>
          <p:nvPr>
            <p:ph type="title"/>
          </p:nvPr>
        </p:nvSpPr>
        <p:spPr>
          <a:xfrm>
            <a:off x="476250" y="-232283"/>
            <a:ext cx="10515600" cy="1325563"/>
          </a:xfrm>
        </p:spPr>
        <p:txBody>
          <a:bodyPr>
            <a:normAutofit/>
          </a:bodyPr>
          <a:lstStyle/>
          <a:p>
            <a:r>
              <a:rPr lang="en-GB" sz="3600" dirty="0">
                <a:solidFill>
                  <a:srgbClr val="1D609D"/>
                </a:solidFill>
                <a:latin typeface="Calibri Light"/>
                <a:ea typeface="Calibri"/>
                <a:cs typeface="Calibri"/>
              </a:rPr>
              <a:t>Pull changes into a local branch</a:t>
            </a:r>
          </a:p>
        </p:txBody>
      </p:sp>
      <p:pic>
        <p:nvPicPr>
          <p:cNvPr id="4" name="Picture 4" descr="Graphical user interface, text, application&#10;&#10;Description automatically generated">
            <a:extLst>
              <a:ext uri="{FF2B5EF4-FFF2-40B4-BE49-F238E27FC236}">
                <a16:creationId xmlns:a16="http://schemas.microsoft.com/office/drawing/2014/main" id="{72CFB537-B36E-A03A-B62B-71A09449A582}"/>
              </a:ext>
            </a:extLst>
          </p:cNvPr>
          <p:cNvPicPr>
            <a:picLocks noChangeAspect="1"/>
          </p:cNvPicPr>
          <p:nvPr/>
        </p:nvPicPr>
        <p:blipFill>
          <a:blip r:embed="rId2"/>
          <a:stretch>
            <a:fillRect/>
          </a:stretch>
        </p:blipFill>
        <p:spPr>
          <a:xfrm>
            <a:off x="537210" y="781149"/>
            <a:ext cx="10308336" cy="3981341"/>
          </a:xfrm>
          <a:prstGeom prst="rect">
            <a:avLst/>
          </a:prstGeom>
        </p:spPr>
      </p:pic>
      <p:sp>
        <p:nvSpPr>
          <p:cNvPr id="5" name="TextBox 4">
            <a:extLst>
              <a:ext uri="{FF2B5EF4-FFF2-40B4-BE49-F238E27FC236}">
                <a16:creationId xmlns:a16="http://schemas.microsoft.com/office/drawing/2014/main" id="{C1BA7A40-782F-4A2A-9328-ADC0DAF9EB35}"/>
              </a:ext>
            </a:extLst>
          </p:cNvPr>
          <p:cNvSpPr txBox="1"/>
          <p:nvPr/>
        </p:nvSpPr>
        <p:spPr>
          <a:xfrm>
            <a:off x="298704" y="4469882"/>
            <a:ext cx="11082528" cy="2227213"/>
          </a:xfrm>
          <a:prstGeom prst="rect">
            <a:avLst/>
          </a:prstGeom>
          <a:noFill/>
        </p:spPr>
        <p:txBody>
          <a:bodyPr wrap="square">
            <a:spAutoFit/>
          </a:bodyPr>
          <a:lstStyle/>
          <a:p>
            <a:pPr>
              <a:lnSpc>
                <a:spcPct val="107000"/>
              </a:lnSpc>
              <a:spcAft>
                <a:spcPts val="800"/>
              </a:spcAft>
            </a:pPr>
            <a:r>
              <a:rPr lang="en-GB" sz="2800">
                <a:effectLst/>
                <a:latin typeface="Calibri" panose="020F0502020204030204" pitchFamily="34" charset="0"/>
                <a:ea typeface="Calibri" panose="020F0502020204030204" pitchFamily="34" charset="0"/>
                <a:cs typeface="Arial" panose="020B0604020202020204" pitchFamily="34" charset="0"/>
              </a:rPr>
              <a:t>GUI</a:t>
            </a:r>
          </a:p>
          <a:p>
            <a:pPr marL="342900" lvl="0" indent="-342900">
              <a:lnSpc>
                <a:spcPct val="107000"/>
              </a:lnSpc>
              <a:buFont typeface="+mj-lt"/>
              <a:buAutoNum type="arabicPeriod"/>
            </a:pPr>
            <a:r>
              <a:rPr lang="en-GB" sz="1800">
                <a:effectLst/>
                <a:latin typeface="Calibri" panose="020F0502020204030204" pitchFamily="34" charset="0"/>
                <a:ea typeface="Calibri" panose="020F0502020204030204" pitchFamily="34" charset="0"/>
                <a:cs typeface="Arial" panose="020B0604020202020204" pitchFamily="34" charset="0"/>
              </a:rPr>
              <a:t>After the merge has been accepted on GitHub, use the down arrow (next to the push arrow) to pull in the changes on GitHub.</a:t>
            </a:r>
          </a:p>
          <a:p>
            <a:pPr marL="342900" lvl="0" indent="-342900">
              <a:lnSpc>
                <a:spcPct val="107000"/>
              </a:lnSpc>
              <a:spcAft>
                <a:spcPts val="800"/>
              </a:spcAft>
              <a:buFont typeface="+mj-lt"/>
              <a:buAutoNum type="arabicPeriod"/>
            </a:pPr>
            <a:r>
              <a:rPr lang="en-GB" sz="1800">
                <a:effectLst/>
                <a:latin typeface="Calibri" panose="020F0502020204030204" pitchFamily="34" charset="0"/>
                <a:ea typeface="Calibri" panose="020F0502020204030204" pitchFamily="34" charset="0"/>
                <a:cs typeface="Arial" panose="020B0604020202020204" pitchFamily="34" charset="0"/>
              </a:rPr>
              <a:t>A pop up will appear showing the changes.</a:t>
            </a:r>
          </a:p>
          <a:p>
            <a:pPr>
              <a:lnSpc>
                <a:spcPct val="107000"/>
              </a:lnSpc>
              <a:spcAft>
                <a:spcPts val="800"/>
              </a:spcAft>
            </a:pPr>
            <a:r>
              <a:rPr lang="en-GB" sz="1800">
                <a:effectLst/>
                <a:latin typeface="Calibri" panose="020F0502020204030204" pitchFamily="34" charset="0"/>
                <a:ea typeface="Calibri" panose="020F0502020204030204" pitchFamily="34" charset="0"/>
                <a:cs typeface="Arial" panose="020B0604020202020204" pitchFamily="34" charset="0"/>
              </a:rPr>
              <a:t>In the GUI example screen shots, StewBranch2 was merged with Main branch.  The local copy of Main Branch in R-Studio was updated by pulling the changes to Main Branch from GitHub. </a:t>
            </a:r>
          </a:p>
        </p:txBody>
      </p:sp>
    </p:spTree>
    <p:extLst>
      <p:ext uri="{BB962C8B-B14F-4D97-AF65-F5344CB8AC3E}">
        <p14:creationId xmlns:p14="http://schemas.microsoft.com/office/powerpoint/2010/main" val="10143913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a:extLst>
              <a:ext uri="{FF2B5EF4-FFF2-40B4-BE49-F238E27FC236}">
                <a16:creationId xmlns:a16="http://schemas.microsoft.com/office/drawing/2014/main" id="{E505EC54-F19A-5BE5-DAA3-7F68C212E780}"/>
              </a:ext>
            </a:extLst>
          </p:cNvPr>
          <p:cNvPicPr>
            <a:picLocks noChangeAspect="1"/>
          </p:cNvPicPr>
          <p:nvPr/>
        </p:nvPicPr>
        <p:blipFill>
          <a:blip r:embed="rId3"/>
          <a:stretch>
            <a:fillRect/>
          </a:stretch>
        </p:blipFill>
        <p:spPr>
          <a:xfrm>
            <a:off x="10043" y="576724"/>
            <a:ext cx="11761211" cy="6216155"/>
          </a:xfrm>
          <a:prstGeom prst="rect">
            <a:avLst/>
          </a:prstGeom>
        </p:spPr>
      </p:pic>
      <p:sp>
        <p:nvSpPr>
          <p:cNvPr id="5" name="TextBox 4">
            <a:extLst>
              <a:ext uri="{FF2B5EF4-FFF2-40B4-BE49-F238E27FC236}">
                <a16:creationId xmlns:a16="http://schemas.microsoft.com/office/drawing/2014/main" id="{C1BA7A40-782F-4A2A-9328-ADC0DAF9EB35}"/>
              </a:ext>
            </a:extLst>
          </p:cNvPr>
          <p:cNvSpPr txBox="1"/>
          <p:nvPr/>
        </p:nvSpPr>
        <p:spPr>
          <a:xfrm>
            <a:off x="6284657" y="574636"/>
            <a:ext cx="5574888" cy="1930850"/>
          </a:xfrm>
          <a:prstGeom prst="rect">
            <a:avLst/>
          </a:prstGeom>
          <a:noFill/>
        </p:spPr>
        <p:txBody>
          <a:bodyPr wrap="square" lIns="91440" tIns="45720" rIns="91440" bIns="45720" anchor="t">
            <a:spAutoFit/>
          </a:bodyPr>
          <a:lstStyle/>
          <a:p>
            <a:pPr>
              <a:lnSpc>
                <a:spcPct val="107000"/>
              </a:lnSpc>
              <a:spcAft>
                <a:spcPts val="800"/>
              </a:spcAft>
            </a:pPr>
            <a:r>
              <a:rPr lang="en-GB" sz="2800">
                <a:effectLst/>
                <a:latin typeface="Calibri"/>
                <a:ea typeface="Calibri" panose="020F0502020204030204" pitchFamily="34" charset="0"/>
                <a:cs typeface="Arial"/>
              </a:rPr>
              <a:t>GUI</a:t>
            </a:r>
          </a:p>
          <a:p>
            <a:pPr marL="342900" indent="-342900">
              <a:lnSpc>
                <a:spcPct val="107000"/>
              </a:lnSpc>
              <a:spcAft>
                <a:spcPts val="800"/>
              </a:spcAft>
              <a:buAutoNum type="arabicPeriod"/>
            </a:pPr>
            <a:r>
              <a:rPr lang="en-GB">
                <a:latin typeface="Calibri"/>
                <a:ea typeface="Calibri" panose="020F0502020204030204" pitchFamily="34" charset="0"/>
                <a:cs typeface="Arial"/>
              </a:rPr>
              <a:t>In</a:t>
            </a:r>
            <a:r>
              <a:rPr lang="en-GB" sz="1800">
                <a:effectLst/>
                <a:latin typeface="Calibri"/>
                <a:ea typeface="Calibri" panose="020F0502020204030204" pitchFamily="34" charset="0"/>
                <a:cs typeface="Arial"/>
              </a:rPr>
              <a:t> the </a:t>
            </a:r>
            <a:r>
              <a:rPr lang="en-GB" sz="1800" err="1">
                <a:effectLst/>
                <a:latin typeface="Calibri"/>
                <a:ea typeface="Calibri" panose="020F0502020204030204" pitchFamily="34" charset="0"/>
                <a:cs typeface="Arial"/>
              </a:rPr>
              <a:t>Rstudio</a:t>
            </a:r>
            <a:r>
              <a:rPr lang="en-GB" sz="1800">
                <a:effectLst/>
                <a:latin typeface="Calibri"/>
                <a:ea typeface="Calibri" panose="020F0502020204030204" pitchFamily="34" charset="0"/>
                <a:cs typeface="Arial"/>
              </a:rPr>
              <a:t> Git pane, click on “History” to see the commit history for the current branch.</a:t>
            </a:r>
          </a:p>
          <a:p>
            <a:pPr marL="342900" indent="-342900">
              <a:lnSpc>
                <a:spcPct val="107000"/>
              </a:lnSpc>
              <a:spcAft>
                <a:spcPts val="800"/>
              </a:spcAft>
              <a:buAutoNum type="arabicPeriod"/>
            </a:pPr>
            <a:r>
              <a:rPr lang="en-GB">
                <a:latin typeface="Calibri"/>
                <a:ea typeface="Calibri" panose="020F0502020204030204" pitchFamily="34" charset="0"/>
                <a:cs typeface="Arial"/>
              </a:rPr>
              <a:t>We can switch between the DIFF/COMMIT or HISTORY pop ups</a:t>
            </a:r>
          </a:p>
        </p:txBody>
      </p:sp>
      <p:sp>
        <p:nvSpPr>
          <p:cNvPr id="2" name="Title 1">
            <a:extLst>
              <a:ext uri="{FF2B5EF4-FFF2-40B4-BE49-F238E27FC236}">
                <a16:creationId xmlns:a16="http://schemas.microsoft.com/office/drawing/2014/main" id="{492167A0-D444-8401-311B-78A2CECCCCA1}"/>
              </a:ext>
            </a:extLst>
          </p:cNvPr>
          <p:cNvSpPr>
            <a:spLocks noGrp="1"/>
          </p:cNvSpPr>
          <p:nvPr>
            <p:ph type="title"/>
          </p:nvPr>
        </p:nvSpPr>
        <p:spPr>
          <a:xfrm>
            <a:off x="268689" y="77491"/>
            <a:ext cx="10515600" cy="744377"/>
          </a:xfrm>
        </p:spPr>
        <p:txBody>
          <a:bodyPr>
            <a:normAutofit/>
          </a:bodyPr>
          <a:lstStyle/>
          <a:p>
            <a:r>
              <a:rPr lang="en-GB" sz="3600" dirty="0">
                <a:solidFill>
                  <a:srgbClr val="1D609D"/>
                </a:solidFill>
                <a:latin typeface="Calibri Light"/>
                <a:ea typeface="Calibri"/>
                <a:cs typeface="Calibri"/>
              </a:rPr>
              <a:t>View the commit history</a:t>
            </a:r>
          </a:p>
        </p:txBody>
      </p:sp>
      <p:sp>
        <p:nvSpPr>
          <p:cNvPr id="6" name="TextBox 5">
            <a:extLst>
              <a:ext uri="{FF2B5EF4-FFF2-40B4-BE49-F238E27FC236}">
                <a16:creationId xmlns:a16="http://schemas.microsoft.com/office/drawing/2014/main" id="{E3907E1C-A7FD-CD19-213A-CA621169B095}"/>
              </a:ext>
            </a:extLst>
          </p:cNvPr>
          <p:cNvSpPr txBox="1"/>
          <p:nvPr/>
        </p:nvSpPr>
        <p:spPr>
          <a:xfrm>
            <a:off x="510152" y="4798017"/>
            <a:ext cx="4087677"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3. The author of the commit</a:t>
            </a:r>
          </a:p>
          <a:p>
            <a:endParaRPr lang="en-GB">
              <a:cs typeface="Calibri"/>
            </a:endParaRPr>
          </a:p>
          <a:p>
            <a:r>
              <a:rPr lang="en-GB">
                <a:cs typeface="Calibri"/>
              </a:rPr>
              <a:t>4. The date the commit took place</a:t>
            </a:r>
          </a:p>
          <a:p>
            <a:endParaRPr lang="en-GB">
              <a:cs typeface="Calibri"/>
            </a:endParaRPr>
          </a:p>
          <a:p>
            <a:r>
              <a:rPr lang="en-GB">
                <a:cs typeface="Calibri"/>
              </a:rPr>
              <a:t>5. The unique ID for the commit</a:t>
            </a:r>
          </a:p>
        </p:txBody>
      </p:sp>
    </p:spTree>
    <p:extLst>
      <p:ext uri="{BB962C8B-B14F-4D97-AF65-F5344CB8AC3E}">
        <p14:creationId xmlns:p14="http://schemas.microsoft.com/office/powerpoint/2010/main" val="26903093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6CC02-4AAE-443A-B57D-A83771EA38F3}"/>
              </a:ext>
            </a:extLst>
          </p:cNvPr>
          <p:cNvSpPr>
            <a:spLocks noGrp="1"/>
          </p:cNvSpPr>
          <p:nvPr>
            <p:ph type="title"/>
          </p:nvPr>
        </p:nvSpPr>
        <p:spPr>
          <a:xfrm>
            <a:off x="838200" y="2766218"/>
            <a:ext cx="10515600" cy="1325563"/>
          </a:xfrm>
        </p:spPr>
        <p:txBody>
          <a:bodyPr>
            <a:normAutofit/>
          </a:bodyPr>
          <a:lstStyle/>
          <a:p>
            <a:r>
              <a:rPr lang="en-GB" sz="6600" b="1" dirty="0">
                <a:solidFill>
                  <a:srgbClr val="1D609D"/>
                </a:solidFill>
              </a:rPr>
              <a:t>Terminal commands</a:t>
            </a:r>
          </a:p>
        </p:txBody>
      </p:sp>
    </p:spTree>
    <p:extLst>
      <p:ext uri="{BB962C8B-B14F-4D97-AF65-F5344CB8AC3E}">
        <p14:creationId xmlns:p14="http://schemas.microsoft.com/office/powerpoint/2010/main" val="1217912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630D-F20D-48CF-B918-7193CE10C876}"/>
              </a:ext>
            </a:extLst>
          </p:cNvPr>
          <p:cNvSpPr>
            <a:spLocks noGrp="1"/>
          </p:cNvSpPr>
          <p:nvPr>
            <p:ph type="title"/>
          </p:nvPr>
        </p:nvSpPr>
        <p:spPr>
          <a:xfrm>
            <a:off x="649224" y="93749"/>
            <a:ext cx="10515600" cy="1325563"/>
          </a:xfrm>
        </p:spPr>
        <p:txBody>
          <a:bodyPr>
            <a:normAutofit/>
          </a:bodyPr>
          <a:lstStyle/>
          <a:p>
            <a:r>
              <a:rPr lang="en-GB" sz="3600" dirty="0">
                <a:solidFill>
                  <a:srgbClr val="1D609D"/>
                </a:solidFill>
              </a:rPr>
              <a:t>Create a branch</a:t>
            </a:r>
          </a:p>
        </p:txBody>
      </p:sp>
      <p:sp>
        <p:nvSpPr>
          <p:cNvPr id="3" name="Content Placeholder 2">
            <a:extLst>
              <a:ext uri="{FF2B5EF4-FFF2-40B4-BE49-F238E27FC236}">
                <a16:creationId xmlns:a16="http://schemas.microsoft.com/office/drawing/2014/main" id="{089D3375-BAAA-4F23-A267-E5605B9419AB}"/>
              </a:ext>
            </a:extLst>
          </p:cNvPr>
          <p:cNvSpPr>
            <a:spLocks noGrp="1"/>
          </p:cNvSpPr>
          <p:nvPr>
            <p:ph idx="1"/>
          </p:nvPr>
        </p:nvSpPr>
        <p:spPr>
          <a:xfrm>
            <a:off x="798576" y="1563497"/>
            <a:ext cx="10515600" cy="4351338"/>
          </a:xfrm>
        </p:spPr>
        <p:txBody>
          <a:bodyPr>
            <a:normAutofit/>
          </a:bodyPr>
          <a:lstStyle/>
          <a:p>
            <a:pPr marL="0" indent="0">
              <a:buNone/>
            </a:pPr>
            <a:r>
              <a:rPr lang="en-GB"/>
              <a:t>Terminal</a:t>
            </a:r>
          </a:p>
        </p:txBody>
      </p:sp>
      <p:sp>
        <p:nvSpPr>
          <p:cNvPr id="6" name="TextBox 5">
            <a:extLst>
              <a:ext uri="{FF2B5EF4-FFF2-40B4-BE49-F238E27FC236}">
                <a16:creationId xmlns:a16="http://schemas.microsoft.com/office/drawing/2014/main" id="{41FA3B2C-4E24-4BDF-A903-A615332EF8AA}"/>
              </a:ext>
            </a:extLst>
          </p:cNvPr>
          <p:cNvSpPr txBox="1"/>
          <p:nvPr/>
        </p:nvSpPr>
        <p:spPr>
          <a:xfrm>
            <a:off x="893064" y="2110636"/>
            <a:ext cx="11170033" cy="1714572"/>
          </a:xfrm>
          <a:prstGeom prst="rect">
            <a:avLst/>
          </a:prstGeom>
          <a:noFill/>
        </p:spPr>
        <p:txBody>
          <a:bodyPr wrap="square">
            <a:spAutoFit/>
          </a:bodyPr>
          <a:lstStyle/>
          <a:p>
            <a:pPr marL="342900" lvl="0" indent="-342900">
              <a:lnSpc>
                <a:spcPct val="107000"/>
              </a:lnSpc>
              <a:spcAft>
                <a:spcPts val="600"/>
              </a:spcAft>
              <a:buFont typeface="Arial" panose="020B0604020202020204" pitchFamily="34" charset="0"/>
              <a:buChar char="•"/>
            </a:pPr>
            <a:r>
              <a:rPr lang="en-GB" sz="1800">
                <a:effectLst/>
                <a:latin typeface="Calibri" panose="020F0502020204030204" pitchFamily="34" charset="0"/>
                <a:ea typeface="Calibri" panose="020F0502020204030204" pitchFamily="34" charset="0"/>
                <a:cs typeface="Times New Roman" panose="02020603050405020304" pitchFamily="18" charset="0"/>
              </a:rPr>
              <a:t>Use the </a:t>
            </a:r>
            <a:r>
              <a:rPr lang="en-GB"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status</a:t>
            </a:r>
            <a:r>
              <a:rPr lang="en-GB" sz="1800">
                <a:effectLst/>
                <a:latin typeface="Calibri" panose="020F0502020204030204" pitchFamily="34" charset="0"/>
                <a:ea typeface="Calibri" panose="020F0502020204030204" pitchFamily="34" charset="0"/>
                <a:cs typeface="Times New Roman" panose="02020603050405020304" pitchFamily="18" charset="0"/>
              </a:rPr>
              <a:t> command before you create a new branch. </a:t>
            </a:r>
            <a:r>
              <a:rPr lang="en-GB"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status</a:t>
            </a:r>
            <a:r>
              <a:rPr lang="en-GB" sz="1800">
                <a:effectLst/>
                <a:latin typeface="Calibri" panose="020F0502020204030204" pitchFamily="34" charset="0"/>
                <a:ea typeface="Calibri" panose="020F0502020204030204" pitchFamily="34" charset="0"/>
                <a:cs typeface="Times New Roman" panose="02020603050405020304" pitchFamily="18" charset="0"/>
              </a:rPr>
              <a:t> displays the current state of your files and the staging area: what branch you’re on and which files have been modified or staged since the last commit.</a:t>
            </a:r>
          </a:p>
          <a:p>
            <a:pPr marL="342900" lvl="0" indent="-342900">
              <a:lnSpc>
                <a:spcPct val="107000"/>
              </a:lnSpc>
              <a:spcAft>
                <a:spcPts val="600"/>
              </a:spcAft>
              <a:buFont typeface="Arial" panose="020B0604020202020204" pitchFamily="34" charset="0"/>
              <a:buChar char="•"/>
            </a:pPr>
            <a:r>
              <a:rPr lang="en-GB"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To create a new branch:</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marL="742950" indent="-285750">
              <a:lnSpc>
                <a:spcPct val="107000"/>
              </a:lnSpc>
              <a:spcAft>
                <a:spcPts val="600"/>
              </a:spcAft>
              <a:buFont typeface="Arial" panose="020B0604020202020204" pitchFamily="34" charset="0"/>
              <a:buChar char="•"/>
            </a:pPr>
            <a:r>
              <a:rPr lang="en-GB"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checkout –b </a:t>
            </a:r>
            <a:r>
              <a:rPr lang="en-GB" sz="180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my_branch</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55273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EB8228B2-7C2B-AF43-200D-340F8C0A7A9C}"/>
              </a:ext>
            </a:extLst>
          </p:cNvPr>
          <p:cNvSpPr>
            <a:spLocks noChangeAspect="1"/>
          </p:cNvSpPr>
          <p:nvPr/>
        </p:nvSpPr>
        <p:spPr>
          <a:xfrm>
            <a:off x="2806304" y="3793300"/>
            <a:ext cx="580051" cy="580052"/>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 name="TextBox 12">
            <a:extLst>
              <a:ext uri="{FF2B5EF4-FFF2-40B4-BE49-F238E27FC236}">
                <a16:creationId xmlns:a16="http://schemas.microsoft.com/office/drawing/2014/main" id="{FCAE5F64-5595-DD8F-8CF9-FC008E25E9A8}"/>
              </a:ext>
            </a:extLst>
          </p:cNvPr>
          <p:cNvSpPr txBox="1"/>
          <p:nvPr/>
        </p:nvSpPr>
        <p:spPr>
          <a:xfrm>
            <a:off x="2937036" y="4373352"/>
            <a:ext cx="439240" cy="596140"/>
          </a:xfrm>
          <a:prstGeom prst="rect">
            <a:avLst/>
          </a:prstGeom>
          <a:noFill/>
        </p:spPr>
        <p:txBody>
          <a:bodyPr wrap="square" rtlCol="0">
            <a:spAutoFit/>
          </a:bodyPr>
          <a:lstStyle/>
          <a:p>
            <a:r>
              <a:rPr lang="en-US" sz="2400" dirty="0">
                <a:solidFill>
                  <a:schemeClr val="accent2"/>
                </a:solidFill>
              </a:rPr>
              <a:t>1</a:t>
            </a:r>
          </a:p>
        </p:txBody>
      </p:sp>
      <p:sp>
        <p:nvSpPr>
          <p:cNvPr id="17" name="TextBox 16">
            <a:extLst>
              <a:ext uri="{FF2B5EF4-FFF2-40B4-BE49-F238E27FC236}">
                <a16:creationId xmlns:a16="http://schemas.microsoft.com/office/drawing/2014/main" id="{E66B3656-CF3F-5766-9910-A76F1D64A01E}"/>
              </a:ext>
            </a:extLst>
          </p:cNvPr>
          <p:cNvSpPr txBox="1"/>
          <p:nvPr/>
        </p:nvSpPr>
        <p:spPr>
          <a:xfrm>
            <a:off x="4273872" y="4373352"/>
            <a:ext cx="439240" cy="596140"/>
          </a:xfrm>
          <a:prstGeom prst="rect">
            <a:avLst/>
          </a:prstGeom>
          <a:noFill/>
        </p:spPr>
        <p:txBody>
          <a:bodyPr wrap="square" rtlCol="0">
            <a:spAutoFit/>
          </a:bodyPr>
          <a:lstStyle/>
          <a:p>
            <a:r>
              <a:rPr lang="en-US" sz="2400" dirty="0">
                <a:solidFill>
                  <a:schemeClr val="accent2"/>
                </a:solidFill>
              </a:rPr>
              <a:t>2</a:t>
            </a:r>
          </a:p>
        </p:txBody>
      </p:sp>
      <p:grpSp>
        <p:nvGrpSpPr>
          <p:cNvPr id="33" name="Group 32">
            <a:extLst>
              <a:ext uri="{FF2B5EF4-FFF2-40B4-BE49-F238E27FC236}">
                <a16:creationId xmlns:a16="http://schemas.microsoft.com/office/drawing/2014/main" id="{2B98FAC9-0683-8AF9-6D2E-C4D59E724643}"/>
              </a:ext>
            </a:extLst>
          </p:cNvPr>
          <p:cNvGrpSpPr/>
          <p:nvPr/>
        </p:nvGrpSpPr>
        <p:grpSpPr>
          <a:xfrm>
            <a:off x="3386355" y="3793300"/>
            <a:ext cx="1326757" cy="580052"/>
            <a:chOff x="3386355" y="3793300"/>
            <a:chExt cx="1326757" cy="580052"/>
          </a:xfrm>
        </p:grpSpPr>
        <p:sp>
          <p:nvSpPr>
            <p:cNvPr id="16" name="Oval 15">
              <a:extLst>
                <a:ext uri="{FF2B5EF4-FFF2-40B4-BE49-F238E27FC236}">
                  <a16:creationId xmlns:a16="http://schemas.microsoft.com/office/drawing/2014/main" id="{918ADABF-9A55-5588-6C36-EA64CE9BD08F}"/>
                </a:ext>
              </a:extLst>
            </p:cNvPr>
            <p:cNvSpPr>
              <a:spLocks noChangeAspect="1"/>
            </p:cNvSpPr>
            <p:nvPr/>
          </p:nvSpPr>
          <p:spPr>
            <a:xfrm>
              <a:off x="4133061" y="3793300"/>
              <a:ext cx="580051" cy="580052"/>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18" name="Straight Connector 17">
              <a:extLst>
                <a:ext uri="{FF2B5EF4-FFF2-40B4-BE49-F238E27FC236}">
                  <a16:creationId xmlns:a16="http://schemas.microsoft.com/office/drawing/2014/main" id="{F9158896-845E-5BFB-458D-911CE0146E34}"/>
                </a:ext>
              </a:extLst>
            </p:cNvPr>
            <p:cNvCxnSpPr>
              <a:cxnSpLocks/>
              <a:stCxn id="12" idx="6"/>
              <a:endCxn id="16" idx="2"/>
            </p:cNvCxnSpPr>
            <p:nvPr/>
          </p:nvCxnSpPr>
          <p:spPr>
            <a:xfrm>
              <a:off x="3386355" y="4083326"/>
              <a:ext cx="746705"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1" name="Down Arrow Callout 20">
            <a:extLst>
              <a:ext uri="{FF2B5EF4-FFF2-40B4-BE49-F238E27FC236}">
                <a16:creationId xmlns:a16="http://schemas.microsoft.com/office/drawing/2014/main" id="{293EBAE4-3626-6DF9-1B4F-2D4F09D218AA}"/>
              </a:ext>
            </a:extLst>
          </p:cNvPr>
          <p:cNvSpPr/>
          <p:nvPr/>
        </p:nvSpPr>
        <p:spPr>
          <a:xfrm>
            <a:off x="3583814" y="2890717"/>
            <a:ext cx="1670924" cy="838077"/>
          </a:xfrm>
          <a:prstGeom prst="downArrowCallout">
            <a:avLst/>
          </a:prstGeom>
          <a:solidFill>
            <a:srgbClr val="FFC26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2400" dirty="0">
                <a:solidFill>
                  <a:schemeClr val="tx1"/>
                </a:solidFill>
              </a:rPr>
              <a:t>main</a:t>
            </a:r>
            <a:endParaRPr lang="en-US" sz="1200" dirty="0">
              <a:solidFill>
                <a:schemeClr val="tx1"/>
              </a:solidFill>
            </a:endParaRPr>
          </a:p>
        </p:txBody>
      </p:sp>
      <p:sp>
        <p:nvSpPr>
          <p:cNvPr id="23" name="TextBox 22">
            <a:extLst>
              <a:ext uri="{FF2B5EF4-FFF2-40B4-BE49-F238E27FC236}">
                <a16:creationId xmlns:a16="http://schemas.microsoft.com/office/drawing/2014/main" id="{1DDC4425-8F39-99D8-7A5C-C86448410999}"/>
              </a:ext>
            </a:extLst>
          </p:cNvPr>
          <p:cNvSpPr txBox="1"/>
          <p:nvPr/>
        </p:nvSpPr>
        <p:spPr>
          <a:xfrm>
            <a:off x="5600629" y="4373352"/>
            <a:ext cx="439240" cy="596140"/>
          </a:xfrm>
          <a:prstGeom prst="rect">
            <a:avLst/>
          </a:prstGeom>
          <a:noFill/>
        </p:spPr>
        <p:txBody>
          <a:bodyPr wrap="square" rtlCol="0">
            <a:spAutoFit/>
          </a:bodyPr>
          <a:lstStyle/>
          <a:p>
            <a:r>
              <a:rPr lang="en-US" sz="2400" dirty="0">
                <a:solidFill>
                  <a:schemeClr val="accent2"/>
                </a:solidFill>
              </a:rPr>
              <a:t>3</a:t>
            </a:r>
          </a:p>
        </p:txBody>
      </p:sp>
      <p:grpSp>
        <p:nvGrpSpPr>
          <p:cNvPr id="44" name="Group 43">
            <a:extLst>
              <a:ext uri="{FF2B5EF4-FFF2-40B4-BE49-F238E27FC236}">
                <a16:creationId xmlns:a16="http://schemas.microsoft.com/office/drawing/2014/main" id="{1897074C-200E-0368-BBD9-4178744CCE7F}"/>
              </a:ext>
            </a:extLst>
          </p:cNvPr>
          <p:cNvGrpSpPr/>
          <p:nvPr/>
        </p:nvGrpSpPr>
        <p:grpSpPr>
          <a:xfrm>
            <a:off x="4713112" y="3793300"/>
            <a:ext cx="1326756" cy="580052"/>
            <a:chOff x="4713112" y="3793300"/>
            <a:chExt cx="1326756" cy="580052"/>
          </a:xfrm>
        </p:grpSpPr>
        <p:sp>
          <p:nvSpPr>
            <p:cNvPr id="22" name="Oval 21">
              <a:extLst>
                <a:ext uri="{FF2B5EF4-FFF2-40B4-BE49-F238E27FC236}">
                  <a16:creationId xmlns:a16="http://schemas.microsoft.com/office/drawing/2014/main" id="{1DE797AA-E927-4279-A218-A4A2F2E57014}"/>
                </a:ext>
              </a:extLst>
            </p:cNvPr>
            <p:cNvSpPr>
              <a:spLocks noChangeAspect="1"/>
            </p:cNvSpPr>
            <p:nvPr/>
          </p:nvSpPr>
          <p:spPr>
            <a:xfrm>
              <a:off x="5459817" y="3793300"/>
              <a:ext cx="580051" cy="580052"/>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24" name="Straight Connector 23">
              <a:extLst>
                <a:ext uri="{FF2B5EF4-FFF2-40B4-BE49-F238E27FC236}">
                  <a16:creationId xmlns:a16="http://schemas.microsoft.com/office/drawing/2014/main" id="{50321EAF-EAA3-19D9-DDE9-DCE2CCD9DCD6}"/>
                </a:ext>
              </a:extLst>
            </p:cNvPr>
            <p:cNvCxnSpPr>
              <a:cxnSpLocks/>
              <a:endCxn id="22" idx="2"/>
            </p:cNvCxnSpPr>
            <p:nvPr/>
          </p:nvCxnSpPr>
          <p:spPr>
            <a:xfrm>
              <a:off x="4713112" y="4083326"/>
              <a:ext cx="746705"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5" name="Down Arrow Callout 24">
            <a:extLst>
              <a:ext uri="{FF2B5EF4-FFF2-40B4-BE49-F238E27FC236}">
                <a16:creationId xmlns:a16="http://schemas.microsoft.com/office/drawing/2014/main" id="{B4918C03-2341-976D-7F0E-CA5B78398F4D}"/>
              </a:ext>
            </a:extLst>
          </p:cNvPr>
          <p:cNvSpPr/>
          <p:nvPr/>
        </p:nvSpPr>
        <p:spPr>
          <a:xfrm>
            <a:off x="4914380" y="2891932"/>
            <a:ext cx="1670924" cy="838077"/>
          </a:xfrm>
          <a:prstGeom prst="downArrowCallout">
            <a:avLst/>
          </a:prstGeom>
          <a:solidFill>
            <a:srgbClr val="FFC26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2400" dirty="0">
                <a:solidFill>
                  <a:schemeClr val="tx1"/>
                </a:solidFill>
              </a:rPr>
              <a:t>main</a:t>
            </a:r>
            <a:endParaRPr lang="en-US" sz="1200" dirty="0">
              <a:solidFill>
                <a:schemeClr val="tx1"/>
              </a:solidFill>
            </a:endParaRPr>
          </a:p>
        </p:txBody>
      </p:sp>
      <p:sp>
        <p:nvSpPr>
          <p:cNvPr id="2" name="Down Arrow Callout 1">
            <a:extLst>
              <a:ext uri="{FF2B5EF4-FFF2-40B4-BE49-F238E27FC236}">
                <a16:creationId xmlns:a16="http://schemas.microsoft.com/office/drawing/2014/main" id="{259C76EB-94C0-C3A3-C463-ABF28D977A71}"/>
              </a:ext>
            </a:extLst>
          </p:cNvPr>
          <p:cNvSpPr/>
          <p:nvPr/>
        </p:nvSpPr>
        <p:spPr>
          <a:xfrm>
            <a:off x="4657416" y="1984318"/>
            <a:ext cx="2184852" cy="838077"/>
          </a:xfrm>
          <a:prstGeom prst="downArrowCallou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2000" dirty="0" err="1">
                <a:solidFill>
                  <a:schemeClr val="bg1"/>
                </a:solidFill>
              </a:rPr>
              <a:t>new_feature</a:t>
            </a:r>
            <a:endParaRPr lang="en-US" sz="1100" dirty="0">
              <a:solidFill>
                <a:schemeClr val="bg1"/>
              </a:solidFill>
            </a:endParaRPr>
          </a:p>
        </p:txBody>
      </p:sp>
      <p:grpSp>
        <p:nvGrpSpPr>
          <p:cNvPr id="39" name="Group 38">
            <a:extLst>
              <a:ext uri="{FF2B5EF4-FFF2-40B4-BE49-F238E27FC236}">
                <a16:creationId xmlns:a16="http://schemas.microsoft.com/office/drawing/2014/main" id="{AEED5036-36AE-6B28-A123-3C0B96B3A2E2}"/>
              </a:ext>
            </a:extLst>
          </p:cNvPr>
          <p:cNvGrpSpPr/>
          <p:nvPr/>
        </p:nvGrpSpPr>
        <p:grpSpPr>
          <a:xfrm>
            <a:off x="5954921" y="2617316"/>
            <a:ext cx="1467398" cy="1260931"/>
            <a:chOff x="5954921" y="2617316"/>
            <a:chExt cx="1467398" cy="1260931"/>
          </a:xfrm>
        </p:grpSpPr>
        <p:sp>
          <p:nvSpPr>
            <p:cNvPr id="3" name="Oval 2">
              <a:extLst>
                <a:ext uri="{FF2B5EF4-FFF2-40B4-BE49-F238E27FC236}">
                  <a16:creationId xmlns:a16="http://schemas.microsoft.com/office/drawing/2014/main" id="{36638CC2-0F3E-6E47-3555-C4EB926EB680}"/>
                </a:ext>
              </a:extLst>
            </p:cNvPr>
            <p:cNvSpPr>
              <a:spLocks noChangeAspect="1"/>
            </p:cNvSpPr>
            <p:nvPr/>
          </p:nvSpPr>
          <p:spPr>
            <a:xfrm>
              <a:off x="6842268" y="2617316"/>
              <a:ext cx="580051" cy="580052"/>
            </a:xfrm>
            <a:prstGeom prst="ellipse">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1200"/>
            </a:p>
          </p:txBody>
        </p:sp>
        <p:cxnSp>
          <p:nvCxnSpPr>
            <p:cNvPr id="4" name="Straight Connector 3">
              <a:extLst>
                <a:ext uri="{FF2B5EF4-FFF2-40B4-BE49-F238E27FC236}">
                  <a16:creationId xmlns:a16="http://schemas.microsoft.com/office/drawing/2014/main" id="{E26456BA-7773-157E-9D8A-693824DD5D32}"/>
                </a:ext>
              </a:extLst>
            </p:cNvPr>
            <p:cNvCxnSpPr>
              <a:cxnSpLocks/>
              <a:stCxn id="22" idx="7"/>
              <a:endCxn id="3" idx="3"/>
            </p:cNvCxnSpPr>
            <p:nvPr/>
          </p:nvCxnSpPr>
          <p:spPr>
            <a:xfrm flipV="1">
              <a:off x="5954921" y="3112421"/>
              <a:ext cx="972294" cy="765826"/>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8" name="Down Arrow Callout 7">
            <a:extLst>
              <a:ext uri="{FF2B5EF4-FFF2-40B4-BE49-F238E27FC236}">
                <a16:creationId xmlns:a16="http://schemas.microsoft.com/office/drawing/2014/main" id="{4CAC1D2D-6D03-7DA4-63E4-2B8F8C05EAB4}"/>
              </a:ext>
            </a:extLst>
          </p:cNvPr>
          <p:cNvSpPr/>
          <p:nvPr/>
        </p:nvSpPr>
        <p:spPr>
          <a:xfrm>
            <a:off x="6039867" y="1727930"/>
            <a:ext cx="2184852" cy="838077"/>
          </a:xfrm>
          <a:prstGeom prst="downArrowCallou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2000" dirty="0" err="1">
                <a:solidFill>
                  <a:schemeClr val="bg1"/>
                </a:solidFill>
              </a:rPr>
              <a:t>new_feature</a:t>
            </a:r>
            <a:endParaRPr lang="en-US" sz="1100" dirty="0">
              <a:solidFill>
                <a:schemeClr val="bg1"/>
              </a:solidFill>
            </a:endParaRPr>
          </a:p>
        </p:txBody>
      </p:sp>
      <p:grpSp>
        <p:nvGrpSpPr>
          <p:cNvPr id="40" name="Group 39">
            <a:extLst>
              <a:ext uri="{FF2B5EF4-FFF2-40B4-BE49-F238E27FC236}">
                <a16:creationId xmlns:a16="http://schemas.microsoft.com/office/drawing/2014/main" id="{E736FAC4-8CDF-89F7-13A3-12B5E1D81598}"/>
              </a:ext>
            </a:extLst>
          </p:cNvPr>
          <p:cNvGrpSpPr/>
          <p:nvPr/>
        </p:nvGrpSpPr>
        <p:grpSpPr>
          <a:xfrm>
            <a:off x="7422319" y="2617316"/>
            <a:ext cx="1321856" cy="580052"/>
            <a:chOff x="7422319" y="2617316"/>
            <a:chExt cx="1321856" cy="580052"/>
          </a:xfrm>
        </p:grpSpPr>
        <p:sp>
          <p:nvSpPr>
            <p:cNvPr id="9" name="Oval 8">
              <a:extLst>
                <a:ext uri="{FF2B5EF4-FFF2-40B4-BE49-F238E27FC236}">
                  <a16:creationId xmlns:a16="http://schemas.microsoft.com/office/drawing/2014/main" id="{C4621819-4F52-D5D9-BFFF-F3F1BC013E24}"/>
                </a:ext>
              </a:extLst>
            </p:cNvPr>
            <p:cNvSpPr>
              <a:spLocks noChangeAspect="1"/>
            </p:cNvSpPr>
            <p:nvPr/>
          </p:nvSpPr>
          <p:spPr>
            <a:xfrm>
              <a:off x="8164124" y="2617316"/>
              <a:ext cx="580051" cy="580052"/>
            </a:xfrm>
            <a:prstGeom prst="ellipse">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1200"/>
            </a:p>
          </p:txBody>
        </p:sp>
        <p:cxnSp>
          <p:nvCxnSpPr>
            <p:cNvPr id="10" name="Straight Connector 9">
              <a:extLst>
                <a:ext uri="{FF2B5EF4-FFF2-40B4-BE49-F238E27FC236}">
                  <a16:creationId xmlns:a16="http://schemas.microsoft.com/office/drawing/2014/main" id="{CAD408C5-D530-5EED-5A9F-F4B019F41096}"/>
                </a:ext>
              </a:extLst>
            </p:cNvPr>
            <p:cNvCxnSpPr>
              <a:cxnSpLocks/>
              <a:stCxn id="3" idx="6"/>
              <a:endCxn id="9" idx="2"/>
            </p:cNvCxnSpPr>
            <p:nvPr/>
          </p:nvCxnSpPr>
          <p:spPr>
            <a:xfrm>
              <a:off x="7422319" y="2907342"/>
              <a:ext cx="741805"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9" name="Down Arrow Callout 18">
            <a:extLst>
              <a:ext uri="{FF2B5EF4-FFF2-40B4-BE49-F238E27FC236}">
                <a16:creationId xmlns:a16="http://schemas.microsoft.com/office/drawing/2014/main" id="{687876E7-63C5-A6FA-34C0-578268CFAEF4}"/>
              </a:ext>
            </a:extLst>
          </p:cNvPr>
          <p:cNvSpPr/>
          <p:nvPr/>
        </p:nvSpPr>
        <p:spPr>
          <a:xfrm>
            <a:off x="7361723" y="1727929"/>
            <a:ext cx="2184852" cy="838077"/>
          </a:xfrm>
          <a:prstGeom prst="downArrowCallou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2000" dirty="0" err="1">
                <a:solidFill>
                  <a:schemeClr val="bg1"/>
                </a:solidFill>
              </a:rPr>
              <a:t>new_feature</a:t>
            </a:r>
            <a:endParaRPr lang="en-US" sz="1100" dirty="0">
              <a:solidFill>
                <a:schemeClr val="bg1"/>
              </a:solidFill>
            </a:endParaRPr>
          </a:p>
        </p:txBody>
      </p:sp>
      <p:grpSp>
        <p:nvGrpSpPr>
          <p:cNvPr id="41" name="Group 40">
            <a:extLst>
              <a:ext uri="{FF2B5EF4-FFF2-40B4-BE49-F238E27FC236}">
                <a16:creationId xmlns:a16="http://schemas.microsoft.com/office/drawing/2014/main" id="{30BD8876-56DE-B2D5-A149-135A7849F39E}"/>
              </a:ext>
            </a:extLst>
          </p:cNvPr>
          <p:cNvGrpSpPr/>
          <p:nvPr/>
        </p:nvGrpSpPr>
        <p:grpSpPr>
          <a:xfrm>
            <a:off x="6039867" y="3793300"/>
            <a:ext cx="1321856" cy="580052"/>
            <a:chOff x="6039867" y="3793300"/>
            <a:chExt cx="1321856" cy="580052"/>
          </a:xfrm>
        </p:grpSpPr>
        <p:sp>
          <p:nvSpPr>
            <p:cNvPr id="20" name="Oval 19">
              <a:extLst>
                <a:ext uri="{FF2B5EF4-FFF2-40B4-BE49-F238E27FC236}">
                  <a16:creationId xmlns:a16="http://schemas.microsoft.com/office/drawing/2014/main" id="{11EA9FF7-68AE-534E-0572-F86F85A34174}"/>
                </a:ext>
              </a:extLst>
            </p:cNvPr>
            <p:cNvSpPr>
              <a:spLocks noChangeAspect="1"/>
            </p:cNvSpPr>
            <p:nvPr/>
          </p:nvSpPr>
          <p:spPr>
            <a:xfrm>
              <a:off x="6781672" y="3793300"/>
              <a:ext cx="580051" cy="580052"/>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26" name="Straight Connector 25">
              <a:extLst>
                <a:ext uri="{FF2B5EF4-FFF2-40B4-BE49-F238E27FC236}">
                  <a16:creationId xmlns:a16="http://schemas.microsoft.com/office/drawing/2014/main" id="{F0DFADE2-B020-B68F-BE3F-72EA02305D70}"/>
                </a:ext>
              </a:extLst>
            </p:cNvPr>
            <p:cNvCxnSpPr>
              <a:cxnSpLocks/>
            </p:cNvCxnSpPr>
            <p:nvPr/>
          </p:nvCxnSpPr>
          <p:spPr>
            <a:xfrm>
              <a:off x="6039867" y="4083326"/>
              <a:ext cx="746705"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8" name="Up Arrow Callout 27">
            <a:extLst>
              <a:ext uri="{FF2B5EF4-FFF2-40B4-BE49-F238E27FC236}">
                <a16:creationId xmlns:a16="http://schemas.microsoft.com/office/drawing/2014/main" id="{82FEC5F9-16BB-5888-8702-C3354DDE2591}"/>
              </a:ext>
            </a:extLst>
          </p:cNvPr>
          <p:cNvSpPr/>
          <p:nvPr/>
        </p:nvSpPr>
        <p:spPr>
          <a:xfrm>
            <a:off x="6236235" y="4445885"/>
            <a:ext cx="1670924" cy="838384"/>
          </a:xfrm>
          <a:prstGeom prst="upArrowCallou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2400" dirty="0">
                <a:solidFill>
                  <a:schemeClr val="tx1"/>
                </a:solidFill>
              </a:rPr>
              <a:t>main</a:t>
            </a:r>
          </a:p>
        </p:txBody>
      </p:sp>
      <p:grpSp>
        <p:nvGrpSpPr>
          <p:cNvPr id="43" name="Group 42">
            <a:extLst>
              <a:ext uri="{FF2B5EF4-FFF2-40B4-BE49-F238E27FC236}">
                <a16:creationId xmlns:a16="http://schemas.microsoft.com/office/drawing/2014/main" id="{317883BC-6599-6379-7B3F-B29689F06EF1}"/>
              </a:ext>
            </a:extLst>
          </p:cNvPr>
          <p:cNvGrpSpPr/>
          <p:nvPr/>
        </p:nvGrpSpPr>
        <p:grpSpPr>
          <a:xfrm>
            <a:off x="7361723" y="3112421"/>
            <a:ext cx="2424088" cy="1260931"/>
            <a:chOff x="7361723" y="3112421"/>
            <a:chExt cx="2424088" cy="1260931"/>
          </a:xfrm>
        </p:grpSpPr>
        <p:sp>
          <p:nvSpPr>
            <p:cNvPr id="29" name="Oval 28">
              <a:extLst>
                <a:ext uri="{FF2B5EF4-FFF2-40B4-BE49-F238E27FC236}">
                  <a16:creationId xmlns:a16="http://schemas.microsoft.com/office/drawing/2014/main" id="{447610BF-EB4C-07EF-E11C-A494A1777DAA}"/>
                </a:ext>
              </a:extLst>
            </p:cNvPr>
            <p:cNvSpPr>
              <a:spLocks noChangeAspect="1"/>
            </p:cNvSpPr>
            <p:nvPr/>
          </p:nvSpPr>
          <p:spPr>
            <a:xfrm>
              <a:off x="9205760" y="3793300"/>
              <a:ext cx="580051" cy="580052"/>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30" name="Straight Connector 29">
              <a:extLst>
                <a:ext uri="{FF2B5EF4-FFF2-40B4-BE49-F238E27FC236}">
                  <a16:creationId xmlns:a16="http://schemas.microsoft.com/office/drawing/2014/main" id="{21F1FBBF-2086-28D8-5626-3F004B17DA1A}"/>
                </a:ext>
              </a:extLst>
            </p:cNvPr>
            <p:cNvCxnSpPr>
              <a:cxnSpLocks/>
              <a:stCxn id="29" idx="1"/>
              <a:endCxn id="9" idx="5"/>
            </p:cNvCxnSpPr>
            <p:nvPr/>
          </p:nvCxnSpPr>
          <p:spPr>
            <a:xfrm flipH="1" flipV="1">
              <a:off x="8659228" y="3112421"/>
              <a:ext cx="631479" cy="765826"/>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5A50A12-70B2-D257-24C4-68D56DB9931A}"/>
                </a:ext>
              </a:extLst>
            </p:cNvPr>
            <p:cNvCxnSpPr>
              <a:cxnSpLocks/>
              <a:stCxn id="20" idx="6"/>
              <a:endCxn id="29" idx="2"/>
            </p:cNvCxnSpPr>
            <p:nvPr/>
          </p:nvCxnSpPr>
          <p:spPr>
            <a:xfrm>
              <a:off x="7361723" y="4083326"/>
              <a:ext cx="1844037"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2" name="Up Arrow Callout 41">
            <a:extLst>
              <a:ext uri="{FF2B5EF4-FFF2-40B4-BE49-F238E27FC236}">
                <a16:creationId xmlns:a16="http://schemas.microsoft.com/office/drawing/2014/main" id="{7A821B90-4ED5-50D3-AFF6-73BCED01F223}"/>
              </a:ext>
            </a:extLst>
          </p:cNvPr>
          <p:cNvSpPr/>
          <p:nvPr/>
        </p:nvSpPr>
        <p:spPr>
          <a:xfrm>
            <a:off x="8666083" y="4453173"/>
            <a:ext cx="1670924" cy="838384"/>
          </a:xfrm>
          <a:prstGeom prst="upArrowCallou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2400" dirty="0">
                <a:solidFill>
                  <a:schemeClr val="tx1"/>
                </a:solidFill>
              </a:rPr>
              <a:t>main</a:t>
            </a:r>
          </a:p>
        </p:txBody>
      </p:sp>
      <p:sp>
        <p:nvSpPr>
          <p:cNvPr id="5" name="Title 1">
            <a:extLst>
              <a:ext uri="{FF2B5EF4-FFF2-40B4-BE49-F238E27FC236}">
                <a16:creationId xmlns:a16="http://schemas.microsoft.com/office/drawing/2014/main" id="{09C31964-7B13-C416-0998-B4705D1BB48E}"/>
              </a:ext>
            </a:extLst>
          </p:cNvPr>
          <p:cNvSpPr txBox="1">
            <a:spLocks/>
          </p:cNvSpPr>
          <p:nvPr/>
        </p:nvSpPr>
        <p:spPr>
          <a:xfrm>
            <a:off x="562449" y="444049"/>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b="1" dirty="0">
                <a:solidFill>
                  <a:srgbClr val="1D609D"/>
                </a:solidFill>
                <a:latin typeface="Arial" panose="020B0604020202020204" pitchFamily="34" charset="0"/>
                <a:cs typeface="Arial" panose="020B0604020202020204" pitchFamily="34" charset="0"/>
              </a:rPr>
              <a:t>Commits and branches</a:t>
            </a:r>
          </a:p>
        </p:txBody>
      </p:sp>
      <p:sp>
        <p:nvSpPr>
          <p:cNvPr id="31" name="Explosion 1 30">
            <a:extLst>
              <a:ext uri="{FF2B5EF4-FFF2-40B4-BE49-F238E27FC236}">
                <a16:creationId xmlns:a16="http://schemas.microsoft.com/office/drawing/2014/main" id="{54F6688D-3EDF-9169-AE51-AEA45F7D9ECC}"/>
              </a:ext>
            </a:extLst>
          </p:cNvPr>
          <p:cNvSpPr/>
          <p:nvPr/>
        </p:nvSpPr>
        <p:spPr>
          <a:xfrm>
            <a:off x="4493492" y="4812999"/>
            <a:ext cx="2751667" cy="1786467"/>
          </a:xfrm>
          <a:prstGeom prst="irregularSeal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Switch to a new branch</a:t>
            </a:r>
          </a:p>
        </p:txBody>
      </p:sp>
      <p:sp>
        <p:nvSpPr>
          <p:cNvPr id="32" name="Explosion 1 31">
            <a:extLst>
              <a:ext uri="{FF2B5EF4-FFF2-40B4-BE49-F238E27FC236}">
                <a16:creationId xmlns:a16="http://schemas.microsoft.com/office/drawing/2014/main" id="{40636F17-4406-D9E7-2C6F-0B2119D44CBD}"/>
              </a:ext>
            </a:extLst>
          </p:cNvPr>
          <p:cNvSpPr/>
          <p:nvPr/>
        </p:nvSpPr>
        <p:spPr>
          <a:xfrm>
            <a:off x="9247870" y="2091780"/>
            <a:ext cx="2751667" cy="1900798"/>
          </a:xfrm>
          <a:prstGeom prst="irregularSeal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Merge </a:t>
            </a:r>
            <a:r>
              <a:rPr lang="en-US" dirty="0" err="1"/>
              <a:t>new_feature</a:t>
            </a:r>
            <a:r>
              <a:rPr lang="en-US" dirty="0"/>
              <a:t> into main</a:t>
            </a:r>
          </a:p>
        </p:txBody>
      </p:sp>
    </p:spTree>
    <p:extLst>
      <p:ext uri="{BB962C8B-B14F-4D97-AF65-F5344CB8AC3E}">
        <p14:creationId xmlns:p14="http://schemas.microsoft.com/office/powerpoint/2010/main" val="182594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xit" presetSubtype="0" fill="hold" grpId="1" nodeType="withEffect">
                                  <p:stCondLst>
                                    <p:cond delay="0"/>
                                  </p:stCondLst>
                                  <p:childTnLst>
                                    <p:set>
                                      <p:cBhvr>
                                        <p:cTn id="30" dur="1" fill="hold">
                                          <p:stCondLst>
                                            <p:cond delay="0"/>
                                          </p:stCondLst>
                                        </p:cTn>
                                        <p:tgtEl>
                                          <p:spTgt spid="21"/>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childTnLst>
                                </p:cTn>
                              </p:par>
                              <p:par>
                                <p:cTn id="39" presetID="1" presetClass="exit" presetSubtype="0" fill="hold" grpId="1" nodeType="withEffect">
                                  <p:stCondLst>
                                    <p:cond delay="0"/>
                                  </p:stCondLst>
                                  <p:childTnLst>
                                    <p:set>
                                      <p:cBhvr>
                                        <p:cTn id="40" dur="1" fill="hold">
                                          <p:stCondLst>
                                            <p:cond delay="0"/>
                                          </p:stCondLst>
                                        </p:cTn>
                                        <p:tgtEl>
                                          <p:spTgt spid="13"/>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17"/>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23"/>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31"/>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
                                        </p:tgtEl>
                                        <p:attrNameLst>
                                          <p:attrName>style.visibility</p:attrName>
                                        </p:attrNameLst>
                                      </p:cBhvr>
                                      <p:to>
                                        <p:strVal val="visible"/>
                                      </p:to>
                                    </p:set>
                                  </p:childTnLst>
                                </p:cTn>
                              </p:par>
                              <p:par>
                                <p:cTn id="53" presetID="1" presetClass="exit" presetSubtype="0" fill="hold" grpId="1" nodeType="withEffect">
                                  <p:stCondLst>
                                    <p:cond delay="0"/>
                                  </p:stCondLst>
                                  <p:childTnLst>
                                    <p:set>
                                      <p:cBhvr>
                                        <p:cTn id="54" dur="1" fill="hold">
                                          <p:stCondLst>
                                            <p:cond delay="0"/>
                                          </p:stCondLst>
                                        </p:cTn>
                                        <p:tgtEl>
                                          <p:spTgt spid="2"/>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9"/>
                                        </p:tgtEl>
                                        <p:attrNameLst>
                                          <p:attrName>style.visibility</p:attrName>
                                        </p:attrNameLst>
                                      </p:cBhvr>
                                      <p:to>
                                        <p:strVal val="visible"/>
                                      </p:to>
                                    </p:set>
                                  </p:childTnLst>
                                </p:cTn>
                              </p:par>
                              <p:par>
                                <p:cTn id="61" presetID="1" presetClass="exit" presetSubtype="0" fill="hold" grpId="1" nodeType="withEffect">
                                  <p:stCondLst>
                                    <p:cond delay="0"/>
                                  </p:stCondLst>
                                  <p:childTnLst>
                                    <p:set>
                                      <p:cBhvr>
                                        <p:cTn id="62" dur="1" fill="hold">
                                          <p:stCondLst>
                                            <p:cond delay="0"/>
                                          </p:stCondLst>
                                        </p:cTn>
                                        <p:tgtEl>
                                          <p:spTgt spid="8"/>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childTnLst>
                                </p:cTn>
                              </p:par>
                              <p:par>
                                <p:cTn id="69" presetID="1" presetClass="exit" presetSubtype="0" fill="hold" grpId="1" nodeType="withEffect">
                                  <p:stCondLst>
                                    <p:cond delay="0"/>
                                  </p:stCondLst>
                                  <p:childTnLst>
                                    <p:set>
                                      <p:cBhvr>
                                        <p:cTn id="70" dur="1" fill="hold">
                                          <p:stCondLst>
                                            <p:cond delay="0"/>
                                          </p:stCondLst>
                                        </p:cTn>
                                        <p:tgtEl>
                                          <p:spTgt spid="25"/>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2"/>
                                        </p:tgtEl>
                                        <p:attrNameLst>
                                          <p:attrName>style.visibility</p:attrName>
                                        </p:attrNameLst>
                                      </p:cBhvr>
                                      <p:to>
                                        <p:strVal val="visible"/>
                                      </p:to>
                                    </p:set>
                                  </p:childTnLst>
                                </p:cTn>
                              </p:par>
                              <p:par>
                                <p:cTn id="81" presetID="1" presetClass="exit" presetSubtype="0" fill="hold" grpId="1" nodeType="withEffect">
                                  <p:stCondLst>
                                    <p:cond delay="0"/>
                                  </p:stCondLst>
                                  <p:childTnLst>
                                    <p:set>
                                      <p:cBhvr>
                                        <p:cTn id="82" dur="1" fill="hold">
                                          <p:stCondLst>
                                            <p:cond delay="0"/>
                                          </p:stCondLst>
                                        </p:cTn>
                                        <p:tgtEl>
                                          <p:spTgt spid="28"/>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3" grpId="1"/>
      <p:bldP spid="17" grpId="0"/>
      <p:bldP spid="17" grpId="1"/>
      <p:bldP spid="21" grpId="0" animBg="1"/>
      <p:bldP spid="21" grpId="1" animBg="1"/>
      <p:bldP spid="23" grpId="0"/>
      <p:bldP spid="23" grpId="1"/>
      <p:bldP spid="25" grpId="0" animBg="1"/>
      <p:bldP spid="25" grpId="1" animBg="1"/>
      <p:bldP spid="2" grpId="0" animBg="1"/>
      <p:bldP spid="2" grpId="1" animBg="1"/>
      <p:bldP spid="8" grpId="0" animBg="1"/>
      <p:bldP spid="8" grpId="1" animBg="1"/>
      <p:bldP spid="19" grpId="0" animBg="1"/>
      <p:bldP spid="28" grpId="0" animBg="1"/>
      <p:bldP spid="28" grpId="1" animBg="1"/>
      <p:bldP spid="42" grpId="0" animBg="1"/>
      <p:bldP spid="31" grpId="0" animBg="1"/>
      <p:bldP spid="31" grpId="1" animBg="1"/>
      <p:bldP spid="32" grpId="0" animBg="1"/>
      <p:bldP spid="32"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630D-F20D-48CF-B918-7193CE10C876}"/>
              </a:ext>
            </a:extLst>
          </p:cNvPr>
          <p:cNvSpPr>
            <a:spLocks noGrp="1"/>
          </p:cNvSpPr>
          <p:nvPr>
            <p:ph type="title"/>
          </p:nvPr>
        </p:nvSpPr>
        <p:spPr>
          <a:xfrm>
            <a:off x="685800" y="345571"/>
            <a:ext cx="10515600" cy="1325563"/>
          </a:xfrm>
        </p:spPr>
        <p:txBody>
          <a:bodyPr>
            <a:normAutofit/>
          </a:bodyPr>
          <a:lstStyle/>
          <a:p>
            <a:r>
              <a:rPr lang="en-GB" sz="3600" dirty="0">
                <a:solidFill>
                  <a:srgbClr val="1D609D"/>
                </a:solidFill>
              </a:rPr>
              <a:t>Edit some files, for example write some code to an R script</a:t>
            </a:r>
          </a:p>
        </p:txBody>
      </p:sp>
      <p:sp>
        <p:nvSpPr>
          <p:cNvPr id="3" name="Content Placeholder 2">
            <a:extLst>
              <a:ext uri="{FF2B5EF4-FFF2-40B4-BE49-F238E27FC236}">
                <a16:creationId xmlns:a16="http://schemas.microsoft.com/office/drawing/2014/main" id="{089D3375-BAAA-4F23-A267-E5605B9419AB}"/>
              </a:ext>
            </a:extLst>
          </p:cNvPr>
          <p:cNvSpPr>
            <a:spLocks noGrp="1"/>
          </p:cNvSpPr>
          <p:nvPr>
            <p:ph idx="1"/>
          </p:nvPr>
        </p:nvSpPr>
        <p:spPr>
          <a:xfrm>
            <a:off x="685800" y="2022981"/>
            <a:ext cx="10515600" cy="4351338"/>
          </a:xfrm>
        </p:spPr>
        <p:txBody>
          <a:bodyPr/>
          <a:lstStyle/>
          <a:p>
            <a:pPr marL="0" indent="0">
              <a:buNone/>
            </a:pPr>
            <a:r>
              <a:rPr lang="en-GB"/>
              <a:t>Terminal</a:t>
            </a:r>
          </a:p>
        </p:txBody>
      </p:sp>
      <p:sp>
        <p:nvSpPr>
          <p:cNvPr id="8" name="TextBox 7">
            <a:extLst>
              <a:ext uri="{FF2B5EF4-FFF2-40B4-BE49-F238E27FC236}">
                <a16:creationId xmlns:a16="http://schemas.microsoft.com/office/drawing/2014/main" id="{9641A1B3-68E1-4F21-AA6C-08D61C064927}"/>
              </a:ext>
            </a:extLst>
          </p:cNvPr>
          <p:cNvSpPr txBox="1"/>
          <p:nvPr/>
        </p:nvSpPr>
        <p:spPr>
          <a:xfrm>
            <a:off x="838200" y="2726674"/>
            <a:ext cx="10439400" cy="2169825"/>
          </a:xfrm>
          <a:prstGeom prst="rect">
            <a:avLst/>
          </a:prstGeom>
          <a:noFill/>
        </p:spPr>
        <p:txBody>
          <a:bodyPr wrap="square">
            <a:spAutoFit/>
          </a:bodyPr>
          <a:lstStyle/>
          <a:p>
            <a:pPr>
              <a:spcBef>
                <a:spcPts val="900"/>
              </a:spcBef>
              <a:spcAft>
                <a:spcPts val="9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 the terminal, </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status</a:t>
            </a:r>
            <a:r>
              <a:rPr lang="en-GB" sz="1800" dirty="0">
                <a:effectLst/>
                <a:latin typeface="Calibri" panose="020F0502020204030204" pitchFamily="34" charset="0"/>
                <a:ea typeface="Calibri" panose="020F0502020204030204" pitchFamily="34" charset="0"/>
                <a:cs typeface="Times New Roman" panose="02020603050405020304" pitchFamily="18" charset="0"/>
              </a:rPr>
              <a:t> displays the current state of your files and the staging area.</a:t>
            </a:r>
          </a:p>
          <a:p>
            <a:pPr>
              <a:spcBef>
                <a:spcPts val="900"/>
              </a:spcBef>
              <a:spcAft>
                <a:spcPts val="900"/>
              </a:spcAft>
            </a:pPr>
            <a:endParaRPr lang="en-GB" dirty="0">
              <a:latin typeface="Calibri" panose="020F0502020204030204" pitchFamily="34" charset="0"/>
              <a:ea typeface="Calibri" panose="020F0502020204030204" pitchFamily="34" charset="0"/>
              <a:cs typeface="Times New Roman" panose="02020603050405020304" pitchFamily="18" charset="0"/>
            </a:endParaRPr>
          </a:p>
          <a:p>
            <a:pPr>
              <a:spcBef>
                <a:spcPts val="900"/>
              </a:spcBef>
              <a:spcAft>
                <a:spcPts val="9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You can also use </a:t>
            </a:r>
            <a:r>
              <a:rPr lang="en-US" sz="1800" dirty="0">
                <a:effectLst/>
                <a:latin typeface="Calibri" panose="020F0502020204030204" pitchFamily="34" charset="0"/>
                <a:ea typeface="Calibri" panose="020F0502020204030204" pitchFamily="34" charset="0"/>
                <a:cs typeface="Times New Roman" panose="02020603050405020304" pitchFamily="18" charset="0"/>
              </a:rPr>
              <a:t>the </a:t>
            </a: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diff</a:t>
            </a:r>
            <a:r>
              <a:rPr lang="en-US" sz="1800" dirty="0">
                <a:effectLst/>
                <a:latin typeface="Calibri" panose="020F0502020204030204" pitchFamily="34" charset="0"/>
                <a:ea typeface="Calibri" panose="020F0502020204030204" pitchFamily="34" charset="0"/>
                <a:cs typeface="Times New Roman" panose="02020603050405020304" pitchFamily="18" charset="0"/>
              </a:rPr>
              <a:t> command to show changes. Typing the command without any options shows the uncommitted changes since the last commit.</a:t>
            </a:r>
          </a:p>
          <a:p>
            <a:pPr>
              <a:spcBef>
                <a:spcPts val="900"/>
              </a:spcBef>
              <a:spcAft>
                <a:spcPts val="900"/>
              </a:spcAft>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522798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630D-F20D-48CF-B918-7193CE10C876}"/>
              </a:ext>
            </a:extLst>
          </p:cNvPr>
          <p:cNvSpPr>
            <a:spLocks noGrp="1"/>
          </p:cNvSpPr>
          <p:nvPr>
            <p:ph type="title"/>
          </p:nvPr>
        </p:nvSpPr>
        <p:spPr>
          <a:xfrm>
            <a:off x="838200" y="0"/>
            <a:ext cx="10515600" cy="1325563"/>
          </a:xfrm>
        </p:spPr>
        <p:txBody>
          <a:bodyPr>
            <a:normAutofit/>
          </a:bodyPr>
          <a:lstStyle/>
          <a:p>
            <a:r>
              <a:rPr lang="en-GB" sz="3600" dirty="0">
                <a:solidFill>
                  <a:srgbClr val="1D609D"/>
                </a:solidFill>
              </a:rPr>
              <a:t>Stage and commit a group of changes</a:t>
            </a:r>
          </a:p>
        </p:txBody>
      </p:sp>
      <p:sp>
        <p:nvSpPr>
          <p:cNvPr id="3" name="Content Placeholder 2">
            <a:extLst>
              <a:ext uri="{FF2B5EF4-FFF2-40B4-BE49-F238E27FC236}">
                <a16:creationId xmlns:a16="http://schemas.microsoft.com/office/drawing/2014/main" id="{089D3375-BAAA-4F23-A267-E5605B9419AB}"/>
              </a:ext>
            </a:extLst>
          </p:cNvPr>
          <p:cNvSpPr>
            <a:spLocks noGrp="1"/>
          </p:cNvSpPr>
          <p:nvPr>
            <p:ph idx="1"/>
          </p:nvPr>
        </p:nvSpPr>
        <p:spPr>
          <a:xfrm>
            <a:off x="862584" y="1100201"/>
            <a:ext cx="10515600" cy="4351338"/>
          </a:xfrm>
        </p:spPr>
        <p:txBody>
          <a:bodyPr/>
          <a:lstStyle/>
          <a:p>
            <a:pPr marL="0" indent="0">
              <a:buNone/>
            </a:pPr>
            <a:r>
              <a:rPr lang="en-GB"/>
              <a:t>Terminal</a:t>
            </a:r>
          </a:p>
        </p:txBody>
      </p:sp>
      <p:sp>
        <p:nvSpPr>
          <p:cNvPr id="11" name="TextBox 10">
            <a:extLst>
              <a:ext uri="{FF2B5EF4-FFF2-40B4-BE49-F238E27FC236}">
                <a16:creationId xmlns:a16="http://schemas.microsoft.com/office/drawing/2014/main" id="{79B2D801-8BB1-4C75-8FEA-D11CEDF0CFBD}"/>
              </a:ext>
            </a:extLst>
          </p:cNvPr>
          <p:cNvSpPr txBox="1"/>
          <p:nvPr/>
        </p:nvSpPr>
        <p:spPr>
          <a:xfrm>
            <a:off x="1057656" y="1924565"/>
            <a:ext cx="10515600" cy="3760645"/>
          </a:xfrm>
          <a:prstGeom prst="rect">
            <a:avLst/>
          </a:prstGeom>
          <a:noFill/>
        </p:spPr>
        <p:txBody>
          <a:bodyPr wrap="square">
            <a:spAutoFit/>
          </a:bodyPr>
          <a:lstStyle/>
          <a:p>
            <a:pPr>
              <a:lnSpc>
                <a:spcPct val="107000"/>
              </a:lnSpc>
              <a:spcAft>
                <a:spcPts val="800"/>
              </a:spcAft>
            </a:pPr>
            <a:r>
              <a:rPr lang="en-US">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Use </a:t>
            </a:r>
            <a:r>
              <a:rPr lang="en-GB">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add</a:t>
            </a:r>
            <a:r>
              <a:rPr lang="en-US">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to add files to the staging area.</a:t>
            </a:r>
            <a:endParaRPr lang="en-GB">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600"/>
              </a:spcAft>
              <a:buFont typeface="Symbol" panose="05050102010706020507" pitchFamily="18" charset="2"/>
              <a:buChar char=""/>
            </a:pPr>
            <a:r>
              <a:rPr lang="en-US">
                <a:effectLst/>
                <a:latin typeface="Calibri" panose="020F0502020204030204" pitchFamily="34" charset="0"/>
                <a:ea typeface="Calibri" panose="020F0502020204030204" pitchFamily="34" charset="0"/>
                <a:cs typeface="Times New Roman" panose="02020603050405020304" pitchFamily="18" charset="0"/>
              </a:rPr>
              <a:t>To stage a single file:</a:t>
            </a:r>
            <a:endParaRPr lang="en-GB">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07000"/>
              </a:lnSpc>
              <a:spcAft>
                <a:spcPts val="600"/>
              </a:spcAft>
            </a:pPr>
            <a:r>
              <a:rPr lang="en-US">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add my_file.txt</a:t>
            </a:r>
            <a:endParaRPr lang="en-GB">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600"/>
              </a:spcAft>
              <a:buFont typeface="Symbol" panose="05050102010706020507" pitchFamily="18" charset="2"/>
              <a:buChar char=""/>
            </a:pPr>
            <a:r>
              <a:rPr lang="en-US">
                <a:effectLst/>
                <a:latin typeface="Calibri" panose="020F0502020204030204" pitchFamily="34" charset="0"/>
                <a:ea typeface="Calibri" panose="020F0502020204030204" pitchFamily="34" charset="0"/>
                <a:cs typeface="Times New Roman" panose="02020603050405020304" pitchFamily="18" charset="0"/>
              </a:rPr>
              <a:t>To stage all modified files:</a:t>
            </a:r>
            <a:endParaRPr lang="en-GB">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07000"/>
              </a:lnSpc>
              <a:spcAft>
                <a:spcPts val="600"/>
              </a:spcAft>
            </a:pPr>
            <a:r>
              <a:rPr lang="en-US">
                <a:effectLst/>
                <a:latin typeface="Calibri" panose="020F0502020204030204" pitchFamily="34" charset="0"/>
                <a:ea typeface="Calibri" panose="020F0502020204030204" pitchFamily="34" charset="0"/>
                <a:cs typeface="Times New Roman" panose="02020603050405020304" pitchFamily="18" charset="0"/>
              </a:rPr>
              <a:t> </a:t>
            </a:r>
            <a:r>
              <a:rPr lang="en-US">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add .</a:t>
            </a:r>
            <a:endParaRPr lang="en-GB">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US">
                <a:effectLst/>
                <a:latin typeface="Calibri" panose="020F0502020204030204" pitchFamily="34" charset="0"/>
                <a:ea typeface="Calibri" panose="020F0502020204030204" pitchFamily="34" charset="0"/>
                <a:cs typeface="Times New Roman" panose="02020603050405020304" pitchFamily="18" charset="0"/>
              </a:rPr>
              <a:t>Use </a:t>
            </a:r>
            <a:r>
              <a:rPr lang="en-GB">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commit</a:t>
            </a:r>
            <a:r>
              <a:rPr lang="en-US">
                <a:effectLst/>
                <a:latin typeface="Calibri" panose="020F0502020204030204" pitchFamily="34" charset="0"/>
                <a:ea typeface="Calibri" panose="020F0502020204030204" pitchFamily="34" charset="0"/>
                <a:cs typeface="Times New Roman" panose="02020603050405020304" pitchFamily="18" charset="0"/>
              </a:rPr>
              <a:t> to commit the staged files.</a:t>
            </a:r>
            <a:endParaRPr lang="en-GB">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600"/>
              </a:spcAft>
              <a:buFont typeface="Symbol" panose="05050102010706020507" pitchFamily="18" charset="2"/>
              <a:buChar char=""/>
            </a:pPr>
            <a:r>
              <a:rPr lang="en-US">
                <a:effectLst/>
                <a:latin typeface="Calibri" panose="020F0502020204030204" pitchFamily="34" charset="0"/>
                <a:ea typeface="Calibri" panose="020F0502020204030204" pitchFamily="34" charset="0"/>
                <a:cs typeface="Times New Roman" panose="02020603050405020304" pitchFamily="18" charset="0"/>
              </a:rPr>
              <a:t>To commit the staged files and open a text editor in which to type the commit message:</a:t>
            </a:r>
            <a:endParaRPr lang="en-GB">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07000"/>
              </a:lnSpc>
              <a:spcAft>
                <a:spcPts val="600"/>
              </a:spcAft>
            </a:pPr>
            <a:r>
              <a:rPr lang="en-US">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commit</a:t>
            </a:r>
            <a:endParaRPr lang="en-GB">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600"/>
              </a:spcAft>
              <a:buFont typeface="Symbol" panose="05050102010706020507" pitchFamily="18" charset="2"/>
              <a:buChar char=""/>
            </a:pPr>
            <a:r>
              <a:rPr lang="en-US">
                <a:effectLst/>
                <a:latin typeface="Calibri" panose="020F0502020204030204" pitchFamily="34" charset="0"/>
                <a:ea typeface="Calibri" panose="020F0502020204030204" pitchFamily="34" charset="0"/>
                <a:cs typeface="Times New Roman" panose="02020603050405020304" pitchFamily="18" charset="0"/>
              </a:rPr>
              <a:t>To commit your changes and type an inline commit message (instead of opening the text editor):</a:t>
            </a:r>
            <a:endParaRPr lang="en-GB">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07000"/>
              </a:lnSpc>
              <a:spcAft>
                <a:spcPts val="600"/>
              </a:spcAft>
            </a:pPr>
            <a:r>
              <a:rPr lang="en-US">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commit -m "My commit message"</a:t>
            </a:r>
            <a:endParaRPr lang="en-GB">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95059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630D-F20D-48CF-B918-7193CE10C876}"/>
              </a:ext>
            </a:extLst>
          </p:cNvPr>
          <p:cNvSpPr>
            <a:spLocks noGrp="1"/>
          </p:cNvSpPr>
          <p:nvPr>
            <p:ph type="title"/>
          </p:nvPr>
        </p:nvSpPr>
        <p:spPr>
          <a:xfrm>
            <a:off x="771144" y="133477"/>
            <a:ext cx="10515600" cy="1325563"/>
          </a:xfrm>
        </p:spPr>
        <p:txBody>
          <a:bodyPr>
            <a:normAutofit/>
          </a:bodyPr>
          <a:lstStyle/>
          <a:p>
            <a:r>
              <a:rPr lang="en-GB" sz="3200" dirty="0">
                <a:solidFill>
                  <a:srgbClr val="1D609D"/>
                </a:solidFill>
              </a:rPr>
              <a:t>Push changes</a:t>
            </a:r>
          </a:p>
        </p:txBody>
      </p:sp>
      <p:sp>
        <p:nvSpPr>
          <p:cNvPr id="9" name="TextBox 8">
            <a:extLst>
              <a:ext uri="{FF2B5EF4-FFF2-40B4-BE49-F238E27FC236}">
                <a16:creationId xmlns:a16="http://schemas.microsoft.com/office/drawing/2014/main" id="{2D8C777A-8CFA-4E5C-91AC-93735D597E74}"/>
              </a:ext>
            </a:extLst>
          </p:cNvPr>
          <p:cNvSpPr txBox="1"/>
          <p:nvPr/>
        </p:nvSpPr>
        <p:spPr>
          <a:xfrm>
            <a:off x="1097280" y="1267525"/>
            <a:ext cx="9095232" cy="4361002"/>
          </a:xfrm>
          <a:prstGeom prst="rect">
            <a:avLst/>
          </a:prstGeom>
          <a:noFill/>
        </p:spPr>
        <p:txBody>
          <a:bodyPr wrap="square">
            <a:spAutoFit/>
          </a:bodyPr>
          <a:lstStyle/>
          <a:p>
            <a:pPr>
              <a:lnSpc>
                <a:spcPct val="107000"/>
              </a:lnSpc>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Terminal</a:t>
            </a:r>
          </a:p>
          <a:p>
            <a:pPr>
              <a:lnSpc>
                <a:spcPct val="107000"/>
              </a:lnSpc>
              <a:spcAft>
                <a:spcPts val="800"/>
              </a:spcAft>
            </a:pPr>
            <a:endParaRPr lang="en-GB" sz="2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Use </a:t>
            </a:r>
            <a:r>
              <a:rPr lang="en-GB"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push</a:t>
            </a:r>
            <a:r>
              <a:rPr lang="en-US" sz="1800">
                <a:effectLst/>
                <a:latin typeface="Calibri" panose="020F0502020204030204" pitchFamily="34" charset="0"/>
                <a:ea typeface="Calibri" panose="020F0502020204030204" pitchFamily="34" charset="0"/>
                <a:cs typeface="Times New Roman" panose="02020603050405020304" pitchFamily="18" charset="0"/>
              </a:rPr>
              <a:t> to push your branch to the remote repo.</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600"/>
              </a:spcAft>
              <a:buFont typeface="Symbol" panose="05050102010706020507" pitchFamily="18" charset="2"/>
              <a:buChar char=""/>
            </a:pPr>
            <a:r>
              <a:rPr lang="en-GB" sz="1800">
                <a:effectLst/>
                <a:latin typeface="Calibri" panose="020F0502020204030204" pitchFamily="34" charset="0"/>
                <a:ea typeface="Calibri" panose="020F0502020204030204" pitchFamily="34" charset="0"/>
                <a:cs typeface="Times New Roman" panose="02020603050405020304" pitchFamily="18" charset="0"/>
              </a:rPr>
              <a:t>To push to a branch that already exists on the remote repo:</a:t>
            </a:r>
          </a:p>
          <a:p>
            <a:pPr marL="457200" indent="457200">
              <a:lnSpc>
                <a:spcPct val="107000"/>
              </a:lnSpc>
              <a:spcAft>
                <a:spcPts val="600"/>
              </a:spcAft>
            </a:pPr>
            <a:r>
              <a:rPr lang="en-GB"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push</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600"/>
              </a:spcAft>
              <a:buFont typeface="Symbol" panose="05050102010706020507" pitchFamily="18" charset="2"/>
              <a:buChar char=""/>
            </a:pPr>
            <a:r>
              <a:rPr lang="en-US" sz="1800">
                <a:effectLst/>
                <a:latin typeface="Calibri" panose="020F0502020204030204" pitchFamily="34" charset="0"/>
                <a:ea typeface="Calibri" panose="020F0502020204030204" pitchFamily="34" charset="0"/>
                <a:cs typeface="Times New Roman" panose="02020603050405020304" pitchFamily="18" charset="0"/>
              </a:rPr>
              <a:t>If your branch does not yet exist on the remote GitHub repo, the first time you push you will need to create a remote version:</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07000"/>
              </a:lnSpc>
              <a:spcAft>
                <a:spcPts val="600"/>
              </a:spcAft>
            </a:pPr>
            <a:r>
              <a:rPr lang="en-GB"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push –u origin </a:t>
            </a:r>
            <a:r>
              <a:rPr lang="en-GB" sz="180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my_branch</a:t>
            </a:r>
            <a:endParaRPr lang="en-GB">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marL="742950" indent="-285750">
              <a:lnSpc>
                <a:spcPct val="107000"/>
              </a:lnSpc>
              <a:spcAft>
                <a:spcPts val="600"/>
              </a:spcAft>
              <a:buFont typeface="Arial" panose="020B0604020202020204" pitchFamily="34" charset="0"/>
              <a:buChar char="•"/>
            </a:pPr>
            <a:endParaRPr lang="en-GB"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endParaRPr>
          </a:p>
          <a:p>
            <a:pPr marL="742950" indent="-285750">
              <a:lnSpc>
                <a:spcPct val="107000"/>
              </a:lnSpc>
              <a:spcAft>
                <a:spcPts val="600"/>
              </a:spcAft>
              <a:buFont typeface="Arial" panose="020B0604020202020204" pitchFamily="34" charset="0"/>
              <a:buChar char="•"/>
            </a:pPr>
            <a:r>
              <a:rPr lang="en-GB" sz="1800">
                <a:effectLst/>
                <a:latin typeface="Calibri" panose="020F0502020204030204" pitchFamily="34" charset="0"/>
                <a:ea typeface="Calibri" panose="020F0502020204030204" pitchFamily="34" charset="0"/>
                <a:cs typeface="Times New Roman" panose="02020603050405020304" pitchFamily="18" charset="0"/>
              </a:rPr>
              <a:t>The option </a:t>
            </a:r>
            <a:r>
              <a:rPr lang="en-GB"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-u</a:t>
            </a:r>
            <a:r>
              <a:rPr lang="en-GB" sz="1800">
                <a:effectLst/>
                <a:latin typeface="Calibri" panose="020F0502020204030204" pitchFamily="34" charset="0"/>
                <a:ea typeface="Calibri" panose="020F0502020204030204" pitchFamily="34" charset="0"/>
                <a:cs typeface="Times New Roman" panose="02020603050405020304" pitchFamily="18" charset="0"/>
              </a:rPr>
              <a:t> is a shortcut for </a:t>
            </a:r>
            <a:r>
              <a:rPr lang="en-GB"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--set-upstream</a:t>
            </a:r>
            <a:r>
              <a:rPr lang="en-GB" sz="1800">
                <a:effectLst/>
                <a:latin typeface="Calibri" panose="020F0502020204030204" pitchFamily="34" charset="0"/>
                <a:ea typeface="Calibri" panose="020F0502020204030204" pitchFamily="34" charset="0"/>
                <a:cs typeface="Times New Roman" panose="02020603050405020304" pitchFamily="18" charset="0"/>
              </a:rPr>
              <a:t>, which creates a version of the branch on the remote repo. </a:t>
            </a:r>
          </a:p>
        </p:txBody>
      </p:sp>
    </p:spTree>
    <p:extLst>
      <p:ext uri="{BB962C8B-B14F-4D97-AF65-F5344CB8AC3E}">
        <p14:creationId xmlns:p14="http://schemas.microsoft.com/office/powerpoint/2010/main" val="41525443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167A0-D444-8401-311B-78A2CECCCCA1}"/>
              </a:ext>
            </a:extLst>
          </p:cNvPr>
          <p:cNvSpPr>
            <a:spLocks noGrp="1"/>
          </p:cNvSpPr>
          <p:nvPr>
            <p:ph type="title"/>
          </p:nvPr>
        </p:nvSpPr>
        <p:spPr>
          <a:xfrm>
            <a:off x="838200" y="125091"/>
            <a:ext cx="10515600" cy="1325563"/>
          </a:xfrm>
        </p:spPr>
        <p:txBody>
          <a:bodyPr>
            <a:normAutofit/>
          </a:bodyPr>
          <a:lstStyle/>
          <a:p>
            <a:r>
              <a:rPr lang="en-GB" sz="3600" dirty="0">
                <a:solidFill>
                  <a:srgbClr val="1D609D"/>
                </a:solidFill>
                <a:latin typeface="Calibri Light"/>
                <a:ea typeface="Calibri"/>
                <a:cs typeface="Calibri"/>
              </a:rPr>
              <a:t>Pull changes into a local branch</a:t>
            </a:r>
          </a:p>
        </p:txBody>
      </p:sp>
      <p:sp>
        <p:nvSpPr>
          <p:cNvPr id="5" name="TextBox 4">
            <a:extLst>
              <a:ext uri="{FF2B5EF4-FFF2-40B4-BE49-F238E27FC236}">
                <a16:creationId xmlns:a16="http://schemas.microsoft.com/office/drawing/2014/main" id="{C1BA7A40-782F-4A2A-9328-ADC0DAF9EB35}"/>
              </a:ext>
            </a:extLst>
          </p:cNvPr>
          <p:cNvSpPr txBox="1"/>
          <p:nvPr/>
        </p:nvSpPr>
        <p:spPr>
          <a:xfrm>
            <a:off x="913637" y="1294448"/>
            <a:ext cx="7915275" cy="3135025"/>
          </a:xfrm>
          <a:prstGeom prst="rect">
            <a:avLst/>
          </a:prstGeom>
          <a:noFill/>
        </p:spPr>
        <p:txBody>
          <a:bodyPr wrap="square">
            <a:spAutoFit/>
          </a:bodyPr>
          <a:lstStyle/>
          <a:p>
            <a:pPr>
              <a:lnSpc>
                <a:spcPct val="107000"/>
              </a:lnSpc>
              <a:spcAft>
                <a:spcPts val="800"/>
              </a:spcAft>
            </a:pPr>
            <a:r>
              <a:rPr lang="en-GB" sz="2800">
                <a:effectLst/>
                <a:latin typeface="Calibri" panose="020F0502020204030204" pitchFamily="34" charset="0"/>
                <a:ea typeface="Calibri" panose="020F0502020204030204" pitchFamily="34" charset="0"/>
                <a:cs typeface="Arial" panose="020B0604020202020204" pitchFamily="34" charset="0"/>
              </a:rPr>
              <a:t>Terminal</a:t>
            </a:r>
          </a:p>
          <a:p>
            <a:pPr>
              <a:lnSpc>
                <a:spcPct val="107000"/>
              </a:lnSpc>
              <a:spcAft>
                <a:spcPts val="800"/>
              </a:spcAft>
            </a:pPr>
            <a:endParaRPr lang="en-GB" sz="280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a:effectLst/>
                <a:latin typeface="Calibri" panose="020F0502020204030204" pitchFamily="34" charset="0"/>
                <a:ea typeface="Calibri" panose="020F0502020204030204" pitchFamily="34" charset="0"/>
                <a:cs typeface="Arial" panose="020B0604020202020204" pitchFamily="34" charset="0"/>
              </a:rPr>
              <a:t>If you are not currently on the main branch, switch to it with:</a:t>
            </a:r>
          </a:p>
          <a:p>
            <a:pPr marL="574675" indent="339725">
              <a:lnSpc>
                <a:spcPct val="107000"/>
              </a:lnSpc>
              <a:spcAft>
                <a:spcPts val="600"/>
              </a:spcAft>
            </a:pPr>
            <a:r>
              <a:rPr lang="en-GB">
                <a:solidFill>
                  <a:srgbClr val="000000"/>
                </a:solidFill>
                <a:effectLst/>
                <a:latin typeface="Consolas" panose="020B0609020204030204" pitchFamily="49" charset="0"/>
                <a:ea typeface="Calibri" panose="020F0502020204030204" pitchFamily="34" charset="0"/>
                <a:cs typeface="Arial" panose="020B0604020202020204" pitchFamily="34" charset="0"/>
              </a:rPr>
              <a:t>git checkout main</a:t>
            </a:r>
            <a:endParaRPr lang="en-GB">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endParaRPr lang="en-GB" sz="280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a:effectLst/>
                <a:latin typeface="Calibri" panose="020F0502020204030204" pitchFamily="34" charset="0"/>
                <a:ea typeface="Calibri" panose="020F0502020204030204" pitchFamily="34" charset="0"/>
                <a:cs typeface="Arial" panose="020B0604020202020204" pitchFamily="34" charset="0"/>
              </a:rPr>
              <a:t>Use the </a:t>
            </a:r>
            <a:r>
              <a:rPr lang="en-GB">
                <a:solidFill>
                  <a:srgbClr val="000000"/>
                </a:solidFill>
                <a:effectLst/>
                <a:latin typeface="Consolas" panose="020B0609020204030204" pitchFamily="49" charset="0"/>
                <a:ea typeface="Calibri" panose="020F0502020204030204" pitchFamily="34" charset="0"/>
                <a:cs typeface="Arial" panose="020B0604020202020204" pitchFamily="34" charset="0"/>
              </a:rPr>
              <a:t>git pull</a:t>
            </a:r>
            <a:r>
              <a:rPr lang="en-GB">
                <a:effectLst/>
                <a:latin typeface="Calibri" panose="020F0502020204030204" pitchFamily="34" charset="0"/>
                <a:ea typeface="Calibri" panose="020F0502020204030204" pitchFamily="34" charset="0"/>
                <a:cs typeface="Arial" panose="020B0604020202020204" pitchFamily="34" charset="0"/>
              </a:rPr>
              <a:t> command to merge commits added to the remote branch into your local branch.</a:t>
            </a:r>
          </a:p>
        </p:txBody>
      </p:sp>
    </p:spTree>
    <p:extLst>
      <p:ext uri="{BB962C8B-B14F-4D97-AF65-F5344CB8AC3E}">
        <p14:creationId xmlns:p14="http://schemas.microsoft.com/office/powerpoint/2010/main" val="33794694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167A0-D444-8401-311B-78A2CECCCCA1}"/>
              </a:ext>
            </a:extLst>
          </p:cNvPr>
          <p:cNvSpPr>
            <a:spLocks noGrp="1"/>
          </p:cNvSpPr>
          <p:nvPr>
            <p:ph type="title"/>
          </p:nvPr>
        </p:nvSpPr>
        <p:spPr>
          <a:xfrm>
            <a:off x="936777" y="149535"/>
            <a:ext cx="10515600" cy="1325563"/>
          </a:xfrm>
        </p:spPr>
        <p:txBody>
          <a:bodyPr>
            <a:normAutofit/>
          </a:bodyPr>
          <a:lstStyle/>
          <a:p>
            <a:r>
              <a:rPr lang="en-GB" sz="3600" dirty="0">
                <a:solidFill>
                  <a:srgbClr val="1D609D"/>
                </a:solidFill>
                <a:latin typeface="Calibri Light"/>
                <a:ea typeface="Calibri"/>
                <a:cs typeface="Calibri"/>
              </a:rPr>
              <a:t>View the commit history</a:t>
            </a:r>
          </a:p>
        </p:txBody>
      </p:sp>
      <p:sp>
        <p:nvSpPr>
          <p:cNvPr id="5" name="TextBox 4">
            <a:extLst>
              <a:ext uri="{FF2B5EF4-FFF2-40B4-BE49-F238E27FC236}">
                <a16:creationId xmlns:a16="http://schemas.microsoft.com/office/drawing/2014/main" id="{C1BA7A40-782F-4A2A-9328-ADC0DAF9EB35}"/>
              </a:ext>
            </a:extLst>
          </p:cNvPr>
          <p:cNvSpPr txBox="1"/>
          <p:nvPr/>
        </p:nvSpPr>
        <p:spPr>
          <a:xfrm>
            <a:off x="1041653" y="1614755"/>
            <a:ext cx="7915275" cy="4084067"/>
          </a:xfrm>
          <a:prstGeom prst="rect">
            <a:avLst/>
          </a:prstGeom>
          <a:noFill/>
        </p:spPr>
        <p:txBody>
          <a:bodyPr wrap="square">
            <a:spAutoFit/>
          </a:bodyPr>
          <a:lstStyle/>
          <a:p>
            <a:pPr>
              <a:lnSpc>
                <a:spcPct val="107000"/>
              </a:lnSpc>
              <a:spcAft>
                <a:spcPts val="800"/>
              </a:spcAft>
            </a:pPr>
            <a:r>
              <a:rPr lang="en-GB" sz="2800">
                <a:effectLst/>
                <a:latin typeface="Calibri" panose="020F0502020204030204" pitchFamily="34" charset="0"/>
                <a:ea typeface="Calibri" panose="020F0502020204030204" pitchFamily="34" charset="0"/>
                <a:cs typeface="Arial" panose="020B0604020202020204" pitchFamily="34" charset="0"/>
              </a:rPr>
              <a:t>Terminal</a:t>
            </a:r>
          </a:p>
          <a:p>
            <a:pPr>
              <a:lnSpc>
                <a:spcPct val="107000"/>
              </a:lnSpc>
              <a:spcAft>
                <a:spcPts val="800"/>
              </a:spcAft>
            </a:pPr>
            <a:endParaRPr lang="en-GB" sz="280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1800">
                <a:effectLst/>
                <a:latin typeface="Calibri" panose="020F0502020204030204" pitchFamily="34" charset="0"/>
                <a:ea typeface="Calibri" panose="020F0502020204030204" pitchFamily="34" charset="0"/>
                <a:cs typeface="Arial" panose="020B0604020202020204" pitchFamily="34" charset="0"/>
              </a:rPr>
              <a:t>The </a:t>
            </a:r>
            <a:r>
              <a:rPr lang="en-GB" sz="1800">
                <a:solidFill>
                  <a:srgbClr val="000000"/>
                </a:solidFill>
                <a:effectLst/>
                <a:latin typeface="Consolas" panose="020B0609020204030204" pitchFamily="49" charset="0"/>
                <a:ea typeface="Calibri" panose="020F0502020204030204" pitchFamily="34" charset="0"/>
                <a:cs typeface="Arial" panose="020B0604020202020204" pitchFamily="34" charset="0"/>
              </a:rPr>
              <a:t>git log</a:t>
            </a:r>
            <a:r>
              <a:rPr lang="en-GB" sz="1800">
                <a:effectLst/>
                <a:latin typeface="Calibri" panose="020F0502020204030204" pitchFamily="34" charset="0"/>
                <a:ea typeface="Calibri" panose="020F0502020204030204" pitchFamily="34" charset="0"/>
                <a:cs typeface="Arial" panose="020B0604020202020204" pitchFamily="34" charset="0"/>
              </a:rPr>
              <a:t> command shows the commit history for the current branch, starting with the most recent. The </a:t>
            </a:r>
            <a:r>
              <a:rPr lang="en-GB" sz="1800">
                <a:solidFill>
                  <a:srgbClr val="000000"/>
                </a:solidFill>
                <a:effectLst/>
                <a:latin typeface="Consolas" panose="020B0609020204030204" pitchFamily="49" charset="0"/>
                <a:ea typeface="Calibri" panose="020F0502020204030204" pitchFamily="34" charset="0"/>
                <a:cs typeface="Arial" panose="020B0604020202020204" pitchFamily="34" charset="0"/>
              </a:rPr>
              <a:t>--oneline</a:t>
            </a:r>
            <a:r>
              <a:rPr lang="en-GB" sz="1800">
                <a:effectLst/>
                <a:latin typeface="Calibri" panose="020F0502020204030204" pitchFamily="34" charset="0"/>
                <a:ea typeface="Calibri" panose="020F0502020204030204" pitchFamily="34" charset="0"/>
                <a:cs typeface="Arial" panose="020B0604020202020204" pitchFamily="34" charset="0"/>
              </a:rPr>
              <a:t> option is useful to condense the output. You can limit the number of commits shown with the </a:t>
            </a:r>
            <a:r>
              <a:rPr lang="en-GB" sz="1800">
                <a:solidFill>
                  <a:srgbClr val="000000"/>
                </a:solidFill>
                <a:effectLst/>
                <a:latin typeface="Consolas" panose="020B0609020204030204" pitchFamily="49" charset="0"/>
                <a:ea typeface="Calibri" panose="020F0502020204030204" pitchFamily="34" charset="0"/>
                <a:cs typeface="Arial" panose="020B0604020202020204" pitchFamily="34" charset="0"/>
              </a:rPr>
              <a:t>–</a:t>
            </a:r>
            <a:r>
              <a:rPr lang="en-GB" sz="1800">
                <a:effectLst/>
                <a:latin typeface="Calibri" panose="020F0502020204030204" pitchFamily="34" charset="0"/>
                <a:ea typeface="Calibri" panose="020F0502020204030204" pitchFamily="34" charset="0"/>
                <a:cs typeface="Arial" panose="020B0604020202020204" pitchFamily="34" charset="0"/>
              </a:rPr>
              <a:t> option.</a:t>
            </a:r>
          </a:p>
          <a:p>
            <a:pPr>
              <a:lnSpc>
                <a:spcPct val="107000"/>
              </a:lnSpc>
              <a:spcAft>
                <a:spcPts val="800"/>
              </a:spcAft>
            </a:pPr>
            <a:endParaRPr lang="en-GB" sz="180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1800">
                <a:effectLst/>
                <a:latin typeface="Calibri" panose="020F0502020204030204" pitchFamily="34" charset="0"/>
                <a:ea typeface="Calibri" panose="020F0502020204030204" pitchFamily="34" charset="0"/>
                <a:cs typeface="Arial" panose="020B0604020202020204" pitchFamily="34" charset="0"/>
              </a:rPr>
              <a:t>For example, to see the most recent five commits on the current branch :</a:t>
            </a:r>
          </a:p>
          <a:p>
            <a:pPr indent="304800">
              <a:lnSpc>
                <a:spcPct val="107000"/>
              </a:lnSpc>
              <a:spcAft>
                <a:spcPts val="800"/>
              </a:spcAft>
            </a:pPr>
            <a:r>
              <a:rPr lang="en-GB" sz="1800">
                <a:solidFill>
                  <a:srgbClr val="000000"/>
                </a:solidFill>
                <a:effectLst/>
                <a:latin typeface="Consolas" panose="020B0609020204030204" pitchFamily="49" charset="0"/>
                <a:ea typeface="Calibri" panose="020F0502020204030204" pitchFamily="34" charset="0"/>
                <a:cs typeface="Arial" panose="020B0604020202020204" pitchFamily="34" charset="0"/>
              </a:rPr>
              <a:t>git log --oneline -5</a:t>
            </a:r>
          </a:p>
          <a:p>
            <a:pPr indent="304800">
              <a:lnSpc>
                <a:spcPct val="107000"/>
              </a:lnSpc>
              <a:spcAft>
                <a:spcPts val="800"/>
              </a:spcAft>
            </a:pPr>
            <a:endParaRPr lang="en-GB" sz="1800">
              <a:effectLst/>
              <a:latin typeface="Calibri" panose="020F0502020204030204" pitchFamily="34" charset="0"/>
              <a:ea typeface="Calibri" panose="020F0502020204030204" pitchFamily="34" charset="0"/>
              <a:cs typeface="Arial" panose="020B0604020202020204" pitchFamily="34" charset="0"/>
            </a:endParaRPr>
          </a:p>
          <a:p>
            <a:pPr>
              <a:spcAft>
                <a:spcPts val="800"/>
              </a:spcAft>
            </a:pPr>
            <a:r>
              <a:rPr lang="en-GB" sz="1800">
                <a:effectLst/>
                <a:latin typeface="Calibri" panose="020F0502020204030204" pitchFamily="34" charset="0"/>
                <a:ea typeface="Calibri" panose="020F0502020204030204" pitchFamily="34" charset="0"/>
                <a:cs typeface="Arial" panose="020B0604020202020204" pitchFamily="34" charset="0"/>
              </a:rPr>
              <a:t> </a:t>
            </a:r>
          </a:p>
        </p:txBody>
      </p:sp>
    </p:spTree>
    <p:extLst>
      <p:ext uri="{BB962C8B-B14F-4D97-AF65-F5344CB8AC3E}">
        <p14:creationId xmlns:p14="http://schemas.microsoft.com/office/powerpoint/2010/main" val="14642450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6CC02-4AAE-443A-B57D-A83771EA38F3}"/>
              </a:ext>
            </a:extLst>
          </p:cNvPr>
          <p:cNvSpPr>
            <a:spLocks noGrp="1"/>
          </p:cNvSpPr>
          <p:nvPr>
            <p:ph type="title"/>
          </p:nvPr>
        </p:nvSpPr>
        <p:spPr>
          <a:xfrm>
            <a:off x="838200" y="2766218"/>
            <a:ext cx="10515600" cy="1325563"/>
          </a:xfrm>
        </p:spPr>
        <p:txBody>
          <a:bodyPr>
            <a:normAutofit/>
          </a:bodyPr>
          <a:lstStyle/>
          <a:p>
            <a:r>
              <a:rPr lang="en-GB" sz="6600" b="1" dirty="0">
                <a:solidFill>
                  <a:srgbClr val="1D609D"/>
                </a:solidFill>
                <a:latin typeface="Arial" panose="020B0604020202020204" pitchFamily="34" charset="0"/>
                <a:cs typeface="Arial" panose="020B0604020202020204" pitchFamily="34" charset="0"/>
              </a:rPr>
              <a:t>4. Advanced topics</a:t>
            </a:r>
            <a:endParaRPr lang="en-GB" sz="6600" b="1" dirty="0">
              <a:solidFill>
                <a:srgbClr val="1D609D"/>
              </a:solidFill>
            </a:endParaRPr>
          </a:p>
        </p:txBody>
      </p:sp>
    </p:spTree>
    <p:extLst>
      <p:ext uri="{BB962C8B-B14F-4D97-AF65-F5344CB8AC3E}">
        <p14:creationId xmlns:p14="http://schemas.microsoft.com/office/powerpoint/2010/main" val="39563796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167A0-D444-8401-311B-78A2CECCCCA1}"/>
              </a:ext>
            </a:extLst>
          </p:cNvPr>
          <p:cNvSpPr>
            <a:spLocks noGrp="1"/>
          </p:cNvSpPr>
          <p:nvPr>
            <p:ph type="title"/>
          </p:nvPr>
        </p:nvSpPr>
        <p:spPr>
          <a:xfrm>
            <a:off x="936777" y="149535"/>
            <a:ext cx="10515600" cy="1325563"/>
          </a:xfrm>
        </p:spPr>
        <p:txBody>
          <a:bodyPr>
            <a:normAutofit/>
          </a:bodyPr>
          <a:lstStyle/>
          <a:p>
            <a:r>
              <a:rPr lang="en-GB" sz="3600" dirty="0">
                <a:solidFill>
                  <a:srgbClr val="1D609D"/>
                </a:solidFill>
                <a:latin typeface="Calibri Light"/>
                <a:ea typeface="Calibri"/>
                <a:cs typeface="Calibri"/>
              </a:rPr>
              <a:t>Resetting changes</a:t>
            </a:r>
          </a:p>
        </p:txBody>
      </p:sp>
      <p:sp>
        <p:nvSpPr>
          <p:cNvPr id="5" name="TextBox 4">
            <a:extLst>
              <a:ext uri="{FF2B5EF4-FFF2-40B4-BE49-F238E27FC236}">
                <a16:creationId xmlns:a16="http://schemas.microsoft.com/office/drawing/2014/main" id="{C1BA7A40-782F-4A2A-9328-ADC0DAF9EB35}"/>
              </a:ext>
            </a:extLst>
          </p:cNvPr>
          <p:cNvSpPr txBox="1"/>
          <p:nvPr/>
        </p:nvSpPr>
        <p:spPr>
          <a:xfrm>
            <a:off x="1041653" y="1614755"/>
            <a:ext cx="7915275" cy="3725635"/>
          </a:xfrm>
          <a:prstGeom prst="rect">
            <a:avLst/>
          </a:prstGeom>
          <a:noFill/>
        </p:spPr>
        <p:txBody>
          <a:bodyPr wrap="square">
            <a:spAutoFit/>
          </a:bodyPr>
          <a:lstStyle/>
          <a:p>
            <a:pPr>
              <a:lnSpc>
                <a:spcPct val="107000"/>
              </a:lnSpc>
              <a:spcAft>
                <a:spcPts val="800"/>
              </a:spcAft>
            </a:pPr>
            <a:r>
              <a:rPr lang="en-GB" sz="2800" dirty="0">
                <a:effectLst/>
                <a:latin typeface="Calibri" panose="020F0502020204030204" pitchFamily="34" charset="0"/>
                <a:ea typeface="Calibri" panose="020F0502020204030204" pitchFamily="34" charset="0"/>
                <a:cs typeface="Arial" panose="020B0604020202020204" pitchFamily="34" charset="0"/>
              </a:rPr>
              <a:t>Terminal</a:t>
            </a:r>
          </a:p>
          <a:p>
            <a:pPr>
              <a:lnSpc>
                <a:spcPct val="107000"/>
              </a:lnSpc>
              <a:spcAft>
                <a:spcPts val="800"/>
              </a:spcAft>
            </a:pPr>
            <a:r>
              <a:rPr lang="en-GB" sz="1800" dirty="0">
                <a:solidFill>
                  <a:srgbClr val="000000"/>
                </a:solidFill>
                <a:effectLst/>
                <a:latin typeface="Consolas" panose="020B0609020204030204" pitchFamily="49" charset="0"/>
                <a:ea typeface="Calibri" panose="020F0502020204030204" pitchFamily="34" charset="0"/>
                <a:cs typeface="Arial" panose="020B0604020202020204" pitchFamily="34" charset="0"/>
              </a:rPr>
              <a:t> </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marL="285750" indent="-285750">
              <a:lnSpc>
                <a:spcPct val="107000"/>
              </a:lnSpc>
              <a:spcAft>
                <a:spcPts val="800"/>
              </a:spcAft>
              <a:buFont typeface="Arial" panose="020B0604020202020204" pitchFamily="34" charset="0"/>
              <a:buChar char="•"/>
            </a:pPr>
            <a:r>
              <a:rPr lang="en-GB" sz="1800" dirty="0">
                <a:effectLst/>
                <a:latin typeface="Calibri" panose="020F0502020204030204" pitchFamily="34" charset="0"/>
                <a:ea typeface="Calibri" panose="020F0502020204030204" pitchFamily="34" charset="0"/>
                <a:cs typeface="Arial" panose="020B0604020202020204" pitchFamily="34" charset="0"/>
              </a:rPr>
              <a:t>To reset the staging </a:t>
            </a:r>
            <a:r>
              <a:rPr lang="en-GB" dirty="0">
                <a:latin typeface="Calibri" panose="020F0502020204030204" pitchFamily="34" charset="0"/>
                <a:ea typeface="Calibri" panose="020F0502020204030204" pitchFamily="34" charset="0"/>
                <a:cs typeface="Arial" panose="020B0604020202020204" pitchFamily="34" charset="0"/>
              </a:rPr>
              <a:t>area (also to undo commits) </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Arial" panose="020B0604020202020204" pitchFamily="34" charset="0"/>
              </a:rPr>
              <a:t>	</a:t>
            </a:r>
            <a:r>
              <a:rPr lang="en-GB" sz="1800" dirty="0">
                <a:solidFill>
                  <a:srgbClr val="000000"/>
                </a:solidFill>
                <a:effectLst/>
                <a:latin typeface="Consolas" panose="020B0609020204030204" pitchFamily="49" charset="0"/>
                <a:ea typeface="Calibri" panose="020F0502020204030204" pitchFamily="34" charset="0"/>
                <a:cs typeface="Arial" panose="020B0604020202020204" pitchFamily="34" charset="0"/>
              </a:rPr>
              <a:t>git reset </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marL="285750" indent="-285750">
              <a:lnSpc>
                <a:spcPct val="107000"/>
              </a:lnSpc>
              <a:spcAft>
                <a:spcPts val="800"/>
              </a:spcAft>
              <a:buFont typeface="Arial" panose="020B0604020202020204" pitchFamily="34" charset="0"/>
              <a:buChar char="•"/>
            </a:pPr>
            <a:r>
              <a:rPr lang="en-GB" sz="1800" dirty="0">
                <a:effectLst/>
                <a:latin typeface="Calibri" panose="020F0502020204030204" pitchFamily="34" charset="0"/>
                <a:ea typeface="Calibri" panose="020F0502020204030204" pitchFamily="34" charset="0"/>
                <a:cs typeface="Arial" panose="020B0604020202020204" pitchFamily="34" charset="0"/>
              </a:rPr>
              <a:t>To amend the previous commit by adding new staged changes</a:t>
            </a:r>
            <a:r>
              <a:rPr lang="en-GB" dirty="0">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Arial" panose="020B0604020202020204" pitchFamily="34" charset="0"/>
              </a:rPr>
              <a:t>	</a:t>
            </a:r>
            <a:r>
              <a:rPr lang="en-GB" sz="1800" dirty="0">
                <a:solidFill>
                  <a:srgbClr val="000000"/>
                </a:solidFill>
                <a:effectLst/>
                <a:latin typeface="Consolas" panose="020B0609020204030204" pitchFamily="49" charset="0"/>
                <a:ea typeface="Calibri" panose="020F0502020204030204" pitchFamily="34" charset="0"/>
                <a:cs typeface="Arial" panose="020B0604020202020204" pitchFamily="34" charset="0"/>
              </a:rPr>
              <a:t>git commit --amend </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marL="285750" indent="-285750">
              <a:lnSpc>
                <a:spcPct val="107000"/>
              </a:lnSpc>
              <a:spcAft>
                <a:spcPts val="800"/>
              </a:spcAft>
              <a:buFont typeface="Arial" panose="020B0604020202020204" pitchFamily="34" charset="0"/>
              <a:buChar char="•"/>
            </a:pPr>
            <a:r>
              <a:rPr lang="en-GB" sz="1800" dirty="0">
                <a:effectLst/>
                <a:latin typeface="Calibri" panose="020F0502020204030204" pitchFamily="34" charset="0"/>
                <a:ea typeface="Calibri" panose="020F0502020204030204" pitchFamily="34" charset="0"/>
                <a:cs typeface="Arial" panose="020B0604020202020204" pitchFamily="34" charset="0"/>
              </a:rPr>
              <a:t>To make a commit that reverses a previous commit</a:t>
            </a:r>
            <a:endParaRPr lang="en-GB"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Arial" panose="020B0604020202020204" pitchFamily="34" charset="0"/>
              </a:rPr>
              <a:t>	</a:t>
            </a:r>
            <a:r>
              <a:rPr lang="en-GB" sz="1800" dirty="0">
                <a:solidFill>
                  <a:srgbClr val="000000"/>
                </a:solidFill>
                <a:effectLst/>
                <a:latin typeface="Consolas" panose="020B0609020204030204" pitchFamily="49" charset="0"/>
                <a:ea typeface="Calibri" panose="020F0502020204030204" pitchFamily="34" charset="0"/>
                <a:cs typeface="Arial" panose="020B0604020202020204" pitchFamily="34" charset="0"/>
              </a:rPr>
              <a:t>git revert </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a:spcAft>
                <a:spcPts val="800"/>
              </a:spcAft>
            </a:pPr>
            <a:r>
              <a:rPr lang="en-GB" sz="1800" dirty="0">
                <a:effectLst/>
                <a:latin typeface="Calibri" panose="020F0502020204030204" pitchFamily="34" charset="0"/>
                <a:ea typeface="Calibri" panose="020F0502020204030204" pitchFamily="34" charset="0"/>
                <a:cs typeface="Arial" panose="020B0604020202020204" pitchFamily="34" charset="0"/>
              </a:rPr>
              <a:t> </a:t>
            </a:r>
          </a:p>
        </p:txBody>
      </p:sp>
    </p:spTree>
    <p:extLst>
      <p:ext uri="{BB962C8B-B14F-4D97-AF65-F5344CB8AC3E}">
        <p14:creationId xmlns:p14="http://schemas.microsoft.com/office/powerpoint/2010/main" val="34334490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167A0-D444-8401-311B-78A2CECCCCA1}"/>
              </a:ext>
            </a:extLst>
          </p:cNvPr>
          <p:cNvSpPr>
            <a:spLocks noGrp="1"/>
          </p:cNvSpPr>
          <p:nvPr>
            <p:ph type="title"/>
          </p:nvPr>
        </p:nvSpPr>
        <p:spPr>
          <a:xfrm>
            <a:off x="936777" y="149535"/>
            <a:ext cx="10515600" cy="1325563"/>
          </a:xfrm>
        </p:spPr>
        <p:txBody>
          <a:bodyPr>
            <a:normAutofit/>
          </a:bodyPr>
          <a:lstStyle/>
          <a:p>
            <a:r>
              <a:rPr lang="en-GB" sz="3600" dirty="0">
                <a:solidFill>
                  <a:srgbClr val="1D609D"/>
                </a:solidFill>
                <a:latin typeface="Calibri Light"/>
                <a:ea typeface="Calibri"/>
                <a:cs typeface="Calibri"/>
              </a:rPr>
              <a:t>Merge conflicts</a:t>
            </a:r>
          </a:p>
        </p:txBody>
      </p:sp>
      <p:sp>
        <p:nvSpPr>
          <p:cNvPr id="5" name="TextBox 4">
            <a:extLst>
              <a:ext uri="{FF2B5EF4-FFF2-40B4-BE49-F238E27FC236}">
                <a16:creationId xmlns:a16="http://schemas.microsoft.com/office/drawing/2014/main" id="{C1BA7A40-782F-4A2A-9328-ADC0DAF9EB35}"/>
              </a:ext>
            </a:extLst>
          </p:cNvPr>
          <p:cNvSpPr txBox="1"/>
          <p:nvPr/>
        </p:nvSpPr>
        <p:spPr>
          <a:xfrm>
            <a:off x="1089890" y="3281218"/>
            <a:ext cx="9522692" cy="2685607"/>
          </a:xfrm>
          <a:prstGeom prst="rect">
            <a:avLst/>
          </a:prstGeom>
          <a:noFill/>
        </p:spPr>
        <p:txBody>
          <a:bodyPr wrap="square">
            <a:spAutoFit/>
          </a:bodyPr>
          <a:lstStyle/>
          <a:p>
            <a:pPr marL="285750" indent="-285750">
              <a:lnSpc>
                <a:spcPct val="107000"/>
              </a:lnSpc>
              <a:spcAft>
                <a:spcPts val="800"/>
              </a:spcAft>
              <a:buFont typeface="Arial" panose="020B0604020202020204" pitchFamily="34" charset="0"/>
              <a:buChar char="•"/>
            </a:pPr>
            <a:r>
              <a:rPr lang="en-GB" sz="1800" dirty="0">
                <a:effectLst/>
                <a:latin typeface="Calibri" panose="020F0502020204030204" pitchFamily="34" charset="0"/>
                <a:ea typeface="Calibri" panose="020F0502020204030204" pitchFamily="34" charset="0"/>
                <a:cs typeface="Arial" panose="020B0604020202020204" pitchFamily="34" charset="0"/>
              </a:rPr>
              <a:t>The code between &lt;&lt;&lt;&lt;&lt;&lt;&lt; and ======= is the current branch </a:t>
            </a:r>
          </a:p>
          <a:p>
            <a:pPr marL="285750" indent="-285750">
              <a:lnSpc>
                <a:spcPct val="107000"/>
              </a:lnSpc>
              <a:spcAft>
                <a:spcPts val="800"/>
              </a:spcAft>
              <a:buFont typeface="Arial" panose="020B0604020202020204" pitchFamily="34" charset="0"/>
              <a:buChar char="•"/>
            </a:pPr>
            <a:r>
              <a:rPr lang="en-GB" sz="1800" dirty="0">
                <a:effectLst/>
                <a:latin typeface="Calibri" panose="020F0502020204030204" pitchFamily="34" charset="0"/>
                <a:ea typeface="Calibri" panose="020F0502020204030204" pitchFamily="34" charset="0"/>
                <a:cs typeface="Arial" panose="020B0604020202020204" pitchFamily="34" charset="0"/>
              </a:rPr>
              <a:t>The code between ======= and &gt;&gt;&gt;&gt;&gt;&gt;&gt; is the code in the branch that is being merged in </a:t>
            </a:r>
          </a:p>
          <a:p>
            <a:pPr>
              <a:spcAft>
                <a:spcPts val="800"/>
              </a:spcAft>
            </a:pP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marL="285750" indent="-285750">
              <a:spcAft>
                <a:spcPts val="800"/>
              </a:spcAft>
              <a:buFont typeface="Arial" panose="020B0604020202020204" pitchFamily="34" charset="0"/>
              <a:buChar char="•"/>
            </a:pPr>
            <a:r>
              <a:rPr lang="en-GB" dirty="0">
                <a:latin typeface="Calibri" panose="020F0502020204030204" pitchFamily="34" charset="0"/>
                <a:ea typeface="Calibri" panose="020F0502020204030204" pitchFamily="34" charset="0"/>
                <a:cs typeface="Arial" panose="020B0604020202020204" pitchFamily="34" charset="0"/>
              </a:rPr>
              <a:t>To resolve:</a:t>
            </a:r>
          </a:p>
          <a:p>
            <a:pPr marL="742950" lvl="1" indent="-285750">
              <a:spcAft>
                <a:spcPts val="800"/>
              </a:spcAft>
              <a:buFont typeface="Arial" panose="020B0604020202020204" pitchFamily="34" charset="0"/>
              <a:buChar char="•"/>
            </a:pPr>
            <a:r>
              <a:rPr lang="en-GB" dirty="0">
                <a:effectLst/>
                <a:latin typeface="Calibri" panose="020F0502020204030204" pitchFamily="34" charset="0"/>
                <a:ea typeface="Calibri" panose="020F0502020204030204" pitchFamily="34" charset="0"/>
                <a:cs typeface="Arial" panose="020B0604020202020204" pitchFamily="34" charset="0"/>
              </a:rPr>
              <a:t>Edit the code to contain the final version </a:t>
            </a:r>
            <a:endParaRPr lang="en-GB" dirty="0">
              <a:latin typeface="Calibri" panose="020F0502020204030204" pitchFamily="34" charset="0"/>
              <a:ea typeface="Calibri" panose="020F0502020204030204" pitchFamily="34" charset="0"/>
              <a:cs typeface="Arial" panose="020B0604020202020204" pitchFamily="34" charset="0"/>
            </a:endParaRPr>
          </a:p>
          <a:p>
            <a:pPr marL="742950" lvl="1" indent="-285750">
              <a:spcAft>
                <a:spcPts val="800"/>
              </a:spcAft>
              <a:buFont typeface="Arial" panose="020B0604020202020204" pitchFamily="34" charset="0"/>
              <a:buChar char="•"/>
            </a:pPr>
            <a:r>
              <a:rPr lang="en-GB" dirty="0">
                <a:effectLst/>
                <a:latin typeface="Calibri" panose="020F0502020204030204" pitchFamily="34" charset="0"/>
                <a:ea typeface="Calibri" panose="020F0502020204030204" pitchFamily="34" charset="0"/>
                <a:cs typeface="Arial" panose="020B0604020202020204" pitchFamily="34" charset="0"/>
              </a:rPr>
              <a:t>Delete the conflict markers (&lt;&lt;&lt;&lt;&lt;&lt;&lt;, =======, &gt;&gt;&gt;&gt;&gt;&gt;&gt;)</a:t>
            </a:r>
          </a:p>
          <a:p>
            <a:pPr marL="742950" lvl="1" indent="-285750">
              <a:spcAft>
                <a:spcPts val="800"/>
              </a:spcAft>
              <a:buFont typeface="Arial" panose="020B0604020202020204" pitchFamily="34" charset="0"/>
              <a:buChar char="•"/>
            </a:pPr>
            <a:r>
              <a:rPr lang="en-GB" dirty="0">
                <a:latin typeface="Calibri" panose="020F0502020204030204" pitchFamily="34" charset="0"/>
                <a:ea typeface="Calibri" panose="020F0502020204030204" pitchFamily="34" charset="0"/>
                <a:cs typeface="Arial" panose="020B0604020202020204" pitchFamily="34" charset="0"/>
              </a:rPr>
              <a:t>Stage the file and commit</a:t>
            </a:r>
            <a:r>
              <a:rPr lang="en-GB" dirty="0">
                <a:effectLst/>
                <a:latin typeface="Calibri" panose="020F0502020204030204" pitchFamily="34" charset="0"/>
                <a:ea typeface="Calibri" panose="020F0502020204030204" pitchFamily="34" charset="0"/>
                <a:cs typeface="Arial" panose="020B0604020202020204" pitchFamily="34" charset="0"/>
              </a:rPr>
              <a:t> </a:t>
            </a:r>
          </a:p>
        </p:txBody>
      </p:sp>
      <p:pic>
        <p:nvPicPr>
          <p:cNvPr id="3" name="Picture 2" descr="A screenshot of a computer code&#10;&#10;Description automatically generated">
            <a:extLst>
              <a:ext uri="{FF2B5EF4-FFF2-40B4-BE49-F238E27FC236}">
                <a16:creationId xmlns:a16="http://schemas.microsoft.com/office/drawing/2014/main" id="{EA64EAB3-B451-29AA-D2EA-98CF426A9A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4545" y="1567462"/>
            <a:ext cx="4161184" cy="1397809"/>
          </a:xfrm>
          <a:prstGeom prst="rect">
            <a:avLst/>
          </a:prstGeom>
          <a:ln>
            <a:solidFill>
              <a:schemeClr val="tx1"/>
            </a:solidFill>
          </a:ln>
        </p:spPr>
      </p:pic>
    </p:spTree>
    <p:extLst>
      <p:ext uri="{BB962C8B-B14F-4D97-AF65-F5344CB8AC3E}">
        <p14:creationId xmlns:p14="http://schemas.microsoft.com/office/powerpoint/2010/main" val="6176848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167A0-D444-8401-311B-78A2CECCCCA1}"/>
              </a:ext>
            </a:extLst>
          </p:cNvPr>
          <p:cNvSpPr>
            <a:spLocks noGrp="1"/>
          </p:cNvSpPr>
          <p:nvPr>
            <p:ph type="title"/>
          </p:nvPr>
        </p:nvSpPr>
        <p:spPr>
          <a:xfrm>
            <a:off x="936777" y="149535"/>
            <a:ext cx="10515600" cy="1325563"/>
          </a:xfrm>
        </p:spPr>
        <p:txBody>
          <a:bodyPr>
            <a:normAutofit/>
          </a:bodyPr>
          <a:lstStyle/>
          <a:p>
            <a:r>
              <a:rPr lang="en-GB" sz="3600" dirty="0">
                <a:solidFill>
                  <a:srgbClr val="1D609D"/>
                </a:solidFill>
                <a:latin typeface="Calibri Light"/>
                <a:ea typeface="Calibri"/>
                <a:cs typeface="Calibri"/>
              </a:rPr>
              <a:t>Stashing changes</a:t>
            </a:r>
          </a:p>
        </p:txBody>
      </p:sp>
      <p:sp>
        <p:nvSpPr>
          <p:cNvPr id="5" name="TextBox 4">
            <a:extLst>
              <a:ext uri="{FF2B5EF4-FFF2-40B4-BE49-F238E27FC236}">
                <a16:creationId xmlns:a16="http://schemas.microsoft.com/office/drawing/2014/main" id="{C1BA7A40-782F-4A2A-9328-ADC0DAF9EB35}"/>
              </a:ext>
            </a:extLst>
          </p:cNvPr>
          <p:cNvSpPr txBox="1"/>
          <p:nvPr/>
        </p:nvSpPr>
        <p:spPr>
          <a:xfrm>
            <a:off x="1041653" y="1614755"/>
            <a:ext cx="7915275" cy="2129814"/>
          </a:xfrm>
          <a:prstGeom prst="rect">
            <a:avLst/>
          </a:prstGeom>
          <a:noFill/>
        </p:spPr>
        <p:txBody>
          <a:bodyPr wrap="square">
            <a:spAutoFit/>
          </a:bodyPr>
          <a:lstStyle/>
          <a:p>
            <a:pPr>
              <a:lnSpc>
                <a:spcPct val="107000"/>
              </a:lnSpc>
              <a:spcAft>
                <a:spcPts val="800"/>
              </a:spcAft>
            </a:pPr>
            <a:r>
              <a:rPr lang="en-GB" sz="2800" dirty="0">
                <a:effectLst/>
                <a:latin typeface="Calibri" panose="020F0502020204030204" pitchFamily="34" charset="0"/>
                <a:ea typeface="Calibri" panose="020F0502020204030204" pitchFamily="34" charset="0"/>
                <a:cs typeface="Arial" panose="020B0604020202020204" pitchFamily="34" charset="0"/>
              </a:rPr>
              <a:t>Terminal</a:t>
            </a:r>
          </a:p>
          <a:p>
            <a:pPr>
              <a:lnSpc>
                <a:spcPct val="107000"/>
              </a:lnSpc>
              <a:spcAft>
                <a:spcPts val="800"/>
              </a:spcAft>
            </a:pPr>
            <a:r>
              <a:rPr lang="en-GB" sz="1800" dirty="0">
                <a:solidFill>
                  <a:srgbClr val="000000"/>
                </a:solidFill>
                <a:effectLst/>
                <a:latin typeface="Consolas" panose="020B0609020204030204" pitchFamily="49" charset="0"/>
                <a:ea typeface="Calibri" panose="020F0502020204030204" pitchFamily="34" charset="0"/>
                <a:cs typeface="Arial" panose="020B0604020202020204" pitchFamily="34" charset="0"/>
              </a:rPr>
              <a:t> </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marL="285750" indent="-285750">
              <a:lnSpc>
                <a:spcPct val="107000"/>
              </a:lnSpc>
              <a:spcAft>
                <a:spcPts val="800"/>
              </a:spcAft>
              <a:buFont typeface="Arial" panose="020B0604020202020204" pitchFamily="34" charset="0"/>
              <a:buChar char="•"/>
            </a:pPr>
            <a:r>
              <a:rPr lang="en-GB" sz="1800" dirty="0">
                <a:effectLst/>
                <a:latin typeface="Calibri" panose="020F0502020204030204" pitchFamily="34" charset="0"/>
                <a:ea typeface="Calibri" panose="020F0502020204030204" pitchFamily="34" charset="0"/>
                <a:cs typeface="Arial" panose="020B0604020202020204" pitchFamily="34" charset="0"/>
              </a:rPr>
              <a:t>To temporarily store your work without making a commit </a:t>
            </a:r>
            <a:endParaRPr lang="en-GB"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Arial" panose="020B0604020202020204" pitchFamily="34" charset="0"/>
              </a:rPr>
              <a:t>	</a:t>
            </a:r>
            <a:r>
              <a:rPr lang="en-GB" sz="1800" dirty="0">
                <a:solidFill>
                  <a:srgbClr val="000000"/>
                </a:solidFill>
                <a:effectLst/>
                <a:latin typeface="Consolas" panose="020B0609020204030204" pitchFamily="49" charset="0"/>
                <a:ea typeface="Calibri" panose="020F0502020204030204" pitchFamily="34" charset="0"/>
                <a:cs typeface="Arial" panose="020B0604020202020204" pitchFamily="34" charset="0"/>
              </a:rPr>
              <a:t>git </a:t>
            </a:r>
            <a:r>
              <a:rPr lang="en-GB" dirty="0">
                <a:solidFill>
                  <a:srgbClr val="000000"/>
                </a:solidFill>
                <a:latin typeface="Consolas" panose="020B0609020204030204" pitchFamily="49" charset="0"/>
                <a:ea typeface="Calibri" panose="020F0502020204030204" pitchFamily="34" charset="0"/>
                <a:cs typeface="Arial" panose="020B0604020202020204" pitchFamily="34" charset="0"/>
              </a:rPr>
              <a:t>stash</a:t>
            </a:r>
            <a:r>
              <a:rPr lang="en-GB" sz="1800" dirty="0">
                <a:solidFill>
                  <a:srgbClr val="000000"/>
                </a:solidFill>
                <a:effectLst/>
                <a:latin typeface="Consolas" panose="020B0609020204030204" pitchFamily="49" charset="0"/>
                <a:ea typeface="Calibri" panose="020F0502020204030204" pitchFamily="34" charset="0"/>
                <a:cs typeface="Arial" panose="020B0604020202020204" pitchFamily="34" charset="0"/>
              </a:rPr>
              <a:t> </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a:spcAft>
                <a:spcPts val="800"/>
              </a:spcAft>
            </a:pPr>
            <a:r>
              <a:rPr lang="en-GB" sz="1800" dirty="0">
                <a:effectLst/>
                <a:latin typeface="Calibri" panose="020F0502020204030204" pitchFamily="34" charset="0"/>
                <a:ea typeface="Calibri" panose="020F0502020204030204" pitchFamily="34" charset="0"/>
                <a:cs typeface="Arial" panose="020B0604020202020204" pitchFamily="34" charset="0"/>
              </a:rPr>
              <a:t> </a:t>
            </a:r>
          </a:p>
        </p:txBody>
      </p:sp>
    </p:spTree>
    <p:extLst>
      <p:ext uri="{BB962C8B-B14F-4D97-AF65-F5344CB8AC3E}">
        <p14:creationId xmlns:p14="http://schemas.microsoft.com/office/powerpoint/2010/main" val="28104437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6CC02-4AAE-443A-B57D-A83771EA38F3}"/>
              </a:ext>
            </a:extLst>
          </p:cNvPr>
          <p:cNvSpPr>
            <a:spLocks noGrp="1"/>
          </p:cNvSpPr>
          <p:nvPr>
            <p:ph type="title"/>
          </p:nvPr>
        </p:nvSpPr>
        <p:spPr>
          <a:xfrm>
            <a:off x="838200" y="2766218"/>
            <a:ext cx="10515600" cy="1325563"/>
          </a:xfrm>
        </p:spPr>
        <p:txBody>
          <a:bodyPr>
            <a:normAutofit/>
          </a:bodyPr>
          <a:lstStyle/>
          <a:p>
            <a:r>
              <a:rPr lang="en-GB" sz="6600" b="1" dirty="0">
                <a:solidFill>
                  <a:srgbClr val="1D609D"/>
                </a:solidFill>
                <a:latin typeface="Arial" panose="020B0604020202020204" pitchFamily="34" charset="0"/>
                <a:cs typeface="Arial" panose="020B0604020202020204" pitchFamily="34" charset="0"/>
              </a:rPr>
              <a:t>5. Effective collaboration</a:t>
            </a:r>
            <a:endParaRPr lang="en-GB" sz="6600" b="1" dirty="0">
              <a:solidFill>
                <a:srgbClr val="1D609D"/>
              </a:solidFill>
            </a:endParaRPr>
          </a:p>
        </p:txBody>
      </p:sp>
    </p:spTree>
    <p:extLst>
      <p:ext uri="{BB962C8B-B14F-4D97-AF65-F5344CB8AC3E}">
        <p14:creationId xmlns:p14="http://schemas.microsoft.com/office/powerpoint/2010/main" val="2085439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EB8228B2-7C2B-AF43-200D-340F8C0A7A9C}"/>
              </a:ext>
            </a:extLst>
          </p:cNvPr>
          <p:cNvSpPr>
            <a:spLocks noChangeAspect="1"/>
          </p:cNvSpPr>
          <p:nvPr/>
        </p:nvSpPr>
        <p:spPr>
          <a:xfrm>
            <a:off x="2806304" y="3793300"/>
            <a:ext cx="580051" cy="580052"/>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grpSp>
        <p:nvGrpSpPr>
          <p:cNvPr id="33" name="Group 32">
            <a:extLst>
              <a:ext uri="{FF2B5EF4-FFF2-40B4-BE49-F238E27FC236}">
                <a16:creationId xmlns:a16="http://schemas.microsoft.com/office/drawing/2014/main" id="{2B98FAC9-0683-8AF9-6D2E-C4D59E724643}"/>
              </a:ext>
            </a:extLst>
          </p:cNvPr>
          <p:cNvGrpSpPr/>
          <p:nvPr/>
        </p:nvGrpSpPr>
        <p:grpSpPr>
          <a:xfrm>
            <a:off x="3386355" y="3793300"/>
            <a:ext cx="1326757" cy="580052"/>
            <a:chOff x="3386355" y="3793300"/>
            <a:chExt cx="1326757" cy="580052"/>
          </a:xfrm>
        </p:grpSpPr>
        <p:sp>
          <p:nvSpPr>
            <p:cNvPr id="16" name="Oval 15">
              <a:extLst>
                <a:ext uri="{FF2B5EF4-FFF2-40B4-BE49-F238E27FC236}">
                  <a16:creationId xmlns:a16="http://schemas.microsoft.com/office/drawing/2014/main" id="{918ADABF-9A55-5588-6C36-EA64CE9BD08F}"/>
                </a:ext>
              </a:extLst>
            </p:cNvPr>
            <p:cNvSpPr>
              <a:spLocks noChangeAspect="1"/>
            </p:cNvSpPr>
            <p:nvPr/>
          </p:nvSpPr>
          <p:spPr>
            <a:xfrm>
              <a:off x="4133061" y="3793300"/>
              <a:ext cx="580051" cy="580052"/>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18" name="Straight Connector 17">
              <a:extLst>
                <a:ext uri="{FF2B5EF4-FFF2-40B4-BE49-F238E27FC236}">
                  <a16:creationId xmlns:a16="http://schemas.microsoft.com/office/drawing/2014/main" id="{F9158896-845E-5BFB-458D-911CE0146E34}"/>
                </a:ext>
              </a:extLst>
            </p:cNvPr>
            <p:cNvCxnSpPr>
              <a:cxnSpLocks/>
              <a:stCxn id="12" idx="6"/>
              <a:endCxn id="16" idx="2"/>
            </p:cNvCxnSpPr>
            <p:nvPr/>
          </p:nvCxnSpPr>
          <p:spPr>
            <a:xfrm>
              <a:off x="3386355" y="4083326"/>
              <a:ext cx="746705"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44" name="Group 43">
            <a:extLst>
              <a:ext uri="{FF2B5EF4-FFF2-40B4-BE49-F238E27FC236}">
                <a16:creationId xmlns:a16="http://schemas.microsoft.com/office/drawing/2014/main" id="{1897074C-200E-0368-BBD9-4178744CCE7F}"/>
              </a:ext>
            </a:extLst>
          </p:cNvPr>
          <p:cNvGrpSpPr/>
          <p:nvPr/>
        </p:nvGrpSpPr>
        <p:grpSpPr>
          <a:xfrm>
            <a:off x="4713112" y="3786617"/>
            <a:ext cx="1325353" cy="580052"/>
            <a:chOff x="4713112" y="3786617"/>
            <a:chExt cx="1325353" cy="580052"/>
          </a:xfrm>
        </p:grpSpPr>
        <p:sp>
          <p:nvSpPr>
            <p:cNvPr id="22" name="Oval 21">
              <a:extLst>
                <a:ext uri="{FF2B5EF4-FFF2-40B4-BE49-F238E27FC236}">
                  <a16:creationId xmlns:a16="http://schemas.microsoft.com/office/drawing/2014/main" id="{1DE797AA-E927-4279-A218-A4A2F2E57014}"/>
                </a:ext>
              </a:extLst>
            </p:cNvPr>
            <p:cNvSpPr>
              <a:spLocks noChangeAspect="1"/>
            </p:cNvSpPr>
            <p:nvPr/>
          </p:nvSpPr>
          <p:spPr>
            <a:xfrm>
              <a:off x="5458414" y="3786617"/>
              <a:ext cx="580051" cy="580052"/>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24" name="Straight Connector 23">
              <a:extLst>
                <a:ext uri="{FF2B5EF4-FFF2-40B4-BE49-F238E27FC236}">
                  <a16:creationId xmlns:a16="http://schemas.microsoft.com/office/drawing/2014/main" id="{50321EAF-EAA3-19D9-DDE9-DCE2CCD9DCD6}"/>
                </a:ext>
              </a:extLst>
            </p:cNvPr>
            <p:cNvCxnSpPr>
              <a:cxnSpLocks/>
              <a:stCxn id="16" idx="6"/>
              <a:endCxn id="22" idx="2"/>
            </p:cNvCxnSpPr>
            <p:nvPr/>
          </p:nvCxnSpPr>
          <p:spPr>
            <a:xfrm flipV="1">
              <a:off x="4713112" y="4076643"/>
              <a:ext cx="745302" cy="6683"/>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AEED5036-36AE-6B28-A123-3C0B96B3A2E2}"/>
              </a:ext>
            </a:extLst>
          </p:cNvPr>
          <p:cNvGrpSpPr/>
          <p:nvPr/>
        </p:nvGrpSpPr>
        <p:grpSpPr>
          <a:xfrm>
            <a:off x="7363818" y="3793300"/>
            <a:ext cx="1319759" cy="580052"/>
            <a:chOff x="7116318" y="3772466"/>
            <a:chExt cx="1319759" cy="580052"/>
          </a:xfrm>
        </p:grpSpPr>
        <p:sp>
          <p:nvSpPr>
            <p:cNvPr id="3" name="Oval 2">
              <a:extLst>
                <a:ext uri="{FF2B5EF4-FFF2-40B4-BE49-F238E27FC236}">
                  <a16:creationId xmlns:a16="http://schemas.microsoft.com/office/drawing/2014/main" id="{36638CC2-0F3E-6E47-3555-C4EB926EB680}"/>
                </a:ext>
              </a:extLst>
            </p:cNvPr>
            <p:cNvSpPr>
              <a:spLocks noChangeAspect="1"/>
            </p:cNvSpPr>
            <p:nvPr/>
          </p:nvSpPr>
          <p:spPr>
            <a:xfrm>
              <a:off x="7856026" y="3772466"/>
              <a:ext cx="580051" cy="580052"/>
            </a:xfrm>
            <a:prstGeom prst="ellipse">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1200"/>
            </a:p>
          </p:txBody>
        </p:sp>
        <p:cxnSp>
          <p:nvCxnSpPr>
            <p:cNvPr id="4" name="Straight Connector 3">
              <a:extLst>
                <a:ext uri="{FF2B5EF4-FFF2-40B4-BE49-F238E27FC236}">
                  <a16:creationId xmlns:a16="http://schemas.microsoft.com/office/drawing/2014/main" id="{E26456BA-7773-157E-9D8A-693824DD5D32}"/>
                </a:ext>
              </a:extLst>
            </p:cNvPr>
            <p:cNvCxnSpPr>
              <a:cxnSpLocks/>
              <a:stCxn id="57" idx="6"/>
              <a:endCxn id="3" idx="2"/>
            </p:cNvCxnSpPr>
            <p:nvPr/>
          </p:nvCxnSpPr>
          <p:spPr>
            <a:xfrm>
              <a:off x="7116318" y="4055809"/>
              <a:ext cx="739708" cy="6683"/>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E736FAC4-8CDF-89F7-13A3-12B5E1D81598}"/>
              </a:ext>
            </a:extLst>
          </p:cNvPr>
          <p:cNvGrpSpPr/>
          <p:nvPr/>
        </p:nvGrpSpPr>
        <p:grpSpPr>
          <a:xfrm>
            <a:off x="8683577" y="3793300"/>
            <a:ext cx="1321854" cy="580052"/>
            <a:chOff x="8150461" y="3778039"/>
            <a:chExt cx="1321854" cy="580052"/>
          </a:xfrm>
        </p:grpSpPr>
        <p:sp>
          <p:nvSpPr>
            <p:cNvPr id="9" name="Oval 8">
              <a:extLst>
                <a:ext uri="{FF2B5EF4-FFF2-40B4-BE49-F238E27FC236}">
                  <a16:creationId xmlns:a16="http://schemas.microsoft.com/office/drawing/2014/main" id="{C4621819-4F52-D5D9-BFFF-F3F1BC013E24}"/>
                </a:ext>
              </a:extLst>
            </p:cNvPr>
            <p:cNvSpPr>
              <a:spLocks noChangeAspect="1"/>
            </p:cNvSpPr>
            <p:nvPr/>
          </p:nvSpPr>
          <p:spPr>
            <a:xfrm>
              <a:off x="8892264" y="3778039"/>
              <a:ext cx="580051" cy="580052"/>
            </a:xfrm>
            <a:prstGeom prst="ellipse">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1200"/>
            </a:p>
          </p:txBody>
        </p:sp>
        <p:cxnSp>
          <p:nvCxnSpPr>
            <p:cNvPr id="10" name="Straight Connector 9">
              <a:extLst>
                <a:ext uri="{FF2B5EF4-FFF2-40B4-BE49-F238E27FC236}">
                  <a16:creationId xmlns:a16="http://schemas.microsoft.com/office/drawing/2014/main" id="{CAD408C5-D530-5EED-5A9F-F4B019F41096}"/>
                </a:ext>
              </a:extLst>
            </p:cNvPr>
            <p:cNvCxnSpPr>
              <a:cxnSpLocks/>
              <a:stCxn id="3" idx="6"/>
              <a:endCxn id="9" idx="2"/>
            </p:cNvCxnSpPr>
            <p:nvPr/>
          </p:nvCxnSpPr>
          <p:spPr>
            <a:xfrm>
              <a:off x="8150461" y="4068065"/>
              <a:ext cx="741803"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30BD8876-56DE-B2D5-A149-135A7849F39E}"/>
              </a:ext>
            </a:extLst>
          </p:cNvPr>
          <p:cNvGrpSpPr/>
          <p:nvPr/>
        </p:nvGrpSpPr>
        <p:grpSpPr>
          <a:xfrm>
            <a:off x="6038465" y="3786617"/>
            <a:ext cx="1325353" cy="580052"/>
            <a:chOff x="6007351" y="3786617"/>
            <a:chExt cx="1325353" cy="580052"/>
          </a:xfrm>
        </p:grpSpPr>
        <p:cxnSp>
          <p:nvCxnSpPr>
            <p:cNvPr id="26" name="Straight Connector 25">
              <a:extLst>
                <a:ext uri="{FF2B5EF4-FFF2-40B4-BE49-F238E27FC236}">
                  <a16:creationId xmlns:a16="http://schemas.microsoft.com/office/drawing/2014/main" id="{F0DFADE2-B020-B68F-BE3F-72EA02305D70}"/>
                </a:ext>
              </a:extLst>
            </p:cNvPr>
            <p:cNvCxnSpPr>
              <a:cxnSpLocks/>
              <a:stCxn id="22" idx="6"/>
              <a:endCxn id="57" idx="2"/>
            </p:cNvCxnSpPr>
            <p:nvPr/>
          </p:nvCxnSpPr>
          <p:spPr>
            <a:xfrm>
              <a:off x="6007351" y="4076643"/>
              <a:ext cx="745302"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DC26C994-1B00-DCB5-042A-55C43A1BE42B}"/>
                </a:ext>
              </a:extLst>
            </p:cNvPr>
            <p:cNvSpPr>
              <a:spLocks noChangeAspect="1"/>
            </p:cNvSpPr>
            <p:nvPr/>
          </p:nvSpPr>
          <p:spPr>
            <a:xfrm>
              <a:off x="6752653" y="3786617"/>
              <a:ext cx="580051" cy="580052"/>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43" name="Group 42">
            <a:extLst>
              <a:ext uri="{FF2B5EF4-FFF2-40B4-BE49-F238E27FC236}">
                <a16:creationId xmlns:a16="http://schemas.microsoft.com/office/drawing/2014/main" id="{317883BC-6599-6379-7B3F-B29689F06EF1}"/>
              </a:ext>
            </a:extLst>
          </p:cNvPr>
          <p:cNvGrpSpPr/>
          <p:nvPr/>
        </p:nvGrpSpPr>
        <p:grpSpPr>
          <a:xfrm>
            <a:off x="10005431" y="3786617"/>
            <a:ext cx="1321854" cy="580052"/>
            <a:chOff x="8489431" y="4542380"/>
            <a:chExt cx="1321854" cy="580052"/>
          </a:xfrm>
        </p:grpSpPr>
        <p:sp>
          <p:nvSpPr>
            <p:cNvPr id="29" name="Oval 28">
              <a:extLst>
                <a:ext uri="{FF2B5EF4-FFF2-40B4-BE49-F238E27FC236}">
                  <a16:creationId xmlns:a16="http://schemas.microsoft.com/office/drawing/2014/main" id="{447610BF-EB4C-07EF-E11C-A494A1777DAA}"/>
                </a:ext>
              </a:extLst>
            </p:cNvPr>
            <p:cNvSpPr>
              <a:spLocks noChangeAspect="1"/>
            </p:cNvSpPr>
            <p:nvPr/>
          </p:nvSpPr>
          <p:spPr>
            <a:xfrm>
              <a:off x="9231234" y="4542380"/>
              <a:ext cx="580051" cy="580052"/>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34" name="Straight Connector 33">
              <a:extLst>
                <a:ext uri="{FF2B5EF4-FFF2-40B4-BE49-F238E27FC236}">
                  <a16:creationId xmlns:a16="http://schemas.microsoft.com/office/drawing/2014/main" id="{D5A50A12-70B2-D257-24C4-68D56DB9931A}"/>
                </a:ext>
              </a:extLst>
            </p:cNvPr>
            <p:cNvCxnSpPr>
              <a:cxnSpLocks/>
              <a:stCxn id="9" idx="6"/>
              <a:endCxn id="29" idx="2"/>
            </p:cNvCxnSpPr>
            <p:nvPr/>
          </p:nvCxnSpPr>
          <p:spPr>
            <a:xfrm flipV="1">
              <a:off x="8489431" y="4832406"/>
              <a:ext cx="741803" cy="6683"/>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2" name="Up Arrow Callout 41">
            <a:extLst>
              <a:ext uri="{FF2B5EF4-FFF2-40B4-BE49-F238E27FC236}">
                <a16:creationId xmlns:a16="http://schemas.microsoft.com/office/drawing/2014/main" id="{7A821B90-4ED5-50D3-AFF6-73BCED01F223}"/>
              </a:ext>
            </a:extLst>
          </p:cNvPr>
          <p:cNvSpPr/>
          <p:nvPr/>
        </p:nvSpPr>
        <p:spPr>
          <a:xfrm>
            <a:off x="10242587" y="4453173"/>
            <a:ext cx="1670924" cy="838384"/>
          </a:xfrm>
          <a:prstGeom prst="upArrowCallou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2400" dirty="0">
                <a:solidFill>
                  <a:schemeClr val="tx1"/>
                </a:solidFill>
              </a:rPr>
              <a:t>main</a:t>
            </a:r>
          </a:p>
        </p:txBody>
      </p:sp>
      <p:sp>
        <p:nvSpPr>
          <p:cNvPr id="5" name="Title 1">
            <a:extLst>
              <a:ext uri="{FF2B5EF4-FFF2-40B4-BE49-F238E27FC236}">
                <a16:creationId xmlns:a16="http://schemas.microsoft.com/office/drawing/2014/main" id="{09C31964-7B13-C416-0998-B4705D1BB48E}"/>
              </a:ext>
            </a:extLst>
          </p:cNvPr>
          <p:cNvSpPr txBox="1">
            <a:spLocks/>
          </p:cNvSpPr>
          <p:nvPr/>
        </p:nvSpPr>
        <p:spPr>
          <a:xfrm>
            <a:off x="562449" y="444049"/>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b="1" dirty="0">
                <a:solidFill>
                  <a:srgbClr val="1D609D"/>
                </a:solidFill>
                <a:latin typeface="Arial" panose="020B0604020202020204" pitchFamily="34" charset="0"/>
                <a:cs typeface="Arial" panose="020B0604020202020204" pitchFamily="34" charset="0"/>
              </a:rPr>
              <a:t>Commits and branches</a:t>
            </a:r>
          </a:p>
        </p:txBody>
      </p:sp>
      <p:grpSp>
        <p:nvGrpSpPr>
          <p:cNvPr id="27" name="Group 26">
            <a:extLst>
              <a:ext uri="{FF2B5EF4-FFF2-40B4-BE49-F238E27FC236}">
                <a16:creationId xmlns:a16="http://schemas.microsoft.com/office/drawing/2014/main" id="{E3577B70-A784-1903-EB2D-9FB9A2342089}"/>
              </a:ext>
            </a:extLst>
          </p:cNvPr>
          <p:cNvGrpSpPr/>
          <p:nvPr/>
        </p:nvGrpSpPr>
        <p:grpSpPr>
          <a:xfrm>
            <a:off x="5953518" y="1727929"/>
            <a:ext cx="3593057" cy="2143635"/>
            <a:chOff x="5953518" y="1727929"/>
            <a:chExt cx="3593057" cy="2143635"/>
          </a:xfrm>
        </p:grpSpPr>
        <p:grpSp>
          <p:nvGrpSpPr>
            <p:cNvPr id="2" name="Group 1">
              <a:extLst>
                <a:ext uri="{FF2B5EF4-FFF2-40B4-BE49-F238E27FC236}">
                  <a16:creationId xmlns:a16="http://schemas.microsoft.com/office/drawing/2014/main" id="{DBDFBFA2-68E3-7F52-B39E-BD89D717FC65}"/>
                </a:ext>
              </a:extLst>
            </p:cNvPr>
            <p:cNvGrpSpPr/>
            <p:nvPr/>
          </p:nvGrpSpPr>
          <p:grpSpPr>
            <a:xfrm>
              <a:off x="5953518" y="2617316"/>
              <a:ext cx="1468801" cy="1254248"/>
              <a:chOff x="5953518" y="2617316"/>
              <a:chExt cx="1468801" cy="1254248"/>
            </a:xfrm>
          </p:grpSpPr>
          <p:sp>
            <p:nvSpPr>
              <p:cNvPr id="6" name="Oval 5">
                <a:extLst>
                  <a:ext uri="{FF2B5EF4-FFF2-40B4-BE49-F238E27FC236}">
                    <a16:creationId xmlns:a16="http://schemas.microsoft.com/office/drawing/2014/main" id="{7AB9B648-6E3E-7A72-899F-394A0D531E84}"/>
                  </a:ext>
                </a:extLst>
              </p:cNvPr>
              <p:cNvSpPr>
                <a:spLocks noChangeAspect="1"/>
              </p:cNvSpPr>
              <p:nvPr/>
            </p:nvSpPr>
            <p:spPr>
              <a:xfrm>
                <a:off x="6842268" y="2617316"/>
                <a:ext cx="580051" cy="580052"/>
              </a:xfrm>
              <a:prstGeom prst="ellipse">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1200"/>
              </a:p>
            </p:txBody>
          </p:sp>
          <p:cxnSp>
            <p:nvCxnSpPr>
              <p:cNvPr id="7" name="Straight Connector 6">
                <a:extLst>
                  <a:ext uri="{FF2B5EF4-FFF2-40B4-BE49-F238E27FC236}">
                    <a16:creationId xmlns:a16="http://schemas.microsoft.com/office/drawing/2014/main" id="{CC3B4247-927F-BD71-0D8A-F25C920C1F6B}"/>
                  </a:ext>
                </a:extLst>
              </p:cNvPr>
              <p:cNvCxnSpPr>
                <a:cxnSpLocks/>
                <a:stCxn id="22" idx="7"/>
                <a:endCxn id="6" idx="3"/>
              </p:cNvCxnSpPr>
              <p:nvPr/>
            </p:nvCxnSpPr>
            <p:spPr>
              <a:xfrm flipV="1">
                <a:off x="5953518" y="3112421"/>
                <a:ext cx="973697" cy="759143"/>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13E0A8F8-3234-BFCA-B01E-A6F81D63F451}"/>
                </a:ext>
              </a:extLst>
            </p:cNvPr>
            <p:cNvGrpSpPr/>
            <p:nvPr/>
          </p:nvGrpSpPr>
          <p:grpSpPr>
            <a:xfrm>
              <a:off x="7422319" y="2617316"/>
              <a:ext cx="1321856" cy="580052"/>
              <a:chOff x="7422319" y="2617316"/>
              <a:chExt cx="1321856" cy="580052"/>
            </a:xfrm>
          </p:grpSpPr>
          <p:sp>
            <p:nvSpPr>
              <p:cNvPr id="11" name="Oval 10">
                <a:extLst>
                  <a:ext uri="{FF2B5EF4-FFF2-40B4-BE49-F238E27FC236}">
                    <a16:creationId xmlns:a16="http://schemas.microsoft.com/office/drawing/2014/main" id="{8A550295-FF09-EE6A-C75D-A3092D634B99}"/>
                  </a:ext>
                </a:extLst>
              </p:cNvPr>
              <p:cNvSpPr>
                <a:spLocks noChangeAspect="1"/>
              </p:cNvSpPr>
              <p:nvPr/>
            </p:nvSpPr>
            <p:spPr>
              <a:xfrm>
                <a:off x="8164124" y="2617316"/>
                <a:ext cx="580051" cy="580052"/>
              </a:xfrm>
              <a:prstGeom prst="ellipse">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1200"/>
              </a:p>
            </p:txBody>
          </p:sp>
          <p:cxnSp>
            <p:nvCxnSpPr>
              <p:cNvPr id="14" name="Straight Connector 13">
                <a:extLst>
                  <a:ext uri="{FF2B5EF4-FFF2-40B4-BE49-F238E27FC236}">
                    <a16:creationId xmlns:a16="http://schemas.microsoft.com/office/drawing/2014/main" id="{2BF6286C-966A-3381-D2CB-A40955DBA01D}"/>
                  </a:ext>
                </a:extLst>
              </p:cNvPr>
              <p:cNvCxnSpPr>
                <a:cxnSpLocks/>
                <a:stCxn id="6" idx="6"/>
                <a:endCxn id="11" idx="2"/>
              </p:cNvCxnSpPr>
              <p:nvPr/>
            </p:nvCxnSpPr>
            <p:spPr>
              <a:xfrm>
                <a:off x="7422319" y="2907342"/>
                <a:ext cx="741805"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5" name="Down Arrow Callout 24">
              <a:extLst>
                <a:ext uri="{FF2B5EF4-FFF2-40B4-BE49-F238E27FC236}">
                  <a16:creationId xmlns:a16="http://schemas.microsoft.com/office/drawing/2014/main" id="{242837F4-00C6-C8E1-6604-AF53CE6D0CD1}"/>
                </a:ext>
              </a:extLst>
            </p:cNvPr>
            <p:cNvSpPr/>
            <p:nvPr/>
          </p:nvSpPr>
          <p:spPr>
            <a:xfrm>
              <a:off x="7361723" y="1727929"/>
              <a:ext cx="2184852" cy="838077"/>
            </a:xfrm>
            <a:prstGeom prst="downArrowCallou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2000" dirty="0" err="1">
                  <a:solidFill>
                    <a:schemeClr val="bg1"/>
                  </a:solidFill>
                </a:rPr>
                <a:t>new_feature</a:t>
              </a:r>
              <a:endParaRPr lang="en-US" sz="1100" dirty="0">
                <a:solidFill>
                  <a:schemeClr val="bg1"/>
                </a:solidFill>
              </a:endParaRPr>
            </a:p>
          </p:txBody>
        </p:sp>
      </p:grpSp>
    </p:spTree>
    <p:extLst>
      <p:ext uri="{BB962C8B-B14F-4D97-AF65-F5344CB8AC3E}">
        <p14:creationId xmlns:p14="http://schemas.microsoft.com/office/powerpoint/2010/main" val="2695909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1BA7A40-782F-4A2A-9328-ADC0DAF9EB35}"/>
              </a:ext>
            </a:extLst>
          </p:cNvPr>
          <p:cNvSpPr txBox="1"/>
          <p:nvPr/>
        </p:nvSpPr>
        <p:spPr>
          <a:xfrm>
            <a:off x="1343177" y="1614756"/>
            <a:ext cx="7915275" cy="3162019"/>
          </a:xfrm>
          <a:prstGeom prst="rect">
            <a:avLst/>
          </a:prstGeom>
          <a:noFill/>
        </p:spPr>
        <p:txBody>
          <a:bodyPr wrap="square">
            <a:spAutoFit/>
          </a:bodyPr>
          <a:lstStyle/>
          <a:p>
            <a:pPr marL="285750" indent="-285750">
              <a:lnSpc>
                <a:spcPct val="107000"/>
              </a:lnSpc>
              <a:spcAft>
                <a:spcPts val="800"/>
              </a:spcAft>
              <a:buFont typeface="Arial" panose="020B0604020202020204" pitchFamily="34" charset="0"/>
              <a:buChar char="•"/>
            </a:pPr>
            <a:r>
              <a:rPr lang="en-GB" dirty="0">
                <a:latin typeface="Calibri" panose="020F0502020204030204" pitchFamily="34" charset="0"/>
                <a:cs typeface="Arial" panose="020B0604020202020204" pitchFamily="34" charset="0"/>
              </a:rPr>
              <a:t>Make small and self-contained commits</a:t>
            </a:r>
          </a:p>
          <a:p>
            <a:pPr marL="285750" indent="-285750">
              <a:lnSpc>
                <a:spcPct val="107000"/>
              </a:lnSpc>
              <a:spcAft>
                <a:spcPts val="800"/>
              </a:spcAft>
              <a:buFont typeface="Arial" panose="020B0604020202020204" pitchFamily="34" charset="0"/>
              <a:buChar char="•"/>
            </a:pPr>
            <a:r>
              <a:rPr lang="en-GB" dirty="0">
                <a:latin typeface="Calibri" panose="020F0502020204030204" pitchFamily="34" charset="0"/>
                <a:cs typeface="Arial" panose="020B0604020202020204" pitchFamily="34" charset="0"/>
              </a:rPr>
              <a:t>Clear commit messages</a:t>
            </a:r>
          </a:p>
          <a:p>
            <a:pPr marL="285750" indent="-285750">
              <a:lnSpc>
                <a:spcPct val="107000"/>
              </a:lnSpc>
              <a:spcAft>
                <a:spcPts val="800"/>
              </a:spcAft>
              <a:buFont typeface="Arial" panose="020B0604020202020204" pitchFamily="34" charset="0"/>
              <a:buChar char="•"/>
            </a:pPr>
            <a:r>
              <a:rPr lang="en-GB" dirty="0">
                <a:latin typeface="Calibri" panose="020F0502020204030204" pitchFamily="34" charset="0"/>
                <a:cs typeface="Arial" panose="020B0604020202020204" pitchFamily="34" charset="0"/>
              </a:rPr>
              <a:t>Small branches and regular merges</a:t>
            </a:r>
          </a:p>
          <a:p>
            <a:pPr marL="285750" indent="-285750">
              <a:lnSpc>
                <a:spcPct val="107000"/>
              </a:lnSpc>
              <a:spcAft>
                <a:spcPts val="800"/>
              </a:spcAft>
              <a:buFont typeface="Arial" panose="020B0604020202020204" pitchFamily="34" charset="0"/>
              <a:buChar char="•"/>
            </a:pPr>
            <a:r>
              <a:rPr lang="en-GB" dirty="0">
                <a:latin typeface="Calibri" panose="020F0502020204030204" pitchFamily="34" charset="0"/>
                <a:cs typeface="Arial" panose="020B0604020202020204" pitchFamily="34" charset="0"/>
              </a:rPr>
              <a:t>Pull request descriptions</a:t>
            </a:r>
          </a:p>
          <a:p>
            <a:pPr marL="285750" indent="-285750">
              <a:lnSpc>
                <a:spcPct val="107000"/>
              </a:lnSpc>
              <a:spcAft>
                <a:spcPts val="800"/>
              </a:spcAft>
              <a:buFont typeface="Arial" panose="020B0604020202020204" pitchFamily="34" charset="0"/>
              <a:buChar char="•"/>
            </a:pPr>
            <a:r>
              <a:rPr lang="en-GB" dirty="0">
                <a:latin typeface="Calibri" panose="020F0502020204030204" pitchFamily="34" charset="0"/>
                <a:cs typeface="Arial" panose="020B0604020202020204" pitchFamily="34" charset="0"/>
              </a:rPr>
              <a:t>Branch protection rules</a:t>
            </a:r>
          </a:p>
          <a:p>
            <a:pPr marL="285750" indent="-285750">
              <a:lnSpc>
                <a:spcPct val="107000"/>
              </a:lnSpc>
              <a:spcAft>
                <a:spcPts val="800"/>
              </a:spcAft>
              <a:buFont typeface="Arial" panose="020B0604020202020204" pitchFamily="34" charset="0"/>
              <a:buChar char="•"/>
            </a:pPr>
            <a:r>
              <a:rPr lang="en-GB" dirty="0">
                <a:latin typeface="Calibri" panose="020F0502020204030204" pitchFamily="34" charset="0"/>
                <a:cs typeface="Arial" panose="020B0604020202020204" pitchFamily="34" charset="0"/>
              </a:rPr>
              <a:t>Delete merged branches </a:t>
            </a:r>
          </a:p>
          <a:p>
            <a:pPr marL="285750" indent="-285750">
              <a:lnSpc>
                <a:spcPct val="107000"/>
              </a:lnSpc>
              <a:spcAft>
                <a:spcPts val="800"/>
              </a:spcAft>
              <a:buFont typeface="Arial" panose="020B0604020202020204" pitchFamily="34" charset="0"/>
              <a:buChar char="•"/>
            </a:pPr>
            <a:r>
              <a:rPr lang="en-GB" dirty="0">
                <a:latin typeface="Calibri" panose="020F0502020204030204" pitchFamily="34" charset="0"/>
                <a:cs typeface="Arial" panose="020B0604020202020204" pitchFamily="34" charset="0"/>
              </a:rPr>
              <a:t>Document your repository</a:t>
            </a:r>
          </a:p>
          <a:p>
            <a:pPr>
              <a:spcAft>
                <a:spcPts val="800"/>
              </a:spcAft>
            </a:pPr>
            <a:r>
              <a:rPr lang="en-GB" sz="1800" dirty="0">
                <a:effectLst/>
                <a:latin typeface="Calibri" panose="020F0502020204030204" pitchFamily="34" charset="0"/>
                <a:ea typeface="Calibri" panose="020F0502020204030204" pitchFamily="34" charset="0"/>
                <a:cs typeface="Arial" panose="020B0604020202020204" pitchFamily="34" charset="0"/>
              </a:rPr>
              <a:t> </a:t>
            </a:r>
          </a:p>
        </p:txBody>
      </p:sp>
      <p:sp>
        <p:nvSpPr>
          <p:cNvPr id="6" name="Title 1">
            <a:extLst>
              <a:ext uri="{FF2B5EF4-FFF2-40B4-BE49-F238E27FC236}">
                <a16:creationId xmlns:a16="http://schemas.microsoft.com/office/drawing/2014/main" id="{2F378F90-4097-E60B-6218-DD99D4A1D5AE}"/>
              </a:ext>
            </a:extLst>
          </p:cNvPr>
          <p:cNvSpPr>
            <a:spLocks noGrp="1"/>
          </p:cNvSpPr>
          <p:nvPr>
            <p:ph type="title"/>
          </p:nvPr>
        </p:nvSpPr>
        <p:spPr>
          <a:xfrm>
            <a:off x="936777" y="149535"/>
            <a:ext cx="10515600" cy="1325563"/>
          </a:xfrm>
        </p:spPr>
        <p:txBody>
          <a:bodyPr>
            <a:normAutofit/>
          </a:bodyPr>
          <a:lstStyle/>
          <a:p>
            <a:r>
              <a:rPr lang="en-GB" sz="3600" dirty="0">
                <a:solidFill>
                  <a:srgbClr val="1D609D"/>
                </a:solidFill>
                <a:latin typeface="Calibri Light"/>
                <a:ea typeface="Calibri"/>
                <a:cs typeface="Calibri"/>
              </a:rPr>
              <a:t>Good practice</a:t>
            </a:r>
          </a:p>
        </p:txBody>
      </p:sp>
    </p:spTree>
    <p:extLst>
      <p:ext uri="{BB962C8B-B14F-4D97-AF65-F5344CB8AC3E}">
        <p14:creationId xmlns:p14="http://schemas.microsoft.com/office/powerpoint/2010/main" val="18350585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6CC02-4AAE-443A-B57D-A83771EA38F3}"/>
              </a:ext>
            </a:extLst>
          </p:cNvPr>
          <p:cNvSpPr>
            <a:spLocks noGrp="1"/>
          </p:cNvSpPr>
          <p:nvPr>
            <p:ph type="title"/>
          </p:nvPr>
        </p:nvSpPr>
        <p:spPr>
          <a:xfrm>
            <a:off x="838200" y="2766218"/>
            <a:ext cx="10836564" cy="1325563"/>
          </a:xfrm>
        </p:spPr>
        <p:txBody>
          <a:bodyPr>
            <a:noAutofit/>
          </a:bodyPr>
          <a:lstStyle/>
          <a:p>
            <a:r>
              <a:rPr lang="en-GB" sz="6600" b="1" dirty="0">
                <a:solidFill>
                  <a:srgbClr val="1D609D"/>
                </a:solidFill>
                <a:latin typeface="Arial" panose="020B0604020202020204" pitchFamily="34" charset="0"/>
                <a:cs typeface="Arial" panose="020B0604020202020204" pitchFamily="34" charset="0"/>
              </a:rPr>
              <a:t>6. Security considerations</a:t>
            </a:r>
            <a:endParaRPr lang="en-GB" sz="6600" b="1" dirty="0">
              <a:solidFill>
                <a:srgbClr val="1D609D"/>
              </a:solidFill>
            </a:endParaRPr>
          </a:p>
        </p:txBody>
      </p:sp>
    </p:spTree>
    <p:extLst>
      <p:ext uri="{BB962C8B-B14F-4D97-AF65-F5344CB8AC3E}">
        <p14:creationId xmlns:p14="http://schemas.microsoft.com/office/powerpoint/2010/main" val="12250376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1BA7A40-782F-4A2A-9328-ADC0DAF9EB35}"/>
              </a:ext>
            </a:extLst>
          </p:cNvPr>
          <p:cNvSpPr txBox="1"/>
          <p:nvPr/>
        </p:nvSpPr>
        <p:spPr>
          <a:xfrm>
            <a:off x="1324704" y="1623993"/>
            <a:ext cx="7915275" cy="2364109"/>
          </a:xfrm>
          <a:prstGeom prst="rect">
            <a:avLst/>
          </a:prstGeom>
          <a:noFill/>
        </p:spPr>
        <p:txBody>
          <a:bodyPr wrap="square">
            <a:spAutoFit/>
          </a:bodyPr>
          <a:lstStyle/>
          <a:p>
            <a:pPr marL="285750" indent="-285750">
              <a:lnSpc>
                <a:spcPct val="107000"/>
              </a:lnSpc>
              <a:spcAft>
                <a:spcPts val="800"/>
              </a:spcAft>
              <a:buFont typeface="Arial" panose="020B0604020202020204" pitchFamily="34" charset="0"/>
              <a:buChar char="•"/>
            </a:pPr>
            <a:r>
              <a:rPr lang="en-GB" dirty="0">
                <a:latin typeface="Calibri" panose="020F0502020204030204" pitchFamily="34" charset="0"/>
                <a:cs typeface="Arial" panose="020B0604020202020204" pitchFamily="34" charset="0"/>
              </a:rPr>
              <a:t>Repository visibility</a:t>
            </a:r>
          </a:p>
          <a:p>
            <a:pPr marL="285750" indent="-285750">
              <a:lnSpc>
                <a:spcPct val="107000"/>
              </a:lnSpc>
              <a:spcAft>
                <a:spcPts val="800"/>
              </a:spcAft>
              <a:buFont typeface="Arial" panose="020B0604020202020204" pitchFamily="34" charset="0"/>
              <a:buChar char="•"/>
            </a:pPr>
            <a:endParaRPr lang="en-GB" dirty="0">
              <a:latin typeface="Calibri" panose="020F0502020204030204" pitchFamily="34" charset="0"/>
              <a:cs typeface="Arial" panose="020B0604020202020204" pitchFamily="34" charset="0"/>
            </a:endParaRPr>
          </a:p>
          <a:p>
            <a:pPr marL="285750" indent="-285750">
              <a:lnSpc>
                <a:spcPct val="107000"/>
              </a:lnSpc>
              <a:spcAft>
                <a:spcPts val="800"/>
              </a:spcAft>
              <a:buFont typeface="Arial" panose="020B0604020202020204" pitchFamily="34" charset="0"/>
              <a:buChar char="•"/>
            </a:pPr>
            <a:r>
              <a:rPr lang="en-GB" dirty="0">
                <a:latin typeface="Calibri" panose="020F0502020204030204" pitchFamily="34" charset="0"/>
                <a:cs typeface="Arial" panose="020B0604020202020204" pitchFamily="34" charset="0"/>
              </a:rPr>
              <a:t>Storing data</a:t>
            </a:r>
          </a:p>
          <a:p>
            <a:pPr marL="285750" indent="-285750">
              <a:lnSpc>
                <a:spcPct val="107000"/>
              </a:lnSpc>
              <a:spcAft>
                <a:spcPts val="800"/>
              </a:spcAft>
              <a:buFont typeface="Arial" panose="020B0604020202020204" pitchFamily="34" charset="0"/>
              <a:buChar char="•"/>
            </a:pPr>
            <a:endParaRPr lang="en-GB" dirty="0">
              <a:latin typeface="Calibri" panose="020F0502020204030204" pitchFamily="34" charset="0"/>
              <a:cs typeface="Arial" panose="020B0604020202020204" pitchFamily="34" charset="0"/>
            </a:endParaRPr>
          </a:p>
          <a:p>
            <a:pPr marL="285750" indent="-285750">
              <a:lnSpc>
                <a:spcPct val="107000"/>
              </a:lnSpc>
              <a:spcAft>
                <a:spcPts val="800"/>
              </a:spcAft>
              <a:buFont typeface="Arial" panose="020B0604020202020204" pitchFamily="34" charset="0"/>
              <a:buChar char="•"/>
            </a:pPr>
            <a:r>
              <a:rPr lang="en-GB" dirty="0">
                <a:latin typeface="Calibri" panose="020F0502020204030204" pitchFamily="34" charset="0"/>
                <a:cs typeface="Arial" panose="020B0604020202020204" pitchFamily="34" charset="0"/>
              </a:rPr>
              <a:t>Git ignore files</a:t>
            </a:r>
          </a:p>
          <a:p>
            <a:pPr>
              <a:spcAft>
                <a:spcPts val="800"/>
              </a:spcAft>
            </a:pPr>
            <a:r>
              <a:rPr lang="en-GB" sz="1800" dirty="0">
                <a:effectLst/>
                <a:latin typeface="Calibri" panose="020F0502020204030204" pitchFamily="34" charset="0"/>
                <a:ea typeface="Calibri" panose="020F0502020204030204" pitchFamily="34" charset="0"/>
                <a:cs typeface="Arial" panose="020B0604020202020204" pitchFamily="34" charset="0"/>
              </a:rPr>
              <a:t> </a:t>
            </a:r>
          </a:p>
        </p:txBody>
      </p:sp>
      <p:sp>
        <p:nvSpPr>
          <p:cNvPr id="6" name="Title 1">
            <a:extLst>
              <a:ext uri="{FF2B5EF4-FFF2-40B4-BE49-F238E27FC236}">
                <a16:creationId xmlns:a16="http://schemas.microsoft.com/office/drawing/2014/main" id="{2F378F90-4097-E60B-6218-DD99D4A1D5AE}"/>
              </a:ext>
            </a:extLst>
          </p:cNvPr>
          <p:cNvSpPr>
            <a:spLocks noGrp="1"/>
          </p:cNvSpPr>
          <p:nvPr>
            <p:ph type="title"/>
          </p:nvPr>
        </p:nvSpPr>
        <p:spPr>
          <a:xfrm>
            <a:off x="936777" y="149535"/>
            <a:ext cx="10515600" cy="1325563"/>
          </a:xfrm>
        </p:spPr>
        <p:txBody>
          <a:bodyPr>
            <a:normAutofit/>
          </a:bodyPr>
          <a:lstStyle/>
          <a:p>
            <a:r>
              <a:rPr lang="en-GB" sz="3600" dirty="0">
                <a:solidFill>
                  <a:srgbClr val="1D609D"/>
                </a:solidFill>
                <a:latin typeface="Calibri Light"/>
                <a:ea typeface="Calibri"/>
                <a:cs typeface="Calibri"/>
              </a:rPr>
              <a:t>Good practice</a:t>
            </a:r>
          </a:p>
        </p:txBody>
      </p:sp>
    </p:spTree>
    <p:extLst>
      <p:ext uri="{BB962C8B-B14F-4D97-AF65-F5344CB8AC3E}">
        <p14:creationId xmlns:p14="http://schemas.microsoft.com/office/powerpoint/2010/main" val="3336252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BD0F0-3AD9-5D91-B08E-EA206E468A26}"/>
              </a:ext>
            </a:extLst>
          </p:cNvPr>
          <p:cNvSpPr>
            <a:spLocks noGrp="1"/>
          </p:cNvSpPr>
          <p:nvPr>
            <p:ph type="title"/>
          </p:nvPr>
        </p:nvSpPr>
        <p:spPr>
          <a:xfrm>
            <a:off x="421446" y="-18159"/>
            <a:ext cx="10515600" cy="1325563"/>
          </a:xfrm>
        </p:spPr>
        <p:txBody>
          <a:bodyPr>
            <a:normAutofit/>
          </a:bodyPr>
          <a:lstStyle/>
          <a:p>
            <a:r>
              <a:rPr lang="en-US" sz="3200" b="1" dirty="0">
                <a:solidFill>
                  <a:srgbClr val="1D609D"/>
                </a:solidFill>
                <a:latin typeface="Arial" panose="020B0604020202020204" pitchFamily="34" charset="0"/>
                <a:cs typeface="Arial" panose="020B0604020202020204" pitchFamily="34" charset="0"/>
              </a:rPr>
              <a:t>Collaborating using GitHub</a:t>
            </a:r>
          </a:p>
        </p:txBody>
      </p:sp>
      <p:cxnSp>
        <p:nvCxnSpPr>
          <p:cNvPr id="6" name="Straight Arrow Connector 5">
            <a:extLst>
              <a:ext uri="{FF2B5EF4-FFF2-40B4-BE49-F238E27FC236}">
                <a16:creationId xmlns:a16="http://schemas.microsoft.com/office/drawing/2014/main" id="{56B30540-0986-5F43-E3CF-41A7678BFC37}"/>
              </a:ext>
            </a:extLst>
          </p:cNvPr>
          <p:cNvCxnSpPr>
            <a:cxnSpLocks/>
          </p:cNvCxnSpPr>
          <p:nvPr/>
        </p:nvCxnSpPr>
        <p:spPr>
          <a:xfrm flipV="1">
            <a:off x="3606596" y="3341041"/>
            <a:ext cx="805458" cy="1072271"/>
          </a:xfrm>
          <a:prstGeom prst="straightConnector1">
            <a:avLst/>
          </a:prstGeom>
          <a:ln w="76200">
            <a:tailEnd type="triangle"/>
          </a:ln>
        </p:spPr>
        <p:style>
          <a:lnRef idx="3">
            <a:schemeClr val="accent5"/>
          </a:lnRef>
          <a:fillRef idx="0">
            <a:schemeClr val="accent5"/>
          </a:fillRef>
          <a:effectRef idx="2">
            <a:schemeClr val="accent5"/>
          </a:effectRef>
          <a:fontRef idx="minor">
            <a:schemeClr val="tx1"/>
          </a:fontRef>
        </p:style>
      </p:cxnSp>
      <p:sp>
        <p:nvSpPr>
          <p:cNvPr id="9" name="TextBox 8">
            <a:extLst>
              <a:ext uri="{FF2B5EF4-FFF2-40B4-BE49-F238E27FC236}">
                <a16:creationId xmlns:a16="http://schemas.microsoft.com/office/drawing/2014/main" id="{E0C898E4-4042-57E7-123D-2BA6E2651D9B}"/>
              </a:ext>
            </a:extLst>
          </p:cNvPr>
          <p:cNvSpPr txBox="1"/>
          <p:nvPr/>
        </p:nvSpPr>
        <p:spPr>
          <a:xfrm>
            <a:off x="3319659" y="3456920"/>
            <a:ext cx="825867" cy="369332"/>
          </a:xfrm>
          <a:prstGeom prst="rect">
            <a:avLst/>
          </a:prstGeom>
          <a:noFill/>
        </p:spPr>
        <p:txBody>
          <a:bodyPr wrap="none" rtlCol="0">
            <a:spAutoFit/>
          </a:bodyPr>
          <a:lstStyle/>
          <a:p>
            <a:r>
              <a:rPr lang="en-US" dirty="0"/>
              <a:t>“Push”</a:t>
            </a:r>
          </a:p>
        </p:txBody>
      </p:sp>
      <p:cxnSp>
        <p:nvCxnSpPr>
          <p:cNvPr id="10" name="Straight Arrow Connector 9">
            <a:extLst>
              <a:ext uri="{FF2B5EF4-FFF2-40B4-BE49-F238E27FC236}">
                <a16:creationId xmlns:a16="http://schemas.microsoft.com/office/drawing/2014/main" id="{2069CB19-4404-E91F-6D04-90B42B0B3634}"/>
              </a:ext>
            </a:extLst>
          </p:cNvPr>
          <p:cNvCxnSpPr>
            <a:cxnSpLocks/>
          </p:cNvCxnSpPr>
          <p:nvPr/>
        </p:nvCxnSpPr>
        <p:spPr>
          <a:xfrm flipH="1" flipV="1">
            <a:off x="8143261" y="3283321"/>
            <a:ext cx="805458" cy="1072271"/>
          </a:xfrm>
          <a:prstGeom prst="straightConnector1">
            <a:avLst/>
          </a:prstGeom>
          <a:ln w="76200">
            <a:solidFill>
              <a:schemeClr val="accent6"/>
            </a:solidFill>
            <a:tailEnd type="triangle"/>
          </a:ln>
        </p:spPr>
        <p:style>
          <a:lnRef idx="3">
            <a:schemeClr val="accent5"/>
          </a:lnRef>
          <a:fillRef idx="0">
            <a:schemeClr val="accent5"/>
          </a:fillRef>
          <a:effectRef idx="2">
            <a:schemeClr val="accent5"/>
          </a:effectRef>
          <a:fontRef idx="minor">
            <a:schemeClr val="tx1"/>
          </a:fontRef>
        </p:style>
      </p:cxnSp>
      <p:sp>
        <p:nvSpPr>
          <p:cNvPr id="12" name="TextBox 11">
            <a:extLst>
              <a:ext uri="{FF2B5EF4-FFF2-40B4-BE49-F238E27FC236}">
                <a16:creationId xmlns:a16="http://schemas.microsoft.com/office/drawing/2014/main" id="{A2E99D23-A973-D0E9-5901-17BA2687D356}"/>
              </a:ext>
            </a:extLst>
          </p:cNvPr>
          <p:cNvSpPr txBox="1"/>
          <p:nvPr/>
        </p:nvSpPr>
        <p:spPr>
          <a:xfrm>
            <a:off x="8489908" y="3427935"/>
            <a:ext cx="825867" cy="369332"/>
          </a:xfrm>
          <a:prstGeom prst="rect">
            <a:avLst/>
          </a:prstGeom>
          <a:noFill/>
        </p:spPr>
        <p:txBody>
          <a:bodyPr wrap="none" rtlCol="0">
            <a:spAutoFit/>
          </a:bodyPr>
          <a:lstStyle/>
          <a:p>
            <a:r>
              <a:rPr lang="en-US" dirty="0"/>
              <a:t>“Push”</a:t>
            </a:r>
          </a:p>
        </p:txBody>
      </p:sp>
      <p:sp>
        <p:nvSpPr>
          <p:cNvPr id="17" name="Oval 16">
            <a:extLst>
              <a:ext uri="{FF2B5EF4-FFF2-40B4-BE49-F238E27FC236}">
                <a16:creationId xmlns:a16="http://schemas.microsoft.com/office/drawing/2014/main" id="{70870FB0-D758-189E-F245-1069CECA33EB}"/>
              </a:ext>
            </a:extLst>
          </p:cNvPr>
          <p:cNvSpPr>
            <a:spLocks noChangeAspect="1"/>
          </p:cNvSpPr>
          <p:nvPr/>
        </p:nvSpPr>
        <p:spPr>
          <a:xfrm>
            <a:off x="4219178" y="2397247"/>
            <a:ext cx="297439" cy="297440"/>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4" name="Oval 23">
            <a:extLst>
              <a:ext uri="{FF2B5EF4-FFF2-40B4-BE49-F238E27FC236}">
                <a16:creationId xmlns:a16="http://schemas.microsoft.com/office/drawing/2014/main" id="{B3EF75DF-53D8-EAE1-92B5-29FF4B46EC09}"/>
              </a:ext>
            </a:extLst>
          </p:cNvPr>
          <p:cNvSpPr>
            <a:spLocks noChangeAspect="1"/>
          </p:cNvSpPr>
          <p:nvPr/>
        </p:nvSpPr>
        <p:spPr>
          <a:xfrm>
            <a:off x="4899513" y="2397247"/>
            <a:ext cx="297439" cy="297440"/>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26" name="Straight Connector 25">
            <a:extLst>
              <a:ext uri="{FF2B5EF4-FFF2-40B4-BE49-F238E27FC236}">
                <a16:creationId xmlns:a16="http://schemas.microsoft.com/office/drawing/2014/main" id="{EE2031C3-B43E-FD77-8A62-D62B65AA1D1D}"/>
              </a:ext>
            </a:extLst>
          </p:cNvPr>
          <p:cNvCxnSpPr>
            <a:cxnSpLocks/>
            <a:endCxn id="24" idx="2"/>
          </p:cNvCxnSpPr>
          <p:nvPr/>
        </p:nvCxnSpPr>
        <p:spPr>
          <a:xfrm>
            <a:off x="4516617" y="2545967"/>
            <a:ext cx="382896"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127DD4F3-7120-4B2C-4A1C-74A1BE525C96}"/>
              </a:ext>
            </a:extLst>
          </p:cNvPr>
          <p:cNvSpPr>
            <a:spLocks noChangeAspect="1"/>
          </p:cNvSpPr>
          <p:nvPr/>
        </p:nvSpPr>
        <p:spPr>
          <a:xfrm>
            <a:off x="5521290" y="1771028"/>
            <a:ext cx="297439" cy="297440"/>
          </a:xfrm>
          <a:prstGeom prst="ellipse">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1200"/>
          </a:p>
        </p:txBody>
      </p:sp>
      <p:cxnSp>
        <p:nvCxnSpPr>
          <p:cNvPr id="31" name="Straight Connector 30">
            <a:extLst>
              <a:ext uri="{FF2B5EF4-FFF2-40B4-BE49-F238E27FC236}">
                <a16:creationId xmlns:a16="http://schemas.microsoft.com/office/drawing/2014/main" id="{ACA51C10-582C-C40C-0CD4-DD2EC6818706}"/>
              </a:ext>
            </a:extLst>
          </p:cNvPr>
          <p:cNvCxnSpPr>
            <a:cxnSpLocks/>
            <a:stCxn id="24" idx="7"/>
            <a:endCxn id="29" idx="3"/>
          </p:cNvCxnSpPr>
          <p:nvPr/>
        </p:nvCxnSpPr>
        <p:spPr>
          <a:xfrm flipV="1">
            <a:off x="5153393" y="2024909"/>
            <a:ext cx="411456" cy="415897"/>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B29B526F-B552-9A4F-2E53-7B77447E38A0}"/>
              </a:ext>
            </a:extLst>
          </p:cNvPr>
          <p:cNvSpPr>
            <a:spLocks noChangeAspect="1"/>
          </p:cNvSpPr>
          <p:nvPr/>
        </p:nvSpPr>
        <p:spPr>
          <a:xfrm>
            <a:off x="5577335" y="2397247"/>
            <a:ext cx="297439" cy="297440"/>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2" name="Straight Connector 41">
            <a:extLst>
              <a:ext uri="{FF2B5EF4-FFF2-40B4-BE49-F238E27FC236}">
                <a16:creationId xmlns:a16="http://schemas.microsoft.com/office/drawing/2014/main" id="{C874054C-AC67-BC8F-6B5C-843A5331FE68}"/>
              </a:ext>
            </a:extLst>
          </p:cNvPr>
          <p:cNvCxnSpPr>
            <a:cxnSpLocks/>
          </p:cNvCxnSpPr>
          <p:nvPr/>
        </p:nvCxnSpPr>
        <p:spPr>
          <a:xfrm>
            <a:off x="5196952" y="2545967"/>
            <a:ext cx="382896"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9" name="Down Arrow Callout 58">
            <a:extLst>
              <a:ext uri="{FF2B5EF4-FFF2-40B4-BE49-F238E27FC236}">
                <a16:creationId xmlns:a16="http://schemas.microsoft.com/office/drawing/2014/main" id="{A2B97C25-6575-7C9C-2258-8680601F6D77}"/>
              </a:ext>
            </a:extLst>
          </p:cNvPr>
          <p:cNvSpPr/>
          <p:nvPr/>
        </p:nvSpPr>
        <p:spPr>
          <a:xfrm>
            <a:off x="5790411" y="1332934"/>
            <a:ext cx="1072060" cy="411227"/>
          </a:xfrm>
          <a:prstGeom prst="downArrowCallou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600" dirty="0">
                <a:solidFill>
                  <a:schemeClr val="bg1"/>
                </a:solidFill>
              </a:rPr>
              <a:t>feature_1</a:t>
            </a:r>
            <a:endParaRPr lang="en-US" sz="1000" dirty="0">
              <a:solidFill>
                <a:schemeClr val="bg1"/>
              </a:solidFill>
            </a:endParaRPr>
          </a:p>
        </p:txBody>
      </p:sp>
      <p:sp>
        <p:nvSpPr>
          <p:cNvPr id="63" name="Oval 62">
            <a:extLst>
              <a:ext uri="{FF2B5EF4-FFF2-40B4-BE49-F238E27FC236}">
                <a16:creationId xmlns:a16="http://schemas.microsoft.com/office/drawing/2014/main" id="{455DE922-913D-1B1C-617D-7FB933C48923}"/>
              </a:ext>
            </a:extLst>
          </p:cNvPr>
          <p:cNvSpPr>
            <a:spLocks noChangeAspect="1"/>
          </p:cNvSpPr>
          <p:nvPr/>
        </p:nvSpPr>
        <p:spPr>
          <a:xfrm>
            <a:off x="6178678" y="1770013"/>
            <a:ext cx="297439" cy="297440"/>
          </a:xfrm>
          <a:prstGeom prst="ellipse">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1200"/>
          </a:p>
        </p:txBody>
      </p:sp>
      <p:cxnSp>
        <p:nvCxnSpPr>
          <p:cNvPr id="64" name="Straight Connector 63">
            <a:extLst>
              <a:ext uri="{FF2B5EF4-FFF2-40B4-BE49-F238E27FC236}">
                <a16:creationId xmlns:a16="http://schemas.microsoft.com/office/drawing/2014/main" id="{4EF48A19-68F1-A2D5-031D-65B20A65D6B8}"/>
              </a:ext>
            </a:extLst>
          </p:cNvPr>
          <p:cNvCxnSpPr>
            <a:cxnSpLocks/>
            <a:stCxn id="29" idx="6"/>
            <a:endCxn id="63" idx="2"/>
          </p:cNvCxnSpPr>
          <p:nvPr/>
        </p:nvCxnSpPr>
        <p:spPr>
          <a:xfrm flipV="1">
            <a:off x="5818729" y="1918733"/>
            <a:ext cx="359949" cy="1015"/>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9145C4FE-1D94-B708-8CB0-3F55752AB111}"/>
              </a:ext>
            </a:extLst>
          </p:cNvPr>
          <p:cNvSpPr>
            <a:spLocks noChangeAspect="1"/>
          </p:cNvSpPr>
          <p:nvPr/>
        </p:nvSpPr>
        <p:spPr>
          <a:xfrm flipV="1">
            <a:off x="6098979" y="3088084"/>
            <a:ext cx="290651" cy="290651"/>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68" name="Straight Connector 67">
            <a:extLst>
              <a:ext uri="{FF2B5EF4-FFF2-40B4-BE49-F238E27FC236}">
                <a16:creationId xmlns:a16="http://schemas.microsoft.com/office/drawing/2014/main" id="{7EDE76D7-8390-36F1-ED96-DD9347A7F2F5}"/>
              </a:ext>
            </a:extLst>
          </p:cNvPr>
          <p:cNvCxnSpPr>
            <a:cxnSpLocks/>
            <a:stCxn id="41" idx="5"/>
            <a:endCxn id="67" idx="3"/>
          </p:cNvCxnSpPr>
          <p:nvPr/>
        </p:nvCxnSpPr>
        <p:spPr>
          <a:xfrm>
            <a:off x="5831215" y="2651128"/>
            <a:ext cx="310329" cy="479521"/>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9" name="Oval 68">
            <a:extLst>
              <a:ext uri="{FF2B5EF4-FFF2-40B4-BE49-F238E27FC236}">
                <a16:creationId xmlns:a16="http://schemas.microsoft.com/office/drawing/2014/main" id="{ED30550A-9BFC-3D42-CBB9-DE4E086D8447}"/>
              </a:ext>
            </a:extLst>
          </p:cNvPr>
          <p:cNvSpPr>
            <a:spLocks noChangeAspect="1"/>
          </p:cNvSpPr>
          <p:nvPr/>
        </p:nvSpPr>
        <p:spPr>
          <a:xfrm flipV="1">
            <a:off x="6761332" y="3088084"/>
            <a:ext cx="290651" cy="290651"/>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70" name="Straight Connector 69">
            <a:extLst>
              <a:ext uri="{FF2B5EF4-FFF2-40B4-BE49-F238E27FC236}">
                <a16:creationId xmlns:a16="http://schemas.microsoft.com/office/drawing/2014/main" id="{60AFD25A-9A2D-91C8-42E1-3CA3FE49773A}"/>
              </a:ext>
            </a:extLst>
          </p:cNvPr>
          <p:cNvCxnSpPr>
            <a:cxnSpLocks/>
            <a:stCxn id="67" idx="6"/>
            <a:endCxn id="69" idx="2"/>
          </p:cNvCxnSpPr>
          <p:nvPr/>
        </p:nvCxnSpPr>
        <p:spPr>
          <a:xfrm flipV="1">
            <a:off x="6389629" y="3233409"/>
            <a:ext cx="371702"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5D09D6F9-5477-A47A-E9B2-01A00C426738}"/>
              </a:ext>
            </a:extLst>
          </p:cNvPr>
          <p:cNvSpPr>
            <a:spLocks noChangeAspect="1"/>
          </p:cNvSpPr>
          <p:nvPr/>
        </p:nvSpPr>
        <p:spPr>
          <a:xfrm flipV="1">
            <a:off x="7423684" y="3088084"/>
            <a:ext cx="290651" cy="290651"/>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72" name="Straight Connector 71">
            <a:extLst>
              <a:ext uri="{FF2B5EF4-FFF2-40B4-BE49-F238E27FC236}">
                <a16:creationId xmlns:a16="http://schemas.microsoft.com/office/drawing/2014/main" id="{F3459804-14AC-A653-48C7-739234466A7E}"/>
              </a:ext>
            </a:extLst>
          </p:cNvPr>
          <p:cNvCxnSpPr>
            <a:cxnSpLocks/>
            <a:stCxn id="69" idx="6"/>
            <a:endCxn id="71" idx="2"/>
          </p:cNvCxnSpPr>
          <p:nvPr/>
        </p:nvCxnSpPr>
        <p:spPr>
          <a:xfrm flipV="1">
            <a:off x="7051982" y="3233409"/>
            <a:ext cx="371702"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3" name="Up Arrow Callout 72">
            <a:extLst>
              <a:ext uri="{FF2B5EF4-FFF2-40B4-BE49-F238E27FC236}">
                <a16:creationId xmlns:a16="http://schemas.microsoft.com/office/drawing/2014/main" id="{A01D5F1D-93D4-509E-933B-F1B1FFE20F4B}"/>
              </a:ext>
            </a:extLst>
          </p:cNvPr>
          <p:cNvSpPr/>
          <p:nvPr/>
        </p:nvSpPr>
        <p:spPr>
          <a:xfrm>
            <a:off x="7051982" y="3433844"/>
            <a:ext cx="1057451" cy="437999"/>
          </a:xfrm>
          <a:prstGeom prst="upArrowCallou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bg1"/>
                </a:solidFill>
              </a:rPr>
              <a:t>feature_2</a:t>
            </a:r>
          </a:p>
        </p:txBody>
      </p:sp>
      <p:sp>
        <p:nvSpPr>
          <p:cNvPr id="160" name="Rectangle 159">
            <a:extLst>
              <a:ext uri="{FF2B5EF4-FFF2-40B4-BE49-F238E27FC236}">
                <a16:creationId xmlns:a16="http://schemas.microsoft.com/office/drawing/2014/main" id="{13E34D38-0948-CC64-6566-AE710FF47A48}"/>
              </a:ext>
            </a:extLst>
          </p:cNvPr>
          <p:cNvSpPr/>
          <p:nvPr/>
        </p:nvSpPr>
        <p:spPr>
          <a:xfrm>
            <a:off x="4125058" y="1244692"/>
            <a:ext cx="4300436" cy="2736945"/>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09EA8D3D-D9F8-3966-BCA8-92D96448E157}"/>
              </a:ext>
            </a:extLst>
          </p:cNvPr>
          <p:cNvSpPr>
            <a:spLocks noChangeAspect="1"/>
          </p:cNvSpPr>
          <p:nvPr/>
        </p:nvSpPr>
        <p:spPr>
          <a:xfrm>
            <a:off x="178324" y="5212607"/>
            <a:ext cx="282159" cy="282160"/>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8" name="Oval 47">
            <a:extLst>
              <a:ext uri="{FF2B5EF4-FFF2-40B4-BE49-F238E27FC236}">
                <a16:creationId xmlns:a16="http://schemas.microsoft.com/office/drawing/2014/main" id="{1DCDC371-0C59-8463-B0CD-5EE68FCDC011}"/>
              </a:ext>
            </a:extLst>
          </p:cNvPr>
          <p:cNvSpPr>
            <a:spLocks noChangeAspect="1"/>
          </p:cNvSpPr>
          <p:nvPr/>
        </p:nvSpPr>
        <p:spPr>
          <a:xfrm>
            <a:off x="823709" y="5212607"/>
            <a:ext cx="282159" cy="282160"/>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9" name="Straight Connector 48">
            <a:extLst>
              <a:ext uri="{FF2B5EF4-FFF2-40B4-BE49-F238E27FC236}">
                <a16:creationId xmlns:a16="http://schemas.microsoft.com/office/drawing/2014/main" id="{2E2CABF5-B0FF-A720-A0F7-B70791A77D7D}"/>
              </a:ext>
            </a:extLst>
          </p:cNvPr>
          <p:cNvCxnSpPr>
            <a:cxnSpLocks/>
            <a:endCxn id="48" idx="2"/>
          </p:cNvCxnSpPr>
          <p:nvPr/>
        </p:nvCxnSpPr>
        <p:spPr>
          <a:xfrm>
            <a:off x="460483" y="5353687"/>
            <a:ext cx="363226"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829FED5B-02DF-DCE2-D465-3C421EBE8F34}"/>
              </a:ext>
            </a:extLst>
          </p:cNvPr>
          <p:cNvSpPr>
            <a:spLocks noChangeAspect="1"/>
          </p:cNvSpPr>
          <p:nvPr/>
        </p:nvSpPr>
        <p:spPr>
          <a:xfrm>
            <a:off x="1431773" y="4633703"/>
            <a:ext cx="282159" cy="282160"/>
          </a:xfrm>
          <a:prstGeom prst="ellipse">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1200"/>
          </a:p>
        </p:txBody>
      </p:sp>
      <p:cxnSp>
        <p:nvCxnSpPr>
          <p:cNvPr id="51" name="Straight Connector 50">
            <a:extLst>
              <a:ext uri="{FF2B5EF4-FFF2-40B4-BE49-F238E27FC236}">
                <a16:creationId xmlns:a16="http://schemas.microsoft.com/office/drawing/2014/main" id="{73259C74-3789-BB81-7C00-F8D561E6903E}"/>
              </a:ext>
            </a:extLst>
          </p:cNvPr>
          <p:cNvCxnSpPr>
            <a:cxnSpLocks/>
            <a:stCxn id="48" idx="7"/>
            <a:endCxn id="50" idx="3"/>
          </p:cNvCxnSpPr>
          <p:nvPr/>
        </p:nvCxnSpPr>
        <p:spPr>
          <a:xfrm flipV="1">
            <a:off x="1064547" y="4874542"/>
            <a:ext cx="408547" cy="379386"/>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D636943A-4B45-4E4F-ED55-8EEFC17C3D66}"/>
              </a:ext>
            </a:extLst>
          </p:cNvPr>
          <p:cNvSpPr>
            <a:spLocks noChangeAspect="1"/>
          </p:cNvSpPr>
          <p:nvPr/>
        </p:nvSpPr>
        <p:spPr>
          <a:xfrm>
            <a:off x="2074774" y="4633703"/>
            <a:ext cx="282159" cy="282160"/>
          </a:xfrm>
          <a:prstGeom prst="ellipse">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1200"/>
          </a:p>
        </p:txBody>
      </p:sp>
      <p:cxnSp>
        <p:nvCxnSpPr>
          <p:cNvPr id="53" name="Straight Connector 52">
            <a:extLst>
              <a:ext uri="{FF2B5EF4-FFF2-40B4-BE49-F238E27FC236}">
                <a16:creationId xmlns:a16="http://schemas.microsoft.com/office/drawing/2014/main" id="{8505D10D-5F26-F35D-35E3-684C00631E89}"/>
              </a:ext>
            </a:extLst>
          </p:cNvPr>
          <p:cNvCxnSpPr>
            <a:cxnSpLocks/>
            <a:stCxn id="50" idx="6"/>
            <a:endCxn id="52" idx="2"/>
          </p:cNvCxnSpPr>
          <p:nvPr/>
        </p:nvCxnSpPr>
        <p:spPr>
          <a:xfrm>
            <a:off x="1713932" y="4774783"/>
            <a:ext cx="360842"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4" name="Down Arrow Callout 53">
            <a:extLst>
              <a:ext uri="{FF2B5EF4-FFF2-40B4-BE49-F238E27FC236}">
                <a16:creationId xmlns:a16="http://schemas.microsoft.com/office/drawing/2014/main" id="{76EE1679-8D1C-BF64-001F-CBFF00F8368A}"/>
              </a:ext>
            </a:extLst>
          </p:cNvPr>
          <p:cNvSpPr/>
          <p:nvPr/>
        </p:nvSpPr>
        <p:spPr>
          <a:xfrm>
            <a:off x="1684456" y="4201071"/>
            <a:ext cx="1062795" cy="407673"/>
          </a:xfrm>
          <a:prstGeom prst="downArrowCallou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600" dirty="0">
                <a:solidFill>
                  <a:schemeClr val="bg1"/>
                </a:solidFill>
              </a:rPr>
              <a:t>feature_1</a:t>
            </a:r>
            <a:endParaRPr lang="en-US" sz="1000" dirty="0">
              <a:solidFill>
                <a:schemeClr val="bg1"/>
              </a:solidFill>
            </a:endParaRPr>
          </a:p>
        </p:txBody>
      </p:sp>
      <p:sp>
        <p:nvSpPr>
          <p:cNvPr id="162" name="Rectangle 161">
            <a:extLst>
              <a:ext uri="{FF2B5EF4-FFF2-40B4-BE49-F238E27FC236}">
                <a16:creationId xmlns:a16="http://schemas.microsoft.com/office/drawing/2014/main" id="{F827FDA4-E841-522C-FF91-B713E186B996}"/>
              </a:ext>
            </a:extLst>
          </p:cNvPr>
          <p:cNvSpPr/>
          <p:nvPr/>
        </p:nvSpPr>
        <p:spPr>
          <a:xfrm>
            <a:off x="59308" y="4112698"/>
            <a:ext cx="4313090" cy="2687913"/>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32F2914B-7C26-52B0-25B1-9418C8FE46F3}"/>
              </a:ext>
            </a:extLst>
          </p:cNvPr>
          <p:cNvSpPr>
            <a:spLocks noChangeAspect="1"/>
          </p:cNvSpPr>
          <p:nvPr/>
        </p:nvSpPr>
        <p:spPr>
          <a:xfrm flipV="1">
            <a:off x="8571020" y="5337208"/>
            <a:ext cx="290651" cy="290651"/>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2" name="Oval 31">
            <a:extLst>
              <a:ext uri="{FF2B5EF4-FFF2-40B4-BE49-F238E27FC236}">
                <a16:creationId xmlns:a16="http://schemas.microsoft.com/office/drawing/2014/main" id="{42DC642E-431E-66CB-63A6-70EDFCA44F20}"/>
              </a:ext>
            </a:extLst>
          </p:cNvPr>
          <p:cNvSpPr>
            <a:spLocks noChangeAspect="1"/>
          </p:cNvSpPr>
          <p:nvPr/>
        </p:nvSpPr>
        <p:spPr>
          <a:xfrm flipV="1">
            <a:off x="9235828" y="5337208"/>
            <a:ext cx="290651" cy="290651"/>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33" name="Straight Connector 32">
            <a:extLst>
              <a:ext uri="{FF2B5EF4-FFF2-40B4-BE49-F238E27FC236}">
                <a16:creationId xmlns:a16="http://schemas.microsoft.com/office/drawing/2014/main" id="{5BC26BBB-6EB5-E2F1-F22E-3E7C9FF8D244}"/>
              </a:ext>
            </a:extLst>
          </p:cNvPr>
          <p:cNvCxnSpPr>
            <a:cxnSpLocks/>
            <a:endCxn id="32" idx="2"/>
          </p:cNvCxnSpPr>
          <p:nvPr/>
        </p:nvCxnSpPr>
        <p:spPr>
          <a:xfrm flipV="1">
            <a:off x="8861671" y="5482534"/>
            <a:ext cx="374158"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6464C4BA-6E5E-E9CF-530F-CD92A3C33B27}"/>
              </a:ext>
            </a:extLst>
          </p:cNvPr>
          <p:cNvSpPr>
            <a:spLocks noChangeAspect="1"/>
          </p:cNvSpPr>
          <p:nvPr/>
        </p:nvSpPr>
        <p:spPr>
          <a:xfrm flipV="1">
            <a:off x="9823582" y="5922726"/>
            <a:ext cx="290651" cy="290651"/>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35" name="Straight Connector 34">
            <a:extLst>
              <a:ext uri="{FF2B5EF4-FFF2-40B4-BE49-F238E27FC236}">
                <a16:creationId xmlns:a16="http://schemas.microsoft.com/office/drawing/2014/main" id="{5EEAEC21-493F-89C8-E353-23919DDDF960}"/>
              </a:ext>
            </a:extLst>
          </p:cNvPr>
          <p:cNvCxnSpPr>
            <a:cxnSpLocks/>
            <a:stCxn id="32" idx="7"/>
            <a:endCxn id="34" idx="3"/>
          </p:cNvCxnSpPr>
          <p:nvPr/>
        </p:nvCxnSpPr>
        <p:spPr>
          <a:xfrm>
            <a:off x="9483914" y="5585294"/>
            <a:ext cx="382233" cy="379997"/>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66FF675E-BBB2-78B6-6742-9A1079442CFB}"/>
              </a:ext>
            </a:extLst>
          </p:cNvPr>
          <p:cNvSpPr>
            <a:spLocks noChangeAspect="1"/>
          </p:cNvSpPr>
          <p:nvPr/>
        </p:nvSpPr>
        <p:spPr>
          <a:xfrm flipV="1">
            <a:off x="10485935" y="5922726"/>
            <a:ext cx="290651" cy="290651"/>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37" name="Straight Connector 36">
            <a:extLst>
              <a:ext uri="{FF2B5EF4-FFF2-40B4-BE49-F238E27FC236}">
                <a16:creationId xmlns:a16="http://schemas.microsoft.com/office/drawing/2014/main" id="{32FFDE2D-8E95-35D0-7DC3-38B157175AB7}"/>
              </a:ext>
            </a:extLst>
          </p:cNvPr>
          <p:cNvCxnSpPr>
            <a:cxnSpLocks/>
            <a:stCxn id="34" idx="6"/>
            <a:endCxn id="36" idx="2"/>
          </p:cNvCxnSpPr>
          <p:nvPr/>
        </p:nvCxnSpPr>
        <p:spPr>
          <a:xfrm flipV="1">
            <a:off x="10114232" y="6068051"/>
            <a:ext cx="371702"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EB8CEE13-EE3A-C0B7-7401-075AA4F32E73}"/>
              </a:ext>
            </a:extLst>
          </p:cNvPr>
          <p:cNvSpPr>
            <a:spLocks noChangeAspect="1"/>
          </p:cNvSpPr>
          <p:nvPr/>
        </p:nvSpPr>
        <p:spPr>
          <a:xfrm flipV="1">
            <a:off x="11148287" y="5922726"/>
            <a:ext cx="290651" cy="290651"/>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40" name="Straight Connector 39">
            <a:extLst>
              <a:ext uri="{FF2B5EF4-FFF2-40B4-BE49-F238E27FC236}">
                <a16:creationId xmlns:a16="http://schemas.microsoft.com/office/drawing/2014/main" id="{AE5F7CF9-B5EC-A3CD-FC55-E5DFC16CD057}"/>
              </a:ext>
            </a:extLst>
          </p:cNvPr>
          <p:cNvCxnSpPr>
            <a:cxnSpLocks/>
            <a:stCxn id="36" idx="6"/>
            <a:endCxn id="39" idx="2"/>
          </p:cNvCxnSpPr>
          <p:nvPr/>
        </p:nvCxnSpPr>
        <p:spPr>
          <a:xfrm flipV="1">
            <a:off x="10776585" y="6068051"/>
            <a:ext cx="371702"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4066CF2F-45E8-2C61-280F-694BC3245498}"/>
              </a:ext>
            </a:extLst>
          </p:cNvPr>
          <p:cNvSpPr>
            <a:spLocks noChangeAspect="1"/>
          </p:cNvSpPr>
          <p:nvPr/>
        </p:nvSpPr>
        <p:spPr>
          <a:xfrm flipV="1">
            <a:off x="7894352" y="5337207"/>
            <a:ext cx="290651" cy="290651"/>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7" name="Straight Connector 6">
            <a:extLst>
              <a:ext uri="{FF2B5EF4-FFF2-40B4-BE49-F238E27FC236}">
                <a16:creationId xmlns:a16="http://schemas.microsoft.com/office/drawing/2014/main" id="{A0428F1B-C68F-4D48-7A33-04F22CFF4D2F}"/>
              </a:ext>
            </a:extLst>
          </p:cNvPr>
          <p:cNvCxnSpPr>
            <a:cxnSpLocks/>
            <a:stCxn id="5" idx="6"/>
            <a:endCxn id="30" idx="2"/>
          </p:cNvCxnSpPr>
          <p:nvPr/>
        </p:nvCxnSpPr>
        <p:spPr>
          <a:xfrm flipV="1">
            <a:off x="8185003" y="5482532"/>
            <a:ext cx="386017"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2" name="Up Arrow Callout 61">
            <a:extLst>
              <a:ext uri="{FF2B5EF4-FFF2-40B4-BE49-F238E27FC236}">
                <a16:creationId xmlns:a16="http://schemas.microsoft.com/office/drawing/2014/main" id="{231A6992-B076-1B11-6CF9-44007405D17C}"/>
              </a:ext>
            </a:extLst>
          </p:cNvPr>
          <p:cNvSpPr/>
          <p:nvPr/>
        </p:nvSpPr>
        <p:spPr>
          <a:xfrm>
            <a:off x="10776585" y="6254458"/>
            <a:ext cx="1057451" cy="437999"/>
          </a:xfrm>
          <a:prstGeom prst="upArrowCallou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bg1"/>
                </a:solidFill>
              </a:rPr>
              <a:t>feature_2</a:t>
            </a:r>
          </a:p>
        </p:txBody>
      </p:sp>
      <p:sp>
        <p:nvSpPr>
          <p:cNvPr id="163" name="Rectangle 162">
            <a:extLst>
              <a:ext uri="{FF2B5EF4-FFF2-40B4-BE49-F238E27FC236}">
                <a16:creationId xmlns:a16="http://schemas.microsoft.com/office/drawing/2014/main" id="{A0EE3EBE-5124-2280-019D-1F1D7E9101EF}"/>
              </a:ext>
            </a:extLst>
          </p:cNvPr>
          <p:cNvSpPr/>
          <p:nvPr/>
        </p:nvSpPr>
        <p:spPr>
          <a:xfrm>
            <a:off x="7819605" y="4118692"/>
            <a:ext cx="4281094" cy="2681919"/>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21B6FF4-EAC7-CEB8-AF35-2B5563426FCB}"/>
              </a:ext>
            </a:extLst>
          </p:cNvPr>
          <p:cNvSpPr txBox="1"/>
          <p:nvPr/>
        </p:nvSpPr>
        <p:spPr>
          <a:xfrm>
            <a:off x="5221910" y="829693"/>
            <a:ext cx="2106731" cy="369332"/>
          </a:xfrm>
          <a:prstGeom prst="rect">
            <a:avLst/>
          </a:prstGeom>
          <a:noFill/>
        </p:spPr>
        <p:txBody>
          <a:bodyPr wrap="none" rtlCol="0">
            <a:spAutoFit/>
          </a:bodyPr>
          <a:lstStyle/>
          <a:p>
            <a:r>
              <a:rPr lang="en-US" b="1" dirty="0"/>
              <a:t>GitHub remote repo</a:t>
            </a:r>
          </a:p>
        </p:txBody>
      </p:sp>
      <p:sp>
        <p:nvSpPr>
          <p:cNvPr id="8" name="TextBox 7">
            <a:extLst>
              <a:ext uri="{FF2B5EF4-FFF2-40B4-BE49-F238E27FC236}">
                <a16:creationId xmlns:a16="http://schemas.microsoft.com/office/drawing/2014/main" id="{19CE6877-6A4A-8788-9AC3-DA73C55C0D40}"/>
              </a:ext>
            </a:extLst>
          </p:cNvPr>
          <p:cNvSpPr txBox="1"/>
          <p:nvPr/>
        </p:nvSpPr>
        <p:spPr>
          <a:xfrm>
            <a:off x="39149" y="3377584"/>
            <a:ext cx="2296526" cy="646331"/>
          </a:xfrm>
          <a:prstGeom prst="rect">
            <a:avLst/>
          </a:prstGeom>
          <a:noFill/>
        </p:spPr>
        <p:txBody>
          <a:bodyPr wrap="none" rtlCol="0">
            <a:spAutoFit/>
          </a:bodyPr>
          <a:lstStyle/>
          <a:p>
            <a:r>
              <a:rPr lang="en-US" b="1" dirty="0"/>
              <a:t>Kristina’s local copy of</a:t>
            </a:r>
          </a:p>
          <a:p>
            <a:r>
              <a:rPr lang="en-US" b="1" dirty="0"/>
              <a:t>the repo on the AP</a:t>
            </a:r>
          </a:p>
        </p:txBody>
      </p:sp>
      <p:sp>
        <p:nvSpPr>
          <p:cNvPr id="11" name="TextBox 10">
            <a:extLst>
              <a:ext uri="{FF2B5EF4-FFF2-40B4-BE49-F238E27FC236}">
                <a16:creationId xmlns:a16="http://schemas.microsoft.com/office/drawing/2014/main" id="{DEEF4287-72F0-396F-3F54-ACD42AE5ABB8}"/>
              </a:ext>
            </a:extLst>
          </p:cNvPr>
          <p:cNvSpPr txBox="1"/>
          <p:nvPr/>
        </p:nvSpPr>
        <p:spPr>
          <a:xfrm>
            <a:off x="10085413" y="3377583"/>
            <a:ext cx="1985480" cy="646331"/>
          </a:xfrm>
          <a:prstGeom prst="rect">
            <a:avLst/>
          </a:prstGeom>
          <a:noFill/>
        </p:spPr>
        <p:txBody>
          <a:bodyPr wrap="none" rtlCol="0">
            <a:spAutoFit/>
          </a:bodyPr>
          <a:lstStyle/>
          <a:p>
            <a:r>
              <a:rPr lang="en-US" b="1" dirty="0"/>
              <a:t>Ian’s local copy of</a:t>
            </a:r>
          </a:p>
          <a:p>
            <a:r>
              <a:rPr lang="en-US" b="1" dirty="0"/>
              <a:t>the repo on the AP</a:t>
            </a:r>
          </a:p>
        </p:txBody>
      </p:sp>
      <p:cxnSp>
        <p:nvCxnSpPr>
          <p:cNvPr id="16" name="Straight Arrow Connector 15">
            <a:extLst>
              <a:ext uri="{FF2B5EF4-FFF2-40B4-BE49-F238E27FC236}">
                <a16:creationId xmlns:a16="http://schemas.microsoft.com/office/drawing/2014/main" id="{89852DF0-3E5A-928D-AA3A-BA44C66204CE}"/>
              </a:ext>
            </a:extLst>
          </p:cNvPr>
          <p:cNvCxnSpPr>
            <a:cxnSpLocks/>
          </p:cNvCxnSpPr>
          <p:nvPr/>
        </p:nvCxnSpPr>
        <p:spPr>
          <a:xfrm rot="10800000" flipV="1">
            <a:off x="3911396" y="3645841"/>
            <a:ext cx="805458" cy="1072271"/>
          </a:xfrm>
          <a:prstGeom prst="straightConnector1">
            <a:avLst/>
          </a:prstGeom>
          <a:ln w="76200">
            <a:solidFill>
              <a:schemeClr val="tx1"/>
            </a:solidFill>
            <a:tailEnd type="triangle"/>
          </a:ln>
        </p:spPr>
        <p:style>
          <a:lnRef idx="3">
            <a:schemeClr val="accent5"/>
          </a:lnRef>
          <a:fillRef idx="0">
            <a:schemeClr val="accent5"/>
          </a:fillRef>
          <a:effectRef idx="2">
            <a:schemeClr val="accent5"/>
          </a:effectRef>
          <a:fontRef idx="minor">
            <a:schemeClr val="tx1"/>
          </a:fontRef>
        </p:style>
      </p:cxnSp>
      <p:sp>
        <p:nvSpPr>
          <p:cNvPr id="60" name="TextBox 59">
            <a:extLst>
              <a:ext uri="{FF2B5EF4-FFF2-40B4-BE49-F238E27FC236}">
                <a16:creationId xmlns:a16="http://schemas.microsoft.com/office/drawing/2014/main" id="{A8A09EA4-E7DE-C4C5-D875-95403CCCA33F}"/>
              </a:ext>
            </a:extLst>
          </p:cNvPr>
          <p:cNvSpPr txBox="1"/>
          <p:nvPr/>
        </p:nvSpPr>
        <p:spPr>
          <a:xfrm>
            <a:off x="4352883" y="3997310"/>
            <a:ext cx="912429" cy="369332"/>
          </a:xfrm>
          <a:prstGeom prst="rect">
            <a:avLst/>
          </a:prstGeom>
          <a:noFill/>
        </p:spPr>
        <p:txBody>
          <a:bodyPr wrap="none" rtlCol="0">
            <a:spAutoFit/>
          </a:bodyPr>
          <a:lstStyle/>
          <a:p>
            <a:r>
              <a:rPr lang="en-US" dirty="0"/>
              <a:t>“Clone”</a:t>
            </a:r>
          </a:p>
        </p:txBody>
      </p:sp>
      <p:cxnSp>
        <p:nvCxnSpPr>
          <p:cNvPr id="61" name="Straight Arrow Connector 60">
            <a:extLst>
              <a:ext uri="{FF2B5EF4-FFF2-40B4-BE49-F238E27FC236}">
                <a16:creationId xmlns:a16="http://schemas.microsoft.com/office/drawing/2014/main" id="{3EACFD4E-1A1F-009B-1DE3-CAB9D0BBFE8C}"/>
              </a:ext>
            </a:extLst>
          </p:cNvPr>
          <p:cNvCxnSpPr>
            <a:cxnSpLocks/>
          </p:cNvCxnSpPr>
          <p:nvPr/>
        </p:nvCxnSpPr>
        <p:spPr>
          <a:xfrm rot="10800000" flipH="1" flipV="1">
            <a:off x="7620037" y="3565781"/>
            <a:ext cx="805458" cy="1072271"/>
          </a:xfrm>
          <a:prstGeom prst="straightConnector1">
            <a:avLst/>
          </a:prstGeom>
          <a:ln w="76200">
            <a:solidFill>
              <a:schemeClr val="tx1"/>
            </a:solidFill>
            <a:tailEnd type="triangle"/>
          </a:ln>
        </p:spPr>
        <p:style>
          <a:lnRef idx="3">
            <a:schemeClr val="accent5"/>
          </a:lnRef>
          <a:fillRef idx="0">
            <a:schemeClr val="accent5"/>
          </a:fillRef>
          <a:effectRef idx="2">
            <a:schemeClr val="accent5"/>
          </a:effectRef>
          <a:fontRef idx="minor">
            <a:schemeClr val="tx1"/>
          </a:fontRef>
        </p:style>
      </p:cxnSp>
      <p:sp>
        <p:nvSpPr>
          <p:cNvPr id="89" name="TextBox 88">
            <a:extLst>
              <a:ext uri="{FF2B5EF4-FFF2-40B4-BE49-F238E27FC236}">
                <a16:creationId xmlns:a16="http://schemas.microsoft.com/office/drawing/2014/main" id="{4FA72417-3D20-946D-D4E8-673E828E37B5}"/>
              </a:ext>
            </a:extLst>
          </p:cNvPr>
          <p:cNvSpPr txBox="1"/>
          <p:nvPr/>
        </p:nvSpPr>
        <p:spPr>
          <a:xfrm>
            <a:off x="6982548" y="3981637"/>
            <a:ext cx="912429" cy="369332"/>
          </a:xfrm>
          <a:prstGeom prst="rect">
            <a:avLst/>
          </a:prstGeom>
          <a:noFill/>
        </p:spPr>
        <p:txBody>
          <a:bodyPr wrap="none" rtlCol="0">
            <a:spAutoFit/>
          </a:bodyPr>
          <a:lstStyle/>
          <a:p>
            <a:r>
              <a:rPr lang="en-US" dirty="0"/>
              <a:t>“Clone”</a:t>
            </a:r>
          </a:p>
        </p:txBody>
      </p:sp>
      <p:sp>
        <p:nvSpPr>
          <p:cNvPr id="3" name="Down Arrow Callout 2">
            <a:extLst>
              <a:ext uri="{FF2B5EF4-FFF2-40B4-BE49-F238E27FC236}">
                <a16:creationId xmlns:a16="http://schemas.microsoft.com/office/drawing/2014/main" id="{1B0FF1CE-B83D-C361-13DF-11A5B50D2640}"/>
              </a:ext>
            </a:extLst>
          </p:cNvPr>
          <p:cNvSpPr/>
          <p:nvPr/>
        </p:nvSpPr>
        <p:spPr>
          <a:xfrm>
            <a:off x="4735197" y="1973832"/>
            <a:ext cx="626070" cy="369332"/>
          </a:xfrm>
          <a:prstGeom prst="downArrowCallout">
            <a:avLst/>
          </a:prstGeom>
          <a:solidFill>
            <a:srgbClr val="FFC26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solidFill>
                  <a:schemeClr val="tx1"/>
                </a:solidFill>
              </a:rPr>
              <a:t>main</a:t>
            </a:r>
            <a:endParaRPr lang="en-US" sz="1000" dirty="0">
              <a:solidFill>
                <a:schemeClr val="tx1"/>
              </a:solidFill>
            </a:endParaRPr>
          </a:p>
        </p:txBody>
      </p:sp>
      <p:sp>
        <p:nvSpPr>
          <p:cNvPr id="56" name="Down Arrow Callout 55">
            <a:extLst>
              <a:ext uri="{FF2B5EF4-FFF2-40B4-BE49-F238E27FC236}">
                <a16:creationId xmlns:a16="http://schemas.microsoft.com/office/drawing/2014/main" id="{26BE9F3A-725A-31FD-4A86-B38E2A684BF5}"/>
              </a:ext>
            </a:extLst>
          </p:cNvPr>
          <p:cNvSpPr/>
          <p:nvPr/>
        </p:nvSpPr>
        <p:spPr>
          <a:xfrm>
            <a:off x="651571" y="4787102"/>
            <a:ext cx="626070" cy="369332"/>
          </a:xfrm>
          <a:prstGeom prst="downArrowCallout">
            <a:avLst/>
          </a:prstGeom>
          <a:solidFill>
            <a:srgbClr val="FFC26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solidFill>
                  <a:schemeClr val="tx1"/>
                </a:solidFill>
              </a:rPr>
              <a:t>main</a:t>
            </a:r>
            <a:endParaRPr lang="en-US" sz="1000" dirty="0">
              <a:solidFill>
                <a:schemeClr val="tx1"/>
              </a:solidFill>
            </a:endParaRPr>
          </a:p>
        </p:txBody>
      </p:sp>
      <p:sp>
        <p:nvSpPr>
          <p:cNvPr id="91" name="Down Arrow Callout 90">
            <a:extLst>
              <a:ext uri="{FF2B5EF4-FFF2-40B4-BE49-F238E27FC236}">
                <a16:creationId xmlns:a16="http://schemas.microsoft.com/office/drawing/2014/main" id="{19434899-5C13-065D-9057-77A8F70C5C46}"/>
              </a:ext>
            </a:extLst>
          </p:cNvPr>
          <p:cNvSpPr/>
          <p:nvPr/>
        </p:nvSpPr>
        <p:spPr>
          <a:xfrm>
            <a:off x="8402732" y="4916496"/>
            <a:ext cx="626070" cy="369332"/>
          </a:xfrm>
          <a:prstGeom prst="downArrowCallout">
            <a:avLst/>
          </a:prstGeom>
          <a:solidFill>
            <a:srgbClr val="FFC26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solidFill>
                  <a:schemeClr val="tx1"/>
                </a:solidFill>
              </a:rPr>
              <a:t>main</a:t>
            </a:r>
            <a:endParaRPr lang="en-US" sz="1000" dirty="0">
              <a:solidFill>
                <a:schemeClr val="tx1"/>
              </a:solidFill>
            </a:endParaRPr>
          </a:p>
        </p:txBody>
      </p:sp>
      <p:sp>
        <p:nvSpPr>
          <p:cNvPr id="92" name="Up Arrow Callout 91">
            <a:extLst>
              <a:ext uri="{FF2B5EF4-FFF2-40B4-BE49-F238E27FC236}">
                <a16:creationId xmlns:a16="http://schemas.microsoft.com/office/drawing/2014/main" id="{F5BA7AAC-EB4B-2443-8E7F-941D8180EC87}"/>
              </a:ext>
            </a:extLst>
          </p:cNvPr>
          <p:cNvSpPr/>
          <p:nvPr/>
        </p:nvSpPr>
        <p:spPr>
          <a:xfrm>
            <a:off x="5415177" y="2750395"/>
            <a:ext cx="626070" cy="396346"/>
          </a:xfrm>
          <a:prstGeom prst="upArrowCallou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1600" dirty="0">
                <a:solidFill>
                  <a:schemeClr val="tx1"/>
                </a:solidFill>
              </a:rPr>
              <a:t>main</a:t>
            </a:r>
          </a:p>
        </p:txBody>
      </p:sp>
      <p:sp>
        <p:nvSpPr>
          <p:cNvPr id="93" name="Down Arrow Callout 92">
            <a:extLst>
              <a:ext uri="{FF2B5EF4-FFF2-40B4-BE49-F238E27FC236}">
                <a16:creationId xmlns:a16="http://schemas.microsoft.com/office/drawing/2014/main" id="{52FD59EA-DA5C-A818-D945-BA8AA0DA66EC}"/>
              </a:ext>
            </a:extLst>
          </p:cNvPr>
          <p:cNvSpPr/>
          <p:nvPr/>
        </p:nvSpPr>
        <p:spPr>
          <a:xfrm>
            <a:off x="9068118" y="4918280"/>
            <a:ext cx="626070" cy="369332"/>
          </a:xfrm>
          <a:prstGeom prst="downArrowCallout">
            <a:avLst/>
          </a:prstGeom>
          <a:solidFill>
            <a:srgbClr val="FFC26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solidFill>
                  <a:schemeClr val="tx1"/>
                </a:solidFill>
              </a:rPr>
              <a:t>main</a:t>
            </a:r>
            <a:endParaRPr lang="en-US" sz="1000" dirty="0">
              <a:solidFill>
                <a:schemeClr val="tx1"/>
              </a:solidFill>
            </a:endParaRPr>
          </a:p>
        </p:txBody>
      </p:sp>
      <p:sp>
        <p:nvSpPr>
          <p:cNvPr id="98" name="Oval Callout 97">
            <a:extLst>
              <a:ext uri="{FF2B5EF4-FFF2-40B4-BE49-F238E27FC236}">
                <a16:creationId xmlns:a16="http://schemas.microsoft.com/office/drawing/2014/main" id="{0A09D319-FC2E-9E8D-0459-9F2E4E6C560E}"/>
              </a:ext>
            </a:extLst>
          </p:cNvPr>
          <p:cNvSpPr/>
          <p:nvPr/>
        </p:nvSpPr>
        <p:spPr>
          <a:xfrm>
            <a:off x="6917061" y="1590188"/>
            <a:ext cx="1926875" cy="310110"/>
          </a:xfrm>
          <a:prstGeom prst="wedgeEllipseCallou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600" dirty="0"/>
              <a:t>“Pull request”</a:t>
            </a:r>
          </a:p>
        </p:txBody>
      </p:sp>
    </p:spTree>
    <p:extLst>
      <p:ext uri="{BB962C8B-B14F-4D97-AF65-F5344CB8AC3E}">
        <p14:creationId xmlns:p14="http://schemas.microsoft.com/office/powerpoint/2010/main" val="1369518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60"/>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1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89"/>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61"/>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9"/>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9"/>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9"/>
                                        </p:tgtEl>
                                        <p:attrNameLst>
                                          <p:attrName>style.visibility</p:attrName>
                                        </p:attrNameLst>
                                      </p:cBhvr>
                                      <p:to>
                                        <p:strVal val="hidden"/>
                                      </p:to>
                                    </p:set>
                                  </p:childTnLst>
                                </p:cTn>
                              </p:par>
                              <p:par>
                                <p:cTn id="81" presetID="1" presetClass="exit" presetSubtype="0" fill="hold" nodeType="withEffect">
                                  <p:stCondLst>
                                    <p:cond delay="0"/>
                                  </p:stCondLst>
                                  <p:childTnLst>
                                    <p:set>
                                      <p:cBhvr>
                                        <p:cTn id="82" dur="1" fill="hold">
                                          <p:stCondLst>
                                            <p:cond delay="0"/>
                                          </p:stCondLst>
                                        </p:cTn>
                                        <p:tgtEl>
                                          <p:spTgt spid="6"/>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42"/>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1"/>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92"/>
                                        </p:tgtEl>
                                        <p:attrNameLst>
                                          <p:attrName>style.visibility</p:attrName>
                                        </p:attrNameLst>
                                      </p:cBhvr>
                                      <p:to>
                                        <p:strVal val="visible"/>
                                      </p:to>
                                    </p:set>
                                  </p:childTnLst>
                                </p:cTn>
                              </p:par>
                              <p:par>
                                <p:cTn id="91" presetID="1" presetClass="exit" presetSubtype="0" fill="hold" grpId="0" nodeType="withEffect">
                                  <p:stCondLst>
                                    <p:cond delay="0"/>
                                  </p:stCondLst>
                                  <p:childTnLst>
                                    <p:set>
                                      <p:cBhvr>
                                        <p:cTn id="92" dur="1" fill="hold">
                                          <p:stCondLst>
                                            <p:cond delay="0"/>
                                          </p:stCondLst>
                                        </p:cTn>
                                        <p:tgtEl>
                                          <p:spTgt spid="3"/>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33"/>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32"/>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35"/>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34"/>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37"/>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36"/>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40"/>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39"/>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62"/>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93"/>
                                        </p:tgtEl>
                                        <p:attrNameLst>
                                          <p:attrName>style.visibility</p:attrName>
                                        </p:attrNameLst>
                                      </p:cBhvr>
                                      <p:to>
                                        <p:strVal val="visible"/>
                                      </p:to>
                                    </p:set>
                                  </p:childTnLst>
                                </p:cTn>
                              </p:par>
                              <p:par>
                                <p:cTn id="115" presetID="1" presetClass="exit" presetSubtype="0" fill="hold" grpId="1" nodeType="withEffect">
                                  <p:stCondLst>
                                    <p:cond delay="0"/>
                                  </p:stCondLst>
                                  <p:childTnLst>
                                    <p:set>
                                      <p:cBhvr>
                                        <p:cTn id="116" dur="1" fill="hold">
                                          <p:stCondLst>
                                            <p:cond delay="0"/>
                                          </p:stCondLst>
                                        </p:cTn>
                                        <p:tgtEl>
                                          <p:spTgt spid="91"/>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12"/>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10"/>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68"/>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67"/>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69"/>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72"/>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71"/>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73"/>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70"/>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xit" presetSubtype="0" fill="hold" grpId="1" nodeType="clickEffect">
                                  <p:stCondLst>
                                    <p:cond delay="0"/>
                                  </p:stCondLst>
                                  <p:childTnLst>
                                    <p:set>
                                      <p:cBhvr>
                                        <p:cTn id="142" dur="1" fill="hold">
                                          <p:stCondLst>
                                            <p:cond delay="0"/>
                                          </p:stCondLst>
                                        </p:cTn>
                                        <p:tgtEl>
                                          <p:spTgt spid="12"/>
                                        </p:tgtEl>
                                        <p:attrNameLst>
                                          <p:attrName>style.visibility</p:attrName>
                                        </p:attrNameLst>
                                      </p:cBhvr>
                                      <p:to>
                                        <p:strVal val="hidden"/>
                                      </p:to>
                                    </p:set>
                                  </p:childTnLst>
                                </p:cTn>
                              </p:par>
                              <p:par>
                                <p:cTn id="143" presetID="1" presetClass="exit" presetSubtype="0" fill="hold" nodeType="withEffect">
                                  <p:stCondLst>
                                    <p:cond delay="0"/>
                                  </p:stCondLst>
                                  <p:childTnLst>
                                    <p:set>
                                      <p:cBhvr>
                                        <p:cTn id="144" dur="1" fill="hold">
                                          <p:stCondLst>
                                            <p:cond delay="0"/>
                                          </p:stCondLst>
                                        </p:cTn>
                                        <p:tgtEl>
                                          <p:spTgt spid="10"/>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2" grpId="0"/>
      <p:bldP spid="12" grpId="1"/>
      <p:bldP spid="29" grpId="0" animBg="1"/>
      <p:bldP spid="41" grpId="0" animBg="1"/>
      <p:bldP spid="59" grpId="0" animBg="1"/>
      <p:bldP spid="63" grpId="0" animBg="1"/>
      <p:bldP spid="67" grpId="0" animBg="1"/>
      <p:bldP spid="69" grpId="0" animBg="1"/>
      <p:bldP spid="71" grpId="0" animBg="1"/>
      <p:bldP spid="73" grpId="0" animBg="1"/>
      <p:bldP spid="46" grpId="0" animBg="1"/>
      <p:bldP spid="48" grpId="0" animBg="1"/>
      <p:bldP spid="50" grpId="0" animBg="1"/>
      <p:bldP spid="52" grpId="0" animBg="1"/>
      <p:bldP spid="54" grpId="0" animBg="1"/>
      <p:bldP spid="30" grpId="0" animBg="1"/>
      <p:bldP spid="32" grpId="0" animBg="1"/>
      <p:bldP spid="34" grpId="0" animBg="1"/>
      <p:bldP spid="36" grpId="0" animBg="1"/>
      <p:bldP spid="39" grpId="0" animBg="1"/>
      <p:bldP spid="5" grpId="0" animBg="1"/>
      <p:bldP spid="62" grpId="0" animBg="1"/>
      <p:bldP spid="60" grpId="0"/>
      <p:bldP spid="60" grpId="1"/>
      <p:bldP spid="89" grpId="0"/>
      <p:bldP spid="89" grpId="1"/>
      <p:bldP spid="3" grpId="0" animBg="1"/>
      <p:bldP spid="56" grpId="0" animBg="1"/>
      <p:bldP spid="91" grpId="0" animBg="1"/>
      <p:bldP spid="91" grpId="1" animBg="1"/>
      <p:bldP spid="92" grpId="0" animBg="1"/>
      <p:bldP spid="93" grpId="0" animBg="1"/>
      <p:bldP spid="9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FE5B8B4D-3D2B-D1BA-E3C7-7A37735B1B82}"/>
              </a:ext>
            </a:extLst>
          </p:cNvPr>
          <p:cNvSpPr>
            <a:spLocks noChangeAspect="1"/>
          </p:cNvSpPr>
          <p:nvPr/>
        </p:nvSpPr>
        <p:spPr>
          <a:xfrm>
            <a:off x="4215205" y="2392876"/>
            <a:ext cx="288516" cy="288517"/>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 name="Oval 14">
            <a:extLst>
              <a:ext uri="{FF2B5EF4-FFF2-40B4-BE49-F238E27FC236}">
                <a16:creationId xmlns:a16="http://schemas.microsoft.com/office/drawing/2014/main" id="{49780A37-0885-69E1-54A9-BB24116688B9}"/>
              </a:ext>
            </a:extLst>
          </p:cNvPr>
          <p:cNvSpPr>
            <a:spLocks noChangeAspect="1"/>
          </p:cNvSpPr>
          <p:nvPr/>
        </p:nvSpPr>
        <p:spPr>
          <a:xfrm>
            <a:off x="4875130" y="2392876"/>
            <a:ext cx="288516" cy="288517"/>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18" name="Straight Connector 17">
            <a:extLst>
              <a:ext uri="{FF2B5EF4-FFF2-40B4-BE49-F238E27FC236}">
                <a16:creationId xmlns:a16="http://schemas.microsoft.com/office/drawing/2014/main" id="{A5931389-0A9C-92A5-3D48-554191864941}"/>
              </a:ext>
            </a:extLst>
          </p:cNvPr>
          <p:cNvCxnSpPr>
            <a:cxnSpLocks/>
            <a:endCxn id="15" idx="2"/>
          </p:cNvCxnSpPr>
          <p:nvPr/>
        </p:nvCxnSpPr>
        <p:spPr>
          <a:xfrm>
            <a:off x="4503721" y="2537135"/>
            <a:ext cx="371409"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8A3012C-58C1-A597-447B-F278BB5E0FFB}"/>
              </a:ext>
            </a:extLst>
          </p:cNvPr>
          <p:cNvSpPr>
            <a:spLocks noChangeAspect="1"/>
          </p:cNvSpPr>
          <p:nvPr/>
        </p:nvSpPr>
        <p:spPr>
          <a:xfrm>
            <a:off x="6194942" y="2385819"/>
            <a:ext cx="288516" cy="288517"/>
          </a:xfrm>
          <a:prstGeom prst="ellipse">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1200"/>
          </a:p>
        </p:txBody>
      </p:sp>
      <p:cxnSp>
        <p:nvCxnSpPr>
          <p:cNvPr id="20" name="Straight Connector 19">
            <a:extLst>
              <a:ext uri="{FF2B5EF4-FFF2-40B4-BE49-F238E27FC236}">
                <a16:creationId xmlns:a16="http://schemas.microsoft.com/office/drawing/2014/main" id="{A2D54A07-B196-1552-10AC-1F9266A6C643}"/>
              </a:ext>
            </a:extLst>
          </p:cNvPr>
          <p:cNvCxnSpPr>
            <a:cxnSpLocks/>
            <a:stCxn id="21" idx="6"/>
            <a:endCxn id="19" idx="2"/>
          </p:cNvCxnSpPr>
          <p:nvPr/>
        </p:nvCxnSpPr>
        <p:spPr>
          <a:xfrm flipV="1">
            <a:off x="5821134" y="2530077"/>
            <a:ext cx="373808" cy="7058"/>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7EA9BDD4-7FF1-04BB-2350-B0845BAFE17E}"/>
              </a:ext>
            </a:extLst>
          </p:cNvPr>
          <p:cNvSpPr>
            <a:spLocks noChangeAspect="1"/>
          </p:cNvSpPr>
          <p:nvPr/>
        </p:nvSpPr>
        <p:spPr>
          <a:xfrm>
            <a:off x="5532618" y="2392876"/>
            <a:ext cx="288516" cy="288517"/>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22" name="Straight Connector 21">
            <a:extLst>
              <a:ext uri="{FF2B5EF4-FFF2-40B4-BE49-F238E27FC236}">
                <a16:creationId xmlns:a16="http://schemas.microsoft.com/office/drawing/2014/main" id="{AD595B2E-CC47-2242-02D7-F118C2A71CB2}"/>
              </a:ext>
            </a:extLst>
          </p:cNvPr>
          <p:cNvCxnSpPr>
            <a:cxnSpLocks/>
          </p:cNvCxnSpPr>
          <p:nvPr/>
        </p:nvCxnSpPr>
        <p:spPr>
          <a:xfrm>
            <a:off x="5163646" y="2537135"/>
            <a:ext cx="371409"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6CBEF5C9-BA36-1829-5381-21626E27FBBB}"/>
              </a:ext>
            </a:extLst>
          </p:cNvPr>
          <p:cNvSpPr>
            <a:spLocks noChangeAspect="1"/>
          </p:cNvSpPr>
          <p:nvPr/>
        </p:nvSpPr>
        <p:spPr>
          <a:xfrm>
            <a:off x="6854786" y="2382550"/>
            <a:ext cx="288516" cy="288517"/>
          </a:xfrm>
          <a:prstGeom prst="ellipse">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1200"/>
          </a:p>
        </p:txBody>
      </p:sp>
      <p:cxnSp>
        <p:nvCxnSpPr>
          <p:cNvPr id="25" name="Straight Connector 24">
            <a:extLst>
              <a:ext uri="{FF2B5EF4-FFF2-40B4-BE49-F238E27FC236}">
                <a16:creationId xmlns:a16="http://schemas.microsoft.com/office/drawing/2014/main" id="{788A720C-259B-27A1-9AF9-63557E1999C0}"/>
              </a:ext>
            </a:extLst>
          </p:cNvPr>
          <p:cNvCxnSpPr>
            <a:cxnSpLocks/>
            <a:stCxn id="19" idx="6"/>
            <a:endCxn id="23" idx="2"/>
          </p:cNvCxnSpPr>
          <p:nvPr/>
        </p:nvCxnSpPr>
        <p:spPr>
          <a:xfrm flipV="1">
            <a:off x="6483458" y="2526809"/>
            <a:ext cx="371328" cy="3269"/>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0096ACAF-C0C9-C467-4905-65EF4FEF8D9E}"/>
              </a:ext>
            </a:extLst>
          </p:cNvPr>
          <p:cNvSpPr>
            <a:spLocks noChangeAspect="1"/>
          </p:cNvSpPr>
          <p:nvPr/>
        </p:nvSpPr>
        <p:spPr>
          <a:xfrm>
            <a:off x="7435162" y="2378277"/>
            <a:ext cx="288516" cy="288517"/>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28" name="Straight Connector 27">
            <a:extLst>
              <a:ext uri="{FF2B5EF4-FFF2-40B4-BE49-F238E27FC236}">
                <a16:creationId xmlns:a16="http://schemas.microsoft.com/office/drawing/2014/main" id="{BB4774BA-8594-A6ED-C622-043A31B1C7B6}"/>
              </a:ext>
            </a:extLst>
          </p:cNvPr>
          <p:cNvCxnSpPr>
            <a:cxnSpLocks/>
            <a:stCxn id="27" idx="2"/>
            <a:endCxn id="23" idx="6"/>
          </p:cNvCxnSpPr>
          <p:nvPr/>
        </p:nvCxnSpPr>
        <p:spPr>
          <a:xfrm flipH="1">
            <a:off x="7143302" y="2522535"/>
            <a:ext cx="291860" cy="4273"/>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3" name="Down Arrow Callout 42">
            <a:extLst>
              <a:ext uri="{FF2B5EF4-FFF2-40B4-BE49-F238E27FC236}">
                <a16:creationId xmlns:a16="http://schemas.microsoft.com/office/drawing/2014/main" id="{5BD85F9B-D568-96B1-EAC8-D504CB1979D3}"/>
              </a:ext>
            </a:extLst>
          </p:cNvPr>
          <p:cNvSpPr/>
          <p:nvPr/>
        </p:nvSpPr>
        <p:spPr>
          <a:xfrm>
            <a:off x="7275776" y="1967178"/>
            <a:ext cx="607288" cy="358252"/>
          </a:xfrm>
          <a:prstGeom prst="downArrowCallout">
            <a:avLst/>
          </a:prstGeom>
          <a:solidFill>
            <a:srgbClr val="FFC26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solidFill>
                  <a:schemeClr val="tx1"/>
                </a:solidFill>
              </a:rPr>
              <a:t>main</a:t>
            </a:r>
            <a:endParaRPr lang="en-US" sz="1000" dirty="0">
              <a:solidFill>
                <a:schemeClr val="tx1"/>
              </a:solidFill>
            </a:endParaRPr>
          </a:p>
        </p:txBody>
      </p:sp>
      <p:sp>
        <p:nvSpPr>
          <p:cNvPr id="2" name="Title 1">
            <a:extLst>
              <a:ext uri="{FF2B5EF4-FFF2-40B4-BE49-F238E27FC236}">
                <a16:creationId xmlns:a16="http://schemas.microsoft.com/office/drawing/2014/main" id="{697BD0F0-3AD9-5D91-B08E-EA206E468A26}"/>
              </a:ext>
            </a:extLst>
          </p:cNvPr>
          <p:cNvSpPr>
            <a:spLocks noGrp="1"/>
          </p:cNvSpPr>
          <p:nvPr>
            <p:ph type="title"/>
          </p:nvPr>
        </p:nvSpPr>
        <p:spPr>
          <a:xfrm>
            <a:off x="421446" y="-18159"/>
            <a:ext cx="10515600" cy="1325563"/>
          </a:xfrm>
        </p:spPr>
        <p:txBody>
          <a:bodyPr>
            <a:normAutofit/>
          </a:bodyPr>
          <a:lstStyle/>
          <a:p>
            <a:r>
              <a:rPr lang="en-US" sz="3200" b="1" dirty="0">
                <a:solidFill>
                  <a:srgbClr val="1D609D"/>
                </a:solidFill>
                <a:latin typeface="Arial" panose="020B0604020202020204" pitchFamily="34" charset="0"/>
                <a:cs typeface="Arial" panose="020B0604020202020204" pitchFamily="34" charset="0"/>
              </a:rPr>
              <a:t>Collaborating using GitHub</a:t>
            </a:r>
          </a:p>
        </p:txBody>
      </p:sp>
      <p:grpSp>
        <p:nvGrpSpPr>
          <p:cNvPr id="45" name="Group 44">
            <a:extLst>
              <a:ext uri="{FF2B5EF4-FFF2-40B4-BE49-F238E27FC236}">
                <a16:creationId xmlns:a16="http://schemas.microsoft.com/office/drawing/2014/main" id="{B3A8E7C4-F3BB-E470-1987-C8EA3CF99C8E}"/>
              </a:ext>
            </a:extLst>
          </p:cNvPr>
          <p:cNvGrpSpPr>
            <a:grpSpLocks noChangeAspect="1"/>
          </p:cNvGrpSpPr>
          <p:nvPr/>
        </p:nvGrpSpPr>
        <p:grpSpPr>
          <a:xfrm>
            <a:off x="5778882" y="2639141"/>
            <a:ext cx="2186006" cy="1198741"/>
            <a:chOff x="5829828" y="2621776"/>
            <a:chExt cx="2279605" cy="1250067"/>
          </a:xfrm>
        </p:grpSpPr>
        <p:sp>
          <p:nvSpPr>
            <p:cNvPr id="67" name="Oval 66">
              <a:extLst>
                <a:ext uri="{FF2B5EF4-FFF2-40B4-BE49-F238E27FC236}">
                  <a16:creationId xmlns:a16="http://schemas.microsoft.com/office/drawing/2014/main" id="{9145C4FE-1D94-B708-8CB0-3F55752AB111}"/>
                </a:ext>
              </a:extLst>
            </p:cNvPr>
            <p:cNvSpPr>
              <a:spLocks noChangeAspect="1"/>
            </p:cNvSpPr>
            <p:nvPr/>
          </p:nvSpPr>
          <p:spPr>
            <a:xfrm flipV="1">
              <a:off x="6098979" y="3088084"/>
              <a:ext cx="290651" cy="290651"/>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68" name="Straight Connector 67">
              <a:extLst>
                <a:ext uri="{FF2B5EF4-FFF2-40B4-BE49-F238E27FC236}">
                  <a16:creationId xmlns:a16="http://schemas.microsoft.com/office/drawing/2014/main" id="{7EDE76D7-8390-36F1-ED96-DD9347A7F2F5}"/>
                </a:ext>
              </a:extLst>
            </p:cNvPr>
            <p:cNvCxnSpPr>
              <a:cxnSpLocks/>
              <a:stCxn id="21" idx="5"/>
              <a:endCxn id="67" idx="3"/>
            </p:cNvCxnSpPr>
            <p:nvPr/>
          </p:nvCxnSpPr>
          <p:spPr>
            <a:xfrm>
              <a:off x="5829828" y="2621776"/>
              <a:ext cx="311716" cy="508873"/>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9" name="Oval 68">
              <a:extLst>
                <a:ext uri="{FF2B5EF4-FFF2-40B4-BE49-F238E27FC236}">
                  <a16:creationId xmlns:a16="http://schemas.microsoft.com/office/drawing/2014/main" id="{ED30550A-9BFC-3D42-CBB9-DE4E086D8447}"/>
                </a:ext>
              </a:extLst>
            </p:cNvPr>
            <p:cNvSpPr>
              <a:spLocks noChangeAspect="1"/>
            </p:cNvSpPr>
            <p:nvPr/>
          </p:nvSpPr>
          <p:spPr>
            <a:xfrm flipV="1">
              <a:off x="6761332" y="3088084"/>
              <a:ext cx="290651" cy="290651"/>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70" name="Straight Connector 69">
              <a:extLst>
                <a:ext uri="{FF2B5EF4-FFF2-40B4-BE49-F238E27FC236}">
                  <a16:creationId xmlns:a16="http://schemas.microsoft.com/office/drawing/2014/main" id="{60AFD25A-9A2D-91C8-42E1-3CA3FE49773A}"/>
                </a:ext>
              </a:extLst>
            </p:cNvPr>
            <p:cNvCxnSpPr>
              <a:cxnSpLocks/>
              <a:stCxn id="67" idx="6"/>
              <a:endCxn id="69" idx="2"/>
            </p:cNvCxnSpPr>
            <p:nvPr/>
          </p:nvCxnSpPr>
          <p:spPr>
            <a:xfrm flipV="1">
              <a:off x="6389629" y="3233409"/>
              <a:ext cx="371702"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5D09D6F9-5477-A47A-E9B2-01A00C426738}"/>
                </a:ext>
              </a:extLst>
            </p:cNvPr>
            <p:cNvSpPr>
              <a:spLocks noChangeAspect="1"/>
            </p:cNvSpPr>
            <p:nvPr/>
          </p:nvSpPr>
          <p:spPr>
            <a:xfrm flipV="1">
              <a:off x="7423684" y="3088084"/>
              <a:ext cx="290651" cy="290651"/>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72" name="Straight Connector 71">
              <a:extLst>
                <a:ext uri="{FF2B5EF4-FFF2-40B4-BE49-F238E27FC236}">
                  <a16:creationId xmlns:a16="http://schemas.microsoft.com/office/drawing/2014/main" id="{F3459804-14AC-A653-48C7-739234466A7E}"/>
                </a:ext>
              </a:extLst>
            </p:cNvPr>
            <p:cNvCxnSpPr>
              <a:cxnSpLocks/>
              <a:stCxn id="69" idx="6"/>
              <a:endCxn id="71" idx="2"/>
            </p:cNvCxnSpPr>
            <p:nvPr/>
          </p:nvCxnSpPr>
          <p:spPr>
            <a:xfrm flipV="1">
              <a:off x="7051982" y="3233409"/>
              <a:ext cx="371702"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3" name="Up Arrow Callout 72">
              <a:extLst>
                <a:ext uri="{FF2B5EF4-FFF2-40B4-BE49-F238E27FC236}">
                  <a16:creationId xmlns:a16="http://schemas.microsoft.com/office/drawing/2014/main" id="{A01D5F1D-93D4-509E-933B-F1B1FFE20F4B}"/>
                </a:ext>
              </a:extLst>
            </p:cNvPr>
            <p:cNvSpPr/>
            <p:nvPr/>
          </p:nvSpPr>
          <p:spPr>
            <a:xfrm>
              <a:off x="7051982" y="3433844"/>
              <a:ext cx="1057451" cy="437999"/>
            </a:xfrm>
            <a:prstGeom prst="upArrowCallou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bg1"/>
                  </a:solidFill>
                </a:rPr>
                <a:t>feature_2</a:t>
              </a:r>
            </a:p>
          </p:txBody>
        </p:sp>
      </p:grpSp>
      <p:sp>
        <p:nvSpPr>
          <p:cNvPr id="46" name="Oval 45">
            <a:extLst>
              <a:ext uri="{FF2B5EF4-FFF2-40B4-BE49-F238E27FC236}">
                <a16:creationId xmlns:a16="http://schemas.microsoft.com/office/drawing/2014/main" id="{09EA8D3D-D9F8-3966-BCA8-92D96448E157}"/>
              </a:ext>
            </a:extLst>
          </p:cNvPr>
          <p:cNvSpPr>
            <a:spLocks noChangeAspect="1"/>
          </p:cNvSpPr>
          <p:nvPr/>
        </p:nvSpPr>
        <p:spPr>
          <a:xfrm>
            <a:off x="178324" y="5212607"/>
            <a:ext cx="282159" cy="282160"/>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8" name="Oval 47">
            <a:extLst>
              <a:ext uri="{FF2B5EF4-FFF2-40B4-BE49-F238E27FC236}">
                <a16:creationId xmlns:a16="http://schemas.microsoft.com/office/drawing/2014/main" id="{1DCDC371-0C59-8463-B0CD-5EE68FCDC011}"/>
              </a:ext>
            </a:extLst>
          </p:cNvPr>
          <p:cNvSpPr>
            <a:spLocks noChangeAspect="1"/>
          </p:cNvSpPr>
          <p:nvPr/>
        </p:nvSpPr>
        <p:spPr>
          <a:xfrm>
            <a:off x="823709" y="5212607"/>
            <a:ext cx="282159" cy="282160"/>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9" name="Straight Connector 48">
            <a:extLst>
              <a:ext uri="{FF2B5EF4-FFF2-40B4-BE49-F238E27FC236}">
                <a16:creationId xmlns:a16="http://schemas.microsoft.com/office/drawing/2014/main" id="{2E2CABF5-B0FF-A720-A0F7-B70791A77D7D}"/>
              </a:ext>
            </a:extLst>
          </p:cNvPr>
          <p:cNvCxnSpPr>
            <a:cxnSpLocks/>
            <a:endCxn id="48" idx="2"/>
          </p:cNvCxnSpPr>
          <p:nvPr/>
        </p:nvCxnSpPr>
        <p:spPr>
          <a:xfrm>
            <a:off x="460483" y="5353687"/>
            <a:ext cx="363226"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829FED5B-02DF-DCE2-D465-3C421EBE8F34}"/>
              </a:ext>
            </a:extLst>
          </p:cNvPr>
          <p:cNvSpPr>
            <a:spLocks noChangeAspect="1"/>
          </p:cNvSpPr>
          <p:nvPr/>
        </p:nvSpPr>
        <p:spPr>
          <a:xfrm>
            <a:off x="1431773" y="4633703"/>
            <a:ext cx="282159" cy="282160"/>
          </a:xfrm>
          <a:prstGeom prst="ellipse">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1200"/>
          </a:p>
        </p:txBody>
      </p:sp>
      <p:cxnSp>
        <p:nvCxnSpPr>
          <p:cNvPr id="51" name="Straight Connector 50">
            <a:extLst>
              <a:ext uri="{FF2B5EF4-FFF2-40B4-BE49-F238E27FC236}">
                <a16:creationId xmlns:a16="http://schemas.microsoft.com/office/drawing/2014/main" id="{73259C74-3789-BB81-7C00-F8D561E6903E}"/>
              </a:ext>
            </a:extLst>
          </p:cNvPr>
          <p:cNvCxnSpPr>
            <a:cxnSpLocks/>
            <a:stCxn id="48" idx="7"/>
            <a:endCxn id="50" idx="3"/>
          </p:cNvCxnSpPr>
          <p:nvPr/>
        </p:nvCxnSpPr>
        <p:spPr>
          <a:xfrm flipV="1">
            <a:off x="1064547" y="4874542"/>
            <a:ext cx="408547" cy="379386"/>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D636943A-4B45-4E4F-ED55-8EEFC17C3D66}"/>
              </a:ext>
            </a:extLst>
          </p:cNvPr>
          <p:cNvSpPr>
            <a:spLocks noChangeAspect="1"/>
          </p:cNvSpPr>
          <p:nvPr/>
        </p:nvSpPr>
        <p:spPr>
          <a:xfrm>
            <a:off x="2074774" y="4633703"/>
            <a:ext cx="282159" cy="282160"/>
          </a:xfrm>
          <a:prstGeom prst="ellipse">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1200"/>
          </a:p>
        </p:txBody>
      </p:sp>
      <p:cxnSp>
        <p:nvCxnSpPr>
          <p:cNvPr id="53" name="Straight Connector 52">
            <a:extLst>
              <a:ext uri="{FF2B5EF4-FFF2-40B4-BE49-F238E27FC236}">
                <a16:creationId xmlns:a16="http://schemas.microsoft.com/office/drawing/2014/main" id="{8505D10D-5F26-F35D-35E3-684C00631E89}"/>
              </a:ext>
            </a:extLst>
          </p:cNvPr>
          <p:cNvCxnSpPr>
            <a:cxnSpLocks/>
            <a:stCxn id="50" idx="6"/>
            <a:endCxn id="52" idx="2"/>
          </p:cNvCxnSpPr>
          <p:nvPr/>
        </p:nvCxnSpPr>
        <p:spPr>
          <a:xfrm>
            <a:off x="1713932" y="4774783"/>
            <a:ext cx="360842"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4" name="Down Arrow Callout 53">
            <a:extLst>
              <a:ext uri="{FF2B5EF4-FFF2-40B4-BE49-F238E27FC236}">
                <a16:creationId xmlns:a16="http://schemas.microsoft.com/office/drawing/2014/main" id="{76EE1679-8D1C-BF64-001F-CBFF00F8368A}"/>
              </a:ext>
            </a:extLst>
          </p:cNvPr>
          <p:cNvSpPr/>
          <p:nvPr/>
        </p:nvSpPr>
        <p:spPr>
          <a:xfrm>
            <a:off x="1684456" y="4201071"/>
            <a:ext cx="1062795" cy="407673"/>
          </a:xfrm>
          <a:prstGeom prst="downArrowCallou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600" dirty="0">
                <a:solidFill>
                  <a:schemeClr val="bg1"/>
                </a:solidFill>
              </a:rPr>
              <a:t>feature_1</a:t>
            </a:r>
            <a:endParaRPr lang="en-US" sz="1000" dirty="0">
              <a:solidFill>
                <a:schemeClr val="bg1"/>
              </a:solidFill>
            </a:endParaRPr>
          </a:p>
        </p:txBody>
      </p:sp>
      <p:sp>
        <p:nvSpPr>
          <p:cNvPr id="162" name="Rectangle 161">
            <a:extLst>
              <a:ext uri="{FF2B5EF4-FFF2-40B4-BE49-F238E27FC236}">
                <a16:creationId xmlns:a16="http://schemas.microsoft.com/office/drawing/2014/main" id="{F827FDA4-E841-522C-FF91-B713E186B996}"/>
              </a:ext>
            </a:extLst>
          </p:cNvPr>
          <p:cNvSpPr/>
          <p:nvPr/>
        </p:nvSpPr>
        <p:spPr>
          <a:xfrm>
            <a:off x="59308" y="4112698"/>
            <a:ext cx="4313090" cy="2687913"/>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162">
            <a:extLst>
              <a:ext uri="{FF2B5EF4-FFF2-40B4-BE49-F238E27FC236}">
                <a16:creationId xmlns:a16="http://schemas.microsoft.com/office/drawing/2014/main" id="{A0EE3EBE-5124-2280-019D-1F1D7E9101EF}"/>
              </a:ext>
            </a:extLst>
          </p:cNvPr>
          <p:cNvSpPr/>
          <p:nvPr/>
        </p:nvSpPr>
        <p:spPr>
          <a:xfrm>
            <a:off x="7819605" y="4118692"/>
            <a:ext cx="4281094" cy="2681919"/>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21B6FF4-EAC7-CEB8-AF35-2B5563426FCB}"/>
              </a:ext>
            </a:extLst>
          </p:cNvPr>
          <p:cNvSpPr txBox="1"/>
          <p:nvPr/>
        </p:nvSpPr>
        <p:spPr>
          <a:xfrm>
            <a:off x="5221910" y="829693"/>
            <a:ext cx="2106731" cy="369332"/>
          </a:xfrm>
          <a:prstGeom prst="rect">
            <a:avLst/>
          </a:prstGeom>
          <a:noFill/>
        </p:spPr>
        <p:txBody>
          <a:bodyPr wrap="none" rtlCol="0">
            <a:spAutoFit/>
          </a:bodyPr>
          <a:lstStyle/>
          <a:p>
            <a:r>
              <a:rPr lang="en-US" b="1" dirty="0"/>
              <a:t>GitHub remote repo</a:t>
            </a:r>
          </a:p>
        </p:txBody>
      </p:sp>
      <p:sp>
        <p:nvSpPr>
          <p:cNvPr id="8" name="TextBox 7">
            <a:extLst>
              <a:ext uri="{FF2B5EF4-FFF2-40B4-BE49-F238E27FC236}">
                <a16:creationId xmlns:a16="http://schemas.microsoft.com/office/drawing/2014/main" id="{19CE6877-6A4A-8788-9AC3-DA73C55C0D40}"/>
              </a:ext>
            </a:extLst>
          </p:cNvPr>
          <p:cNvSpPr txBox="1"/>
          <p:nvPr/>
        </p:nvSpPr>
        <p:spPr>
          <a:xfrm>
            <a:off x="39149" y="3377584"/>
            <a:ext cx="2296526" cy="646331"/>
          </a:xfrm>
          <a:prstGeom prst="rect">
            <a:avLst/>
          </a:prstGeom>
          <a:noFill/>
        </p:spPr>
        <p:txBody>
          <a:bodyPr wrap="none" rtlCol="0">
            <a:spAutoFit/>
          </a:bodyPr>
          <a:lstStyle/>
          <a:p>
            <a:r>
              <a:rPr lang="en-US" b="1" dirty="0"/>
              <a:t>Kristina’s local copy of</a:t>
            </a:r>
          </a:p>
          <a:p>
            <a:r>
              <a:rPr lang="en-US" b="1" dirty="0"/>
              <a:t>the repo on the AP</a:t>
            </a:r>
          </a:p>
        </p:txBody>
      </p:sp>
      <p:sp>
        <p:nvSpPr>
          <p:cNvPr id="11" name="TextBox 10">
            <a:extLst>
              <a:ext uri="{FF2B5EF4-FFF2-40B4-BE49-F238E27FC236}">
                <a16:creationId xmlns:a16="http://schemas.microsoft.com/office/drawing/2014/main" id="{DEEF4287-72F0-396F-3F54-ACD42AE5ABB8}"/>
              </a:ext>
            </a:extLst>
          </p:cNvPr>
          <p:cNvSpPr txBox="1"/>
          <p:nvPr/>
        </p:nvSpPr>
        <p:spPr>
          <a:xfrm>
            <a:off x="10085413" y="3377583"/>
            <a:ext cx="1985480" cy="646331"/>
          </a:xfrm>
          <a:prstGeom prst="rect">
            <a:avLst/>
          </a:prstGeom>
          <a:noFill/>
        </p:spPr>
        <p:txBody>
          <a:bodyPr wrap="none" rtlCol="0">
            <a:spAutoFit/>
          </a:bodyPr>
          <a:lstStyle/>
          <a:p>
            <a:r>
              <a:rPr lang="en-US" b="1" dirty="0"/>
              <a:t>Ian’s local copy of</a:t>
            </a:r>
          </a:p>
          <a:p>
            <a:r>
              <a:rPr lang="en-US" b="1" dirty="0"/>
              <a:t>the repo on the AP</a:t>
            </a:r>
          </a:p>
        </p:txBody>
      </p:sp>
      <p:sp>
        <p:nvSpPr>
          <p:cNvPr id="56" name="Down Arrow Callout 55">
            <a:extLst>
              <a:ext uri="{FF2B5EF4-FFF2-40B4-BE49-F238E27FC236}">
                <a16:creationId xmlns:a16="http://schemas.microsoft.com/office/drawing/2014/main" id="{26BE9F3A-725A-31FD-4A86-B38E2A684BF5}"/>
              </a:ext>
            </a:extLst>
          </p:cNvPr>
          <p:cNvSpPr/>
          <p:nvPr/>
        </p:nvSpPr>
        <p:spPr>
          <a:xfrm>
            <a:off x="651571" y="4787102"/>
            <a:ext cx="626070" cy="369332"/>
          </a:xfrm>
          <a:prstGeom prst="downArrowCallout">
            <a:avLst/>
          </a:prstGeom>
          <a:solidFill>
            <a:srgbClr val="FFC26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solidFill>
                  <a:schemeClr val="tx1"/>
                </a:solidFill>
              </a:rPr>
              <a:t>main</a:t>
            </a:r>
            <a:endParaRPr lang="en-US" sz="1000" dirty="0">
              <a:solidFill>
                <a:schemeClr val="tx1"/>
              </a:solidFill>
            </a:endParaRPr>
          </a:p>
        </p:txBody>
      </p:sp>
      <p:grpSp>
        <p:nvGrpSpPr>
          <p:cNvPr id="75" name="Group 74">
            <a:extLst>
              <a:ext uri="{FF2B5EF4-FFF2-40B4-BE49-F238E27FC236}">
                <a16:creationId xmlns:a16="http://schemas.microsoft.com/office/drawing/2014/main" id="{40E03429-B0F6-134A-1E5E-E4B698512399}"/>
              </a:ext>
            </a:extLst>
          </p:cNvPr>
          <p:cNvGrpSpPr/>
          <p:nvPr/>
        </p:nvGrpSpPr>
        <p:grpSpPr>
          <a:xfrm>
            <a:off x="7894352" y="4918280"/>
            <a:ext cx="3939684" cy="1774177"/>
            <a:chOff x="7894352" y="4918280"/>
            <a:chExt cx="3939684" cy="1774177"/>
          </a:xfrm>
        </p:grpSpPr>
        <p:sp>
          <p:nvSpPr>
            <p:cNvPr id="30" name="Oval 29">
              <a:extLst>
                <a:ext uri="{FF2B5EF4-FFF2-40B4-BE49-F238E27FC236}">
                  <a16:creationId xmlns:a16="http://schemas.microsoft.com/office/drawing/2014/main" id="{32F2914B-7C26-52B0-25B1-9418C8FE46F3}"/>
                </a:ext>
              </a:extLst>
            </p:cNvPr>
            <p:cNvSpPr>
              <a:spLocks noChangeAspect="1"/>
            </p:cNvSpPr>
            <p:nvPr/>
          </p:nvSpPr>
          <p:spPr>
            <a:xfrm flipV="1">
              <a:off x="8571020" y="5337208"/>
              <a:ext cx="290651" cy="290651"/>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2" name="Oval 31">
              <a:extLst>
                <a:ext uri="{FF2B5EF4-FFF2-40B4-BE49-F238E27FC236}">
                  <a16:creationId xmlns:a16="http://schemas.microsoft.com/office/drawing/2014/main" id="{42DC642E-431E-66CB-63A6-70EDFCA44F20}"/>
                </a:ext>
              </a:extLst>
            </p:cNvPr>
            <p:cNvSpPr>
              <a:spLocks noChangeAspect="1"/>
            </p:cNvSpPr>
            <p:nvPr/>
          </p:nvSpPr>
          <p:spPr>
            <a:xfrm flipV="1">
              <a:off x="9235828" y="5337208"/>
              <a:ext cx="290651" cy="290651"/>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33" name="Straight Connector 32">
              <a:extLst>
                <a:ext uri="{FF2B5EF4-FFF2-40B4-BE49-F238E27FC236}">
                  <a16:creationId xmlns:a16="http://schemas.microsoft.com/office/drawing/2014/main" id="{5BC26BBB-6EB5-E2F1-F22E-3E7C9FF8D244}"/>
                </a:ext>
              </a:extLst>
            </p:cNvPr>
            <p:cNvCxnSpPr>
              <a:cxnSpLocks/>
              <a:endCxn id="32" idx="2"/>
            </p:cNvCxnSpPr>
            <p:nvPr/>
          </p:nvCxnSpPr>
          <p:spPr>
            <a:xfrm flipV="1">
              <a:off x="8861671" y="5482534"/>
              <a:ext cx="374158"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6464C4BA-6E5E-E9CF-530F-CD92A3C33B27}"/>
                </a:ext>
              </a:extLst>
            </p:cNvPr>
            <p:cNvSpPr>
              <a:spLocks noChangeAspect="1"/>
            </p:cNvSpPr>
            <p:nvPr/>
          </p:nvSpPr>
          <p:spPr>
            <a:xfrm flipV="1">
              <a:off x="9823582" y="5922726"/>
              <a:ext cx="290651" cy="290651"/>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35" name="Straight Connector 34">
              <a:extLst>
                <a:ext uri="{FF2B5EF4-FFF2-40B4-BE49-F238E27FC236}">
                  <a16:creationId xmlns:a16="http://schemas.microsoft.com/office/drawing/2014/main" id="{5EEAEC21-493F-89C8-E353-23919DDDF960}"/>
                </a:ext>
              </a:extLst>
            </p:cNvPr>
            <p:cNvCxnSpPr>
              <a:cxnSpLocks/>
              <a:stCxn id="32" idx="7"/>
              <a:endCxn id="34" idx="3"/>
            </p:cNvCxnSpPr>
            <p:nvPr/>
          </p:nvCxnSpPr>
          <p:spPr>
            <a:xfrm>
              <a:off x="9483914" y="5585294"/>
              <a:ext cx="382233" cy="379997"/>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66FF675E-BBB2-78B6-6742-9A1079442CFB}"/>
                </a:ext>
              </a:extLst>
            </p:cNvPr>
            <p:cNvSpPr>
              <a:spLocks noChangeAspect="1"/>
            </p:cNvSpPr>
            <p:nvPr/>
          </p:nvSpPr>
          <p:spPr>
            <a:xfrm flipV="1">
              <a:off x="10485935" y="5922726"/>
              <a:ext cx="290651" cy="290651"/>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37" name="Straight Connector 36">
              <a:extLst>
                <a:ext uri="{FF2B5EF4-FFF2-40B4-BE49-F238E27FC236}">
                  <a16:creationId xmlns:a16="http://schemas.microsoft.com/office/drawing/2014/main" id="{32FFDE2D-8E95-35D0-7DC3-38B157175AB7}"/>
                </a:ext>
              </a:extLst>
            </p:cNvPr>
            <p:cNvCxnSpPr>
              <a:cxnSpLocks/>
              <a:stCxn id="34" idx="6"/>
              <a:endCxn id="36" idx="2"/>
            </p:cNvCxnSpPr>
            <p:nvPr/>
          </p:nvCxnSpPr>
          <p:spPr>
            <a:xfrm flipV="1">
              <a:off x="10114232" y="6068051"/>
              <a:ext cx="371702"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EB8CEE13-EE3A-C0B7-7401-075AA4F32E73}"/>
                </a:ext>
              </a:extLst>
            </p:cNvPr>
            <p:cNvSpPr>
              <a:spLocks noChangeAspect="1"/>
            </p:cNvSpPr>
            <p:nvPr/>
          </p:nvSpPr>
          <p:spPr>
            <a:xfrm flipV="1">
              <a:off x="11148287" y="5922726"/>
              <a:ext cx="290651" cy="290651"/>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40" name="Straight Connector 39">
              <a:extLst>
                <a:ext uri="{FF2B5EF4-FFF2-40B4-BE49-F238E27FC236}">
                  <a16:creationId xmlns:a16="http://schemas.microsoft.com/office/drawing/2014/main" id="{AE5F7CF9-B5EC-A3CD-FC55-E5DFC16CD057}"/>
                </a:ext>
              </a:extLst>
            </p:cNvPr>
            <p:cNvCxnSpPr>
              <a:cxnSpLocks/>
              <a:stCxn id="36" idx="6"/>
              <a:endCxn id="39" idx="2"/>
            </p:cNvCxnSpPr>
            <p:nvPr/>
          </p:nvCxnSpPr>
          <p:spPr>
            <a:xfrm flipV="1">
              <a:off x="10776585" y="6068051"/>
              <a:ext cx="371702"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4066CF2F-45E8-2C61-280F-694BC3245498}"/>
                </a:ext>
              </a:extLst>
            </p:cNvPr>
            <p:cNvSpPr>
              <a:spLocks noChangeAspect="1"/>
            </p:cNvSpPr>
            <p:nvPr/>
          </p:nvSpPr>
          <p:spPr>
            <a:xfrm flipV="1">
              <a:off x="7894352" y="5337207"/>
              <a:ext cx="290651" cy="290651"/>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7" name="Straight Connector 6">
              <a:extLst>
                <a:ext uri="{FF2B5EF4-FFF2-40B4-BE49-F238E27FC236}">
                  <a16:creationId xmlns:a16="http://schemas.microsoft.com/office/drawing/2014/main" id="{A0428F1B-C68F-4D48-7A33-04F22CFF4D2F}"/>
                </a:ext>
              </a:extLst>
            </p:cNvPr>
            <p:cNvCxnSpPr>
              <a:cxnSpLocks/>
              <a:stCxn id="5" idx="6"/>
              <a:endCxn id="30" idx="2"/>
            </p:cNvCxnSpPr>
            <p:nvPr/>
          </p:nvCxnSpPr>
          <p:spPr>
            <a:xfrm flipV="1">
              <a:off x="8185003" y="5482532"/>
              <a:ext cx="386017"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2" name="Up Arrow Callout 61">
              <a:extLst>
                <a:ext uri="{FF2B5EF4-FFF2-40B4-BE49-F238E27FC236}">
                  <a16:creationId xmlns:a16="http://schemas.microsoft.com/office/drawing/2014/main" id="{231A6992-B076-1B11-6CF9-44007405D17C}"/>
                </a:ext>
              </a:extLst>
            </p:cNvPr>
            <p:cNvSpPr/>
            <p:nvPr/>
          </p:nvSpPr>
          <p:spPr>
            <a:xfrm>
              <a:off x="10776585" y="6254458"/>
              <a:ext cx="1057451" cy="437999"/>
            </a:xfrm>
            <a:prstGeom prst="upArrowCallou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bg1"/>
                  </a:solidFill>
                </a:rPr>
                <a:t>feature_2</a:t>
              </a:r>
            </a:p>
          </p:txBody>
        </p:sp>
        <p:sp>
          <p:nvSpPr>
            <p:cNvPr id="93" name="Down Arrow Callout 92">
              <a:extLst>
                <a:ext uri="{FF2B5EF4-FFF2-40B4-BE49-F238E27FC236}">
                  <a16:creationId xmlns:a16="http://schemas.microsoft.com/office/drawing/2014/main" id="{52FD59EA-DA5C-A818-D945-BA8AA0DA66EC}"/>
                </a:ext>
              </a:extLst>
            </p:cNvPr>
            <p:cNvSpPr/>
            <p:nvPr/>
          </p:nvSpPr>
          <p:spPr>
            <a:xfrm>
              <a:off x="9068118" y="4918280"/>
              <a:ext cx="626070" cy="369332"/>
            </a:xfrm>
            <a:prstGeom prst="downArrowCallout">
              <a:avLst/>
            </a:prstGeom>
            <a:solidFill>
              <a:srgbClr val="FFC26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solidFill>
                    <a:schemeClr val="tx1"/>
                  </a:solidFill>
                </a:rPr>
                <a:t>main</a:t>
              </a:r>
              <a:endParaRPr lang="en-US" sz="1000" dirty="0">
                <a:solidFill>
                  <a:schemeClr val="tx1"/>
                </a:solidFill>
              </a:endParaRPr>
            </a:p>
          </p:txBody>
        </p:sp>
      </p:grpSp>
      <p:sp>
        <p:nvSpPr>
          <p:cNvPr id="47" name="Explosion 1 46">
            <a:extLst>
              <a:ext uri="{FF2B5EF4-FFF2-40B4-BE49-F238E27FC236}">
                <a16:creationId xmlns:a16="http://schemas.microsoft.com/office/drawing/2014/main" id="{08259C65-E5AB-D633-A813-E6ADCB04FC95}"/>
              </a:ext>
            </a:extLst>
          </p:cNvPr>
          <p:cNvSpPr/>
          <p:nvPr/>
        </p:nvSpPr>
        <p:spPr>
          <a:xfrm>
            <a:off x="8479112" y="1356054"/>
            <a:ext cx="1574807" cy="730626"/>
          </a:xfrm>
          <a:prstGeom prst="irregularSeal1">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600" dirty="0"/>
              <a:t>Merge</a:t>
            </a:r>
          </a:p>
        </p:txBody>
      </p:sp>
      <p:sp>
        <p:nvSpPr>
          <p:cNvPr id="65" name="Rectangle 64">
            <a:extLst>
              <a:ext uri="{FF2B5EF4-FFF2-40B4-BE49-F238E27FC236}">
                <a16:creationId xmlns:a16="http://schemas.microsoft.com/office/drawing/2014/main" id="{863DF00C-67E8-6BFA-71DC-92EA71E06CFA}"/>
              </a:ext>
            </a:extLst>
          </p:cNvPr>
          <p:cNvSpPr/>
          <p:nvPr/>
        </p:nvSpPr>
        <p:spPr>
          <a:xfrm>
            <a:off x="4125058" y="1244692"/>
            <a:ext cx="4300436" cy="2736945"/>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Callout 54">
            <a:extLst>
              <a:ext uri="{FF2B5EF4-FFF2-40B4-BE49-F238E27FC236}">
                <a16:creationId xmlns:a16="http://schemas.microsoft.com/office/drawing/2014/main" id="{D029A128-7DA0-43AD-23BA-715A05132E9E}"/>
              </a:ext>
            </a:extLst>
          </p:cNvPr>
          <p:cNvSpPr/>
          <p:nvPr/>
        </p:nvSpPr>
        <p:spPr>
          <a:xfrm>
            <a:off x="7682861" y="2748705"/>
            <a:ext cx="1926875" cy="310110"/>
          </a:xfrm>
          <a:prstGeom prst="wedgeEllipseCallou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t>“Pull request”</a:t>
            </a:r>
          </a:p>
        </p:txBody>
      </p:sp>
    </p:spTree>
    <p:extLst>
      <p:ext uri="{BB962C8B-B14F-4D97-AF65-F5344CB8AC3E}">
        <p14:creationId xmlns:p14="http://schemas.microsoft.com/office/powerpoint/2010/main" val="1759143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1" nodeType="clickEffect">
                                  <p:stCondLst>
                                    <p:cond delay="0"/>
                                  </p:stCondLst>
                                  <p:childTnLst>
                                    <p:set>
                                      <p:cBhvr>
                                        <p:cTn id="6" dur="1" fill="hold">
                                          <p:stCondLst>
                                            <p:cond delay="0"/>
                                          </p:stCondLst>
                                        </p:cTn>
                                        <p:tgtEl>
                                          <p:spTgt spid="4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1" animBg="1"/>
      <p:bldP spid="55" grpId="2"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Rectangle 161">
            <a:extLst>
              <a:ext uri="{FF2B5EF4-FFF2-40B4-BE49-F238E27FC236}">
                <a16:creationId xmlns:a16="http://schemas.microsoft.com/office/drawing/2014/main" id="{F827FDA4-E841-522C-FF91-B713E186B996}"/>
              </a:ext>
            </a:extLst>
          </p:cNvPr>
          <p:cNvSpPr/>
          <p:nvPr/>
        </p:nvSpPr>
        <p:spPr>
          <a:xfrm>
            <a:off x="59308" y="4112698"/>
            <a:ext cx="4313090" cy="2687913"/>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2" name="Group 131">
            <a:extLst>
              <a:ext uri="{FF2B5EF4-FFF2-40B4-BE49-F238E27FC236}">
                <a16:creationId xmlns:a16="http://schemas.microsoft.com/office/drawing/2014/main" id="{D501DA4F-B5A3-3A23-F472-256F4CD80983}"/>
              </a:ext>
            </a:extLst>
          </p:cNvPr>
          <p:cNvGrpSpPr/>
          <p:nvPr/>
        </p:nvGrpSpPr>
        <p:grpSpPr>
          <a:xfrm>
            <a:off x="178324" y="4201071"/>
            <a:ext cx="2568927" cy="1293696"/>
            <a:chOff x="178324" y="4201071"/>
            <a:chExt cx="2568927" cy="1293696"/>
          </a:xfrm>
        </p:grpSpPr>
        <p:sp>
          <p:nvSpPr>
            <p:cNvPr id="46" name="Oval 45">
              <a:extLst>
                <a:ext uri="{FF2B5EF4-FFF2-40B4-BE49-F238E27FC236}">
                  <a16:creationId xmlns:a16="http://schemas.microsoft.com/office/drawing/2014/main" id="{09EA8D3D-D9F8-3966-BCA8-92D96448E157}"/>
                </a:ext>
              </a:extLst>
            </p:cNvPr>
            <p:cNvSpPr>
              <a:spLocks noChangeAspect="1"/>
            </p:cNvSpPr>
            <p:nvPr/>
          </p:nvSpPr>
          <p:spPr>
            <a:xfrm>
              <a:off x="178324" y="5212607"/>
              <a:ext cx="282159" cy="282160"/>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8" name="Oval 47">
              <a:extLst>
                <a:ext uri="{FF2B5EF4-FFF2-40B4-BE49-F238E27FC236}">
                  <a16:creationId xmlns:a16="http://schemas.microsoft.com/office/drawing/2014/main" id="{1DCDC371-0C59-8463-B0CD-5EE68FCDC011}"/>
                </a:ext>
              </a:extLst>
            </p:cNvPr>
            <p:cNvSpPr>
              <a:spLocks noChangeAspect="1"/>
            </p:cNvSpPr>
            <p:nvPr/>
          </p:nvSpPr>
          <p:spPr>
            <a:xfrm>
              <a:off x="823709" y="5212607"/>
              <a:ext cx="282159" cy="282160"/>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9" name="Straight Connector 48">
              <a:extLst>
                <a:ext uri="{FF2B5EF4-FFF2-40B4-BE49-F238E27FC236}">
                  <a16:creationId xmlns:a16="http://schemas.microsoft.com/office/drawing/2014/main" id="{2E2CABF5-B0FF-A720-A0F7-B70791A77D7D}"/>
                </a:ext>
              </a:extLst>
            </p:cNvPr>
            <p:cNvCxnSpPr>
              <a:cxnSpLocks/>
              <a:endCxn id="48" idx="2"/>
            </p:cNvCxnSpPr>
            <p:nvPr/>
          </p:nvCxnSpPr>
          <p:spPr>
            <a:xfrm>
              <a:off x="460483" y="5353687"/>
              <a:ext cx="363226"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829FED5B-02DF-DCE2-D465-3C421EBE8F34}"/>
                </a:ext>
              </a:extLst>
            </p:cNvPr>
            <p:cNvSpPr>
              <a:spLocks noChangeAspect="1"/>
            </p:cNvSpPr>
            <p:nvPr/>
          </p:nvSpPr>
          <p:spPr>
            <a:xfrm>
              <a:off x="1431773" y="4633703"/>
              <a:ext cx="282159" cy="282160"/>
            </a:xfrm>
            <a:prstGeom prst="ellipse">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1200"/>
            </a:p>
          </p:txBody>
        </p:sp>
        <p:cxnSp>
          <p:nvCxnSpPr>
            <p:cNvPr id="51" name="Straight Connector 50">
              <a:extLst>
                <a:ext uri="{FF2B5EF4-FFF2-40B4-BE49-F238E27FC236}">
                  <a16:creationId xmlns:a16="http://schemas.microsoft.com/office/drawing/2014/main" id="{73259C74-3789-BB81-7C00-F8D561E6903E}"/>
                </a:ext>
              </a:extLst>
            </p:cNvPr>
            <p:cNvCxnSpPr>
              <a:cxnSpLocks/>
              <a:stCxn id="48" idx="7"/>
              <a:endCxn id="50" idx="3"/>
            </p:cNvCxnSpPr>
            <p:nvPr/>
          </p:nvCxnSpPr>
          <p:spPr>
            <a:xfrm flipV="1">
              <a:off x="1064547" y="4874542"/>
              <a:ext cx="408547" cy="379386"/>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D636943A-4B45-4E4F-ED55-8EEFC17C3D66}"/>
                </a:ext>
              </a:extLst>
            </p:cNvPr>
            <p:cNvSpPr>
              <a:spLocks noChangeAspect="1"/>
            </p:cNvSpPr>
            <p:nvPr/>
          </p:nvSpPr>
          <p:spPr>
            <a:xfrm>
              <a:off x="2074774" y="4633703"/>
              <a:ext cx="282159" cy="282160"/>
            </a:xfrm>
            <a:prstGeom prst="ellipse">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1200"/>
            </a:p>
          </p:txBody>
        </p:sp>
        <p:cxnSp>
          <p:nvCxnSpPr>
            <p:cNvPr id="53" name="Straight Connector 52">
              <a:extLst>
                <a:ext uri="{FF2B5EF4-FFF2-40B4-BE49-F238E27FC236}">
                  <a16:creationId xmlns:a16="http://schemas.microsoft.com/office/drawing/2014/main" id="{8505D10D-5F26-F35D-35E3-684C00631E89}"/>
                </a:ext>
              </a:extLst>
            </p:cNvPr>
            <p:cNvCxnSpPr>
              <a:cxnSpLocks/>
              <a:stCxn id="50" idx="6"/>
              <a:endCxn id="52" idx="2"/>
            </p:cNvCxnSpPr>
            <p:nvPr/>
          </p:nvCxnSpPr>
          <p:spPr>
            <a:xfrm>
              <a:off x="1713932" y="4774783"/>
              <a:ext cx="360842"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4" name="Down Arrow Callout 53">
              <a:extLst>
                <a:ext uri="{FF2B5EF4-FFF2-40B4-BE49-F238E27FC236}">
                  <a16:creationId xmlns:a16="http://schemas.microsoft.com/office/drawing/2014/main" id="{76EE1679-8D1C-BF64-001F-CBFF00F8368A}"/>
                </a:ext>
              </a:extLst>
            </p:cNvPr>
            <p:cNvSpPr/>
            <p:nvPr/>
          </p:nvSpPr>
          <p:spPr>
            <a:xfrm>
              <a:off x="1684456" y="4201071"/>
              <a:ext cx="1062795" cy="407673"/>
            </a:xfrm>
            <a:prstGeom prst="downArrowCallou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600" dirty="0">
                  <a:solidFill>
                    <a:schemeClr val="bg1"/>
                  </a:solidFill>
                </a:rPr>
                <a:t>feature_1</a:t>
              </a:r>
              <a:endParaRPr lang="en-US" sz="1000" dirty="0">
                <a:solidFill>
                  <a:schemeClr val="bg1"/>
                </a:solidFill>
              </a:endParaRPr>
            </a:p>
          </p:txBody>
        </p:sp>
        <p:sp>
          <p:nvSpPr>
            <p:cNvPr id="56" name="Down Arrow Callout 55">
              <a:extLst>
                <a:ext uri="{FF2B5EF4-FFF2-40B4-BE49-F238E27FC236}">
                  <a16:creationId xmlns:a16="http://schemas.microsoft.com/office/drawing/2014/main" id="{26BE9F3A-725A-31FD-4A86-B38E2A684BF5}"/>
                </a:ext>
              </a:extLst>
            </p:cNvPr>
            <p:cNvSpPr/>
            <p:nvPr/>
          </p:nvSpPr>
          <p:spPr>
            <a:xfrm>
              <a:off x="651571" y="4787102"/>
              <a:ext cx="699992" cy="369332"/>
            </a:xfrm>
            <a:prstGeom prst="downArrowCallout">
              <a:avLst/>
            </a:prstGeom>
            <a:solidFill>
              <a:srgbClr val="FFC26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solidFill>
                    <a:schemeClr val="tx1"/>
                  </a:solidFill>
                </a:rPr>
                <a:t>main</a:t>
              </a:r>
              <a:endParaRPr lang="en-US" sz="1000" dirty="0">
                <a:solidFill>
                  <a:schemeClr val="tx1"/>
                </a:solidFill>
              </a:endParaRPr>
            </a:p>
          </p:txBody>
        </p:sp>
      </p:grpSp>
      <p:grpSp>
        <p:nvGrpSpPr>
          <p:cNvPr id="129" name="Group 128">
            <a:extLst>
              <a:ext uri="{FF2B5EF4-FFF2-40B4-BE49-F238E27FC236}">
                <a16:creationId xmlns:a16="http://schemas.microsoft.com/office/drawing/2014/main" id="{4C38910F-B895-7C46-FB36-737AA17ABDE1}"/>
              </a:ext>
            </a:extLst>
          </p:cNvPr>
          <p:cNvGrpSpPr/>
          <p:nvPr/>
        </p:nvGrpSpPr>
        <p:grpSpPr>
          <a:xfrm>
            <a:off x="161662" y="4845680"/>
            <a:ext cx="4287802" cy="610974"/>
            <a:chOff x="161662" y="4845680"/>
            <a:chExt cx="4287802" cy="610974"/>
          </a:xfrm>
        </p:grpSpPr>
        <p:grpSp>
          <p:nvGrpSpPr>
            <p:cNvPr id="99" name="Group 98">
              <a:extLst>
                <a:ext uri="{FF2B5EF4-FFF2-40B4-BE49-F238E27FC236}">
                  <a16:creationId xmlns:a16="http://schemas.microsoft.com/office/drawing/2014/main" id="{C3650719-F441-D2BB-15D8-78AC0382BD4F}"/>
                </a:ext>
              </a:extLst>
            </p:cNvPr>
            <p:cNvGrpSpPr/>
            <p:nvPr/>
          </p:nvGrpSpPr>
          <p:grpSpPr>
            <a:xfrm>
              <a:off x="161662" y="5261334"/>
              <a:ext cx="4071370" cy="195320"/>
              <a:chOff x="4298286" y="2597256"/>
              <a:chExt cx="4071370" cy="195320"/>
            </a:xfrm>
          </p:grpSpPr>
          <p:sp>
            <p:nvSpPr>
              <p:cNvPr id="78" name="Oval 77">
                <a:extLst>
                  <a:ext uri="{FF2B5EF4-FFF2-40B4-BE49-F238E27FC236}">
                    <a16:creationId xmlns:a16="http://schemas.microsoft.com/office/drawing/2014/main" id="{032BFEFE-E7D0-543C-B0C4-5E97ACC3CFEB}"/>
                  </a:ext>
                </a:extLst>
              </p:cNvPr>
              <p:cNvSpPr>
                <a:spLocks noChangeAspect="1"/>
              </p:cNvSpPr>
              <p:nvPr/>
            </p:nvSpPr>
            <p:spPr>
              <a:xfrm flipV="1">
                <a:off x="6913823" y="2608472"/>
                <a:ext cx="179028" cy="179027"/>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79" name="Straight Connector 78">
                <a:extLst>
                  <a:ext uri="{FF2B5EF4-FFF2-40B4-BE49-F238E27FC236}">
                    <a16:creationId xmlns:a16="http://schemas.microsoft.com/office/drawing/2014/main" id="{0E0413DD-E8FB-CD85-A20D-D9F3ECD4D19A}"/>
                  </a:ext>
                </a:extLst>
              </p:cNvPr>
              <p:cNvCxnSpPr>
                <a:cxnSpLocks/>
                <a:stCxn id="92" idx="6"/>
                <a:endCxn id="78" idx="2"/>
              </p:cNvCxnSpPr>
              <p:nvPr/>
            </p:nvCxnSpPr>
            <p:spPr>
              <a:xfrm>
                <a:off x="6670485" y="2695118"/>
                <a:ext cx="243338" cy="28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10094ED2-1470-E15B-4550-F389DD6BDF7C}"/>
                  </a:ext>
                </a:extLst>
              </p:cNvPr>
              <p:cNvCxnSpPr>
                <a:cxnSpLocks/>
                <a:stCxn id="78" idx="6"/>
                <a:endCxn id="97" idx="2"/>
              </p:cNvCxnSpPr>
              <p:nvPr/>
            </p:nvCxnSpPr>
            <p:spPr>
              <a:xfrm>
                <a:off x="7092851" y="2697985"/>
                <a:ext cx="249350" cy="811"/>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81" name="Oval 80">
                <a:extLst>
                  <a:ext uri="{FF2B5EF4-FFF2-40B4-BE49-F238E27FC236}">
                    <a16:creationId xmlns:a16="http://schemas.microsoft.com/office/drawing/2014/main" id="{37419031-336F-4461-A508-434C179CAF20}"/>
                  </a:ext>
                </a:extLst>
              </p:cNvPr>
              <p:cNvSpPr>
                <a:spLocks noChangeAspect="1"/>
              </p:cNvSpPr>
              <p:nvPr/>
            </p:nvSpPr>
            <p:spPr>
              <a:xfrm flipV="1">
                <a:off x="7757396" y="2609467"/>
                <a:ext cx="179028" cy="179027"/>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82" name="Straight Connector 81">
                <a:extLst>
                  <a:ext uri="{FF2B5EF4-FFF2-40B4-BE49-F238E27FC236}">
                    <a16:creationId xmlns:a16="http://schemas.microsoft.com/office/drawing/2014/main" id="{5B1B89BD-7872-976D-0F62-28241AD6426C}"/>
                  </a:ext>
                </a:extLst>
              </p:cNvPr>
              <p:cNvCxnSpPr>
                <a:cxnSpLocks/>
                <a:stCxn id="97" idx="6"/>
                <a:endCxn id="81" idx="2"/>
              </p:cNvCxnSpPr>
              <p:nvPr/>
            </p:nvCxnSpPr>
            <p:spPr>
              <a:xfrm>
                <a:off x="7521229" y="2698796"/>
                <a:ext cx="236167" cy="18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83" name="Oval 82">
                <a:extLst>
                  <a:ext uri="{FF2B5EF4-FFF2-40B4-BE49-F238E27FC236}">
                    <a16:creationId xmlns:a16="http://schemas.microsoft.com/office/drawing/2014/main" id="{C1BBA6C4-609E-7242-6791-4BBC95785671}"/>
                  </a:ext>
                </a:extLst>
              </p:cNvPr>
              <p:cNvSpPr>
                <a:spLocks noChangeAspect="1"/>
              </p:cNvSpPr>
              <p:nvPr/>
            </p:nvSpPr>
            <p:spPr>
              <a:xfrm>
                <a:off x="4298286" y="2597256"/>
                <a:ext cx="191053" cy="191053"/>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4" name="Oval 83">
                <a:extLst>
                  <a:ext uri="{FF2B5EF4-FFF2-40B4-BE49-F238E27FC236}">
                    <a16:creationId xmlns:a16="http://schemas.microsoft.com/office/drawing/2014/main" id="{E8AD06EB-669D-557C-022A-F261C94E9557}"/>
                  </a:ext>
                </a:extLst>
              </p:cNvPr>
              <p:cNvSpPr>
                <a:spLocks noChangeAspect="1"/>
              </p:cNvSpPr>
              <p:nvPr/>
            </p:nvSpPr>
            <p:spPr>
              <a:xfrm>
                <a:off x="4735284" y="2597256"/>
                <a:ext cx="191053" cy="191053"/>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85" name="Straight Connector 84">
                <a:extLst>
                  <a:ext uri="{FF2B5EF4-FFF2-40B4-BE49-F238E27FC236}">
                    <a16:creationId xmlns:a16="http://schemas.microsoft.com/office/drawing/2014/main" id="{8D17411E-D6F5-8843-5C63-E7FCFA15868D}"/>
                  </a:ext>
                </a:extLst>
              </p:cNvPr>
              <p:cNvCxnSpPr>
                <a:cxnSpLocks/>
                <a:endCxn id="84" idx="2"/>
              </p:cNvCxnSpPr>
              <p:nvPr/>
            </p:nvCxnSpPr>
            <p:spPr>
              <a:xfrm>
                <a:off x="4489339" y="2692783"/>
                <a:ext cx="245945"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86" name="Oval 85">
                <a:extLst>
                  <a:ext uri="{FF2B5EF4-FFF2-40B4-BE49-F238E27FC236}">
                    <a16:creationId xmlns:a16="http://schemas.microsoft.com/office/drawing/2014/main" id="{791C90E7-CFA1-4AE3-B371-5FA2F5468C53}"/>
                  </a:ext>
                </a:extLst>
              </p:cNvPr>
              <p:cNvSpPr>
                <a:spLocks noChangeAspect="1"/>
              </p:cNvSpPr>
              <p:nvPr/>
            </p:nvSpPr>
            <p:spPr>
              <a:xfrm>
                <a:off x="5613046" y="2601025"/>
                <a:ext cx="191053" cy="191053"/>
              </a:xfrm>
              <a:prstGeom prst="ellipse">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1200"/>
              </a:p>
            </p:txBody>
          </p:sp>
          <p:cxnSp>
            <p:nvCxnSpPr>
              <p:cNvPr id="87" name="Straight Connector 86">
                <a:extLst>
                  <a:ext uri="{FF2B5EF4-FFF2-40B4-BE49-F238E27FC236}">
                    <a16:creationId xmlns:a16="http://schemas.microsoft.com/office/drawing/2014/main" id="{06DFC4FE-6899-EA4C-D0E7-59C5E5F0C52C}"/>
                  </a:ext>
                </a:extLst>
              </p:cNvPr>
              <p:cNvCxnSpPr>
                <a:cxnSpLocks/>
                <a:stCxn id="88" idx="6"/>
                <a:endCxn id="86" idx="2"/>
              </p:cNvCxnSpPr>
              <p:nvPr/>
            </p:nvCxnSpPr>
            <p:spPr>
              <a:xfrm>
                <a:off x="5361721" y="2692783"/>
                <a:ext cx="251325" cy="3769"/>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88" name="Oval 87">
                <a:extLst>
                  <a:ext uri="{FF2B5EF4-FFF2-40B4-BE49-F238E27FC236}">
                    <a16:creationId xmlns:a16="http://schemas.microsoft.com/office/drawing/2014/main" id="{BA3FE590-69C4-0DDB-590D-2DDE01C7DA08}"/>
                  </a:ext>
                </a:extLst>
              </p:cNvPr>
              <p:cNvSpPr>
                <a:spLocks noChangeAspect="1"/>
              </p:cNvSpPr>
              <p:nvPr/>
            </p:nvSpPr>
            <p:spPr>
              <a:xfrm>
                <a:off x="5170668" y="2597256"/>
                <a:ext cx="191053" cy="191053"/>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89" name="Straight Connector 88">
                <a:extLst>
                  <a:ext uri="{FF2B5EF4-FFF2-40B4-BE49-F238E27FC236}">
                    <a16:creationId xmlns:a16="http://schemas.microsoft.com/office/drawing/2014/main" id="{DCD7FF6C-47DA-DDEC-B633-3B675C856979}"/>
                  </a:ext>
                </a:extLst>
              </p:cNvPr>
              <p:cNvCxnSpPr>
                <a:cxnSpLocks/>
              </p:cNvCxnSpPr>
              <p:nvPr/>
            </p:nvCxnSpPr>
            <p:spPr>
              <a:xfrm>
                <a:off x="4926337" y="2692783"/>
                <a:ext cx="245945"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0" name="Oval 89">
                <a:extLst>
                  <a:ext uri="{FF2B5EF4-FFF2-40B4-BE49-F238E27FC236}">
                    <a16:creationId xmlns:a16="http://schemas.microsoft.com/office/drawing/2014/main" id="{182871AA-05BC-E707-EABD-964959D9C6F7}"/>
                  </a:ext>
                </a:extLst>
              </p:cNvPr>
              <p:cNvSpPr>
                <a:spLocks noChangeAspect="1"/>
              </p:cNvSpPr>
              <p:nvPr/>
            </p:nvSpPr>
            <p:spPr>
              <a:xfrm>
                <a:off x="6044048" y="2601523"/>
                <a:ext cx="191053" cy="191053"/>
              </a:xfrm>
              <a:prstGeom prst="ellipse">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1200"/>
              </a:p>
            </p:txBody>
          </p:sp>
          <p:cxnSp>
            <p:nvCxnSpPr>
              <p:cNvPr id="91" name="Straight Connector 90">
                <a:extLst>
                  <a:ext uri="{FF2B5EF4-FFF2-40B4-BE49-F238E27FC236}">
                    <a16:creationId xmlns:a16="http://schemas.microsoft.com/office/drawing/2014/main" id="{FA4F15AF-5A5E-ACCC-DB65-FEBE7FCF3ED6}"/>
                  </a:ext>
                </a:extLst>
              </p:cNvPr>
              <p:cNvCxnSpPr>
                <a:cxnSpLocks/>
                <a:stCxn id="86" idx="6"/>
                <a:endCxn id="90" idx="2"/>
              </p:cNvCxnSpPr>
              <p:nvPr/>
            </p:nvCxnSpPr>
            <p:spPr>
              <a:xfrm>
                <a:off x="5804100" y="2696551"/>
                <a:ext cx="239948" cy="498"/>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2" name="Oval 91">
                <a:extLst>
                  <a:ext uri="{FF2B5EF4-FFF2-40B4-BE49-F238E27FC236}">
                    <a16:creationId xmlns:a16="http://schemas.microsoft.com/office/drawing/2014/main" id="{F097CCB5-36D8-F7DD-B414-30652DBE6E7D}"/>
                  </a:ext>
                </a:extLst>
              </p:cNvPr>
              <p:cNvSpPr>
                <a:spLocks noChangeAspect="1"/>
              </p:cNvSpPr>
              <p:nvPr/>
            </p:nvSpPr>
            <p:spPr>
              <a:xfrm>
                <a:off x="6479432" y="2599591"/>
                <a:ext cx="191053" cy="191053"/>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94" name="Straight Connector 93">
                <a:extLst>
                  <a:ext uri="{FF2B5EF4-FFF2-40B4-BE49-F238E27FC236}">
                    <a16:creationId xmlns:a16="http://schemas.microsoft.com/office/drawing/2014/main" id="{B8EF7308-CDE3-D220-CEBA-05EFB2BAEB25}"/>
                  </a:ext>
                </a:extLst>
              </p:cNvPr>
              <p:cNvCxnSpPr>
                <a:cxnSpLocks/>
                <a:stCxn id="92" idx="2"/>
                <a:endCxn id="90" idx="6"/>
              </p:cNvCxnSpPr>
              <p:nvPr/>
            </p:nvCxnSpPr>
            <p:spPr>
              <a:xfrm flipH="1">
                <a:off x="6235101" y="2695118"/>
                <a:ext cx="244331" cy="1931"/>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Oval 94">
                <a:extLst>
                  <a:ext uri="{FF2B5EF4-FFF2-40B4-BE49-F238E27FC236}">
                    <a16:creationId xmlns:a16="http://schemas.microsoft.com/office/drawing/2014/main" id="{30B01275-3B99-4AC4-81D3-D3E2BCED715B}"/>
                  </a:ext>
                </a:extLst>
              </p:cNvPr>
              <p:cNvSpPr>
                <a:spLocks noChangeAspect="1"/>
              </p:cNvSpPr>
              <p:nvPr/>
            </p:nvSpPr>
            <p:spPr>
              <a:xfrm>
                <a:off x="8178603" y="2599591"/>
                <a:ext cx="191053" cy="191053"/>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7" name="Oval 96">
                <a:extLst>
                  <a:ext uri="{FF2B5EF4-FFF2-40B4-BE49-F238E27FC236}">
                    <a16:creationId xmlns:a16="http://schemas.microsoft.com/office/drawing/2014/main" id="{AB3502C9-F2EB-0BD9-8148-E366B4EAEE5C}"/>
                  </a:ext>
                </a:extLst>
              </p:cNvPr>
              <p:cNvSpPr>
                <a:spLocks noChangeAspect="1"/>
              </p:cNvSpPr>
              <p:nvPr/>
            </p:nvSpPr>
            <p:spPr>
              <a:xfrm flipV="1">
                <a:off x="7342201" y="2609282"/>
                <a:ext cx="179028" cy="179027"/>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98" name="Straight Connector 97">
                <a:extLst>
                  <a:ext uri="{FF2B5EF4-FFF2-40B4-BE49-F238E27FC236}">
                    <a16:creationId xmlns:a16="http://schemas.microsoft.com/office/drawing/2014/main" id="{3CB713F1-9DA4-6257-1EE1-020736FA0266}"/>
                  </a:ext>
                </a:extLst>
              </p:cNvPr>
              <p:cNvCxnSpPr>
                <a:cxnSpLocks/>
                <a:stCxn id="81" idx="6"/>
                <a:endCxn id="95" idx="2"/>
              </p:cNvCxnSpPr>
              <p:nvPr/>
            </p:nvCxnSpPr>
            <p:spPr>
              <a:xfrm flipV="1">
                <a:off x="7936423" y="2695118"/>
                <a:ext cx="242179" cy="3863"/>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28" name="Down Arrow Callout 127">
              <a:extLst>
                <a:ext uri="{FF2B5EF4-FFF2-40B4-BE49-F238E27FC236}">
                  <a16:creationId xmlns:a16="http://schemas.microsoft.com/office/drawing/2014/main" id="{A9589B16-2070-4FD5-32EE-D1074B6DB9AC}"/>
                </a:ext>
              </a:extLst>
            </p:cNvPr>
            <p:cNvSpPr/>
            <p:nvPr/>
          </p:nvSpPr>
          <p:spPr>
            <a:xfrm>
              <a:off x="3835087" y="4845680"/>
              <a:ext cx="614377" cy="374757"/>
            </a:xfrm>
            <a:prstGeom prst="downArrowCallout">
              <a:avLst/>
            </a:prstGeom>
            <a:solidFill>
              <a:srgbClr val="FFC26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solidFill>
                    <a:schemeClr val="tx1"/>
                  </a:solidFill>
                </a:rPr>
                <a:t>main</a:t>
              </a:r>
              <a:endParaRPr lang="en-US" sz="1000" dirty="0">
                <a:solidFill>
                  <a:schemeClr val="tx1"/>
                </a:solidFill>
              </a:endParaRPr>
            </a:p>
          </p:txBody>
        </p:sp>
      </p:grpSp>
      <p:sp>
        <p:nvSpPr>
          <p:cNvPr id="126" name="Rectangle 125">
            <a:extLst>
              <a:ext uri="{FF2B5EF4-FFF2-40B4-BE49-F238E27FC236}">
                <a16:creationId xmlns:a16="http://schemas.microsoft.com/office/drawing/2014/main" id="{FF542283-A89B-C8C0-A416-3C3F11DBC124}"/>
              </a:ext>
            </a:extLst>
          </p:cNvPr>
          <p:cNvSpPr/>
          <p:nvPr/>
        </p:nvSpPr>
        <p:spPr>
          <a:xfrm>
            <a:off x="4125058" y="1244692"/>
            <a:ext cx="4300436" cy="2736945"/>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7BD0F0-3AD9-5D91-B08E-EA206E468A26}"/>
              </a:ext>
            </a:extLst>
          </p:cNvPr>
          <p:cNvSpPr>
            <a:spLocks noGrp="1"/>
          </p:cNvSpPr>
          <p:nvPr>
            <p:ph type="title"/>
          </p:nvPr>
        </p:nvSpPr>
        <p:spPr>
          <a:xfrm>
            <a:off x="421446" y="-18159"/>
            <a:ext cx="10515600" cy="1325563"/>
          </a:xfrm>
        </p:spPr>
        <p:txBody>
          <a:bodyPr>
            <a:normAutofit/>
          </a:bodyPr>
          <a:lstStyle/>
          <a:p>
            <a:r>
              <a:rPr lang="en-US" sz="3200" b="1" dirty="0">
                <a:solidFill>
                  <a:srgbClr val="1D609D"/>
                </a:solidFill>
                <a:latin typeface="Arial" panose="020B0604020202020204" pitchFamily="34" charset="0"/>
                <a:cs typeface="Arial" panose="020B0604020202020204" pitchFamily="34" charset="0"/>
              </a:rPr>
              <a:t>Collaborating using GitHub</a:t>
            </a:r>
          </a:p>
        </p:txBody>
      </p:sp>
      <p:sp>
        <p:nvSpPr>
          <p:cNvPr id="163" name="Rectangle 162">
            <a:extLst>
              <a:ext uri="{FF2B5EF4-FFF2-40B4-BE49-F238E27FC236}">
                <a16:creationId xmlns:a16="http://schemas.microsoft.com/office/drawing/2014/main" id="{A0EE3EBE-5124-2280-019D-1F1D7E9101EF}"/>
              </a:ext>
            </a:extLst>
          </p:cNvPr>
          <p:cNvSpPr/>
          <p:nvPr/>
        </p:nvSpPr>
        <p:spPr>
          <a:xfrm>
            <a:off x="7819605" y="4118692"/>
            <a:ext cx="4281094" cy="2681919"/>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21B6FF4-EAC7-CEB8-AF35-2B5563426FCB}"/>
              </a:ext>
            </a:extLst>
          </p:cNvPr>
          <p:cNvSpPr txBox="1"/>
          <p:nvPr/>
        </p:nvSpPr>
        <p:spPr>
          <a:xfrm>
            <a:off x="5221910" y="829693"/>
            <a:ext cx="2106731" cy="369332"/>
          </a:xfrm>
          <a:prstGeom prst="rect">
            <a:avLst/>
          </a:prstGeom>
          <a:noFill/>
        </p:spPr>
        <p:txBody>
          <a:bodyPr wrap="none" rtlCol="0">
            <a:spAutoFit/>
          </a:bodyPr>
          <a:lstStyle/>
          <a:p>
            <a:r>
              <a:rPr lang="en-US" b="1" dirty="0"/>
              <a:t>GitHub remote repo</a:t>
            </a:r>
          </a:p>
        </p:txBody>
      </p:sp>
      <p:sp>
        <p:nvSpPr>
          <p:cNvPr id="8" name="TextBox 7">
            <a:extLst>
              <a:ext uri="{FF2B5EF4-FFF2-40B4-BE49-F238E27FC236}">
                <a16:creationId xmlns:a16="http://schemas.microsoft.com/office/drawing/2014/main" id="{19CE6877-6A4A-8788-9AC3-DA73C55C0D40}"/>
              </a:ext>
            </a:extLst>
          </p:cNvPr>
          <p:cNvSpPr txBox="1"/>
          <p:nvPr/>
        </p:nvSpPr>
        <p:spPr>
          <a:xfrm>
            <a:off x="39149" y="3377584"/>
            <a:ext cx="2296526" cy="646331"/>
          </a:xfrm>
          <a:prstGeom prst="rect">
            <a:avLst/>
          </a:prstGeom>
          <a:noFill/>
        </p:spPr>
        <p:txBody>
          <a:bodyPr wrap="none" rtlCol="0">
            <a:spAutoFit/>
          </a:bodyPr>
          <a:lstStyle/>
          <a:p>
            <a:r>
              <a:rPr lang="en-US" b="1" dirty="0"/>
              <a:t>Kristina’s local copy of</a:t>
            </a:r>
          </a:p>
          <a:p>
            <a:r>
              <a:rPr lang="en-US" b="1" dirty="0"/>
              <a:t>the repo on the AP</a:t>
            </a:r>
          </a:p>
        </p:txBody>
      </p:sp>
      <p:sp>
        <p:nvSpPr>
          <p:cNvPr id="11" name="TextBox 10">
            <a:extLst>
              <a:ext uri="{FF2B5EF4-FFF2-40B4-BE49-F238E27FC236}">
                <a16:creationId xmlns:a16="http://schemas.microsoft.com/office/drawing/2014/main" id="{DEEF4287-72F0-396F-3F54-ACD42AE5ABB8}"/>
              </a:ext>
            </a:extLst>
          </p:cNvPr>
          <p:cNvSpPr txBox="1"/>
          <p:nvPr/>
        </p:nvSpPr>
        <p:spPr>
          <a:xfrm>
            <a:off x="10085413" y="3377583"/>
            <a:ext cx="1985480" cy="646331"/>
          </a:xfrm>
          <a:prstGeom prst="rect">
            <a:avLst/>
          </a:prstGeom>
          <a:noFill/>
        </p:spPr>
        <p:txBody>
          <a:bodyPr wrap="none" rtlCol="0">
            <a:spAutoFit/>
          </a:bodyPr>
          <a:lstStyle/>
          <a:p>
            <a:r>
              <a:rPr lang="en-US" b="1" dirty="0"/>
              <a:t>Ian’s local copy of</a:t>
            </a:r>
          </a:p>
          <a:p>
            <a:r>
              <a:rPr lang="en-US" b="1" dirty="0"/>
              <a:t>the repo on the AP</a:t>
            </a:r>
          </a:p>
        </p:txBody>
      </p:sp>
      <p:sp>
        <p:nvSpPr>
          <p:cNvPr id="3" name="Explosion 1 2">
            <a:extLst>
              <a:ext uri="{FF2B5EF4-FFF2-40B4-BE49-F238E27FC236}">
                <a16:creationId xmlns:a16="http://schemas.microsoft.com/office/drawing/2014/main" id="{C5929C69-7AD6-9BA9-0EF0-A561C22FBFFB}"/>
              </a:ext>
            </a:extLst>
          </p:cNvPr>
          <p:cNvSpPr/>
          <p:nvPr/>
        </p:nvSpPr>
        <p:spPr>
          <a:xfrm>
            <a:off x="8112777" y="2712839"/>
            <a:ext cx="1574807" cy="730626"/>
          </a:xfrm>
          <a:prstGeom prst="irregularSeal1">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t>Merge</a:t>
            </a:r>
          </a:p>
        </p:txBody>
      </p:sp>
      <p:grpSp>
        <p:nvGrpSpPr>
          <p:cNvPr id="127" name="Group 126">
            <a:extLst>
              <a:ext uri="{FF2B5EF4-FFF2-40B4-BE49-F238E27FC236}">
                <a16:creationId xmlns:a16="http://schemas.microsoft.com/office/drawing/2014/main" id="{6D4341F3-A782-0938-0672-1FEB6173A185}"/>
              </a:ext>
            </a:extLst>
          </p:cNvPr>
          <p:cNvGrpSpPr/>
          <p:nvPr/>
        </p:nvGrpSpPr>
        <p:grpSpPr>
          <a:xfrm>
            <a:off x="4234117" y="2444856"/>
            <a:ext cx="4071370" cy="195320"/>
            <a:chOff x="4145886" y="2444856"/>
            <a:chExt cx="4071370" cy="195320"/>
          </a:xfrm>
        </p:grpSpPr>
        <p:sp>
          <p:nvSpPr>
            <p:cNvPr id="9" name="Oval 8">
              <a:extLst>
                <a:ext uri="{FF2B5EF4-FFF2-40B4-BE49-F238E27FC236}">
                  <a16:creationId xmlns:a16="http://schemas.microsoft.com/office/drawing/2014/main" id="{D942A6E3-67E2-5E43-EC2A-1AE64C4AE394}"/>
                </a:ext>
              </a:extLst>
            </p:cNvPr>
            <p:cNvSpPr>
              <a:spLocks noChangeAspect="1"/>
            </p:cNvSpPr>
            <p:nvPr/>
          </p:nvSpPr>
          <p:spPr>
            <a:xfrm flipV="1">
              <a:off x="6761423" y="2456072"/>
              <a:ext cx="179028" cy="179027"/>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10" name="Straight Connector 9">
              <a:extLst>
                <a:ext uri="{FF2B5EF4-FFF2-40B4-BE49-F238E27FC236}">
                  <a16:creationId xmlns:a16="http://schemas.microsoft.com/office/drawing/2014/main" id="{6DEC3CAD-D87E-D951-3C70-14196B086794}"/>
                </a:ext>
              </a:extLst>
            </p:cNvPr>
            <p:cNvCxnSpPr>
              <a:cxnSpLocks/>
              <a:stCxn id="60" idx="6"/>
              <a:endCxn id="9" idx="2"/>
            </p:cNvCxnSpPr>
            <p:nvPr/>
          </p:nvCxnSpPr>
          <p:spPr>
            <a:xfrm>
              <a:off x="6518085" y="2542718"/>
              <a:ext cx="243338" cy="28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59C23CB-A283-2F76-EAD0-17FB846A73CA}"/>
                </a:ext>
              </a:extLst>
            </p:cNvPr>
            <p:cNvCxnSpPr>
              <a:cxnSpLocks/>
              <a:stCxn id="9" idx="6"/>
              <a:endCxn id="65" idx="2"/>
            </p:cNvCxnSpPr>
            <p:nvPr/>
          </p:nvCxnSpPr>
          <p:spPr>
            <a:xfrm>
              <a:off x="6940451" y="2545585"/>
              <a:ext cx="249350" cy="811"/>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8B23E048-7242-BAFB-A234-15DBF143E0C6}"/>
                </a:ext>
              </a:extLst>
            </p:cNvPr>
            <p:cNvSpPr>
              <a:spLocks noChangeAspect="1"/>
            </p:cNvSpPr>
            <p:nvPr/>
          </p:nvSpPr>
          <p:spPr>
            <a:xfrm flipV="1">
              <a:off x="7604996" y="2457067"/>
              <a:ext cx="179028" cy="179027"/>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17" name="Straight Connector 16">
              <a:extLst>
                <a:ext uri="{FF2B5EF4-FFF2-40B4-BE49-F238E27FC236}">
                  <a16:creationId xmlns:a16="http://schemas.microsoft.com/office/drawing/2014/main" id="{3CB14FBD-ACC3-1A46-678A-1369FE07EE18}"/>
                </a:ext>
              </a:extLst>
            </p:cNvPr>
            <p:cNvCxnSpPr>
              <a:cxnSpLocks/>
              <a:stCxn id="65" idx="6"/>
              <a:endCxn id="16" idx="2"/>
            </p:cNvCxnSpPr>
            <p:nvPr/>
          </p:nvCxnSpPr>
          <p:spPr>
            <a:xfrm>
              <a:off x="7368829" y="2546396"/>
              <a:ext cx="236167" cy="18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0941F10A-9944-921B-7222-3E476A9DB8C3}"/>
                </a:ext>
              </a:extLst>
            </p:cNvPr>
            <p:cNvSpPr>
              <a:spLocks noChangeAspect="1"/>
            </p:cNvSpPr>
            <p:nvPr/>
          </p:nvSpPr>
          <p:spPr>
            <a:xfrm>
              <a:off x="4145886" y="2444856"/>
              <a:ext cx="191053" cy="191053"/>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6" name="Oval 25">
              <a:extLst>
                <a:ext uri="{FF2B5EF4-FFF2-40B4-BE49-F238E27FC236}">
                  <a16:creationId xmlns:a16="http://schemas.microsoft.com/office/drawing/2014/main" id="{150915CC-3EF7-66D0-4F73-82A7F0F84F16}"/>
                </a:ext>
              </a:extLst>
            </p:cNvPr>
            <p:cNvSpPr>
              <a:spLocks noChangeAspect="1"/>
            </p:cNvSpPr>
            <p:nvPr/>
          </p:nvSpPr>
          <p:spPr>
            <a:xfrm>
              <a:off x="4582884" y="2444856"/>
              <a:ext cx="191053" cy="191053"/>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29" name="Straight Connector 28">
              <a:extLst>
                <a:ext uri="{FF2B5EF4-FFF2-40B4-BE49-F238E27FC236}">
                  <a16:creationId xmlns:a16="http://schemas.microsoft.com/office/drawing/2014/main" id="{95A3A4BB-9262-BE45-4281-D10861667473}"/>
                </a:ext>
              </a:extLst>
            </p:cNvPr>
            <p:cNvCxnSpPr>
              <a:cxnSpLocks/>
              <a:endCxn id="26" idx="2"/>
            </p:cNvCxnSpPr>
            <p:nvPr/>
          </p:nvCxnSpPr>
          <p:spPr>
            <a:xfrm>
              <a:off x="4336939" y="2540383"/>
              <a:ext cx="245945"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802D2FDF-A893-2726-3F12-C3DEA37C0DF6}"/>
                </a:ext>
              </a:extLst>
            </p:cNvPr>
            <p:cNvSpPr>
              <a:spLocks noChangeAspect="1"/>
            </p:cNvSpPr>
            <p:nvPr/>
          </p:nvSpPr>
          <p:spPr>
            <a:xfrm>
              <a:off x="5460646" y="2448625"/>
              <a:ext cx="191053" cy="191053"/>
            </a:xfrm>
            <a:prstGeom prst="ellipse">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1200"/>
            </a:p>
          </p:txBody>
        </p:sp>
        <p:cxnSp>
          <p:nvCxnSpPr>
            <p:cNvPr id="41" name="Straight Connector 40">
              <a:extLst>
                <a:ext uri="{FF2B5EF4-FFF2-40B4-BE49-F238E27FC236}">
                  <a16:creationId xmlns:a16="http://schemas.microsoft.com/office/drawing/2014/main" id="{F4718013-EF59-8681-C0C1-CE0777E5442D}"/>
                </a:ext>
              </a:extLst>
            </p:cNvPr>
            <p:cNvCxnSpPr>
              <a:cxnSpLocks/>
              <a:stCxn id="42" idx="6"/>
              <a:endCxn id="31" idx="2"/>
            </p:cNvCxnSpPr>
            <p:nvPr/>
          </p:nvCxnSpPr>
          <p:spPr>
            <a:xfrm>
              <a:off x="5209321" y="2540383"/>
              <a:ext cx="251325" cy="3769"/>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CCB687DD-D002-D8B7-ED8B-CB5EA8C1F2DB}"/>
                </a:ext>
              </a:extLst>
            </p:cNvPr>
            <p:cNvSpPr>
              <a:spLocks noChangeAspect="1"/>
            </p:cNvSpPr>
            <p:nvPr/>
          </p:nvSpPr>
          <p:spPr>
            <a:xfrm>
              <a:off x="5018268" y="2444856"/>
              <a:ext cx="191053" cy="191053"/>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57" name="Straight Connector 56">
              <a:extLst>
                <a:ext uri="{FF2B5EF4-FFF2-40B4-BE49-F238E27FC236}">
                  <a16:creationId xmlns:a16="http://schemas.microsoft.com/office/drawing/2014/main" id="{938E53DF-0555-372C-CB34-662407B5F7B1}"/>
                </a:ext>
              </a:extLst>
            </p:cNvPr>
            <p:cNvCxnSpPr>
              <a:cxnSpLocks/>
            </p:cNvCxnSpPr>
            <p:nvPr/>
          </p:nvCxnSpPr>
          <p:spPr>
            <a:xfrm>
              <a:off x="4773937" y="2540383"/>
              <a:ext cx="245945"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8" name="Oval 57">
              <a:extLst>
                <a:ext uri="{FF2B5EF4-FFF2-40B4-BE49-F238E27FC236}">
                  <a16:creationId xmlns:a16="http://schemas.microsoft.com/office/drawing/2014/main" id="{42AE7292-B369-70D9-EC7E-D71DD559D924}"/>
                </a:ext>
              </a:extLst>
            </p:cNvPr>
            <p:cNvSpPr>
              <a:spLocks noChangeAspect="1"/>
            </p:cNvSpPr>
            <p:nvPr/>
          </p:nvSpPr>
          <p:spPr>
            <a:xfrm>
              <a:off x="5891648" y="2449123"/>
              <a:ext cx="191053" cy="191053"/>
            </a:xfrm>
            <a:prstGeom prst="ellipse">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1200"/>
            </a:p>
          </p:txBody>
        </p:sp>
        <p:cxnSp>
          <p:nvCxnSpPr>
            <p:cNvPr id="59" name="Straight Connector 58">
              <a:extLst>
                <a:ext uri="{FF2B5EF4-FFF2-40B4-BE49-F238E27FC236}">
                  <a16:creationId xmlns:a16="http://schemas.microsoft.com/office/drawing/2014/main" id="{9077DF7B-DAEB-F30A-06B0-72B9C558DBE9}"/>
                </a:ext>
              </a:extLst>
            </p:cNvPr>
            <p:cNvCxnSpPr>
              <a:cxnSpLocks/>
              <a:stCxn id="31" idx="6"/>
              <a:endCxn id="58" idx="2"/>
            </p:cNvCxnSpPr>
            <p:nvPr/>
          </p:nvCxnSpPr>
          <p:spPr>
            <a:xfrm>
              <a:off x="5651699" y="2544152"/>
              <a:ext cx="239949" cy="498"/>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46C86A55-BFBA-0DE0-8D3B-E4DACD0F8028}"/>
                </a:ext>
              </a:extLst>
            </p:cNvPr>
            <p:cNvSpPr>
              <a:spLocks noChangeAspect="1"/>
            </p:cNvSpPr>
            <p:nvPr/>
          </p:nvSpPr>
          <p:spPr>
            <a:xfrm>
              <a:off x="6327032" y="2447191"/>
              <a:ext cx="191053" cy="191053"/>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61" name="Straight Connector 60">
              <a:extLst>
                <a:ext uri="{FF2B5EF4-FFF2-40B4-BE49-F238E27FC236}">
                  <a16:creationId xmlns:a16="http://schemas.microsoft.com/office/drawing/2014/main" id="{5FEDC7D1-3386-797C-8550-AA4C3FAAEA7B}"/>
                </a:ext>
              </a:extLst>
            </p:cNvPr>
            <p:cNvCxnSpPr>
              <a:cxnSpLocks/>
              <a:stCxn id="60" idx="2"/>
              <a:endCxn id="58" idx="6"/>
            </p:cNvCxnSpPr>
            <p:nvPr/>
          </p:nvCxnSpPr>
          <p:spPr>
            <a:xfrm flipH="1">
              <a:off x="6082701" y="2542718"/>
              <a:ext cx="244331" cy="1931"/>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AEAAF7FB-061F-83F1-DCB8-6FBA270C76D2}"/>
                </a:ext>
              </a:extLst>
            </p:cNvPr>
            <p:cNvSpPr>
              <a:spLocks noChangeAspect="1"/>
            </p:cNvSpPr>
            <p:nvPr/>
          </p:nvSpPr>
          <p:spPr>
            <a:xfrm>
              <a:off x="8026203" y="2447191"/>
              <a:ext cx="191053" cy="191053"/>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5" name="Oval 64">
              <a:extLst>
                <a:ext uri="{FF2B5EF4-FFF2-40B4-BE49-F238E27FC236}">
                  <a16:creationId xmlns:a16="http://schemas.microsoft.com/office/drawing/2014/main" id="{5D7A074E-97EB-B864-1562-299B086535BB}"/>
                </a:ext>
              </a:extLst>
            </p:cNvPr>
            <p:cNvSpPr>
              <a:spLocks noChangeAspect="1"/>
            </p:cNvSpPr>
            <p:nvPr/>
          </p:nvSpPr>
          <p:spPr>
            <a:xfrm flipV="1">
              <a:off x="7189801" y="2456882"/>
              <a:ext cx="179028" cy="179027"/>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66" name="Straight Connector 65">
              <a:extLst>
                <a:ext uri="{FF2B5EF4-FFF2-40B4-BE49-F238E27FC236}">
                  <a16:creationId xmlns:a16="http://schemas.microsoft.com/office/drawing/2014/main" id="{68357120-F236-986A-52FC-B9D75C9A0375}"/>
                </a:ext>
              </a:extLst>
            </p:cNvPr>
            <p:cNvCxnSpPr>
              <a:cxnSpLocks/>
              <a:stCxn id="16" idx="6"/>
              <a:endCxn id="63" idx="2"/>
            </p:cNvCxnSpPr>
            <p:nvPr/>
          </p:nvCxnSpPr>
          <p:spPr>
            <a:xfrm flipV="1">
              <a:off x="7784023" y="2542718"/>
              <a:ext cx="242179" cy="3863"/>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76" name="Straight Arrow Connector 75">
            <a:extLst>
              <a:ext uri="{FF2B5EF4-FFF2-40B4-BE49-F238E27FC236}">
                <a16:creationId xmlns:a16="http://schemas.microsoft.com/office/drawing/2014/main" id="{6A7C52D9-716C-6069-A433-08C2AD810398}"/>
              </a:ext>
            </a:extLst>
          </p:cNvPr>
          <p:cNvCxnSpPr>
            <a:cxnSpLocks/>
          </p:cNvCxnSpPr>
          <p:nvPr/>
        </p:nvCxnSpPr>
        <p:spPr>
          <a:xfrm rot="10800000" flipV="1">
            <a:off x="3758996" y="3493441"/>
            <a:ext cx="805458" cy="1072271"/>
          </a:xfrm>
          <a:prstGeom prst="straightConnector1">
            <a:avLst/>
          </a:prstGeom>
          <a:ln w="76200">
            <a:solidFill>
              <a:schemeClr val="tx1"/>
            </a:solidFill>
            <a:tailEnd type="triangle"/>
          </a:ln>
        </p:spPr>
        <p:style>
          <a:lnRef idx="3">
            <a:schemeClr val="accent5"/>
          </a:lnRef>
          <a:fillRef idx="0">
            <a:schemeClr val="accent5"/>
          </a:fillRef>
          <a:effectRef idx="2">
            <a:schemeClr val="accent5"/>
          </a:effectRef>
          <a:fontRef idx="minor">
            <a:schemeClr val="tx1"/>
          </a:fontRef>
        </p:style>
      </p:cxnSp>
      <p:sp>
        <p:nvSpPr>
          <p:cNvPr id="77" name="TextBox 76">
            <a:extLst>
              <a:ext uri="{FF2B5EF4-FFF2-40B4-BE49-F238E27FC236}">
                <a16:creationId xmlns:a16="http://schemas.microsoft.com/office/drawing/2014/main" id="{7AF18280-ED78-C72C-BF15-182DD9C3D8AE}"/>
              </a:ext>
            </a:extLst>
          </p:cNvPr>
          <p:cNvSpPr txBox="1"/>
          <p:nvPr/>
        </p:nvSpPr>
        <p:spPr>
          <a:xfrm>
            <a:off x="3462628" y="3684172"/>
            <a:ext cx="723275" cy="369332"/>
          </a:xfrm>
          <a:prstGeom prst="rect">
            <a:avLst/>
          </a:prstGeom>
          <a:noFill/>
        </p:spPr>
        <p:txBody>
          <a:bodyPr wrap="none" rtlCol="0">
            <a:spAutoFit/>
          </a:bodyPr>
          <a:lstStyle/>
          <a:p>
            <a:r>
              <a:rPr lang="en-US" dirty="0"/>
              <a:t>“Pull”</a:t>
            </a:r>
          </a:p>
        </p:txBody>
      </p:sp>
      <p:cxnSp>
        <p:nvCxnSpPr>
          <p:cNvPr id="100" name="Straight Arrow Connector 99">
            <a:extLst>
              <a:ext uri="{FF2B5EF4-FFF2-40B4-BE49-F238E27FC236}">
                <a16:creationId xmlns:a16="http://schemas.microsoft.com/office/drawing/2014/main" id="{8213A509-CC25-15E8-5D62-CED2E37131D3}"/>
              </a:ext>
            </a:extLst>
          </p:cNvPr>
          <p:cNvCxnSpPr>
            <a:cxnSpLocks/>
          </p:cNvCxnSpPr>
          <p:nvPr/>
        </p:nvCxnSpPr>
        <p:spPr>
          <a:xfrm rot="10800000" flipH="1" flipV="1">
            <a:off x="8151456" y="3433887"/>
            <a:ext cx="805458" cy="1072271"/>
          </a:xfrm>
          <a:prstGeom prst="straightConnector1">
            <a:avLst/>
          </a:prstGeom>
          <a:ln w="76200">
            <a:solidFill>
              <a:schemeClr val="tx1"/>
            </a:solidFill>
            <a:tailEnd type="triangle"/>
          </a:ln>
        </p:spPr>
        <p:style>
          <a:lnRef idx="3">
            <a:schemeClr val="accent5"/>
          </a:lnRef>
          <a:fillRef idx="0">
            <a:schemeClr val="accent5"/>
          </a:fillRef>
          <a:effectRef idx="2">
            <a:schemeClr val="accent5"/>
          </a:effectRef>
          <a:fontRef idx="minor">
            <a:schemeClr val="tx1"/>
          </a:fontRef>
        </p:style>
      </p:cxnSp>
      <p:sp>
        <p:nvSpPr>
          <p:cNvPr id="101" name="TextBox 100">
            <a:extLst>
              <a:ext uri="{FF2B5EF4-FFF2-40B4-BE49-F238E27FC236}">
                <a16:creationId xmlns:a16="http://schemas.microsoft.com/office/drawing/2014/main" id="{06E0014F-396F-6FA9-87A5-BB4823A6601A}"/>
              </a:ext>
            </a:extLst>
          </p:cNvPr>
          <p:cNvSpPr txBox="1"/>
          <p:nvPr/>
        </p:nvSpPr>
        <p:spPr>
          <a:xfrm>
            <a:off x="8448061" y="3618553"/>
            <a:ext cx="723275" cy="369332"/>
          </a:xfrm>
          <a:prstGeom prst="rect">
            <a:avLst/>
          </a:prstGeom>
          <a:noFill/>
        </p:spPr>
        <p:txBody>
          <a:bodyPr wrap="none" rtlCol="0">
            <a:spAutoFit/>
          </a:bodyPr>
          <a:lstStyle/>
          <a:p>
            <a:r>
              <a:rPr lang="en-US" dirty="0"/>
              <a:t>“Pull”</a:t>
            </a:r>
          </a:p>
        </p:txBody>
      </p:sp>
      <p:grpSp>
        <p:nvGrpSpPr>
          <p:cNvPr id="130" name="Group 129">
            <a:extLst>
              <a:ext uri="{FF2B5EF4-FFF2-40B4-BE49-F238E27FC236}">
                <a16:creationId xmlns:a16="http://schemas.microsoft.com/office/drawing/2014/main" id="{9230F970-ACE8-7018-08F3-6B4F413FE062}"/>
              </a:ext>
            </a:extLst>
          </p:cNvPr>
          <p:cNvGrpSpPr/>
          <p:nvPr/>
        </p:nvGrpSpPr>
        <p:grpSpPr>
          <a:xfrm>
            <a:off x="7894352" y="4994837"/>
            <a:ext cx="4268227" cy="589963"/>
            <a:chOff x="7894352" y="4994837"/>
            <a:chExt cx="4268227" cy="589963"/>
          </a:xfrm>
        </p:grpSpPr>
        <p:sp>
          <p:nvSpPr>
            <p:cNvPr id="104" name="Oval 103">
              <a:extLst>
                <a:ext uri="{FF2B5EF4-FFF2-40B4-BE49-F238E27FC236}">
                  <a16:creationId xmlns:a16="http://schemas.microsoft.com/office/drawing/2014/main" id="{A098B469-6686-E426-6B39-7C2C04EF682A}"/>
                </a:ext>
              </a:extLst>
            </p:cNvPr>
            <p:cNvSpPr>
              <a:spLocks noChangeAspect="1"/>
            </p:cNvSpPr>
            <p:nvPr/>
          </p:nvSpPr>
          <p:spPr>
            <a:xfrm flipV="1">
              <a:off x="10509889" y="5400696"/>
              <a:ext cx="179028" cy="179027"/>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105" name="Straight Connector 104">
              <a:extLst>
                <a:ext uri="{FF2B5EF4-FFF2-40B4-BE49-F238E27FC236}">
                  <a16:creationId xmlns:a16="http://schemas.microsoft.com/office/drawing/2014/main" id="{8A02819E-EAB5-36F1-4FC7-72DB628C5318}"/>
                </a:ext>
              </a:extLst>
            </p:cNvPr>
            <p:cNvCxnSpPr>
              <a:cxnSpLocks/>
              <a:stCxn id="118" idx="6"/>
              <a:endCxn id="104" idx="2"/>
            </p:cNvCxnSpPr>
            <p:nvPr/>
          </p:nvCxnSpPr>
          <p:spPr>
            <a:xfrm>
              <a:off x="10266551" y="5487342"/>
              <a:ext cx="243338" cy="28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6DB937BD-8261-D44C-9FF8-DC53E1BF9196}"/>
                </a:ext>
              </a:extLst>
            </p:cNvPr>
            <p:cNvCxnSpPr>
              <a:cxnSpLocks/>
              <a:stCxn id="104" idx="6"/>
              <a:endCxn id="122" idx="2"/>
            </p:cNvCxnSpPr>
            <p:nvPr/>
          </p:nvCxnSpPr>
          <p:spPr>
            <a:xfrm>
              <a:off x="10688917" y="5490209"/>
              <a:ext cx="249350" cy="811"/>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7" name="Oval 106">
              <a:extLst>
                <a:ext uri="{FF2B5EF4-FFF2-40B4-BE49-F238E27FC236}">
                  <a16:creationId xmlns:a16="http://schemas.microsoft.com/office/drawing/2014/main" id="{9F355C8F-FC5A-F3E5-C741-224EB462D969}"/>
                </a:ext>
              </a:extLst>
            </p:cNvPr>
            <p:cNvSpPr>
              <a:spLocks noChangeAspect="1"/>
            </p:cNvSpPr>
            <p:nvPr/>
          </p:nvSpPr>
          <p:spPr>
            <a:xfrm flipV="1">
              <a:off x="11353462" y="5401691"/>
              <a:ext cx="179028" cy="179027"/>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108" name="Straight Connector 107">
              <a:extLst>
                <a:ext uri="{FF2B5EF4-FFF2-40B4-BE49-F238E27FC236}">
                  <a16:creationId xmlns:a16="http://schemas.microsoft.com/office/drawing/2014/main" id="{47D0EBA3-843D-6CC9-0B23-477A7D04F376}"/>
                </a:ext>
              </a:extLst>
            </p:cNvPr>
            <p:cNvCxnSpPr>
              <a:cxnSpLocks/>
              <a:stCxn id="122" idx="6"/>
              <a:endCxn id="107" idx="2"/>
            </p:cNvCxnSpPr>
            <p:nvPr/>
          </p:nvCxnSpPr>
          <p:spPr>
            <a:xfrm>
              <a:off x="11117295" y="5491020"/>
              <a:ext cx="236167" cy="18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9" name="Oval 108">
              <a:extLst>
                <a:ext uri="{FF2B5EF4-FFF2-40B4-BE49-F238E27FC236}">
                  <a16:creationId xmlns:a16="http://schemas.microsoft.com/office/drawing/2014/main" id="{993E1EED-F007-1CD7-9F10-66F63C63B08D}"/>
                </a:ext>
              </a:extLst>
            </p:cNvPr>
            <p:cNvSpPr>
              <a:spLocks noChangeAspect="1"/>
            </p:cNvSpPr>
            <p:nvPr/>
          </p:nvSpPr>
          <p:spPr>
            <a:xfrm>
              <a:off x="7894352" y="5389480"/>
              <a:ext cx="191053" cy="191053"/>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0" name="Oval 109">
              <a:extLst>
                <a:ext uri="{FF2B5EF4-FFF2-40B4-BE49-F238E27FC236}">
                  <a16:creationId xmlns:a16="http://schemas.microsoft.com/office/drawing/2014/main" id="{1F210F1A-2F4E-3039-6109-7C882FB5410F}"/>
                </a:ext>
              </a:extLst>
            </p:cNvPr>
            <p:cNvSpPr>
              <a:spLocks noChangeAspect="1"/>
            </p:cNvSpPr>
            <p:nvPr/>
          </p:nvSpPr>
          <p:spPr>
            <a:xfrm>
              <a:off x="8331350" y="5389480"/>
              <a:ext cx="191053" cy="191053"/>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111" name="Straight Connector 110">
              <a:extLst>
                <a:ext uri="{FF2B5EF4-FFF2-40B4-BE49-F238E27FC236}">
                  <a16:creationId xmlns:a16="http://schemas.microsoft.com/office/drawing/2014/main" id="{4F56A570-F83B-778E-852E-D226714EA9C9}"/>
                </a:ext>
              </a:extLst>
            </p:cNvPr>
            <p:cNvCxnSpPr>
              <a:cxnSpLocks/>
              <a:endCxn id="110" idx="2"/>
            </p:cNvCxnSpPr>
            <p:nvPr/>
          </p:nvCxnSpPr>
          <p:spPr>
            <a:xfrm>
              <a:off x="8085405" y="5485007"/>
              <a:ext cx="245945"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2" name="Oval 111">
              <a:extLst>
                <a:ext uri="{FF2B5EF4-FFF2-40B4-BE49-F238E27FC236}">
                  <a16:creationId xmlns:a16="http://schemas.microsoft.com/office/drawing/2014/main" id="{539DD00D-E716-ED24-255A-F2BC172074AC}"/>
                </a:ext>
              </a:extLst>
            </p:cNvPr>
            <p:cNvSpPr>
              <a:spLocks noChangeAspect="1"/>
            </p:cNvSpPr>
            <p:nvPr/>
          </p:nvSpPr>
          <p:spPr>
            <a:xfrm>
              <a:off x="9209112" y="5393249"/>
              <a:ext cx="191053" cy="191053"/>
            </a:xfrm>
            <a:prstGeom prst="ellipse">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1200"/>
            </a:p>
          </p:txBody>
        </p:sp>
        <p:cxnSp>
          <p:nvCxnSpPr>
            <p:cNvPr id="113" name="Straight Connector 112">
              <a:extLst>
                <a:ext uri="{FF2B5EF4-FFF2-40B4-BE49-F238E27FC236}">
                  <a16:creationId xmlns:a16="http://schemas.microsoft.com/office/drawing/2014/main" id="{A674B5FC-C21A-6193-A008-86DD5BEF4D17}"/>
                </a:ext>
              </a:extLst>
            </p:cNvPr>
            <p:cNvCxnSpPr>
              <a:cxnSpLocks/>
              <a:stCxn id="114" idx="6"/>
              <a:endCxn id="112" idx="2"/>
            </p:cNvCxnSpPr>
            <p:nvPr/>
          </p:nvCxnSpPr>
          <p:spPr>
            <a:xfrm>
              <a:off x="8957787" y="5485007"/>
              <a:ext cx="251325" cy="3769"/>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4" name="Oval 113">
              <a:extLst>
                <a:ext uri="{FF2B5EF4-FFF2-40B4-BE49-F238E27FC236}">
                  <a16:creationId xmlns:a16="http://schemas.microsoft.com/office/drawing/2014/main" id="{4797701B-0750-0550-1A5E-FC77B14ADE7B}"/>
                </a:ext>
              </a:extLst>
            </p:cNvPr>
            <p:cNvSpPr>
              <a:spLocks noChangeAspect="1"/>
            </p:cNvSpPr>
            <p:nvPr/>
          </p:nvSpPr>
          <p:spPr>
            <a:xfrm>
              <a:off x="8766734" y="5389480"/>
              <a:ext cx="191053" cy="191053"/>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115" name="Straight Connector 114">
              <a:extLst>
                <a:ext uri="{FF2B5EF4-FFF2-40B4-BE49-F238E27FC236}">
                  <a16:creationId xmlns:a16="http://schemas.microsoft.com/office/drawing/2014/main" id="{18D253A5-01F2-CC0A-2B27-F4603C6DE09A}"/>
                </a:ext>
              </a:extLst>
            </p:cNvPr>
            <p:cNvCxnSpPr>
              <a:cxnSpLocks/>
            </p:cNvCxnSpPr>
            <p:nvPr/>
          </p:nvCxnSpPr>
          <p:spPr>
            <a:xfrm>
              <a:off x="8522403" y="5485007"/>
              <a:ext cx="245945"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6" name="Oval 115">
              <a:extLst>
                <a:ext uri="{FF2B5EF4-FFF2-40B4-BE49-F238E27FC236}">
                  <a16:creationId xmlns:a16="http://schemas.microsoft.com/office/drawing/2014/main" id="{461A0BB6-553E-2620-49B9-704C5B3B3E35}"/>
                </a:ext>
              </a:extLst>
            </p:cNvPr>
            <p:cNvSpPr>
              <a:spLocks noChangeAspect="1"/>
            </p:cNvSpPr>
            <p:nvPr/>
          </p:nvSpPr>
          <p:spPr>
            <a:xfrm>
              <a:off x="9640114" y="5393747"/>
              <a:ext cx="191053" cy="191053"/>
            </a:xfrm>
            <a:prstGeom prst="ellipse">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1200"/>
            </a:p>
          </p:txBody>
        </p:sp>
        <p:cxnSp>
          <p:nvCxnSpPr>
            <p:cNvPr id="117" name="Straight Connector 116">
              <a:extLst>
                <a:ext uri="{FF2B5EF4-FFF2-40B4-BE49-F238E27FC236}">
                  <a16:creationId xmlns:a16="http://schemas.microsoft.com/office/drawing/2014/main" id="{B72CBB1A-2A39-F0D2-66F9-235FBC47453C}"/>
                </a:ext>
              </a:extLst>
            </p:cNvPr>
            <p:cNvCxnSpPr>
              <a:cxnSpLocks/>
              <a:stCxn id="112" idx="6"/>
              <a:endCxn id="116" idx="2"/>
            </p:cNvCxnSpPr>
            <p:nvPr/>
          </p:nvCxnSpPr>
          <p:spPr>
            <a:xfrm>
              <a:off x="9400166" y="5488775"/>
              <a:ext cx="239948" cy="498"/>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8" name="Oval 117">
              <a:extLst>
                <a:ext uri="{FF2B5EF4-FFF2-40B4-BE49-F238E27FC236}">
                  <a16:creationId xmlns:a16="http://schemas.microsoft.com/office/drawing/2014/main" id="{63CB98FA-F769-B98B-F44B-0432FD7F0C78}"/>
                </a:ext>
              </a:extLst>
            </p:cNvPr>
            <p:cNvSpPr>
              <a:spLocks noChangeAspect="1"/>
            </p:cNvSpPr>
            <p:nvPr/>
          </p:nvSpPr>
          <p:spPr>
            <a:xfrm>
              <a:off x="10075498" y="5391815"/>
              <a:ext cx="191053" cy="191053"/>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119" name="Straight Connector 118">
              <a:extLst>
                <a:ext uri="{FF2B5EF4-FFF2-40B4-BE49-F238E27FC236}">
                  <a16:creationId xmlns:a16="http://schemas.microsoft.com/office/drawing/2014/main" id="{84B3F7CB-AA4A-EC8E-7EC9-1DC844925C34}"/>
                </a:ext>
              </a:extLst>
            </p:cNvPr>
            <p:cNvCxnSpPr>
              <a:cxnSpLocks/>
              <a:stCxn id="118" idx="2"/>
              <a:endCxn id="116" idx="6"/>
            </p:cNvCxnSpPr>
            <p:nvPr/>
          </p:nvCxnSpPr>
          <p:spPr>
            <a:xfrm flipH="1">
              <a:off x="9831167" y="5487342"/>
              <a:ext cx="244331" cy="1931"/>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0" name="Oval 119">
              <a:extLst>
                <a:ext uri="{FF2B5EF4-FFF2-40B4-BE49-F238E27FC236}">
                  <a16:creationId xmlns:a16="http://schemas.microsoft.com/office/drawing/2014/main" id="{1C50E690-2465-F305-D2D6-D314CE8B9521}"/>
                </a:ext>
              </a:extLst>
            </p:cNvPr>
            <p:cNvSpPr>
              <a:spLocks noChangeAspect="1"/>
            </p:cNvSpPr>
            <p:nvPr/>
          </p:nvSpPr>
          <p:spPr>
            <a:xfrm>
              <a:off x="11774669" y="5391815"/>
              <a:ext cx="191053" cy="191053"/>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1" name="Down Arrow Callout 120">
              <a:extLst>
                <a:ext uri="{FF2B5EF4-FFF2-40B4-BE49-F238E27FC236}">
                  <a16:creationId xmlns:a16="http://schemas.microsoft.com/office/drawing/2014/main" id="{6B0F02BD-8C91-4B45-3CCF-02B7347AE91D}"/>
                </a:ext>
              </a:extLst>
            </p:cNvPr>
            <p:cNvSpPr/>
            <p:nvPr/>
          </p:nvSpPr>
          <p:spPr>
            <a:xfrm>
              <a:off x="11566532" y="4994837"/>
              <a:ext cx="596047" cy="374757"/>
            </a:xfrm>
            <a:prstGeom prst="downArrowCallout">
              <a:avLst/>
            </a:prstGeom>
            <a:solidFill>
              <a:srgbClr val="FFC26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solidFill>
                    <a:schemeClr val="tx1"/>
                  </a:solidFill>
                </a:rPr>
                <a:t>main</a:t>
              </a:r>
              <a:endParaRPr lang="en-US" sz="1000" dirty="0">
                <a:solidFill>
                  <a:schemeClr val="tx1"/>
                </a:solidFill>
              </a:endParaRPr>
            </a:p>
          </p:txBody>
        </p:sp>
        <p:sp>
          <p:nvSpPr>
            <p:cNvPr id="122" name="Oval 121">
              <a:extLst>
                <a:ext uri="{FF2B5EF4-FFF2-40B4-BE49-F238E27FC236}">
                  <a16:creationId xmlns:a16="http://schemas.microsoft.com/office/drawing/2014/main" id="{BE5F4F1E-C8C2-1CA3-B171-A7C5E9EE58A6}"/>
                </a:ext>
              </a:extLst>
            </p:cNvPr>
            <p:cNvSpPr>
              <a:spLocks noChangeAspect="1"/>
            </p:cNvSpPr>
            <p:nvPr/>
          </p:nvSpPr>
          <p:spPr>
            <a:xfrm flipV="1">
              <a:off x="10938267" y="5401506"/>
              <a:ext cx="179028" cy="179027"/>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123" name="Straight Connector 122">
              <a:extLst>
                <a:ext uri="{FF2B5EF4-FFF2-40B4-BE49-F238E27FC236}">
                  <a16:creationId xmlns:a16="http://schemas.microsoft.com/office/drawing/2014/main" id="{F9D6C3EA-E27F-5BE2-A603-B4065B7CD70C}"/>
                </a:ext>
              </a:extLst>
            </p:cNvPr>
            <p:cNvCxnSpPr>
              <a:cxnSpLocks/>
              <a:stCxn id="107" idx="6"/>
              <a:endCxn id="120" idx="2"/>
            </p:cNvCxnSpPr>
            <p:nvPr/>
          </p:nvCxnSpPr>
          <p:spPr>
            <a:xfrm flipV="1">
              <a:off x="11532489" y="5487342"/>
              <a:ext cx="242179" cy="3863"/>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31" name="Down Arrow Callout 130">
            <a:extLst>
              <a:ext uri="{FF2B5EF4-FFF2-40B4-BE49-F238E27FC236}">
                <a16:creationId xmlns:a16="http://schemas.microsoft.com/office/drawing/2014/main" id="{B17F7549-661F-29E5-0245-55E6171D6385}"/>
              </a:ext>
            </a:extLst>
          </p:cNvPr>
          <p:cNvSpPr/>
          <p:nvPr/>
        </p:nvSpPr>
        <p:spPr>
          <a:xfrm>
            <a:off x="7901188" y="2025531"/>
            <a:ext cx="614377" cy="374757"/>
          </a:xfrm>
          <a:prstGeom prst="downArrowCallout">
            <a:avLst/>
          </a:prstGeom>
          <a:solidFill>
            <a:srgbClr val="FFC26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solidFill>
                  <a:schemeClr val="tx1"/>
                </a:solidFill>
              </a:rPr>
              <a:t>main</a:t>
            </a:r>
            <a:endParaRPr lang="en-US" sz="1000" dirty="0">
              <a:solidFill>
                <a:schemeClr val="tx1"/>
              </a:solidFill>
            </a:endParaRPr>
          </a:p>
        </p:txBody>
      </p:sp>
      <p:grpSp>
        <p:nvGrpSpPr>
          <p:cNvPr id="133" name="Group 132">
            <a:extLst>
              <a:ext uri="{FF2B5EF4-FFF2-40B4-BE49-F238E27FC236}">
                <a16:creationId xmlns:a16="http://schemas.microsoft.com/office/drawing/2014/main" id="{13D8B217-1235-DD3E-6955-C95DB00CB950}"/>
              </a:ext>
            </a:extLst>
          </p:cNvPr>
          <p:cNvGrpSpPr/>
          <p:nvPr/>
        </p:nvGrpSpPr>
        <p:grpSpPr>
          <a:xfrm>
            <a:off x="7894352" y="4918280"/>
            <a:ext cx="3939684" cy="1774177"/>
            <a:chOff x="7894352" y="4918280"/>
            <a:chExt cx="3939684" cy="1774177"/>
          </a:xfrm>
        </p:grpSpPr>
        <p:sp>
          <p:nvSpPr>
            <p:cNvPr id="134" name="Oval 133">
              <a:extLst>
                <a:ext uri="{FF2B5EF4-FFF2-40B4-BE49-F238E27FC236}">
                  <a16:creationId xmlns:a16="http://schemas.microsoft.com/office/drawing/2014/main" id="{0BEFCEDA-0E60-302E-BFC0-F61FB4D4A637}"/>
                </a:ext>
              </a:extLst>
            </p:cNvPr>
            <p:cNvSpPr>
              <a:spLocks noChangeAspect="1"/>
            </p:cNvSpPr>
            <p:nvPr/>
          </p:nvSpPr>
          <p:spPr>
            <a:xfrm flipV="1">
              <a:off x="8571020" y="5337208"/>
              <a:ext cx="290651" cy="290651"/>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5" name="Oval 134">
              <a:extLst>
                <a:ext uri="{FF2B5EF4-FFF2-40B4-BE49-F238E27FC236}">
                  <a16:creationId xmlns:a16="http://schemas.microsoft.com/office/drawing/2014/main" id="{9AF89E9C-DB99-520E-5F9C-B65DD3D91107}"/>
                </a:ext>
              </a:extLst>
            </p:cNvPr>
            <p:cNvSpPr>
              <a:spLocks noChangeAspect="1"/>
            </p:cNvSpPr>
            <p:nvPr/>
          </p:nvSpPr>
          <p:spPr>
            <a:xfrm flipV="1">
              <a:off x="9235828" y="5337208"/>
              <a:ext cx="290651" cy="290651"/>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136" name="Straight Connector 135">
              <a:extLst>
                <a:ext uri="{FF2B5EF4-FFF2-40B4-BE49-F238E27FC236}">
                  <a16:creationId xmlns:a16="http://schemas.microsoft.com/office/drawing/2014/main" id="{A96DE839-A1D0-1D42-C8AC-5DDD592715D2}"/>
                </a:ext>
              </a:extLst>
            </p:cNvPr>
            <p:cNvCxnSpPr>
              <a:cxnSpLocks/>
              <a:endCxn id="135" idx="2"/>
            </p:cNvCxnSpPr>
            <p:nvPr/>
          </p:nvCxnSpPr>
          <p:spPr>
            <a:xfrm flipV="1">
              <a:off x="8861671" y="5482534"/>
              <a:ext cx="374158"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37" name="Oval 136">
              <a:extLst>
                <a:ext uri="{FF2B5EF4-FFF2-40B4-BE49-F238E27FC236}">
                  <a16:creationId xmlns:a16="http://schemas.microsoft.com/office/drawing/2014/main" id="{A36BA4B2-32BF-59FD-F091-2AFAFCA450A2}"/>
                </a:ext>
              </a:extLst>
            </p:cNvPr>
            <p:cNvSpPr>
              <a:spLocks noChangeAspect="1"/>
            </p:cNvSpPr>
            <p:nvPr/>
          </p:nvSpPr>
          <p:spPr>
            <a:xfrm flipV="1">
              <a:off x="9823582" y="5922726"/>
              <a:ext cx="290651" cy="290651"/>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138" name="Straight Connector 137">
              <a:extLst>
                <a:ext uri="{FF2B5EF4-FFF2-40B4-BE49-F238E27FC236}">
                  <a16:creationId xmlns:a16="http://schemas.microsoft.com/office/drawing/2014/main" id="{9DC39578-5978-F147-366D-896829CBA886}"/>
                </a:ext>
              </a:extLst>
            </p:cNvPr>
            <p:cNvCxnSpPr>
              <a:cxnSpLocks/>
              <a:stCxn id="135" idx="7"/>
              <a:endCxn id="137" idx="3"/>
            </p:cNvCxnSpPr>
            <p:nvPr/>
          </p:nvCxnSpPr>
          <p:spPr>
            <a:xfrm>
              <a:off x="9483914" y="5585294"/>
              <a:ext cx="382233" cy="379997"/>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39" name="Oval 138">
              <a:extLst>
                <a:ext uri="{FF2B5EF4-FFF2-40B4-BE49-F238E27FC236}">
                  <a16:creationId xmlns:a16="http://schemas.microsoft.com/office/drawing/2014/main" id="{0F861E25-FF60-7A8D-3D6D-2F24D15986F6}"/>
                </a:ext>
              </a:extLst>
            </p:cNvPr>
            <p:cNvSpPr>
              <a:spLocks noChangeAspect="1"/>
            </p:cNvSpPr>
            <p:nvPr/>
          </p:nvSpPr>
          <p:spPr>
            <a:xfrm flipV="1">
              <a:off x="10485935" y="5922726"/>
              <a:ext cx="290651" cy="290651"/>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140" name="Straight Connector 139">
              <a:extLst>
                <a:ext uri="{FF2B5EF4-FFF2-40B4-BE49-F238E27FC236}">
                  <a16:creationId xmlns:a16="http://schemas.microsoft.com/office/drawing/2014/main" id="{1FFB1066-5F59-1EF2-59F8-FF7EA41D6F3F}"/>
                </a:ext>
              </a:extLst>
            </p:cNvPr>
            <p:cNvCxnSpPr>
              <a:cxnSpLocks/>
              <a:stCxn id="137" idx="6"/>
              <a:endCxn id="139" idx="2"/>
            </p:cNvCxnSpPr>
            <p:nvPr/>
          </p:nvCxnSpPr>
          <p:spPr>
            <a:xfrm flipV="1">
              <a:off x="10114232" y="6068051"/>
              <a:ext cx="371702"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41" name="Oval 140">
              <a:extLst>
                <a:ext uri="{FF2B5EF4-FFF2-40B4-BE49-F238E27FC236}">
                  <a16:creationId xmlns:a16="http://schemas.microsoft.com/office/drawing/2014/main" id="{6CE31B81-4976-B546-332E-CA5A01B42626}"/>
                </a:ext>
              </a:extLst>
            </p:cNvPr>
            <p:cNvSpPr>
              <a:spLocks noChangeAspect="1"/>
            </p:cNvSpPr>
            <p:nvPr/>
          </p:nvSpPr>
          <p:spPr>
            <a:xfrm flipV="1">
              <a:off x="11148287" y="5922726"/>
              <a:ext cx="290651" cy="290651"/>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142" name="Straight Connector 141">
              <a:extLst>
                <a:ext uri="{FF2B5EF4-FFF2-40B4-BE49-F238E27FC236}">
                  <a16:creationId xmlns:a16="http://schemas.microsoft.com/office/drawing/2014/main" id="{85C8C202-DD04-3542-888A-07D7129B2943}"/>
                </a:ext>
              </a:extLst>
            </p:cNvPr>
            <p:cNvCxnSpPr>
              <a:cxnSpLocks/>
              <a:stCxn id="139" idx="6"/>
              <a:endCxn id="141" idx="2"/>
            </p:cNvCxnSpPr>
            <p:nvPr/>
          </p:nvCxnSpPr>
          <p:spPr>
            <a:xfrm flipV="1">
              <a:off x="10776585" y="6068051"/>
              <a:ext cx="371702"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43" name="Oval 142">
              <a:extLst>
                <a:ext uri="{FF2B5EF4-FFF2-40B4-BE49-F238E27FC236}">
                  <a16:creationId xmlns:a16="http://schemas.microsoft.com/office/drawing/2014/main" id="{4E58CE84-F40A-9DBA-52DA-E906299F4965}"/>
                </a:ext>
              </a:extLst>
            </p:cNvPr>
            <p:cNvSpPr>
              <a:spLocks noChangeAspect="1"/>
            </p:cNvSpPr>
            <p:nvPr/>
          </p:nvSpPr>
          <p:spPr>
            <a:xfrm flipV="1">
              <a:off x="7894352" y="5337207"/>
              <a:ext cx="290651" cy="290651"/>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144" name="Straight Connector 143">
              <a:extLst>
                <a:ext uri="{FF2B5EF4-FFF2-40B4-BE49-F238E27FC236}">
                  <a16:creationId xmlns:a16="http://schemas.microsoft.com/office/drawing/2014/main" id="{02102800-3EF4-3E37-69DE-7DF565B1913A}"/>
                </a:ext>
              </a:extLst>
            </p:cNvPr>
            <p:cNvCxnSpPr>
              <a:cxnSpLocks/>
              <a:stCxn id="143" idx="6"/>
              <a:endCxn id="134" idx="2"/>
            </p:cNvCxnSpPr>
            <p:nvPr/>
          </p:nvCxnSpPr>
          <p:spPr>
            <a:xfrm flipV="1">
              <a:off x="8185003" y="5482532"/>
              <a:ext cx="386017"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45" name="Up Arrow Callout 144">
              <a:extLst>
                <a:ext uri="{FF2B5EF4-FFF2-40B4-BE49-F238E27FC236}">
                  <a16:creationId xmlns:a16="http://schemas.microsoft.com/office/drawing/2014/main" id="{0AD82BAE-E9C2-5877-BA50-76154FEEACE0}"/>
                </a:ext>
              </a:extLst>
            </p:cNvPr>
            <p:cNvSpPr/>
            <p:nvPr/>
          </p:nvSpPr>
          <p:spPr>
            <a:xfrm>
              <a:off x="10776585" y="6254458"/>
              <a:ext cx="1057451" cy="437999"/>
            </a:xfrm>
            <a:prstGeom prst="upArrowCallou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bg1"/>
                  </a:solidFill>
                </a:rPr>
                <a:t>feature_2</a:t>
              </a:r>
            </a:p>
          </p:txBody>
        </p:sp>
        <p:sp>
          <p:nvSpPr>
            <p:cNvPr id="146" name="Down Arrow Callout 145">
              <a:extLst>
                <a:ext uri="{FF2B5EF4-FFF2-40B4-BE49-F238E27FC236}">
                  <a16:creationId xmlns:a16="http://schemas.microsoft.com/office/drawing/2014/main" id="{44B4128C-2388-07D0-72C4-4018D9AD257B}"/>
                </a:ext>
              </a:extLst>
            </p:cNvPr>
            <p:cNvSpPr/>
            <p:nvPr/>
          </p:nvSpPr>
          <p:spPr>
            <a:xfrm>
              <a:off x="9068118" y="4918280"/>
              <a:ext cx="626070" cy="369332"/>
            </a:xfrm>
            <a:prstGeom prst="downArrowCallout">
              <a:avLst/>
            </a:prstGeom>
            <a:solidFill>
              <a:srgbClr val="FFC26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solidFill>
                    <a:schemeClr val="tx1"/>
                  </a:solidFill>
                </a:rPr>
                <a:t>main</a:t>
              </a:r>
              <a:endParaRPr lang="en-US" sz="1000" dirty="0">
                <a:solidFill>
                  <a:schemeClr val="tx1"/>
                </a:solidFill>
              </a:endParaRPr>
            </a:p>
          </p:txBody>
        </p:sp>
      </p:grpSp>
    </p:spTree>
    <p:extLst>
      <p:ext uri="{BB962C8B-B14F-4D97-AF65-F5344CB8AC3E}">
        <p14:creationId xmlns:p14="http://schemas.microsoft.com/office/powerpoint/2010/main" val="745270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1"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9"/>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132"/>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76"/>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7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30"/>
                                        </p:tgtEl>
                                        <p:attrNameLst>
                                          <p:attrName>style.visibility</p:attrName>
                                        </p:attrNameLst>
                                      </p:cBhvr>
                                      <p:to>
                                        <p:strVal val="visible"/>
                                      </p:to>
                                    </p:set>
                                  </p:childTnLst>
                                </p:cTn>
                              </p:par>
                              <p:par>
                                <p:cTn id="33" presetID="1" presetClass="exit" presetSubtype="0" fill="hold" nodeType="withEffect">
                                  <p:stCondLst>
                                    <p:cond delay="0"/>
                                  </p:stCondLst>
                                  <p:childTnLst>
                                    <p:set>
                                      <p:cBhvr>
                                        <p:cTn id="34" dur="1" fill="hold">
                                          <p:stCondLst>
                                            <p:cond delay="0"/>
                                          </p:stCondLst>
                                        </p:cTn>
                                        <p:tgtEl>
                                          <p:spTgt spid="133"/>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100"/>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10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animBg="1"/>
      <p:bldP spid="77" grpId="0"/>
      <p:bldP spid="77" grpId="1"/>
      <p:bldP spid="101" grpId="0"/>
      <p:bldP spid="101"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5ADC2-70F1-44E4-97F7-AB9710E1374F}"/>
              </a:ext>
            </a:extLst>
          </p:cNvPr>
          <p:cNvSpPr>
            <a:spLocks noGrp="1"/>
          </p:cNvSpPr>
          <p:nvPr>
            <p:ph type="title"/>
          </p:nvPr>
        </p:nvSpPr>
        <p:spPr>
          <a:xfrm>
            <a:off x="795528" y="480949"/>
            <a:ext cx="10515600" cy="1325563"/>
          </a:xfrm>
        </p:spPr>
        <p:txBody>
          <a:bodyPr>
            <a:normAutofit/>
          </a:bodyPr>
          <a:lstStyle/>
          <a:p>
            <a:r>
              <a:rPr lang="en-GB" sz="3200" b="1" dirty="0">
                <a:solidFill>
                  <a:srgbClr val="1D609D"/>
                </a:solidFill>
                <a:latin typeface="Arial" panose="020B0604020202020204" pitchFamily="34" charset="0"/>
                <a:cs typeface="Arial" panose="020B0604020202020204" pitchFamily="34" charset="0"/>
              </a:rPr>
              <a:t>File states</a:t>
            </a:r>
          </a:p>
        </p:txBody>
      </p:sp>
      <p:sp>
        <p:nvSpPr>
          <p:cNvPr id="3" name="Rectangle 2">
            <a:extLst>
              <a:ext uri="{FF2B5EF4-FFF2-40B4-BE49-F238E27FC236}">
                <a16:creationId xmlns:a16="http://schemas.microsoft.com/office/drawing/2014/main" id="{C5AEAF61-7B77-517A-ED8F-E0468674E762}"/>
              </a:ext>
            </a:extLst>
          </p:cNvPr>
          <p:cNvSpPr/>
          <p:nvPr/>
        </p:nvSpPr>
        <p:spPr>
          <a:xfrm>
            <a:off x="909829" y="2486025"/>
            <a:ext cx="1943100" cy="942975"/>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cs typeface="Calibri"/>
              </a:rPr>
              <a:t>Working directory</a:t>
            </a:r>
          </a:p>
        </p:txBody>
      </p:sp>
      <p:sp>
        <p:nvSpPr>
          <p:cNvPr id="4" name="Rectangle 3">
            <a:extLst>
              <a:ext uri="{FF2B5EF4-FFF2-40B4-BE49-F238E27FC236}">
                <a16:creationId xmlns:a16="http://schemas.microsoft.com/office/drawing/2014/main" id="{6FDA7C83-0EA5-0BBA-335E-7ED6CBC461C2}"/>
              </a:ext>
            </a:extLst>
          </p:cNvPr>
          <p:cNvSpPr/>
          <p:nvPr/>
        </p:nvSpPr>
        <p:spPr>
          <a:xfrm>
            <a:off x="5091304" y="2486025"/>
            <a:ext cx="1943100" cy="942975"/>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lIns="91440" tIns="45720" rIns="91440" bIns="45720" rtlCol="0" anchor="ctr"/>
          <a:lstStyle/>
          <a:p>
            <a:pPr algn="ctr"/>
            <a:r>
              <a:rPr lang="en-GB">
                <a:cs typeface="Calibri"/>
              </a:rPr>
              <a:t>Staging area</a:t>
            </a:r>
            <a:endParaRPr lang="en-GB"/>
          </a:p>
        </p:txBody>
      </p:sp>
      <p:sp>
        <p:nvSpPr>
          <p:cNvPr id="5" name="Rectangle 4">
            <a:extLst>
              <a:ext uri="{FF2B5EF4-FFF2-40B4-BE49-F238E27FC236}">
                <a16:creationId xmlns:a16="http://schemas.microsoft.com/office/drawing/2014/main" id="{8FA073C8-B48B-D925-2E61-8FFA5F98A416}"/>
              </a:ext>
            </a:extLst>
          </p:cNvPr>
          <p:cNvSpPr/>
          <p:nvPr/>
        </p:nvSpPr>
        <p:spPr>
          <a:xfrm>
            <a:off x="9272779" y="2486025"/>
            <a:ext cx="1943100" cy="942975"/>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cs typeface="Calibri"/>
              </a:rPr>
              <a:t>Commit history</a:t>
            </a:r>
            <a:endParaRPr lang="en-GB" dirty="0"/>
          </a:p>
        </p:txBody>
      </p:sp>
      <p:cxnSp>
        <p:nvCxnSpPr>
          <p:cNvPr id="7" name="Straight Arrow Connector 6">
            <a:extLst>
              <a:ext uri="{FF2B5EF4-FFF2-40B4-BE49-F238E27FC236}">
                <a16:creationId xmlns:a16="http://schemas.microsoft.com/office/drawing/2014/main" id="{D9A9D95A-56F6-0B10-7226-85D173A71D42}"/>
              </a:ext>
            </a:extLst>
          </p:cNvPr>
          <p:cNvCxnSpPr/>
          <p:nvPr/>
        </p:nvCxnSpPr>
        <p:spPr>
          <a:xfrm>
            <a:off x="7477316" y="3003724"/>
            <a:ext cx="1352550" cy="9525"/>
          </a:xfrm>
          <a:prstGeom prst="straightConnector1">
            <a:avLst/>
          </a:prstGeom>
          <a:ln w="101600">
            <a:gradFill flip="none" rotWithShape="1">
              <a:gsLst>
                <a:gs pos="0">
                  <a:schemeClr val="accent2"/>
                </a:gs>
                <a:gs pos="27000">
                  <a:schemeClr val="accent2"/>
                </a:gs>
                <a:gs pos="51000">
                  <a:srgbClr val="7030A0"/>
                </a:gs>
                <a:gs pos="100000">
                  <a:srgbClr val="7030A0"/>
                </a:gs>
              </a:gsLst>
              <a:lin ang="0" scaled="1"/>
              <a:tileRect/>
            </a:gra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D8B404A-AB7B-A8C5-A049-248D2DBFB682}"/>
              </a:ext>
            </a:extLst>
          </p:cNvPr>
          <p:cNvSpPr txBox="1"/>
          <p:nvPr/>
        </p:nvSpPr>
        <p:spPr>
          <a:xfrm>
            <a:off x="638366" y="3671888"/>
            <a:ext cx="248602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dirty="0">
                <a:cs typeface="Calibri"/>
              </a:rPr>
              <a:t>The project directory in your file system containing your saved files.</a:t>
            </a:r>
          </a:p>
        </p:txBody>
      </p:sp>
      <p:sp>
        <p:nvSpPr>
          <p:cNvPr id="9" name="TextBox 8">
            <a:extLst>
              <a:ext uri="{FF2B5EF4-FFF2-40B4-BE49-F238E27FC236}">
                <a16:creationId xmlns:a16="http://schemas.microsoft.com/office/drawing/2014/main" id="{2E5E3E74-D53C-872B-2885-8BD114EBE147}"/>
              </a:ext>
            </a:extLst>
          </p:cNvPr>
          <p:cNvSpPr txBox="1"/>
          <p:nvPr/>
        </p:nvSpPr>
        <p:spPr>
          <a:xfrm>
            <a:off x="9201034" y="3671888"/>
            <a:ext cx="2086589"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dirty="0">
                <a:cs typeface="Calibri"/>
              </a:rPr>
              <a:t>Stored commits - snapshots of the project.</a:t>
            </a:r>
          </a:p>
          <a:p>
            <a:pPr algn="ctr"/>
            <a:endParaRPr lang="en-GB" dirty="0">
              <a:cs typeface="Calibri"/>
            </a:endParaRPr>
          </a:p>
          <a:p>
            <a:pPr algn="ctr"/>
            <a:r>
              <a:rPr lang="en-GB" dirty="0">
                <a:cs typeface="Calibri"/>
              </a:rPr>
              <a:t>Saved in the .git directory.</a:t>
            </a:r>
          </a:p>
          <a:p>
            <a:pPr algn="ctr"/>
            <a:endParaRPr lang="en-GB" dirty="0">
              <a:cs typeface="Calibri"/>
            </a:endParaRPr>
          </a:p>
        </p:txBody>
      </p:sp>
      <p:sp>
        <p:nvSpPr>
          <p:cNvPr id="10" name="TextBox 9">
            <a:extLst>
              <a:ext uri="{FF2B5EF4-FFF2-40B4-BE49-F238E27FC236}">
                <a16:creationId xmlns:a16="http://schemas.microsoft.com/office/drawing/2014/main" id="{2D7392B3-BD28-B564-D379-341044297BE9}"/>
              </a:ext>
            </a:extLst>
          </p:cNvPr>
          <p:cNvSpPr txBox="1"/>
          <p:nvPr/>
        </p:nvSpPr>
        <p:spPr>
          <a:xfrm>
            <a:off x="4953191" y="3671888"/>
            <a:ext cx="2352675"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dirty="0">
                <a:cs typeface="Calibri"/>
              </a:rPr>
              <a:t>Modified files marked to be added to the next commit.</a:t>
            </a:r>
          </a:p>
          <a:p>
            <a:pPr algn="ctr"/>
            <a:endParaRPr lang="en-GB" dirty="0">
              <a:cs typeface="Calibri"/>
            </a:endParaRPr>
          </a:p>
          <a:p>
            <a:pPr algn="ctr"/>
            <a:r>
              <a:rPr lang="en-GB" dirty="0">
                <a:cs typeface="Calibri"/>
              </a:rPr>
              <a:t>Can be all modified files or a selection.</a:t>
            </a:r>
          </a:p>
          <a:p>
            <a:pPr algn="ctr"/>
            <a:endParaRPr lang="en-GB" dirty="0">
              <a:cs typeface="Calibri"/>
            </a:endParaRPr>
          </a:p>
          <a:p>
            <a:pPr algn="ctr"/>
            <a:r>
              <a:rPr lang="en-GB" dirty="0">
                <a:cs typeface="Calibri"/>
              </a:rPr>
              <a:t>Files can be </a:t>
            </a:r>
            <a:r>
              <a:rPr lang="en-GB" dirty="0" err="1">
                <a:cs typeface="Calibri"/>
              </a:rPr>
              <a:t>unstaged</a:t>
            </a:r>
            <a:r>
              <a:rPr lang="en-GB" dirty="0">
                <a:cs typeface="Calibri"/>
              </a:rPr>
              <a:t>.</a:t>
            </a:r>
          </a:p>
        </p:txBody>
      </p:sp>
      <p:cxnSp>
        <p:nvCxnSpPr>
          <p:cNvPr id="11" name="Straight Arrow Connector 10">
            <a:extLst>
              <a:ext uri="{FF2B5EF4-FFF2-40B4-BE49-F238E27FC236}">
                <a16:creationId xmlns:a16="http://schemas.microsoft.com/office/drawing/2014/main" id="{60A76894-637B-6F81-8C8A-FD84046A0F9C}"/>
              </a:ext>
            </a:extLst>
          </p:cNvPr>
          <p:cNvCxnSpPr>
            <a:cxnSpLocks/>
          </p:cNvCxnSpPr>
          <p:nvPr/>
        </p:nvCxnSpPr>
        <p:spPr>
          <a:xfrm>
            <a:off x="3348229" y="3013249"/>
            <a:ext cx="1247775" cy="9525"/>
          </a:xfrm>
          <a:prstGeom prst="straightConnector1">
            <a:avLst/>
          </a:prstGeom>
          <a:ln w="101600">
            <a:gradFill flip="none" rotWithShape="1">
              <a:gsLst>
                <a:gs pos="0">
                  <a:srgbClr val="00B050"/>
                </a:gs>
                <a:gs pos="50000">
                  <a:schemeClr val="accent2"/>
                </a:gs>
                <a:gs pos="83000">
                  <a:schemeClr val="accent2"/>
                </a:gs>
                <a:gs pos="100000">
                  <a:schemeClr val="accent2"/>
                </a:gs>
              </a:gsLst>
              <a:lin ang="0" scaled="1"/>
              <a:tileRect/>
            </a:gra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82B833B-4E59-1EB5-6799-3204244F6625}"/>
              </a:ext>
            </a:extLst>
          </p:cNvPr>
          <p:cNvSpPr txBox="1"/>
          <p:nvPr/>
        </p:nvSpPr>
        <p:spPr>
          <a:xfrm>
            <a:off x="7687494" y="2486025"/>
            <a:ext cx="928459" cy="369332"/>
          </a:xfrm>
          <a:prstGeom prst="rect">
            <a:avLst/>
          </a:prstGeom>
          <a:noFill/>
        </p:spPr>
        <p:txBody>
          <a:bodyPr wrap="none" rtlCol="0">
            <a:spAutoFit/>
          </a:bodyPr>
          <a:lstStyle/>
          <a:p>
            <a:r>
              <a:rPr lang="en-US" dirty="0"/>
              <a:t>Commit</a:t>
            </a:r>
          </a:p>
        </p:txBody>
      </p:sp>
      <p:sp>
        <p:nvSpPr>
          <p:cNvPr id="14" name="TextBox 13">
            <a:extLst>
              <a:ext uri="{FF2B5EF4-FFF2-40B4-BE49-F238E27FC236}">
                <a16:creationId xmlns:a16="http://schemas.microsoft.com/office/drawing/2014/main" id="{F928455B-3036-BE8D-7C86-2F91D79DD44E}"/>
              </a:ext>
            </a:extLst>
          </p:cNvPr>
          <p:cNvSpPr txBox="1"/>
          <p:nvPr/>
        </p:nvSpPr>
        <p:spPr>
          <a:xfrm>
            <a:off x="3623270" y="2486025"/>
            <a:ext cx="697692" cy="369332"/>
          </a:xfrm>
          <a:prstGeom prst="rect">
            <a:avLst/>
          </a:prstGeom>
          <a:noFill/>
        </p:spPr>
        <p:txBody>
          <a:bodyPr wrap="none" rtlCol="0">
            <a:spAutoFit/>
          </a:bodyPr>
          <a:lstStyle/>
          <a:p>
            <a:r>
              <a:rPr lang="en-US" dirty="0"/>
              <a:t>Stage</a:t>
            </a:r>
          </a:p>
        </p:txBody>
      </p:sp>
    </p:spTree>
    <p:extLst>
      <p:ext uri="{BB962C8B-B14F-4D97-AF65-F5344CB8AC3E}">
        <p14:creationId xmlns:p14="http://schemas.microsoft.com/office/powerpoint/2010/main" val="2709405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80D6AD7B-74FA-5CC1-03BF-EDA99CE8A9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6502" y="3695251"/>
            <a:ext cx="2233652" cy="1814511"/>
          </a:xfrm>
          <a:prstGeom prst="rect">
            <a:avLst/>
          </a:prstGeom>
          <a:ln>
            <a:solidFill>
              <a:schemeClr val="tx1"/>
            </a:solidFill>
          </a:ln>
        </p:spPr>
      </p:pic>
      <p:sp>
        <p:nvSpPr>
          <p:cNvPr id="2" name="Title 1">
            <a:extLst>
              <a:ext uri="{FF2B5EF4-FFF2-40B4-BE49-F238E27FC236}">
                <a16:creationId xmlns:a16="http://schemas.microsoft.com/office/drawing/2014/main" id="{C295ADC2-70F1-44E4-97F7-AB9710E1374F}"/>
              </a:ext>
            </a:extLst>
          </p:cNvPr>
          <p:cNvSpPr>
            <a:spLocks noGrp="1"/>
          </p:cNvSpPr>
          <p:nvPr>
            <p:ph type="title"/>
          </p:nvPr>
        </p:nvSpPr>
        <p:spPr>
          <a:xfrm>
            <a:off x="795528" y="480949"/>
            <a:ext cx="10515600" cy="1325563"/>
          </a:xfrm>
        </p:spPr>
        <p:txBody>
          <a:bodyPr>
            <a:normAutofit/>
          </a:bodyPr>
          <a:lstStyle/>
          <a:p>
            <a:r>
              <a:rPr lang="en-GB" sz="3200" b="1" dirty="0">
                <a:solidFill>
                  <a:srgbClr val="1D609D"/>
                </a:solidFill>
                <a:latin typeface="Arial" panose="020B0604020202020204" pitchFamily="34" charset="0"/>
                <a:cs typeface="Arial" panose="020B0604020202020204" pitchFamily="34" charset="0"/>
              </a:rPr>
              <a:t>File states</a:t>
            </a:r>
          </a:p>
        </p:txBody>
      </p:sp>
      <p:sp>
        <p:nvSpPr>
          <p:cNvPr id="3" name="Rectangle 2">
            <a:extLst>
              <a:ext uri="{FF2B5EF4-FFF2-40B4-BE49-F238E27FC236}">
                <a16:creationId xmlns:a16="http://schemas.microsoft.com/office/drawing/2014/main" id="{C5AEAF61-7B77-517A-ED8F-E0468674E762}"/>
              </a:ext>
            </a:extLst>
          </p:cNvPr>
          <p:cNvSpPr/>
          <p:nvPr/>
        </p:nvSpPr>
        <p:spPr>
          <a:xfrm>
            <a:off x="909829" y="2486025"/>
            <a:ext cx="1943100" cy="942975"/>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cs typeface="Calibri"/>
              </a:rPr>
              <a:t>Working directory</a:t>
            </a:r>
          </a:p>
        </p:txBody>
      </p:sp>
      <p:sp>
        <p:nvSpPr>
          <p:cNvPr id="4" name="Rectangle 3">
            <a:extLst>
              <a:ext uri="{FF2B5EF4-FFF2-40B4-BE49-F238E27FC236}">
                <a16:creationId xmlns:a16="http://schemas.microsoft.com/office/drawing/2014/main" id="{6FDA7C83-0EA5-0BBA-335E-7ED6CBC461C2}"/>
              </a:ext>
            </a:extLst>
          </p:cNvPr>
          <p:cNvSpPr/>
          <p:nvPr/>
        </p:nvSpPr>
        <p:spPr>
          <a:xfrm>
            <a:off x="5091304" y="2486025"/>
            <a:ext cx="1943100" cy="942975"/>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lIns="91440" tIns="45720" rIns="91440" bIns="45720" rtlCol="0" anchor="ctr"/>
          <a:lstStyle/>
          <a:p>
            <a:pPr algn="ctr"/>
            <a:r>
              <a:rPr lang="en-GB">
                <a:cs typeface="Calibri"/>
              </a:rPr>
              <a:t>Staging area</a:t>
            </a:r>
            <a:endParaRPr lang="en-GB"/>
          </a:p>
        </p:txBody>
      </p:sp>
      <p:sp>
        <p:nvSpPr>
          <p:cNvPr id="5" name="Rectangle 4">
            <a:extLst>
              <a:ext uri="{FF2B5EF4-FFF2-40B4-BE49-F238E27FC236}">
                <a16:creationId xmlns:a16="http://schemas.microsoft.com/office/drawing/2014/main" id="{8FA073C8-B48B-D925-2E61-8FFA5F98A416}"/>
              </a:ext>
            </a:extLst>
          </p:cNvPr>
          <p:cNvSpPr/>
          <p:nvPr/>
        </p:nvSpPr>
        <p:spPr>
          <a:xfrm>
            <a:off x="9272779" y="2486025"/>
            <a:ext cx="1943100" cy="942975"/>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cs typeface="Calibri"/>
              </a:rPr>
              <a:t>Commit history</a:t>
            </a:r>
            <a:endParaRPr lang="en-GB" dirty="0"/>
          </a:p>
        </p:txBody>
      </p:sp>
      <p:cxnSp>
        <p:nvCxnSpPr>
          <p:cNvPr id="7" name="Straight Arrow Connector 6">
            <a:extLst>
              <a:ext uri="{FF2B5EF4-FFF2-40B4-BE49-F238E27FC236}">
                <a16:creationId xmlns:a16="http://schemas.microsoft.com/office/drawing/2014/main" id="{D9A9D95A-56F6-0B10-7226-85D173A71D42}"/>
              </a:ext>
            </a:extLst>
          </p:cNvPr>
          <p:cNvCxnSpPr/>
          <p:nvPr/>
        </p:nvCxnSpPr>
        <p:spPr>
          <a:xfrm>
            <a:off x="7477316" y="3003724"/>
            <a:ext cx="1352550" cy="9525"/>
          </a:xfrm>
          <a:prstGeom prst="straightConnector1">
            <a:avLst/>
          </a:prstGeom>
          <a:ln w="101600">
            <a:gradFill flip="none" rotWithShape="1">
              <a:gsLst>
                <a:gs pos="0">
                  <a:schemeClr val="accent2"/>
                </a:gs>
                <a:gs pos="27000">
                  <a:schemeClr val="accent2"/>
                </a:gs>
                <a:gs pos="51000">
                  <a:srgbClr val="7030A0"/>
                </a:gs>
                <a:gs pos="100000">
                  <a:srgbClr val="7030A0"/>
                </a:gs>
              </a:gsLst>
              <a:lin ang="0" scaled="1"/>
              <a:tileRect/>
            </a:gra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0A76894-637B-6F81-8C8A-FD84046A0F9C}"/>
              </a:ext>
            </a:extLst>
          </p:cNvPr>
          <p:cNvCxnSpPr>
            <a:cxnSpLocks/>
          </p:cNvCxnSpPr>
          <p:nvPr/>
        </p:nvCxnSpPr>
        <p:spPr>
          <a:xfrm>
            <a:off x="3348229" y="3013249"/>
            <a:ext cx="1247775" cy="9525"/>
          </a:xfrm>
          <a:prstGeom prst="straightConnector1">
            <a:avLst/>
          </a:prstGeom>
          <a:ln w="101600">
            <a:gradFill flip="none" rotWithShape="1">
              <a:gsLst>
                <a:gs pos="0">
                  <a:srgbClr val="00B050"/>
                </a:gs>
                <a:gs pos="50000">
                  <a:schemeClr val="accent2"/>
                </a:gs>
                <a:gs pos="83000">
                  <a:schemeClr val="accent2"/>
                </a:gs>
                <a:gs pos="100000">
                  <a:schemeClr val="accent2"/>
                </a:gs>
              </a:gsLst>
              <a:lin ang="0" scaled="1"/>
              <a:tileRect/>
            </a:gra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82B833B-4E59-1EB5-6799-3204244F6625}"/>
              </a:ext>
            </a:extLst>
          </p:cNvPr>
          <p:cNvSpPr txBox="1"/>
          <p:nvPr/>
        </p:nvSpPr>
        <p:spPr>
          <a:xfrm>
            <a:off x="7687494" y="2486025"/>
            <a:ext cx="928459" cy="369332"/>
          </a:xfrm>
          <a:prstGeom prst="rect">
            <a:avLst/>
          </a:prstGeom>
          <a:noFill/>
        </p:spPr>
        <p:txBody>
          <a:bodyPr wrap="none" rtlCol="0">
            <a:spAutoFit/>
          </a:bodyPr>
          <a:lstStyle/>
          <a:p>
            <a:r>
              <a:rPr lang="en-US" dirty="0"/>
              <a:t>Commit</a:t>
            </a:r>
          </a:p>
        </p:txBody>
      </p:sp>
      <p:sp>
        <p:nvSpPr>
          <p:cNvPr id="14" name="TextBox 13">
            <a:extLst>
              <a:ext uri="{FF2B5EF4-FFF2-40B4-BE49-F238E27FC236}">
                <a16:creationId xmlns:a16="http://schemas.microsoft.com/office/drawing/2014/main" id="{F928455B-3036-BE8D-7C86-2F91D79DD44E}"/>
              </a:ext>
            </a:extLst>
          </p:cNvPr>
          <p:cNvSpPr txBox="1"/>
          <p:nvPr/>
        </p:nvSpPr>
        <p:spPr>
          <a:xfrm>
            <a:off x="3623270" y="2486025"/>
            <a:ext cx="697692" cy="369332"/>
          </a:xfrm>
          <a:prstGeom prst="rect">
            <a:avLst/>
          </a:prstGeom>
          <a:noFill/>
        </p:spPr>
        <p:txBody>
          <a:bodyPr wrap="none" rtlCol="0">
            <a:spAutoFit/>
          </a:bodyPr>
          <a:lstStyle/>
          <a:p>
            <a:r>
              <a:rPr lang="en-US" dirty="0"/>
              <a:t>Stage</a:t>
            </a:r>
          </a:p>
        </p:txBody>
      </p:sp>
      <p:pic>
        <p:nvPicPr>
          <p:cNvPr id="28" name="Picture 27" descr="A screenshot of a computer&#10;&#10;Description automatically generated">
            <a:extLst>
              <a:ext uri="{FF2B5EF4-FFF2-40B4-BE49-F238E27FC236}">
                <a16:creationId xmlns:a16="http://schemas.microsoft.com/office/drawing/2014/main" id="{0750522D-A393-2F6E-51F2-0C915E3E9A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737" y="3695251"/>
            <a:ext cx="2574365" cy="2309711"/>
          </a:xfrm>
          <a:prstGeom prst="rect">
            <a:avLst/>
          </a:prstGeom>
          <a:ln>
            <a:solidFill>
              <a:schemeClr val="tx1"/>
            </a:solidFill>
          </a:ln>
        </p:spPr>
      </p:pic>
      <p:pic>
        <p:nvPicPr>
          <p:cNvPr id="32" name="Picture 31" descr="A screenshot of a computer&#10;&#10;Description automatically generated">
            <a:extLst>
              <a:ext uri="{FF2B5EF4-FFF2-40B4-BE49-F238E27FC236}">
                <a16:creationId xmlns:a16="http://schemas.microsoft.com/office/drawing/2014/main" id="{4358908C-332D-59BD-0C8E-60C1F4F48B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60599" y="3697088"/>
            <a:ext cx="3378391" cy="1153018"/>
          </a:xfrm>
          <a:prstGeom prst="rect">
            <a:avLst/>
          </a:prstGeom>
          <a:ln>
            <a:solidFill>
              <a:schemeClr val="tx1"/>
            </a:solidFill>
          </a:ln>
        </p:spPr>
      </p:pic>
      <p:sp>
        <p:nvSpPr>
          <p:cNvPr id="33" name="Rectangle 32">
            <a:extLst>
              <a:ext uri="{FF2B5EF4-FFF2-40B4-BE49-F238E27FC236}">
                <a16:creationId xmlns:a16="http://schemas.microsoft.com/office/drawing/2014/main" id="{FE0E5ACD-A2CB-7CA7-485C-85B07DA61011}"/>
              </a:ext>
            </a:extLst>
          </p:cNvPr>
          <p:cNvSpPr/>
          <p:nvPr/>
        </p:nvSpPr>
        <p:spPr>
          <a:xfrm>
            <a:off x="6096000" y="3806651"/>
            <a:ext cx="210325" cy="21032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a:extLst>
              <a:ext uri="{FF2B5EF4-FFF2-40B4-BE49-F238E27FC236}">
                <a16:creationId xmlns:a16="http://schemas.microsoft.com/office/drawing/2014/main" id="{6A4BCC59-2761-53B9-42FB-A5BD600E2AEC}"/>
              </a:ext>
            </a:extLst>
          </p:cNvPr>
          <p:cNvSpPr/>
          <p:nvPr/>
        </p:nvSpPr>
        <p:spPr>
          <a:xfrm>
            <a:off x="6339853" y="3844752"/>
            <a:ext cx="1916380" cy="134124"/>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A screenshot of a computer&#10;&#10;Description automatically generated">
            <a:extLst>
              <a:ext uri="{FF2B5EF4-FFF2-40B4-BE49-F238E27FC236}">
                <a16:creationId xmlns:a16="http://schemas.microsoft.com/office/drawing/2014/main" id="{5E353808-44F8-F67E-7E98-8594758B79B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88775" y="1844180"/>
            <a:ext cx="966681" cy="604176"/>
          </a:xfrm>
          <a:prstGeom prst="rect">
            <a:avLst/>
          </a:prstGeom>
          <a:ln>
            <a:solidFill>
              <a:schemeClr val="tx1"/>
            </a:solidFill>
          </a:ln>
        </p:spPr>
      </p:pic>
      <p:pic>
        <p:nvPicPr>
          <p:cNvPr id="24" name="Picture 23">
            <a:extLst>
              <a:ext uri="{FF2B5EF4-FFF2-40B4-BE49-F238E27FC236}">
                <a16:creationId xmlns:a16="http://schemas.microsoft.com/office/drawing/2014/main" id="{F2662457-E30C-83DF-082D-0D7302672DD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28526" y="1938473"/>
            <a:ext cx="1142655" cy="452301"/>
          </a:xfrm>
          <a:prstGeom prst="rect">
            <a:avLst/>
          </a:prstGeom>
          <a:ln>
            <a:solidFill>
              <a:schemeClr val="tx1"/>
            </a:solidFill>
          </a:ln>
        </p:spPr>
      </p:pic>
      <p:sp>
        <p:nvSpPr>
          <p:cNvPr id="25" name="Rectangle 24">
            <a:extLst>
              <a:ext uri="{FF2B5EF4-FFF2-40B4-BE49-F238E27FC236}">
                <a16:creationId xmlns:a16="http://schemas.microsoft.com/office/drawing/2014/main" id="{B038B519-7653-EA68-99F4-1EB35A3EE5E1}"/>
              </a:ext>
            </a:extLst>
          </p:cNvPr>
          <p:cNvSpPr/>
          <p:nvPr/>
        </p:nvSpPr>
        <p:spPr>
          <a:xfrm>
            <a:off x="4757195" y="4602506"/>
            <a:ext cx="2540848" cy="105675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D4F52DC2-088D-B719-A212-3250D7DEC930}"/>
              </a:ext>
            </a:extLst>
          </p:cNvPr>
          <p:cNvGrpSpPr/>
          <p:nvPr/>
        </p:nvGrpSpPr>
        <p:grpSpPr>
          <a:xfrm>
            <a:off x="4492143" y="4930958"/>
            <a:ext cx="3418037" cy="1707120"/>
            <a:chOff x="1802673" y="2014800"/>
            <a:chExt cx="4513618" cy="2281307"/>
          </a:xfrm>
        </p:grpSpPr>
        <p:sp>
          <p:nvSpPr>
            <p:cNvPr id="8" name="Rectangle: Rounded Corners 24">
              <a:extLst>
                <a:ext uri="{FF2B5EF4-FFF2-40B4-BE49-F238E27FC236}">
                  <a16:creationId xmlns:a16="http://schemas.microsoft.com/office/drawing/2014/main" id="{3D4A0458-7810-0FE2-D0F6-210CBB6980AC}"/>
                </a:ext>
              </a:extLst>
            </p:cNvPr>
            <p:cNvSpPr/>
            <p:nvPr/>
          </p:nvSpPr>
          <p:spPr>
            <a:xfrm>
              <a:off x="1802673" y="2147050"/>
              <a:ext cx="360000" cy="3600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400" b="1"/>
                <a:t>?</a:t>
              </a:r>
            </a:p>
          </p:txBody>
        </p:sp>
        <p:sp>
          <p:nvSpPr>
            <p:cNvPr id="9" name="Rectangle: Rounded Corners 25">
              <a:extLst>
                <a:ext uri="{FF2B5EF4-FFF2-40B4-BE49-F238E27FC236}">
                  <a16:creationId xmlns:a16="http://schemas.microsoft.com/office/drawing/2014/main" id="{3945D900-4C4A-F652-B554-9196964DEFBA}"/>
                </a:ext>
              </a:extLst>
            </p:cNvPr>
            <p:cNvSpPr/>
            <p:nvPr/>
          </p:nvSpPr>
          <p:spPr>
            <a:xfrm>
              <a:off x="1802673" y="2591421"/>
              <a:ext cx="360000" cy="36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a:t>M</a:t>
              </a:r>
            </a:p>
          </p:txBody>
        </p:sp>
        <p:sp>
          <p:nvSpPr>
            <p:cNvPr id="10" name="Rectangle: Rounded Corners 26">
              <a:extLst>
                <a:ext uri="{FF2B5EF4-FFF2-40B4-BE49-F238E27FC236}">
                  <a16:creationId xmlns:a16="http://schemas.microsoft.com/office/drawing/2014/main" id="{5098136A-0646-8BBC-3C0C-4ABC60E5F3B9}"/>
                </a:ext>
              </a:extLst>
            </p:cNvPr>
            <p:cNvSpPr/>
            <p:nvPr/>
          </p:nvSpPr>
          <p:spPr>
            <a:xfrm>
              <a:off x="1802673" y="3032468"/>
              <a:ext cx="360000" cy="360000"/>
            </a:xfrm>
            <a:prstGeom prst="roundRect">
              <a:avLst/>
            </a:prstGeom>
            <a:solidFill>
              <a:srgbClr val="00B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400" b="1"/>
                <a:t>A</a:t>
              </a:r>
            </a:p>
          </p:txBody>
        </p:sp>
        <p:sp>
          <p:nvSpPr>
            <p:cNvPr id="12" name="Rectangle: Rounded Corners 27">
              <a:extLst>
                <a:ext uri="{FF2B5EF4-FFF2-40B4-BE49-F238E27FC236}">
                  <a16:creationId xmlns:a16="http://schemas.microsoft.com/office/drawing/2014/main" id="{DEB5B6CA-AFEC-9AC8-0A25-BB78328B2753}"/>
                </a:ext>
              </a:extLst>
            </p:cNvPr>
            <p:cNvSpPr/>
            <p:nvPr/>
          </p:nvSpPr>
          <p:spPr>
            <a:xfrm>
              <a:off x="1802673" y="3472203"/>
              <a:ext cx="360000" cy="360000"/>
            </a:xfrm>
            <a:prstGeom prst="round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400" b="1"/>
                <a:t>D</a:t>
              </a:r>
            </a:p>
          </p:txBody>
        </p:sp>
        <p:sp>
          <p:nvSpPr>
            <p:cNvPr id="15" name="Rectangle: Rounded Corners 54">
              <a:extLst>
                <a:ext uri="{FF2B5EF4-FFF2-40B4-BE49-F238E27FC236}">
                  <a16:creationId xmlns:a16="http://schemas.microsoft.com/office/drawing/2014/main" id="{E3A0B8D7-AEA7-D763-9671-6CF052E3026E}"/>
                </a:ext>
              </a:extLst>
            </p:cNvPr>
            <p:cNvSpPr/>
            <p:nvPr/>
          </p:nvSpPr>
          <p:spPr>
            <a:xfrm>
              <a:off x="1802673" y="3913376"/>
              <a:ext cx="360000" cy="360000"/>
            </a:xfrm>
            <a:prstGeom prst="roundRect">
              <a:avLst/>
            </a:prstGeom>
            <a:solidFill>
              <a:srgbClr val="C62B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a:t>R</a:t>
              </a:r>
            </a:p>
          </p:txBody>
        </p:sp>
        <p:sp>
          <p:nvSpPr>
            <p:cNvPr id="16" name="TextBox 15">
              <a:extLst>
                <a:ext uri="{FF2B5EF4-FFF2-40B4-BE49-F238E27FC236}">
                  <a16:creationId xmlns:a16="http://schemas.microsoft.com/office/drawing/2014/main" id="{4DC7495E-E660-3B69-FA54-9713B1D191E0}"/>
                </a:ext>
              </a:extLst>
            </p:cNvPr>
            <p:cNvSpPr txBox="1"/>
            <p:nvPr/>
          </p:nvSpPr>
          <p:spPr>
            <a:xfrm>
              <a:off x="2275889" y="2014800"/>
              <a:ext cx="4040402" cy="639824"/>
            </a:xfrm>
            <a:prstGeom prst="rect">
              <a:avLst/>
            </a:prstGeom>
            <a:noFill/>
          </p:spPr>
          <p:txBody>
            <a:bodyPr wrap="none" rtlCol="0">
              <a:spAutoFit/>
            </a:bodyPr>
            <a:lstStyle/>
            <a:p>
              <a:pPr lvl="0">
                <a:lnSpc>
                  <a:spcPct val="107000"/>
                </a:lnSpc>
              </a:pPr>
              <a:r>
                <a:rPr lang="en-GB" sz="1200" dirty="0">
                  <a:effectLst/>
                  <a:latin typeface="Calibri" panose="020F0502020204030204" pitchFamily="34" charset="0"/>
                  <a:ea typeface="Calibri" panose="020F0502020204030204" pitchFamily="34" charset="0"/>
                  <a:cs typeface="Times New Roman" panose="02020603050405020304" pitchFamily="18" charset="0"/>
                </a:rPr>
                <a:t>An untracked file – a file that has not yet been</a:t>
              </a:r>
            </a:p>
            <a:p>
              <a:pPr lvl="0">
                <a:lnSpc>
                  <a:spcPct val="107000"/>
                </a:lnSpc>
              </a:pPr>
              <a:r>
                <a:rPr lang="en-GB" sz="1200" dirty="0">
                  <a:effectLst/>
                  <a:latin typeface="Calibri" panose="020F0502020204030204" pitchFamily="34" charset="0"/>
                  <a:ea typeface="Calibri" panose="020F0502020204030204" pitchFamily="34" charset="0"/>
                  <a:cs typeface="Times New Roman" panose="02020603050405020304" pitchFamily="18" charset="0"/>
                </a:rPr>
                <a:t>staged or committed.</a:t>
              </a:r>
            </a:p>
          </p:txBody>
        </p:sp>
        <p:sp>
          <p:nvSpPr>
            <p:cNvPr id="18" name="TextBox 17">
              <a:extLst>
                <a:ext uri="{FF2B5EF4-FFF2-40B4-BE49-F238E27FC236}">
                  <a16:creationId xmlns:a16="http://schemas.microsoft.com/office/drawing/2014/main" id="{DBC1F359-B987-436D-9905-59EF592B189E}"/>
                </a:ext>
              </a:extLst>
            </p:cNvPr>
            <p:cNvSpPr txBox="1"/>
            <p:nvPr/>
          </p:nvSpPr>
          <p:spPr>
            <a:xfrm>
              <a:off x="2275889" y="2600822"/>
              <a:ext cx="1988237" cy="281167"/>
            </a:xfrm>
            <a:prstGeom prst="rect">
              <a:avLst/>
            </a:prstGeom>
            <a:noFill/>
          </p:spPr>
          <p:txBody>
            <a:bodyPr wrap="none" rtlCol="0">
              <a:spAutoFit/>
            </a:bodyPr>
            <a:lstStyle/>
            <a:p>
              <a:pPr lvl="0">
                <a:lnSpc>
                  <a:spcPct val="107000"/>
                </a:lnSpc>
              </a:pPr>
              <a:r>
                <a:rPr lang="en-GB" sz="1200" dirty="0">
                  <a:effectLst/>
                  <a:latin typeface="Calibri" panose="020F0502020204030204" pitchFamily="34" charset="0"/>
                  <a:ea typeface="Calibri" panose="020F0502020204030204" pitchFamily="34" charset="0"/>
                  <a:cs typeface="Times New Roman" panose="02020603050405020304" pitchFamily="18" charset="0"/>
                </a:rPr>
                <a:t>A file that has been modified</a:t>
              </a:r>
            </a:p>
          </p:txBody>
        </p:sp>
        <p:sp>
          <p:nvSpPr>
            <p:cNvPr id="19" name="TextBox 18">
              <a:extLst>
                <a:ext uri="{FF2B5EF4-FFF2-40B4-BE49-F238E27FC236}">
                  <a16:creationId xmlns:a16="http://schemas.microsoft.com/office/drawing/2014/main" id="{5C08DD05-0A4C-C1CF-6BC9-2D7A80A0E228}"/>
                </a:ext>
              </a:extLst>
            </p:cNvPr>
            <p:cNvSpPr txBox="1"/>
            <p:nvPr/>
          </p:nvSpPr>
          <p:spPr>
            <a:xfrm>
              <a:off x="2275889" y="3040718"/>
              <a:ext cx="3056734" cy="281167"/>
            </a:xfrm>
            <a:prstGeom prst="rect">
              <a:avLst/>
            </a:prstGeom>
            <a:noFill/>
          </p:spPr>
          <p:txBody>
            <a:bodyPr wrap="none" rtlCol="0">
              <a:spAutoFit/>
            </a:bodyPr>
            <a:lstStyle/>
            <a:p>
              <a:pPr lvl="0">
                <a:lnSpc>
                  <a:spcPct val="107000"/>
                </a:lnSpc>
              </a:pPr>
              <a:r>
                <a:rPr lang="en-GB" sz="1200" dirty="0">
                  <a:effectLst/>
                  <a:latin typeface="Calibri" panose="020F0502020204030204" pitchFamily="34" charset="0"/>
                  <a:ea typeface="Calibri" panose="020F0502020204030204" pitchFamily="34" charset="0"/>
                  <a:cs typeface="Times New Roman" panose="02020603050405020304" pitchFamily="18" charset="0"/>
                </a:rPr>
                <a:t>A file that has been added to the staging area.</a:t>
              </a:r>
            </a:p>
          </p:txBody>
        </p:sp>
        <p:sp>
          <p:nvSpPr>
            <p:cNvPr id="20" name="TextBox 19">
              <a:extLst>
                <a:ext uri="{FF2B5EF4-FFF2-40B4-BE49-F238E27FC236}">
                  <a16:creationId xmlns:a16="http://schemas.microsoft.com/office/drawing/2014/main" id="{30EAA51D-ABFF-BF94-F0A6-BF58758CC643}"/>
                </a:ext>
              </a:extLst>
            </p:cNvPr>
            <p:cNvSpPr txBox="1"/>
            <p:nvPr/>
          </p:nvSpPr>
          <p:spPr>
            <a:xfrm>
              <a:off x="2275889" y="3482926"/>
              <a:ext cx="1942455" cy="276999"/>
            </a:xfrm>
            <a:prstGeom prst="rect">
              <a:avLst/>
            </a:prstGeom>
            <a:noFill/>
          </p:spPr>
          <p:txBody>
            <a:bodyPr wrap="none" rtlCol="0">
              <a:spAutoFit/>
            </a:bodyPr>
            <a:lstStyle/>
            <a:p>
              <a:r>
                <a:rPr lang="en-GB" sz="1200">
                  <a:effectLst/>
                  <a:latin typeface="Calibri" panose="020F0502020204030204" pitchFamily="34" charset="0"/>
                  <a:ea typeface="Calibri" panose="020F0502020204030204" pitchFamily="34" charset="0"/>
                  <a:cs typeface="Times New Roman" panose="02020603050405020304" pitchFamily="18" charset="0"/>
                </a:rPr>
                <a:t>A file that has been deleted.</a:t>
              </a:r>
            </a:p>
          </p:txBody>
        </p:sp>
        <p:sp>
          <p:nvSpPr>
            <p:cNvPr id="22" name="TextBox 21">
              <a:extLst>
                <a:ext uri="{FF2B5EF4-FFF2-40B4-BE49-F238E27FC236}">
                  <a16:creationId xmlns:a16="http://schemas.microsoft.com/office/drawing/2014/main" id="{085A4E84-BFF9-B16B-0ACE-D5A0AA4FE383}"/>
                </a:ext>
              </a:extLst>
            </p:cNvPr>
            <p:cNvSpPr txBox="1"/>
            <p:nvPr/>
          </p:nvSpPr>
          <p:spPr>
            <a:xfrm>
              <a:off x="2275889" y="3925940"/>
              <a:ext cx="2679969" cy="370167"/>
            </a:xfrm>
            <a:prstGeom prst="rect">
              <a:avLst/>
            </a:prstGeom>
            <a:noFill/>
          </p:spPr>
          <p:txBody>
            <a:bodyPr wrap="none" rtlCol="0">
              <a:spAutoFit/>
            </a:bodyPr>
            <a:lstStyle/>
            <a:p>
              <a:r>
                <a:rPr lang="en-GB" sz="1200">
                  <a:effectLst/>
                  <a:latin typeface="Calibri" panose="020F0502020204030204" pitchFamily="34" charset="0"/>
                  <a:ea typeface="Calibri" panose="020F0502020204030204" pitchFamily="34" charset="0"/>
                  <a:cs typeface="Times New Roman" panose="02020603050405020304" pitchFamily="18" charset="0"/>
                </a:rPr>
                <a:t>A file that has been renamed.</a:t>
              </a:r>
              <a:endParaRPr lang="en-GB" sz="1200"/>
            </a:p>
          </p:txBody>
        </p:sp>
      </p:grpSp>
    </p:spTree>
    <p:extLst>
      <p:ext uri="{BB962C8B-B14F-4D97-AF65-F5344CB8AC3E}">
        <p14:creationId xmlns:p14="http://schemas.microsoft.com/office/powerpoint/2010/main" val="1693262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5ADC2-70F1-44E4-97F7-AB9710E1374F}"/>
              </a:ext>
            </a:extLst>
          </p:cNvPr>
          <p:cNvSpPr>
            <a:spLocks noGrp="1"/>
          </p:cNvSpPr>
          <p:nvPr>
            <p:ph type="title"/>
          </p:nvPr>
        </p:nvSpPr>
        <p:spPr>
          <a:xfrm>
            <a:off x="795528" y="480949"/>
            <a:ext cx="10515600" cy="1325563"/>
          </a:xfrm>
        </p:spPr>
        <p:txBody>
          <a:bodyPr>
            <a:normAutofit/>
          </a:bodyPr>
          <a:lstStyle/>
          <a:p>
            <a:r>
              <a:rPr lang="en-GB" sz="3200" b="1" dirty="0">
                <a:solidFill>
                  <a:srgbClr val="1D609D"/>
                </a:solidFill>
                <a:latin typeface="Arial" panose="020B0604020202020204" pitchFamily="34" charset="0"/>
                <a:cs typeface="Arial" panose="020B0604020202020204" pitchFamily="34" charset="0"/>
              </a:rPr>
              <a:t>File states</a:t>
            </a:r>
          </a:p>
        </p:txBody>
      </p:sp>
      <p:sp>
        <p:nvSpPr>
          <p:cNvPr id="3" name="Rectangle 2">
            <a:extLst>
              <a:ext uri="{FF2B5EF4-FFF2-40B4-BE49-F238E27FC236}">
                <a16:creationId xmlns:a16="http://schemas.microsoft.com/office/drawing/2014/main" id="{C5AEAF61-7B77-517A-ED8F-E0468674E762}"/>
              </a:ext>
            </a:extLst>
          </p:cNvPr>
          <p:cNvSpPr/>
          <p:nvPr/>
        </p:nvSpPr>
        <p:spPr>
          <a:xfrm>
            <a:off x="909829" y="2486025"/>
            <a:ext cx="1943100" cy="942975"/>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cs typeface="Calibri"/>
              </a:rPr>
              <a:t>Working directory</a:t>
            </a:r>
          </a:p>
        </p:txBody>
      </p:sp>
      <p:sp>
        <p:nvSpPr>
          <p:cNvPr id="4" name="Rectangle 3">
            <a:extLst>
              <a:ext uri="{FF2B5EF4-FFF2-40B4-BE49-F238E27FC236}">
                <a16:creationId xmlns:a16="http://schemas.microsoft.com/office/drawing/2014/main" id="{6FDA7C83-0EA5-0BBA-335E-7ED6CBC461C2}"/>
              </a:ext>
            </a:extLst>
          </p:cNvPr>
          <p:cNvSpPr/>
          <p:nvPr/>
        </p:nvSpPr>
        <p:spPr>
          <a:xfrm>
            <a:off x="5091304" y="2486025"/>
            <a:ext cx="1943100" cy="942975"/>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lIns="91440" tIns="45720" rIns="91440" bIns="45720" rtlCol="0" anchor="ctr"/>
          <a:lstStyle/>
          <a:p>
            <a:pPr algn="ctr"/>
            <a:r>
              <a:rPr lang="en-GB">
                <a:cs typeface="Calibri"/>
              </a:rPr>
              <a:t>Staging area</a:t>
            </a:r>
            <a:endParaRPr lang="en-GB"/>
          </a:p>
        </p:txBody>
      </p:sp>
      <p:sp>
        <p:nvSpPr>
          <p:cNvPr id="5" name="Rectangle 4">
            <a:extLst>
              <a:ext uri="{FF2B5EF4-FFF2-40B4-BE49-F238E27FC236}">
                <a16:creationId xmlns:a16="http://schemas.microsoft.com/office/drawing/2014/main" id="{8FA073C8-B48B-D925-2E61-8FFA5F98A416}"/>
              </a:ext>
            </a:extLst>
          </p:cNvPr>
          <p:cNvSpPr/>
          <p:nvPr/>
        </p:nvSpPr>
        <p:spPr>
          <a:xfrm>
            <a:off x="9272779" y="2486025"/>
            <a:ext cx="1943100" cy="942975"/>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cs typeface="Calibri"/>
              </a:rPr>
              <a:t>Commit history</a:t>
            </a:r>
            <a:endParaRPr lang="en-GB" dirty="0"/>
          </a:p>
        </p:txBody>
      </p:sp>
      <p:cxnSp>
        <p:nvCxnSpPr>
          <p:cNvPr id="7" name="Straight Arrow Connector 6">
            <a:extLst>
              <a:ext uri="{FF2B5EF4-FFF2-40B4-BE49-F238E27FC236}">
                <a16:creationId xmlns:a16="http://schemas.microsoft.com/office/drawing/2014/main" id="{D9A9D95A-56F6-0B10-7226-85D173A71D42}"/>
              </a:ext>
            </a:extLst>
          </p:cNvPr>
          <p:cNvCxnSpPr/>
          <p:nvPr/>
        </p:nvCxnSpPr>
        <p:spPr>
          <a:xfrm>
            <a:off x="7477316" y="3003724"/>
            <a:ext cx="1352550" cy="9525"/>
          </a:xfrm>
          <a:prstGeom prst="straightConnector1">
            <a:avLst/>
          </a:prstGeom>
          <a:ln w="101600">
            <a:gradFill flip="none" rotWithShape="1">
              <a:gsLst>
                <a:gs pos="0">
                  <a:schemeClr val="accent2"/>
                </a:gs>
                <a:gs pos="27000">
                  <a:schemeClr val="accent2"/>
                </a:gs>
                <a:gs pos="51000">
                  <a:srgbClr val="7030A0"/>
                </a:gs>
                <a:gs pos="100000">
                  <a:srgbClr val="7030A0"/>
                </a:gs>
              </a:gsLst>
              <a:lin ang="0" scaled="1"/>
              <a:tileRect/>
            </a:gra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0A76894-637B-6F81-8C8A-FD84046A0F9C}"/>
              </a:ext>
            </a:extLst>
          </p:cNvPr>
          <p:cNvCxnSpPr>
            <a:cxnSpLocks/>
          </p:cNvCxnSpPr>
          <p:nvPr/>
        </p:nvCxnSpPr>
        <p:spPr>
          <a:xfrm>
            <a:off x="3348229" y="3013249"/>
            <a:ext cx="1247775" cy="9525"/>
          </a:xfrm>
          <a:prstGeom prst="straightConnector1">
            <a:avLst/>
          </a:prstGeom>
          <a:ln w="101600">
            <a:gradFill flip="none" rotWithShape="1">
              <a:gsLst>
                <a:gs pos="0">
                  <a:srgbClr val="00B050"/>
                </a:gs>
                <a:gs pos="50000">
                  <a:schemeClr val="accent2"/>
                </a:gs>
                <a:gs pos="83000">
                  <a:schemeClr val="accent2"/>
                </a:gs>
                <a:gs pos="100000">
                  <a:schemeClr val="accent2"/>
                </a:gs>
              </a:gsLst>
              <a:lin ang="0" scaled="1"/>
              <a:tileRect/>
            </a:gra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82B833B-4E59-1EB5-6799-3204244F6625}"/>
              </a:ext>
            </a:extLst>
          </p:cNvPr>
          <p:cNvSpPr txBox="1"/>
          <p:nvPr/>
        </p:nvSpPr>
        <p:spPr>
          <a:xfrm>
            <a:off x="7687494" y="2486025"/>
            <a:ext cx="928459" cy="369332"/>
          </a:xfrm>
          <a:prstGeom prst="rect">
            <a:avLst/>
          </a:prstGeom>
          <a:noFill/>
        </p:spPr>
        <p:txBody>
          <a:bodyPr wrap="none" rtlCol="0">
            <a:spAutoFit/>
          </a:bodyPr>
          <a:lstStyle/>
          <a:p>
            <a:r>
              <a:rPr lang="en-US" dirty="0"/>
              <a:t>Commit</a:t>
            </a:r>
          </a:p>
        </p:txBody>
      </p:sp>
      <p:sp>
        <p:nvSpPr>
          <p:cNvPr id="14" name="TextBox 13">
            <a:extLst>
              <a:ext uri="{FF2B5EF4-FFF2-40B4-BE49-F238E27FC236}">
                <a16:creationId xmlns:a16="http://schemas.microsoft.com/office/drawing/2014/main" id="{F928455B-3036-BE8D-7C86-2F91D79DD44E}"/>
              </a:ext>
            </a:extLst>
          </p:cNvPr>
          <p:cNvSpPr txBox="1"/>
          <p:nvPr/>
        </p:nvSpPr>
        <p:spPr>
          <a:xfrm>
            <a:off x="3623270" y="2486025"/>
            <a:ext cx="697692" cy="369332"/>
          </a:xfrm>
          <a:prstGeom prst="rect">
            <a:avLst/>
          </a:prstGeom>
          <a:noFill/>
        </p:spPr>
        <p:txBody>
          <a:bodyPr wrap="none" rtlCol="0">
            <a:spAutoFit/>
          </a:bodyPr>
          <a:lstStyle/>
          <a:p>
            <a:r>
              <a:rPr lang="en-US" dirty="0"/>
              <a:t>Stage</a:t>
            </a:r>
          </a:p>
        </p:txBody>
      </p:sp>
      <p:sp>
        <p:nvSpPr>
          <p:cNvPr id="6" name="Rectangle 5">
            <a:extLst>
              <a:ext uri="{FF2B5EF4-FFF2-40B4-BE49-F238E27FC236}">
                <a16:creationId xmlns:a16="http://schemas.microsoft.com/office/drawing/2014/main" id="{D8106F0A-0DB6-7510-67E3-22F1F01B145B}"/>
              </a:ext>
            </a:extLst>
          </p:cNvPr>
          <p:cNvSpPr/>
          <p:nvPr/>
        </p:nvSpPr>
        <p:spPr>
          <a:xfrm>
            <a:off x="3432116" y="3429000"/>
            <a:ext cx="1080000" cy="48191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git add</a:t>
            </a:r>
          </a:p>
        </p:txBody>
      </p:sp>
      <p:sp>
        <p:nvSpPr>
          <p:cNvPr id="12" name="Rectangle 11">
            <a:extLst>
              <a:ext uri="{FF2B5EF4-FFF2-40B4-BE49-F238E27FC236}">
                <a16:creationId xmlns:a16="http://schemas.microsoft.com/office/drawing/2014/main" id="{1E7B08F9-BB3F-A7A9-4094-D4AEF4EEDFB2}"/>
              </a:ext>
            </a:extLst>
          </p:cNvPr>
          <p:cNvSpPr/>
          <p:nvPr/>
        </p:nvSpPr>
        <p:spPr>
          <a:xfrm>
            <a:off x="7431723" y="3431302"/>
            <a:ext cx="1440000" cy="48191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git commit</a:t>
            </a:r>
          </a:p>
        </p:txBody>
      </p:sp>
      <p:sp>
        <p:nvSpPr>
          <p:cNvPr id="15" name="Rectangle 14">
            <a:extLst>
              <a:ext uri="{FF2B5EF4-FFF2-40B4-BE49-F238E27FC236}">
                <a16:creationId xmlns:a16="http://schemas.microsoft.com/office/drawing/2014/main" id="{34FF16CE-A1D1-358F-8901-26F6DF13FDCC}"/>
              </a:ext>
            </a:extLst>
          </p:cNvPr>
          <p:cNvSpPr/>
          <p:nvPr/>
        </p:nvSpPr>
        <p:spPr>
          <a:xfrm>
            <a:off x="5342854" y="1744380"/>
            <a:ext cx="1440000" cy="48191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git status</a:t>
            </a:r>
          </a:p>
        </p:txBody>
      </p:sp>
      <p:sp>
        <p:nvSpPr>
          <p:cNvPr id="16" name="Rectangle 15">
            <a:extLst>
              <a:ext uri="{FF2B5EF4-FFF2-40B4-BE49-F238E27FC236}">
                <a16:creationId xmlns:a16="http://schemas.microsoft.com/office/drawing/2014/main" id="{58374472-1487-A9EF-9BCD-D64A478C0EB5}"/>
              </a:ext>
            </a:extLst>
          </p:cNvPr>
          <p:cNvSpPr/>
          <p:nvPr/>
        </p:nvSpPr>
        <p:spPr>
          <a:xfrm>
            <a:off x="9704329" y="1744380"/>
            <a:ext cx="1080000" cy="48191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git log</a:t>
            </a:r>
          </a:p>
        </p:txBody>
      </p:sp>
      <p:sp>
        <p:nvSpPr>
          <p:cNvPr id="8" name="Rectangle 7">
            <a:extLst>
              <a:ext uri="{FF2B5EF4-FFF2-40B4-BE49-F238E27FC236}">
                <a16:creationId xmlns:a16="http://schemas.microsoft.com/office/drawing/2014/main" id="{237043E5-F4B5-EA9F-B55A-6B698A36946F}"/>
              </a:ext>
            </a:extLst>
          </p:cNvPr>
          <p:cNvSpPr/>
          <p:nvPr/>
        </p:nvSpPr>
        <p:spPr>
          <a:xfrm>
            <a:off x="1161379" y="1744380"/>
            <a:ext cx="1440000" cy="48191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git status</a:t>
            </a:r>
          </a:p>
        </p:txBody>
      </p:sp>
    </p:spTree>
    <p:extLst>
      <p:ext uri="{BB962C8B-B14F-4D97-AF65-F5344CB8AC3E}">
        <p14:creationId xmlns:p14="http://schemas.microsoft.com/office/powerpoint/2010/main" val="18713822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4302</TotalTime>
  <Words>2928</Words>
  <Application>Microsoft Office PowerPoint</Application>
  <PresentationFormat>Widescreen</PresentationFormat>
  <Paragraphs>329</Paragraphs>
  <Slides>32</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Calibri Light</vt:lpstr>
      <vt:lpstr>Consolas</vt:lpstr>
      <vt:lpstr>Symbol</vt:lpstr>
      <vt:lpstr>Times New Roman</vt:lpstr>
      <vt:lpstr>Office Theme</vt:lpstr>
      <vt:lpstr>2. Overview of Git and GitHub concepts</vt:lpstr>
      <vt:lpstr>PowerPoint Presentation</vt:lpstr>
      <vt:lpstr>PowerPoint Presentation</vt:lpstr>
      <vt:lpstr>Collaborating using GitHub</vt:lpstr>
      <vt:lpstr>Collaborating using GitHub</vt:lpstr>
      <vt:lpstr>Collaborating using GitHub</vt:lpstr>
      <vt:lpstr>File states</vt:lpstr>
      <vt:lpstr>File states</vt:lpstr>
      <vt:lpstr>File states</vt:lpstr>
      <vt:lpstr>3. Walk-through of the basic Git workflow</vt:lpstr>
      <vt:lpstr>Graphical user interface (GUI)</vt:lpstr>
      <vt:lpstr>Create a branch</vt:lpstr>
      <vt:lpstr>Edit some files, for example write some code to an R script</vt:lpstr>
      <vt:lpstr>Stage and commit a group of changes</vt:lpstr>
      <vt:lpstr>Push changes</vt:lpstr>
      <vt:lpstr>Pull changes into a local branch</vt:lpstr>
      <vt:lpstr>View the commit history</vt:lpstr>
      <vt:lpstr>Terminal commands</vt:lpstr>
      <vt:lpstr>Create a branch</vt:lpstr>
      <vt:lpstr>Edit some files, for example write some code to an R script</vt:lpstr>
      <vt:lpstr>Stage and commit a group of changes</vt:lpstr>
      <vt:lpstr>Push changes</vt:lpstr>
      <vt:lpstr>Pull changes into a local branch</vt:lpstr>
      <vt:lpstr>View the commit history</vt:lpstr>
      <vt:lpstr>4. Advanced topics</vt:lpstr>
      <vt:lpstr>Resetting changes</vt:lpstr>
      <vt:lpstr>Merge conflicts</vt:lpstr>
      <vt:lpstr>Stashing changes</vt:lpstr>
      <vt:lpstr>5. Effective collaboration</vt:lpstr>
      <vt:lpstr>Good practice</vt:lpstr>
      <vt:lpstr>6. Security considerations</vt:lpstr>
      <vt:lpstr>Good practice</vt:lpstr>
    </vt:vector>
  </TitlesOfParts>
  <Company>MOJ</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Gray, Kristina</dc:creator>
  <cp:lastModifiedBy>Vyklicka, Barbora | She/Hers</cp:lastModifiedBy>
  <cp:revision>61</cp:revision>
  <dcterms:created xsi:type="dcterms:W3CDTF">2023-06-27T13:09:50Z</dcterms:created>
  <dcterms:modified xsi:type="dcterms:W3CDTF">2024-11-11T11:37:28Z</dcterms:modified>
</cp:coreProperties>
</file>