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90" r:id="rId3"/>
    <p:sldId id="280" r:id="rId4"/>
    <p:sldId id="291" r:id="rId5"/>
    <p:sldId id="282" r:id="rId6"/>
    <p:sldId id="284" r:id="rId7"/>
    <p:sldId id="285" r:id="rId8"/>
    <p:sldId id="292" r:id="rId9"/>
    <p:sldId id="286" r:id="rId10"/>
    <p:sldId id="287" r:id="rId11"/>
    <p:sldId id="264" r:id="rId12"/>
    <p:sldId id="294" r:id="rId13"/>
    <p:sldId id="267" r:id="rId14"/>
    <p:sldId id="288" r:id="rId15"/>
    <p:sldId id="289" r:id="rId16"/>
    <p:sldId id="295" r:id="rId17"/>
    <p:sldId id="276" r:id="rId18"/>
    <p:sldId id="260" r:id="rId19"/>
    <p:sldId id="261" r:id="rId20"/>
    <p:sldId id="262" r:id="rId21"/>
    <p:sldId id="263" r:id="rId22"/>
    <p:sldId id="268" r:id="rId23"/>
    <p:sldId id="274" r:id="rId24"/>
    <p:sldId id="277" r:id="rId25"/>
    <p:sldId id="269" r:id="rId26"/>
    <p:sldId id="270" r:id="rId27"/>
    <p:sldId id="271" r:id="rId28"/>
    <p:sldId id="272" r:id="rId29"/>
    <p:sldId id="273" r:id="rId30"/>
    <p:sldId id="275"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56D4FE-FB89-4C35-832D-6E013D435315}" v="530" dt="2023-07-03T14:14:39.130"/>
    <p1510:client id="{204A9EE0-E8D2-4865-8716-440408EF40D8}" v="242" dt="2023-07-03T11:57:42.870"/>
    <p1510:client id="{32A98985-C253-4EE0-AE80-FFFC36D568C9}" v="388" dt="2023-07-03T12:10:08.418"/>
    <p1510:client id="{3BDEAA83-CB20-46B0-BA25-75226FD74D97}" v="56" dt="2023-07-03T08:11:11.230"/>
    <p1510:client id="{4747F3C4-409D-4751-8924-4194EE17C0F6}" v="260" dt="2023-07-03T12:02:12.945"/>
    <p1510:client id="{7239A5A4-3C58-4FDF-A354-1A66BE617D97}" v="226" dt="2023-07-03T11:44:20.839"/>
    <p1510:client id="{8050DF19-0E07-45AF-8B50-F50C027C3A1D}" v="3289" dt="2023-07-03T11:01:19.011"/>
    <p1510:client id="{866D06AD-CD73-4AEB-B0A4-BF051F64500F}" v="168" dt="2023-07-03T12:21:01.335"/>
    <p1510:client id="{87B766C3-0130-4739-8ED7-F67369C75633}" v="229" dt="2023-07-03T09:19:35.677"/>
    <p1510:client id="{94EDC060-BBFB-4F19-B39E-5E331E8C8920}" v="1291" dt="2023-07-03T09:52:17.907"/>
    <p1510:client id="{A83E247B-143E-42B6-B481-29D6123D6969}" v="16" dt="2023-07-03T09:11:57.628"/>
    <p1510:client id="{A9395897-1402-4504-92F3-C3DBF768B3C9}" v="747" dt="2023-07-03T14:00:48.276"/>
    <p1510:client id="{AB91C3DC-965C-4BA3-8BBF-CE1C8D1E38BB}" v="564" dt="2023-07-03T10:16:12.287"/>
    <p1510:client id="{C2B5D6CE-68A7-4AD0-B295-3B6F7E91934B}" v="28" dt="2023-07-03T14:02:36.487"/>
    <p1510:client id="{DC74A771-EC36-4A53-B764-DF0CC324370E}" v="6" dt="2023-07-03T12:52:23.280"/>
    <p1510:client id="{F5AD067E-A0AD-41C4-A6BC-C4FFD4057385}" v="11" dt="2023-07-03T08:12:36.0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86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pChg chg="mod">
          <ac:chgData name="Keating, Stewart" userId="S::stewart.keating@justice.gov.uk::bc032034-3b85-4c39-9f98-c0b2bcdcde83" providerId="AD" clId="Web-{A83E247B-143E-42B6-B481-29D6123D6969}" dt="2023-07-03T09:11:50.737" v="6" actId="14100"/>
          <ac:spMkLst>
            <pc:docMk/>
            <pc:sldMk cId="539897124" sldId="290"/>
            <ac:spMk id="2" creationId="{A5494E2B-987A-1B3E-1277-8BF9C389A550}"/>
          </ac:spMkLst>
        </pc:spChg>
        <pc:spChg chg="mod">
          <ac:chgData name="Keating, Stewart" userId="S::stewart.keating@justice.gov.uk::bc032034-3b85-4c39-9f98-c0b2bcdcde83" providerId="AD" clId="Web-{A83E247B-143E-42B6-B481-29D6123D6969}" dt="2023-07-03T09:11:57.628" v="10"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pChg chg="add mod">
          <ac:chgData name="Keating, Stewart" userId="S::stewart.keating@justice.gov.uk::bc032034-3b85-4c39-9f98-c0b2bcdcde83" providerId="AD" clId="Web-{EBDF6FD3-7EF6-4F45-8A0B-91CEF196526D}" dt="2023-06-29T13:28:10.447" v="22" actId="1076"/>
          <ac:spMkLst>
            <pc:docMk/>
            <pc:sldMk cId="3769825437" sldId="260"/>
            <ac:spMk id="4" creationId="{91D9BD4D-1A12-E7AA-BE55-7258856588B6}"/>
          </ac:spMkLst>
        </pc:spChg>
        <pc:spChg chg="mod">
          <ac:chgData name="Keating, Stewart" userId="S::stewart.keating@justice.gov.uk::bc032034-3b85-4c39-9f98-c0b2bcdcde83" providerId="AD" clId="Web-{EBDF6FD3-7EF6-4F45-8A0B-91CEF196526D}" dt="2023-06-29T13:27:43.274" v="15" actId="20577"/>
          <ac:spMkLst>
            <pc:docMk/>
            <pc:sldMk cId="3769825437" sldId="260"/>
            <ac:spMk id="6" creationId="{41FA3B2C-4E24-4BDF-A903-A615332EF8AA}"/>
          </ac:spMkLst>
        </pc:spChg>
      </pc:sldChg>
      <pc:sldChg chg="modSp">
        <pc:chgData name="Keating, Stewart" userId="S::stewart.keating@justice.gov.uk::bc032034-3b85-4c39-9f98-c0b2bcdcde83" providerId="AD" clId="Web-{EBDF6FD3-7EF6-4F45-8A0B-91CEF196526D}" dt="2023-06-29T13:25:42.271" v="0" actId="14100"/>
        <pc:sldMkLst>
          <pc:docMk/>
          <pc:sldMk cId="1014391332" sldId="268"/>
        </pc:sldMkLst>
        <pc:spChg chg="mod">
          <ac:chgData name="Keating, Stewart" userId="S::stewart.keating@justice.gov.uk::bc032034-3b85-4c39-9f98-c0b2bcdcde83" providerId="AD" clId="Web-{EBDF6FD3-7EF6-4F45-8A0B-91CEF196526D}" dt="2023-06-29T13:25:42.271" v="0" actId="14100"/>
          <ac:spMkLst>
            <pc:docMk/>
            <pc:sldMk cId="1014391332" sldId="268"/>
            <ac:spMk id="5" creationId="{C1BA7A40-782F-4A2A-9328-ADC0DAF9EB35}"/>
          </ac:spMkLst>
        </pc:spChg>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pChg chg="mod">
          <ac:chgData name="Keating, Stewart" userId="S::stewart.keating@justice.gov.uk::bc032034-3b85-4c39-9f98-c0b2bcdcde83" providerId="AD" clId="Web-{3BDCF9B5-7C86-4F7A-8694-F067F7654BC8}" dt="2023-06-29T15:18:40.521" v="8" actId="1076"/>
          <ac:spMkLst>
            <pc:docMk/>
            <pc:sldMk cId="2690309308" sldId="274"/>
            <ac:spMk id="5" creationId="{C1BA7A40-782F-4A2A-9328-ADC0DAF9EB35}"/>
          </ac:spMkLst>
        </pc:spChg>
        <pc:picChg chg="add mod ord">
          <ac:chgData name="Keating, Stewart" userId="S::stewart.keating@justice.gov.uk::bc032034-3b85-4c39-9f98-c0b2bcdcde83" providerId="AD" clId="Web-{3BDCF9B5-7C86-4F7A-8694-F067F7654BC8}" dt="2023-06-29T15:18:30.333" v="5"/>
          <ac:picMkLst>
            <pc:docMk/>
            <pc:sldMk cId="2690309308" sldId="274"/>
            <ac:picMk id="3" creationId="{CDA6AF2A-5A4B-A811-36ED-C60F428B864D}"/>
          </ac:picMkLst>
        </pc:picChg>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pChg chg="mod">
          <ac:chgData name="Keating, Stewart" userId="S::stewart.keating@justice.gov.uk::bc032034-3b85-4c39-9f98-c0b2bcdcde83" providerId="AD" clId="Web-{A9395897-1402-4504-92F3-C3DBF768B3C9}" dt="2023-07-03T13:53:29.510" v="118" actId="1076"/>
          <ac:spMkLst>
            <pc:docMk/>
            <pc:sldMk cId="2256473652" sldId="282"/>
            <ac:spMk id="6" creationId="{349F087B-6D87-E3BE-3828-402B0872361C}"/>
          </ac:spMkLst>
        </pc:spChg>
        <pc:spChg chg="mod">
          <ac:chgData name="Keating, Stewart" userId="S::stewart.keating@justice.gov.uk::bc032034-3b85-4c39-9f98-c0b2bcdcde83" providerId="AD" clId="Web-{A9395897-1402-4504-92F3-C3DBF768B3C9}" dt="2023-07-03T13:54:22.059" v="123" actId="20577"/>
          <ac:spMkLst>
            <pc:docMk/>
            <pc:sldMk cId="2256473652" sldId="282"/>
            <ac:spMk id="11" creationId="{E8E0DFD6-7AE8-491A-9E99-B20B82211543}"/>
          </ac:spMkLst>
        </pc:spChg>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pChg chg="add mod">
          <ac:chgData name="Keating, Stewart" userId="S::stewart.keating@justice.gov.uk::bc032034-3b85-4c39-9f98-c0b2bcdcde83" providerId="AD" clId="Web-{A9395897-1402-4504-92F3-C3DBF768B3C9}" dt="2023-07-03T14:00:45.135" v="440" actId="20577"/>
          <ac:spMkLst>
            <pc:docMk/>
            <pc:sldMk cId="666643154" sldId="284"/>
            <ac:spMk id="2" creationId="{F15479FA-4A0C-B092-3595-3965463DB8BC}"/>
          </ac:spMkLst>
        </pc:spChg>
        <pc:spChg chg="add mod">
          <ac:chgData name="Keating, Stewart" userId="S::stewart.keating@justice.gov.uk::bc032034-3b85-4c39-9f98-c0b2bcdcde83" providerId="AD" clId="Web-{A9395897-1402-4504-92F3-C3DBF768B3C9}" dt="2023-07-03T14:00:42.307" v="438" actId="20577"/>
          <ac:spMkLst>
            <pc:docMk/>
            <pc:sldMk cId="666643154" sldId="284"/>
            <ac:spMk id="3" creationId="{180566E0-9AA5-6BDF-5F9D-08B466A44D41}"/>
          </ac:spMkLst>
        </pc:spChg>
        <pc:spChg chg="mod">
          <ac:chgData name="Keating, Stewart" userId="S::stewart.keating@justice.gov.uk::bc032034-3b85-4c39-9f98-c0b2bcdcde83" providerId="AD" clId="Web-{A9395897-1402-4504-92F3-C3DBF768B3C9}" dt="2023-07-03T13:58:38.225" v="295" actId="1076"/>
          <ac:spMkLst>
            <pc:docMk/>
            <pc:sldMk cId="666643154" sldId="284"/>
            <ac:spMk id="9" creationId="{D9DE93AD-272C-4E7E-9096-42188696D56F}"/>
          </ac:spMkLst>
        </pc:spChg>
      </pc:sldChg>
      <pc:sldChg chg="modSp">
        <pc:chgData name="Keating, Stewart" userId="S::stewart.keating@justice.gov.uk::bc032034-3b85-4c39-9f98-c0b2bcdcde83" providerId="AD" clId="Web-{A9395897-1402-4504-92F3-C3DBF768B3C9}" dt="2023-07-03T13:52:06.460" v="31" actId="20577"/>
        <pc:sldMkLst>
          <pc:docMk/>
          <pc:sldMk cId="2358147071" sldId="291"/>
        </pc:sldMkLst>
        <pc:spChg chg="mod">
          <ac:chgData name="Keating, Stewart" userId="S::stewart.keating@justice.gov.uk::bc032034-3b85-4c39-9f98-c0b2bcdcde83" providerId="AD" clId="Web-{A9395897-1402-4504-92F3-C3DBF768B3C9}" dt="2023-07-03T13:52:06.460" v="31" actId="20577"/>
          <ac:spMkLst>
            <pc:docMk/>
            <pc:sldMk cId="2358147071" sldId="291"/>
            <ac:spMk id="5" creationId="{97BF4C1D-200A-3145-DBA2-875E29874961}"/>
          </ac:spMkLst>
        </pc:spChg>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pChg chg="del">
          <ac:chgData name="Rickard, Ian" userId="S::ian.rickard@justice.gov.uk::7fdc4a21-178e-4752-8edb-e1310b4e4f6c" providerId="AD" clId="Web-{DC74A771-EC36-4A53-B764-DF0CC324370E}" dt="2023-07-03T12:38:31.366" v="1"/>
          <ac:spMkLst>
            <pc:docMk/>
            <pc:sldMk cId="1175111832" sldId="257"/>
            <ac:spMk id="3" creationId="{089D3375-BAAA-4F23-A267-E5605B9419AB}"/>
          </ac:spMkLst>
        </pc:spChg>
        <pc:spChg chg="add mod">
          <ac:chgData name="Rickard, Ian" userId="S::ian.rickard@justice.gov.uk::7fdc4a21-178e-4752-8edb-e1310b4e4f6c" providerId="AD" clId="Web-{DC74A771-EC36-4A53-B764-DF0CC324370E}" dt="2023-07-03T12:38:31.366" v="1"/>
          <ac:spMkLst>
            <pc:docMk/>
            <pc:sldMk cId="1175111832" sldId="257"/>
            <ac:spMk id="6" creationId="{0826E88D-FF4A-062A-C1C0-BD980E2A3E58}"/>
          </ac:spMkLst>
        </pc:spChg>
        <pc:picChg chg="del">
          <ac:chgData name="Rickard, Ian" userId="S::ian.rickard@justice.gov.uk::7fdc4a21-178e-4752-8edb-e1310b4e4f6c" providerId="AD" clId="Web-{DC74A771-EC36-4A53-B764-DF0CC324370E}" dt="2023-07-03T12:38:27.647" v="0"/>
          <ac:picMkLst>
            <pc:docMk/>
            <pc:sldMk cId="1175111832" sldId="257"/>
            <ac:picMk id="4" creationId="{031BC690-6F88-41A9-8656-6862F5D70E4C}"/>
          </ac:picMkLst>
        </pc:picChg>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pChg chg="mod">
          <ac:chgData name="Keating, Stewart" userId="S::stewart.keating@justice.gov.uk::bc032034-3b85-4c39-9f98-c0b2bcdcde83" providerId="AD" clId="Web-{866D06AD-CD73-4AEB-B0A4-BF051F64500F}" dt="2023-07-03T12:14:37.257" v="56" actId="1076"/>
          <ac:spMkLst>
            <pc:docMk/>
            <pc:sldMk cId="1796132119" sldId="280"/>
            <ac:spMk id="3" creationId="{C5AEAF61-7B77-517A-ED8F-E0468674E762}"/>
          </ac:spMkLst>
        </pc:spChg>
        <pc:spChg chg="mod">
          <ac:chgData name="Keating, Stewart" userId="S::stewart.keating@justice.gov.uk::bc032034-3b85-4c39-9f98-c0b2bcdcde83" providerId="AD" clId="Web-{866D06AD-CD73-4AEB-B0A4-BF051F64500F}" dt="2023-07-03T12:14:37.272" v="57" actId="1076"/>
          <ac:spMkLst>
            <pc:docMk/>
            <pc:sldMk cId="1796132119" sldId="280"/>
            <ac:spMk id="4" creationId="{6FDA7C83-0EA5-0BBA-335E-7ED6CBC461C2}"/>
          </ac:spMkLst>
        </pc:spChg>
        <pc:spChg chg="mod">
          <ac:chgData name="Keating, Stewart" userId="S::stewart.keating@justice.gov.uk::bc032034-3b85-4c39-9f98-c0b2bcdcde83" providerId="AD" clId="Web-{866D06AD-CD73-4AEB-B0A4-BF051F64500F}" dt="2023-07-03T12:14:37.288" v="58" actId="1076"/>
          <ac:spMkLst>
            <pc:docMk/>
            <pc:sldMk cId="1796132119" sldId="280"/>
            <ac:spMk id="5" creationId="{8FA073C8-B48B-D925-2E61-8FFA5F98A416}"/>
          </ac:spMkLst>
        </pc:spChg>
        <pc:spChg chg="mod">
          <ac:chgData name="Keating, Stewart" userId="S::stewart.keating@justice.gov.uk::bc032034-3b85-4c39-9f98-c0b2bcdcde83" providerId="AD" clId="Web-{866D06AD-CD73-4AEB-B0A4-BF051F64500F}" dt="2023-07-03T12:14:37.319" v="60" actId="1076"/>
          <ac:spMkLst>
            <pc:docMk/>
            <pc:sldMk cId="1796132119" sldId="280"/>
            <ac:spMk id="8" creationId="{2D8B404A-AB7B-A8C5-A049-248D2DBFB682}"/>
          </ac:spMkLst>
        </pc:spChg>
        <pc:spChg chg="mod">
          <ac:chgData name="Keating, Stewart" userId="S::stewart.keating@justice.gov.uk::bc032034-3b85-4c39-9f98-c0b2bcdcde83" providerId="AD" clId="Web-{866D06AD-CD73-4AEB-B0A4-BF051F64500F}" dt="2023-07-03T12:20:40.944" v="139" actId="14100"/>
          <ac:spMkLst>
            <pc:docMk/>
            <pc:sldMk cId="1796132119" sldId="280"/>
            <ac:spMk id="9" creationId="{2E5E3E74-D53C-872B-2885-8BD114EBE147}"/>
          </ac:spMkLst>
        </pc:spChg>
        <pc:spChg chg="mod">
          <ac:chgData name="Keating, Stewart" userId="S::stewart.keating@justice.gov.uk::bc032034-3b85-4c39-9f98-c0b2bcdcde83" providerId="AD" clId="Web-{866D06AD-CD73-4AEB-B0A4-BF051F64500F}" dt="2023-07-03T12:14:37.366" v="62" actId="1076"/>
          <ac:spMkLst>
            <pc:docMk/>
            <pc:sldMk cId="1796132119" sldId="280"/>
            <ac:spMk id="10" creationId="{2D7392B3-BD28-B564-D379-341044297BE9}"/>
          </ac:spMkLst>
        </pc:spChg>
        <pc:spChg chg="add del mod">
          <ac:chgData name="Keating, Stewart" userId="S::stewart.keating@justice.gov.uk::bc032034-3b85-4c39-9f98-c0b2bcdcde83" providerId="AD" clId="Web-{866D06AD-CD73-4AEB-B0A4-BF051F64500F}" dt="2023-07-03T12:14:32.210" v="46"/>
          <ac:spMkLst>
            <pc:docMk/>
            <pc:sldMk cId="1796132119" sldId="280"/>
            <ac:spMk id="14" creationId="{1C72FF60-DA82-5C8D-6ECB-1BA9C76615F7}"/>
          </ac:spMkLst>
        </pc:spChg>
        <pc:spChg chg="add mod">
          <ac:chgData name="Keating, Stewart" userId="S::stewart.keating@justice.gov.uk::bc032034-3b85-4c39-9f98-c0b2bcdcde83" providerId="AD" clId="Web-{866D06AD-CD73-4AEB-B0A4-BF051F64500F}" dt="2023-07-03T12:18:34.298" v="100"/>
          <ac:spMkLst>
            <pc:docMk/>
            <pc:sldMk cId="1796132119" sldId="280"/>
            <ac:spMk id="17" creationId="{FE778809-AFF8-37A1-4902-EBEB27FFDF85}"/>
          </ac:spMkLst>
        </pc:spChg>
        <pc:spChg chg="add mod">
          <ac:chgData name="Keating, Stewart" userId="S::stewart.keating@justice.gov.uk::bc032034-3b85-4c39-9f98-c0b2bcdcde83" providerId="AD" clId="Web-{866D06AD-CD73-4AEB-B0A4-BF051F64500F}" dt="2023-07-03T12:18:51.783" v="102" actId="1076"/>
          <ac:spMkLst>
            <pc:docMk/>
            <pc:sldMk cId="1796132119" sldId="280"/>
            <ac:spMk id="18" creationId="{9E5B3B68-D139-CF3D-FC7D-96F6473C5835}"/>
          </ac:spMkLst>
        </pc:spChg>
        <pc:spChg chg="add mod">
          <ac:chgData name="Keating, Stewart" userId="S::stewart.keating@justice.gov.uk::bc032034-3b85-4c39-9f98-c0b2bcdcde83" providerId="AD" clId="Web-{866D06AD-CD73-4AEB-B0A4-BF051F64500F}" dt="2023-07-03T12:21:01.335" v="140" actId="1076"/>
          <ac:spMkLst>
            <pc:docMk/>
            <pc:sldMk cId="1796132119" sldId="280"/>
            <ac:spMk id="22" creationId="{01CCE84A-B894-CF47-0BD1-B462919BFD12}"/>
          </ac:spMkLst>
        </pc:spChg>
        <pc:inkChg chg="add del">
          <ac:chgData name="Keating, Stewart" userId="S::stewart.keating@justice.gov.uk::bc032034-3b85-4c39-9f98-c0b2bcdcde83" providerId="AD" clId="Web-{866D06AD-CD73-4AEB-B0A4-BF051F64500F}" dt="2023-07-03T12:15:16.915" v="66"/>
          <ac:inkMkLst>
            <pc:docMk/>
            <pc:sldMk cId="1796132119" sldId="280"/>
            <ac:inkMk id="16" creationId="{A409FC6D-2C15-C2EA-57B6-FEC29466E56B}"/>
          </ac:inkMkLst>
        </pc:inkChg>
        <pc:cxnChg chg="add del mod">
          <ac:chgData name="Keating, Stewart" userId="S::stewart.keating@justice.gov.uk::bc032034-3b85-4c39-9f98-c0b2bcdcde83" providerId="AD" clId="Web-{866D06AD-CD73-4AEB-B0A4-BF051F64500F}" dt="2023-07-03T12:12:41.892" v="18"/>
          <ac:cxnSpMkLst>
            <pc:docMk/>
            <pc:sldMk cId="1796132119" sldId="280"/>
            <ac:cxnSpMk id="6" creationId="{00DD2EE2-C36E-7310-3BD6-D7B4FFFCEAC9}"/>
          </ac:cxnSpMkLst>
        </pc:cxnChg>
        <pc:cxnChg chg="mod">
          <ac:chgData name="Keating, Stewart" userId="S::stewart.keating@justice.gov.uk::bc032034-3b85-4c39-9f98-c0b2bcdcde83" providerId="AD" clId="Web-{866D06AD-CD73-4AEB-B0A4-BF051F64500F}" dt="2023-07-03T12:19:08.534" v="103"/>
          <ac:cxnSpMkLst>
            <pc:docMk/>
            <pc:sldMk cId="1796132119" sldId="280"/>
            <ac:cxnSpMk id="7" creationId="{D9A9D95A-56F6-0B10-7226-85D173A71D42}"/>
          </ac:cxnSpMkLst>
        </pc:cxnChg>
        <pc:cxnChg chg="mod">
          <ac:chgData name="Keating, Stewart" userId="S::stewart.keating@justice.gov.uk::bc032034-3b85-4c39-9f98-c0b2bcdcde83" providerId="AD" clId="Web-{866D06AD-CD73-4AEB-B0A4-BF051F64500F}" dt="2023-07-03T12:14:37.366" v="63" actId="1076"/>
          <ac:cxnSpMkLst>
            <pc:docMk/>
            <pc:sldMk cId="1796132119" sldId="280"/>
            <ac:cxnSpMk id="11" creationId="{60A76894-637B-6F81-8C8A-FD84046A0F9C}"/>
          </ac:cxnSpMkLst>
        </pc:cxnChg>
        <pc:cxnChg chg="mod">
          <ac:chgData name="Keating, Stewart" userId="S::stewart.keating@justice.gov.uk::bc032034-3b85-4c39-9f98-c0b2bcdcde83" providerId="AD" clId="Web-{866D06AD-CD73-4AEB-B0A4-BF051F64500F}" dt="2023-07-03T12:14:37.382" v="64" actId="1076"/>
          <ac:cxnSpMkLst>
            <pc:docMk/>
            <pc:sldMk cId="1796132119" sldId="280"/>
            <ac:cxnSpMk id="12" creationId="{5FE4A9AD-03C4-3B94-D8D6-16965590C3AC}"/>
          </ac:cxnSpMkLst>
        </pc:cxnChg>
        <pc:cxnChg chg="add del mod">
          <ac:chgData name="Keating, Stewart" userId="S::stewart.keating@justice.gov.uk::bc032034-3b85-4c39-9f98-c0b2bcdcde83" providerId="AD" clId="Web-{866D06AD-CD73-4AEB-B0A4-BF051F64500F}" dt="2023-07-03T12:13:17.628" v="24"/>
          <ac:cxnSpMkLst>
            <pc:docMk/>
            <pc:sldMk cId="1796132119" sldId="280"/>
            <ac:cxnSpMk id="13" creationId="{F631C0EC-5285-F3F8-0D51-C026BE860328}"/>
          </ac:cxnSpMkLst>
        </pc:cxnChg>
        <pc:cxnChg chg="add del mod">
          <ac:chgData name="Keating, Stewart" userId="S::stewart.keating@justice.gov.uk::bc032034-3b85-4c39-9f98-c0b2bcdcde83" providerId="AD" clId="Web-{866D06AD-CD73-4AEB-B0A4-BF051F64500F}" dt="2023-07-03T12:14:28.944" v="41"/>
          <ac:cxnSpMkLst>
            <pc:docMk/>
            <pc:sldMk cId="1796132119" sldId="280"/>
            <ac:cxnSpMk id="15" creationId="{E3770358-A857-9EE2-4E30-4C7F9E8D88C6}"/>
          </ac:cxnSpMkLst>
        </pc:cxnChg>
        <pc:cxnChg chg="add del mod">
          <ac:chgData name="Keating, Stewart" userId="S::stewart.keating@justice.gov.uk::bc032034-3b85-4c39-9f98-c0b2bcdcde83" providerId="AD" clId="Web-{866D06AD-CD73-4AEB-B0A4-BF051F64500F}" dt="2023-07-03T12:17:01.138" v="88"/>
          <ac:cxnSpMkLst>
            <pc:docMk/>
            <pc:sldMk cId="1796132119" sldId="280"/>
            <ac:cxnSpMk id="19" creationId="{E813627C-920E-0309-A7E8-868F0279F0FD}"/>
          </ac:cxnSpMkLst>
        </pc:cxnChg>
        <pc:cxnChg chg="add del">
          <ac:chgData name="Keating, Stewart" userId="S::stewart.keating@justice.gov.uk::bc032034-3b85-4c39-9f98-c0b2bcdcde83" providerId="AD" clId="Web-{866D06AD-CD73-4AEB-B0A4-BF051F64500F}" dt="2023-07-03T12:17:00.044" v="87"/>
          <ac:cxnSpMkLst>
            <pc:docMk/>
            <pc:sldMk cId="1796132119" sldId="280"/>
            <ac:cxnSpMk id="20" creationId="{FDA27AAA-9A92-CB8E-41FA-12D4B9F1341D}"/>
          </ac:cxnSpMkLst>
        </pc:cxnChg>
        <pc:cxnChg chg="add del mod">
          <ac:chgData name="Keating, Stewart" userId="S::stewart.keating@justice.gov.uk::bc032034-3b85-4c39-9f98-c0b2bcdcde83" providerId="AD" clId="Web-{866D06AD-CD73-4AEB-B0A4-BF051F64500F}" dt="2023-07-03T12:18:06.266" v="96"/>
          <ac:cxnSpMkLst>
            <pc:docMk/>
            <pc:sldMk cId="1796132119" sldId="280"/>
            <ac:cxnSpMk id="21" creationId="{CFDF01AD-9E10-93BE-2D1B-1794251DB2AC}"/>
          </ac:cxnSpMkLst>
        </pc:cxn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pChg chg="mod">
          <ac:chgData name="Keating, Stewart" userId="S::stewart.keating@justice.gov.uk::bc032034-3b85-4c39-9f98-c0b2bcdcde83" providerId="AD" clId="Web-{A8817326-2075-42F2-A2D9-3E2E668D3CDB}" dt="2023-06-27T16:03:15.044" v="14" actId="20577"/>
          <ac:spMkLst>
            <pc:docMk/>
            <pc:sldMk cId="1014391332" sldId="268"/>
            <ac:spMk id="2" creationId="{492167A0-D444-8401-311B-78A2CECCCCA1}"/>
          </ac:spMkLst>
        </pc:spChg>
        <pc:spChg chg="del">
          <ac:chgData name="Keating, Stewart" userId="S::stewart.keating@justice.gov.uk::bc032034-3b85-4c39-9f98-c0b2bcdcde83" providerId="AD" clId="Web-{A8817326-2075-42F2-A2D9-3E2E668D3CDB}" dt="2023-06-27T16:01:12.525" v="5"/>
          <ac:spMkLst>
            <pc:docMk/>
            <pc:sldMk cId="1014391332" sldId="268"/>
            <ac:spMk id="3" creationId="{38596FEC-117F-B385-954A-6E24D207D768}"/>
          </ac:spMkLst>
        </pc:spChg>
        <pc:picChg chg="add mod">
          <ac:chgData name="Keating, Stewart" userId="S::stewart.keating@justice.gov.uk::bc032034-3b85-4c39-9f98-c0b2bcdcde83" providerId="AD" clId="Web-{A8817326-2075-42F2-A2D9-3E2E668D3CDB}" dt="2023-06-27T16:03:08.231" v="13" actId="1076"/>
          <ac:picMkLst>
            <pc:docMk/>
            <pc:sldMk cId="1014391332" sldId="268"/>
            <ac:picMk id="4" creationId="{72CFB537-B36E-A03A-B62B-71A09449A582}"/>
          </ac:picMkLst>
        </pc:picChg>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pChg chg="mod">
          <ac:chgData name="Keating, Stewart" userId="bc032034-3b85-4c39-9f98-c0b2bcdcde83" providerId="ADAL" clId="{0456D4FE-FB89-4C35-832D-6E013D435315}" dt="2023-07-03T14:10:24.405" v="338" actId="20577"/>
          <ac:spMkLst>
            <pc:docMk/>
            <pc:sldMk cId="918941083" sldId="264"/>
            <ac:spMk id="9" creationId="{D6FE9DB3-5C8C-4201-AEC1-E418A0C66106}"/>
          </ac:spMkLst>
        </pc:spChg>
        <pc:spChg chg="add mod">
          <ac:chgData name="Keating, Stewart" userId="bc032034-3b85-4c39-9f98-c0b2bcdcde83" providerId="ADAL" clId="{0456D4FE-FB89-4C35-832D-6E013D435315}" dt="2023-07-03T13:08:14.840" v="143" actId="1076"/>
          <ac:spMkLst>
            <pc:docMk/>
            <pc:sldMk cId="918941083" sldId="264"/>
            <ac:spMk id="12" creationId="{E8B157BF-38BB-40F6-823F-D6C93AB9DE8D}"/>
          </ac:spMkLst>
        </pc:spChg>
        <pc:spChg chg="add del mod">
          <ac:chgData name="Keating, Stewart" userId="bc032034-3b85-4c39-9f98-c0b2bcdcde83" providerId="ADAL" clId="{0456D4FE-FB89-4C35-832D-6E013D435315}" dt="2023-07-03T13:08:16.628" v="145"/>
          <ac:spMkLst>
            <pc:docMk/>
            <pc:sldMk cId="918941083" sldId="264"/>
            <ac:spMk id="22" creationId="{86F59657-A356-4381-AB2C-6A060D3CFD9D}"/>
          </ac:spMkLst>
        </pc:spChg>
        <pc:spChg chg="add mod">
          <ac:chgData name="Keating, Stewart" userId="bc032034-3b85-4c39-9f98-c0b2bcdcde83" providerId="ADAL" clId="{0456D4FE-FB89-4C35-832D-6E013D435315}" dt="2023-07-03T13:10:52.131" v="276" actId="1076"/>
          <ac:spMkLst>
            <pc:docMk/>
            <pc:sldMk cId="918941083" sldId="264"/>
            <ac:spMk id="26" creationId="{3F588153-BF1F-42F6-A0D0-B1742BC3619F}"/>
          </ac:spMkLst>
        </pc:spChg>
      </pc:sldChg>
      <pc:sldChg chg="modSp mod">
        <pc:chgData name="Keating, Stewart" userId="bc032034-3b85-4c39-9f98-c0b2bcdcde83" providerId="ADAL" clId="{0456D4FE-FB89-4C35-832D-6E013D435315}" dt="2023-07-03T14:12:00.304" v="352" actId="255"/>
        <pc:sldMkLst>
          <pc:docMk/>
          <pc:sldMk cId="743017500" sldId="267"/>
        </pc:sldMkLst>
        <pc:spChg chg="mod">
          <ac:chgData name="Keating, Stewart" userId="bc032034-3b85-4c39-9f98-c0b2bcdcde83" providerId="ADAL" clId="{0456D4FE-FB89-4C35-832D-6E013D435315}" dt="2023-07-03T14:12:00.304" v="352" actId="255"/>
          <ac:spMkLst>
            <pc:docMk/>
            <pc:sldMk cId="743017500" sldId="267"/>
            <ac:spMk id="9" creationId="{D6FE9DB3-5C8C-4201-AEC1-E418A0C66106}"/>
          </ac:spMkLst>
        </pc:spChg>
      </pc:sldChg>
      <pc:sldChg chg="modSp mod">
        <pc:chgData name="Keating, Stewart" userId="bc032034-3b85-4c39-9f98-c0b2bcdcde83" providerId="ADAL" clId="{0456D4FE-FB89-4C35-832D-6E013D435315}" dt="2023-07-03T13:03:46.785" v="122" actId="1076"/>
        <pc:sldMkLst>
          <pc:docMk/>
          <pc:sldMk cId="2256473652" sldId="282"/>
        </pc:sldMkLst>
        <pc:spChg chg="mod">
          <ac:chgData name="Keating, Stewart" userId="bc032034-3b85-4c39-9f98-c0b2bcdcde83" providerId="ADAL" clId="{0456D4FE-FB89-4C35-832D-6E013D435315}" dt="2023-07-03T13:03:46.785" v="122" actId="1076"/>
          <ac:spMkLst>
            <pc:docMk/>
            <pc:sldMk cId="2256473652" sldId="282"/>
            <ac:spMk id="2" creationId="{47645082-B604-4918-A58B-0E2B4D7ACB6B}"/>
          </ac:spMkLst>
        </pc:spChg>
        <pc:spChg chg="mod">
          <ac:chgData name="Keating, Stewart" userId="bc032034-3b85-4c39-9f98-c0b2bcdcde83" providerId="ADAL" clId="{0456D4FE-FB89-4C35-832D-6E013D435315}" dt="2023-07-03T13:03:46.785" v="122" actId="1076"/>
          <ac:spMkLst>
            <pc:docMk/>
            <pc:sldMk cId="2256473652" sldId="282"/>
            <ac:spMk id="3" creationId="{37427842-0EFE-3C39-9982-BC6EFED5C009}"/>
          </ac:spMkLst>
        </pc:spChg>
        <pc:spChg chg="mod">
          <ac:chgData name="Keating, Stewart" userId="bc032034-3b85-4c39-9f98-c0b2bcdcde83" providerId="ADAL" clId="{0456D4FE-FB89-4C35-832D-6E013D435315}" dt="2023-07-03T13:03:46.785" v="122" actId="1076"/>
          <ac:spMkLst>
            <pc:docMk/>
            <pc:sldMk cId="2256473652" sldId="282"/>
            <ac:spMk id="4" creationId="{681A9750-B340-4955-AFB0-28E4A4110E00}"/>
          </ac:spMkLst>
        </pc:spChg>
        <pc:spChg chg="mod">
          <ac:chgData name="Keating, Stewart" userId="bc032034-3b85-4c39-9f98-c0b2bcdcde83" providerId="ADAL" clId="{0456D4FE-FB89-4C35-832D-6E013D435315}" dt="2023-07-03T13:03:22.850" v="119" actId="20577"/>
          <ac:spMkLst>
            <pc:docMk/>
            <pc:sldMk cId="2256473652" sldId="282"/>
            <ac:spMk id="6" creationId="{349F087B-6D87-E3BE-3828-402B0872361C}"/>
          </ac:spMkLst>
        </pc:spChg>
        <pc:spChg chg="mod">
          <ac:chgData name="Keating, Stewart" userId="bc032034-3b85-4c39-9f98-c0b2bcdcde83" providerId="ADAL" clId="{0456D4FE-FB89-4C35-832D-6E013D435315}" dt="2023-07-03T13:03:46.785" v="122" actId="1076"/>
          <ac:spMkLst>
            <pc:docMk/>
            <pc:sldMk cId="2256473652" sldId="282"/>
            <ac:spMk id="8" creationId="{92CE2040-CADE-466B-9D54-2261E6705045}"/>
          </ac:spMkLst>
        </pc:spChg>
        <pc:spChg chg="mod">
          <ac:chgData name="Keating, Stewart" userId="bc032034-3b85-4c39-9f98-c0b2bcdcde83" providerId="ADAL" clId="{0456D4FE-FB89-4C35-832D-6E013D435315}" dt="2023-07-03T13:03:46.785" v="122" actId="1076"/>
          <ac:spMkLst>
            <pc:docMk/>
            <pc:sldMk cId="2256473652" sldId="282"/>
            <ac:spMk id="9" creationId="{68E7D53A-DDFF-42A5-AAF3-E3C65BFB738D}"/>
          </ac:spMkLst>
        </pc:spChg>
        <pc:spChg chg="mod">
          <ac:chgData name="Keating, Stewart" userId="bc032034-3b85-4c39-9f98-c0b2bcdcde83" providerId="ADAL" clId="{0456D4FE-FB89-4C35-832D-6E013D435315}" dt="2023-07-03T13:03:46.785" v="122" actId="1076"/>
          <ac:spMkLst>
            <pc:docMk/>
            <pc:sldMk cId="2256473652" sldId="282"/>
            <ac:spMk id="10" creationId="{91F6C44C-E5AD-441A-A7FB-E012F36895D5}"/>
          </ac:spMkLst>
        </pc:spChg>
        <pc:spChg chg="mod">
          <ac:chgData name="Keating, Stewart" userId="bc032034-3b85-4c39-9f98-c0b2bcdcde83" providerId="ADAL" clId="{0456D4FE-FB89-4C35-832D-6E013D435315}" dt="2023-07-03T13:03:34.691" v="121" actId="1076"/>
          <ac:spMkLst>
            <pc:docMk/>
            <pc:sldMk cId="2256473652" sldId="282"/>
            <ac:spMk id="11" creationId="{E8E0DFD6-7AE8-491A-9E99-B20B82211543}"/>
          </ac:spMkLst>
        </pc:spChg>
        <pc:spChg chg="mod">
          <ac:chgData name="Keating, Stewart" userId="bc032034-3b85-4c39-9f98-c0b2bcdcde83" providerId="ADAL" clId="{0456D4FE-FB89-4C35-832D-6E013D435315}" dt="2023-07-03T13:03:46.785" v="122" actId="1076"/>
          <ac:spMkLst>
            <pc:docMk/>
            <pc:sldMk cId="2256473652" sldId="282"/>
            <ac:spMk id="12" creationId="{D7D16051-38FF-4171-9DFD-C991B797013D}"/>
          </ac:spMkLst>
        </pc:spChg>
      </pc:sldChg>
      <pc:sldChg chg="modSp mod">
        <pc:chgData name="Keating, Stewart" userId="bc032034-3b85-4c39-9f98-c0b2bcdcde83" providerId="ADAL" clId="{0456D4FE-FB89-4C35-832D-6E013D435315}" dt="2023-07-03T09:54:08.919" v="10" actId="6549"/>
        <pc:sldMkLst>
          <pc:docMk/>
          <pc:sldMk cId="2867630052" sldId="283"/>
        </pc:sldMkLst>
        <pc:spChg chg="mod">
          <ac:chgData name="Keating, Stewart" userId="bc032034-3b85-4c39-9f98-c0b2bcdcde83" providerId="ADAL" clId="{0456D4FE-FB89-4C35-832D-6E013D435315}" dt="2023-07-03T09:54:08.919" v="10" actId="6549"/>
          <ac:spMkLst>
            <pc:docMk/>
            <pc:sldMk cId="2867630052" sldId="283"/>
            <ac:spMk id="14" creationId="{E9BC8DE4-B658-4F99-B121-6FAA78FD064B}"/>
          </ac:spMkLst>
        </pc:spChg>
      </pc:sldChg>
      <pc:sldChg chg="addSp delSp modSp mod modAnim">
        <pc:chgData name="Keating, Stewart" userId="bc032034-3b85-4c39-9f98-c0b2bcdcde83" providerId="ADAL" clId="{0456D4FE-FB89-4C35-832D-6E013D435315}" dt="2023-07-03T14:05:58.838" v="329"/>
        <pc:sldMkLst>
          <pc:docMk/>
          <pc:sldMk cId="666643154" sldId="284"/>
        </pc:sldMkLst>
        <pc:spChg chg="mod">
          <ac:chgData name="Keating, Stewart" userId="bc032034-3b85-4c39-9f98-c0b2bcdcde83" providerId="ADAL" clId="{0456D4FE-FB89-4C35-832D-6E013D435315}" dt="2023-07-03T14:05:42.965" v="327" actId="207"/>
          <ac:spMkLst>
            <pc:docMk/>
            <pc:sldMk cId="666643154" sldId="284"/>
            <ac:spMk id="2" creationId="{F15479FA-4A0C-B092-3595-3965463DB8BC}"/>
          </ac:spMkLst>
        </pc:spChg>
        <pc:spChg chg="mod">
          <ac:chgData name="Keating, Stewart" userId="bc032034-3b85-4c39-9f98-c0b2bcdcde83" providerId="ADAL" clId="{0456D4FE-FB89-4C35-832D-6E013D435315}" dt="2023-07-03T14:05:47.614" v="328" actId="207"/>
          <ac:spMkLst>
            <pc:docMk/>
            <pc:sldMk cId="666643154" sldId="284"/>
            <ac:spMk id="3" creationId="{180566E0-9AA5-6BDF-5F9D-08B466A44D41}"/>
          </ac:spMkLst>
        </pc:spChg>
        <pc:spChg chg="del">
          <ac:chgData name="Keating, Stewart" userId="bc032034-3b85-4c39-9f98-c0b2bcdcde83" providerId="ADAL" clId="{0456D4FE-FB89-4C35-832D-6E013D435315}" dt="2023-07-03T09:55:03.733" v="20" actId="478"/>
          <ac:spMkLst>
            <pc:docMk/>
            <pc:sldMk cId="666643154" sldId="284"/>
            <ac:spMk id="7" creationId="{CD09787A-0A63-49D2-990B-C5EC094869D3}"/>
          </ac:spMkLst>
        </pc:spChg>
        <pc:spChg chg="del">
          <ac:chgData name="Keating, Stewart" userId="bc032034-3b85-4c39-9f98-c0b2bcdcde83" providerId="ADAL" clId="{0456D4FE-FB89-4C35-832D-6E013D435315}" dt="2023-07-03T09:54:38.873" v="12" actId="478"/>
          <ac:spMkLst>
            <pc:docMk/>
            <pc:sldMk cId="666643154" sldId="284"/>
            <ac:spMk id="8" creationId="{B602E998-B040-4170-9578-48BE48EFAEBA}"/>
          </ac:spMkLst>
        </pc:spChg>
        <pc:spChg chg="del">
          <ac:chgData name="Keating, Stewart" userId="bc032034-3b85-4c39-9f98-c0b2bcdcde83" providerId="ADAL" clId="{0456D4FE-FB89-4C35-832D-6E013D435315}" dt="2023-07-03T09:54:45.288" v="15" actId="478"/>
          <ac:spMkLst>
            <pc:docMk/>
            <pc:sldMk cId="666643154" sldId="284"/>
            <ac:spMk id="15" creationId="{71BC824B-0F45-4C45-81A0-9F69517068E2}"/>
          </ac:spMkLst>
        </pc:spChg>
        <pc:spChg chg="add mod ord">
          <ac:chgData name="Keating, Stewart" userId="bc032034-3b85-4c39-9f98-c0b2bcdcde83" providerId="ADAL" clId="{0456D4FE-FB89-4C35-832D-6E013D435315}" dt="2023-07-03T09:54:58.646" v="18" actId="167"/>
          <ac:spMkLst>
            <pc:docMk/>
            <pc:sldMk cId="666643154" sldId="284"/>
            <ac:spMk id="18" creationId="{1DE9D313-3466-430A-913A-04B95B05731E}"/>
          </ac:spMkLst>
        </pc:spChg>
        <pc:spChg chg="add mod ord">
          <ac:chgData name="Keating, Stewart" userId="bc032034-3b85-4c39-9f98-c0b2bcdcde83" providerId="ADAL" clId="{0456D4FE-FB89-4C35-832D-6E013D435315}" dt="2023-07-03T09:55:01.066" v="19" actId="167"/>
          <ac:spMkLst>
            <pc:docMk/>
            <pc:sldMk cId="666643154" sldId="284"/>
            <ac:spMk id="19" creationId="{F5535B9C-690C-490A-B0FE-EC590C16B45E}"/>
          </ac:spMkLst>
        </pc:spChg>
        <pc:spChg chg="add mod ord">
          <ac:chgData name="Keating, Stewart" userId="bc032034-3b85-4c39-9f98-c0b2bcdcde83" providerId="ADAL" clId="{0456D4FE-FB89-4C35-832D-6E013D435315}" dt="2023-07-03T09:55:13.311" v="22" actId="167"/>
          <ac:spMkLst>
            <pc:docMk/>
            <pc:sldMk cId="666643154" sldId="284"/>
            <ac:spMk id="20" creationId="{3035D134-1F05-497B-9433-80328E555C59}"/>
          </ac:spMkLst>
        </pc:spChg>
      </pc:sldChg>
      <pc:sldChg chg="addSp delSp modSp mod modAnim">
        <pc:chgData name="Keating, Stewart" userId="bc032034-3b85-4c39-9f98-c0b2bcdcde83" providerId="ADAL" clId="{0456D4FE-FB89-4C35-832D-6E013D435315}" dt="2023-07-03T09:58:01.210" v="52"/>
        <pc:sldMkLst>
          <pc:docMk/>
          <pc:sldMk cId="151923151" sldId="285"/>
        </pc:sldMkLst>
        <pc:spChg chg="del">
          <ac:chgData name="Keating, Stewart" userId="bc032034-3b85-4c39-9f98-c0b2bcdcde83" providerId="ADAL" clId="{0456D4FE-FB89-4C35-832D-6E013D435315}" dt="2023-07-03T09:55:31.060" v="24" actId="478"/>
          <ac:spMkLst>
            <pc:docMk/>
            <pc:sldMk cId="151923151" sldId="285"/>
            <ac:spMk id="7" creationId="{CD09787A-0A63-49D2-990B-C5EC094869D3}"/>
          </ac:spMkLst>
        </pc:spChg>
        <pc:spChg chg="del">
          <ac:chgData name="Keating, Stewart" userId="bc032034-3b85-4c39-9f98-c0b2bcdcde83" providerId="ADAL" clId="{0456D4FE-FB89-4C35-832D-6E013D435315}" dt="2023-07-03T09:55:46.081" v="28" actId="478"/>
          <ac:spMkLst>
            <pc:docMk/>
            <pc:sldMk cId="151923151" sldId="285"/>
            <ac:spMk id="8" creationId="{B602E998-B040-4170-9578-48BE48EFAEBA}"/>
          </ac:spMkLst>
        </pc:spChg>
        <pc:spChg chg="del">
          <ac:chgData name="Keating, Stewart" userId="bc032034-3b85-4c39-9f98-c0b2bcdcde83" providerId="ADAL" clId="{0456D4FE-FB89-4C35-832D-6E013D435315}" dt="2023-07-03T09:57:24.432" v="47" actId="478"/>
          <ac:spMkLst>
            <pc:docMk/>
            <pc:sldMk cId="151923151" sldId="285"/>
            <ac:spMk id="15" creationId="{71BC824B-0F45-4C45-81A0-9F69517068E2}"/>
          </ac:spMkLst>
        </pc:spChg>
        <pc:spChg chg="del">
          <ac:chgData name="Keating, Stewart" userId="bc032034-3b85-4c39-9f98-c0b2bcdcde83" providerId="ADAL" clId="{0456D4FE-FB89-4C35-832D-6E013D435315}" dt="2023-07-03T09:56:42.739" v="39" actId="478"/>
          <ac:spMkLst>
            <pc:docMk/>
            <pc:sldMk cId="151923151" sldId="285"/>
            <ac:spMk id="18" creationId="{5D688965-6036-48AF-989E-6CBA045ABAF6}"/>
          </ac:spMkLst>
        </pc:spChg>
        <pc:spChg chg="del">
          <ac:chgData name="Keating, Stewart" userId="bc032034-3b85-4c39-9f98-c0b2bcdcde83" providerId="ADAL" clId="{0456D4FE-FB89-4C35-832D-6E013D435315}" dt="2023-07-03T09:56:10.077" v="34" actId="478"/>
          <ac:spMkLst>
            <pc:docMk/>
            <pc:sldMk cId="151923151" sldId="285"/>
            <ac:spMk id="19" creationId="{5FF155BB-9EFF-4A55-B119-96BC455FD642}"/>
          </ac:spMkLst>
        </pc:spChg>
        <pc:spChg chg="add mod ord">
          <ac:chgData name="Keating, Stewart" userId="bc032034-3b85-4c39-9f98-c0b2bcdcde83" providerId="ADAL" clId="{0456D4FE-FB89-4C35-832D-6E013D435315}" dt="2023-07-03T09:55:38.105" v="26" actId="167"/>
          <ac:spMkLst>
            <pc:docMk/>
            <pc:sldMk cId="151923151" sldId="285"/>
            <ac:spMk id="24" creationId="{D6A68813-20AE-474B-896D-CC8351354F6D}"/>
          </ac:spMkLst>
        </pc:spChg>
        <pc:spChg chg="add mod ord">
          <ac:chgData name="Keating, Stewart" userId="bc032034-3b85-4c39-9f98-c0b2bcdcde83" providerId="ADAL" clId="{0456D4FE-FB89-4C35-832D-6E013D435315}" dt="2023-07-03T09:55:59.201" v="31" actId="1076"/>
          <ac:spMkLst>
            <pc:docMk/>
            <pc:sldMk cId="151923151" sldId="285"/>
            <ac:spMk id="25" creationId="{C74DDAC7-2346-438D-AD31-5668B949482C}"/>
          </ac:spMkLst>
        </pc:spChg>
        <pc:spChg chg="add mod ord">
          <ac:chgData name="Keating, Stewart" userId="bc032034-3b85-4c39-9f98-c0b2bcdcde83" providerId="ADAL" clId="{0456D4FE-FB89-4C35-832D-6E013D435315}" dt="2023-07-03T09:56:40.535" v="38" actId="167"/>
          <ac:spMkLst>
            <pc:docMk/>
            <pc:sldMk cId="151923151" sldId="285"/>
            <ac:spMk id="26" creationId="{3860792C-805A-4C00-90D5-B5F7E7D5F985}"/>
          </ac:spMkLst>
        </pc:spChg>
        <pc:spChg chg="add mod ord">
          <ac:chgData name="Keating, Stewart" userId="bc032034-3b85-4c39-9f98-c0b2bcdcde83" providerId="ADAL" clId="{0456D4FE-FB89-4C35-832D-6E013D435315}" dt="2023-07-03T09:57:20.292" v="46" actId="167"/>
          <ac:spMkLst>
            <pc:docMk/>
            <pc:sldMk cId="151923151" sldId="285"/>
            <ac:spMk id="27" creationId="{CF1889C3-10B7-40E7-BFBF-B9F950F41F45}"/>
          </ac:spMkLst>
        </pc:spChg>
        <pc:spChg chg="add mod ord">
          <ac:chgData name="Keating, Stewart" userId="bc032034-3b85-4c39-9f98-c0b2bcdcde83" providerId="ADAL" clId="{0456D4FE-FB89-4C35-832D-6E013D435315}" dt="2023-07-03T09:57:39.579" v="51" actId="167"/>
          <ac:spMkLst>
            <pc:docMk/>
            <pc:sldMk cId="151923151" sldId="285"/>
            <ac:spMk id="28" creationId="{0BAF6F2F-F1D6-42A0-9B9E-A968EACF8616}"/>
          </ac:spMkLst>
        </pc:spChg>
      </pc:sldChg>
      <pc:sldChg chg="modSp mod">
        <pc:chgData name="Keating, Stewart" userId="bc032034-3b85-4c39-9f98-c0b2bcdcde83" providerId="ADAL" clId="{0456D4FE-FB89-4C35-832D-6E013D435315}" dt="2023-07-03T14:10:07.884" v="335" actId="313"/>
        <pc:sldMkLst>
          <pc:docMk/>
          <pc:sldMk cId="2253207670" sldId="287"/>
        </pc:sldMkLst>
        <pc:spChg chg="mod">
          <ac:chgData name="Keating, Stewart" userId="bc032034-3b85-4c39-9f98-c0b2bcdcde83" providerId="ADAL" clId="{0456D4FE-FB89-4C35-832D-6E013D435315}" dt="2023-07-03T14:10:07.884" v="335" actId="313"/>
          <ac:spMkLst>
            <pc:docMk/>
            <pc:sldMk cId="2253207670" sldId="287"/>
            <ac:spMk id="2" creationId="{0871E2A7-1179-4258-AAF9-08C0432B13DF}"/>
          </ac:spMkLst>
        </pc:spChg>
      </pc:sldChg>
      <pc:sldChg chg="modSp mod">
        <pc:chgData name="Keating, Stewart" userId="bc032034-3b85-4c39-9f98-c0b2bcdcde83" providerId="ADAL" clId="{0456D4FE-FB89-4C35-832D-6E013D435315}" dt="2023-07-03T14:13:03.748" v="382" actId="255"/>
        <pc:sldMkLst>
          <pc:docMk/>
          <pc:sldMk cId="5260123" sldId="288"/>
        </pc:sldMkLst>
        <pc:spChg chg="mod">
          <ac:chgData name="Keating, Stewart" userId="bc032034-3b85-4c39-9f98-c0b2bcdcde83" providerId="ADAL" clId="{0456D4FE-FB89-4C35-832D-6E013D435315}" dt="2023-07-03T14:13:03.748" v="382" actId="255"/>
          <ac:spMkLst>
            <pc:docMk/>
            <pc:sldMk cId="5260123" sldId="288"/>
            <ac:spMk id="9" creationId="{D6FE9DB3-5C8C-4201-AEC1-E418A0C66106}"/>
          </ac:spMkLst>
        </pc:spChg>
      </pc:sldChg>
      <pc:sldChg chg="modSp mod">
        <pc:chgData name="Keating, Stewart" userId="bc032034-3b85-4c39-9f98-c0b2bcdcde83" providerId="ADAL" clId="{0456D4FE-FB89-4C35-832D-6E013D435315}" dt="2023-07-03T14:13:23.380" v="385" actId="1076"/>
        <pc:sldMkLst>
          <pc:docMk/>
          <pc:sldMk cId="2881410088" sldId="289"/>
        </pc:sldMkLst>
        <pc:spChg chg="mod">
          <ac:chgData name="Keating, Stewart" userId="bc032034-3b85-4c39-9f98-c0b2bcdcde83" providerId="ADAL" clId="{0456D4FE-FB89-4C35-832D-6E013D435315}" dt="2023-07-03T14:13:23.380" v="385" actId="1076"/>
          <ac:spMkLst>
            <pc:docMk/>
            <pc:sldMk cId="2881410088" sldId="289"/>
            <ac:spMk id="2" creationId="{A2D63ECB-B300-577E-4DD3-970B9E6F9FC3}"/>
          </ac:spMkLst>
        </pc:spChg>
      </pc:sldChg>
      <pc:sldChg chg="modSp mod">
        <pc:chgData name="Keating, Stewart" userId="bc032034-3b85-4c39-9f98-c0b2bcdcde83" providerId="ADAL" clId="{0456D4FE-FB89-4C35-832D-6E013D435315}" dt="2023-07-03T14:11:50.178" v="350" actId="1076"/>
        <pc:sldMkLst>
          <pc:docMk/>
          <pc:sldMk cId="2519657126" sldId="294"/>
        </pc:sldMkLst>
        <pc:spChg chg="mod">
          <ac:chgData name="Keating, Stewart" userId="bc032034-3b85-4c39-9f98-c0b2bcdcde83" providerId="ADAL" clId="{0456D4FE-FB89-4C35-832D-6E013D435315}" dt="2023-07-03T14:11:50.178" v="350" actId="1076"/>
          <ac:spMkLst>
            <pc:docMk/>
            <pc:sldMk cId="2519657126" sldId="294"/>
            <ac:spMk id="2" creationId="{90F434C8-A536-2CBC-0FCB-E1672F049088}"/>
          </ac:spMkLst>
        </pc:spChg>
        <pc:spChg chg="mod">
          <ac:chgData name="Keating, Stewart" userId="bc032034-3b85-4c39-9f98-c0b2bcdcde83" providerId="ADAL" clId="{0456D4FE-FB89-4C35-832D-6E013D435315}" dt="2023-07-03T14:10:51.387" v="342" actId="1076"/>
          <ac:spMkLst>
            <pc:docMk/>
            <pc:sldMk cId="2519657126" sldId="294"/>
            <ac:spMk id="4" creationId="{9E5E7230-63A4-43B9-A14A-4C70F8C7BDBA}"/>
          </ac:spMkLst>
        </pc:spChg>
        <pc:spChg chg="mod">
          <ac:chgData name="Keating, Stewart" userId="bc032034-3b85-4c39-9f98-c0b2bcdcde83" providerId="ADAL" clId="{0456D4FE-FB89-4C35-832D-6E013D435315}" dt="2023-07-03T14:11:09.522" v="346" actId="1076"/>
          <ac:spMkLst>
            <pc:docMk/>
            <pc:sldMk cId="2519657126" sldId="294"/>
            <ac:spMk id="6" creationId="{7F3B8A29-DBF1-4CEC-9828-793A29226622}"/>
          </ac:spMkLst>
        </pc:spChg>
        <pc:spChg chg="mod">
          <ac:chgData name="Keating, Stewart" userId="bc032034-3b85-4c39-9f98-c0b2bcdcde83" providerId="ADAL" clId="{0456D4FE-FB89-4C35-832D-6E013D435315}" dt="2023-07-03T14:11:24.728" v="347" actId="1076"/>
          <ac:spMkLst>
            <pc:docMk/>
            <pc:sldMk cId="2519657126" sldId="294"/>
            <ac:spMk id="11" creationId="{37FCE082-9ECC-4F99-B5D0-AE564DA4215B}"/>
          </ac:spMkLst>
        </pc:spChg>
        <pc:spChg chg="mod">
          <ac:chgData name="Keating, Stewart" userId="bc032034-3b85-4c39-9f98-c0b2bcdcde83" providerId="ADAL" clId="{0456D4FE-FB89-4C35-832D-6E013D435315}" dt="2023-07-03T14:11:04.076" v="344" actId="1076"/>
          <ac:spMkLst>
            <pc:docMk/>
            <pc:sldMk cId="2519657126" sldId="294"/>
            <ac:spMk id="13" creationId="{A9BFAFFC-89E6-4F19-A31C-90FBFFDEEC89}"/>
          </ac:spMkLst>
        </pc:spChg>
        <pc:spChg chg="mod">
          <ac:chgData name="Keating, Stewart" userId="bc032034-3b85-4c39-9f98-c0b2bcdcde83" providerId="ADAL" clId="{0456D4FE-FB89-4C35-832D-6E013D435315}" dt="2023-07-03T14:10:57.413" v="343" actId="1076"/>
          <ac:spMkLst>
            <pc:docMk/>
            <pc:sldMk cId="2519657126" sldId="294"/>
            <ac:spMk id="17" creationId="{97E426D2-A8D4-4F6E-BD0A-C72FB668E1B2}"/>
          </ac:spMkLst>
        </pc:spChg>
        <pc:spChg chg="mod">
          <ac:chgData name="Keating, Stewart" userId="bc032034-3b85-4c39-9f98-c0b2bcdcde83" providerId="ADAL" clId="{0456D4FE-FB89-4C35-832D-6E013D435315}" dt="2023-07-03T14:10:44.303" v="340" actId="1076"/>
          <ac:spMkLst>
            <pc:docMk/>
            <pc:sldMk cId="2519657126" sldId="294"/>
            <ac:spMk id="24" creationId="{914115E2-E9A6-4692-8D04-0E21F58DD3F1}"/>
          </ac:spMkLst>
        </pc:spChg>
      </pc:sldChg>
      <pc:sldChg chg="modSp mod modAnim">
        <pc:chgData name="Keating, Stewart" userId="bc032034-3b85-4c39-9f98-c0b2bcdcde83" providerId="ADAL" clId="{0456D4FE-FB89-4C35-832D-6E013D435315}" dt="2023-07-03T14:14:39.131" v="530" actId="20577"/>
        <pc:sldMkLst>
          <pc:docMk/>
          <pc:sldMk cId="2005193761" sldId="295"/>
        </pc:sldMkLst>
        <pc:spChg chg="mod">
          <ac:chgData name="Keating, Stewart" userId="bc032034-3b85-4c39-9f98-c0b2bcdcde83" providerId="ADAL" clId="{0456D4FE-FB89-4C35-832D-6E013D435315}" dt="2023-07-03T14:14:39.131" v="530" actId="20577"/>
          <ac:spMkLst>
            <pc:docMk/>
            <pc:sldMk cId="2005193761" sldId="295"/>
            <ac:spMk id="13" creationId="{3FC83764-44B8-6BF2-5FD4-60237A320343}"/>
          </ac:spMkLst>
        </pc:spChg>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pChg chg="add mod">
          <ac:chgData name="Keating, Stewart" userId="S::stewart.keating@justice.gov.uk::bc032034-3b85-4c39-9f98-c0b2bcdcde83" providerId="AD" clId="Web-{57C6D944-979E-4B4D-A209-0FA590A7BF59}" dt="2023-06-28T08:01:44.563" v="8" actId="1076"/>
          <ac:spMkLst>
            <pc:docMk/>
            <pc:sldMk cId="3295109557" sldId="262"/>
            <ac:spMk id="4" creationId="{0980CE1F-27A2-8794-B62F-B3702DE97AA1}"/>
          </ac:spMkLst>
        </pc:spChg>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pChg chg="add mod">
          <ac:chgData name="Keating, Stewart" userId="S::stewart.keating@justice.gov.uk::bc032034-3b85-4c39-9f98-c0b2bcdcde83" providerId="AD" clId="Web-{204A9EE0-E8D2-4865-8716-440408EF40D8}" dt="2023-07-03T11:57:24.635" v="126" actId="20577"/>
          <ac:spMkLst>
            <pc:docMk/>
            <pc:sldMk cId="1796132119" sldId="280"/>
            <ac:spMk id="3" creationId="{C5AEAF61-7B77-517A-ED8F-E0468674E762}"/>
          </ac:spMkLst>
        </pc:spChg>
        <pc:spChg chg="add mod">
          <ac:chgData name="Keating, Stewart" userId="S::stewart.keating@justice.gov.uk::bc032034-3b85-4c39-9f98-c0b2bcdcde83" providerId="AD" clId="Web-{204A9EE0-E8D2-4865-8716-440408EF40D8}" dt="2023-07-03T11:57:30.448" v="134" actId="20577"/>
          <ac:spMkLst>
            <pc:docMk/>
            <pc:sldMk cId="1796132119" sldId="280"/>
            <ac:spMk id="4" creationId="{6FDA7C83-0EA5-0BBA-335E-7ED6CBC461C2}"/>
          </ac:spMkLst>
        </pc:spChg>
        <pc:spChg chg="add mod">
          <ac:chgData name="Keating, Stewart" userId="S::stewart.keating@justice.gov.uk::bc032034-3b85-4c39-9f98-c0b2bcdcde83" providerId="AD" clId="Web-{204A9EE0-E8D2-4865-8716-440408EF40D8}" dt="2023-07-03T11:57:41.808" v="152" actId="20577"/>
          <ac:spMkLst>
            <pc:docMk/>
            <pc:sldMk cId="1796132119" sldId="280"/>
            <ac:spMk id="5" creationId="{8FA073C8-B48B-D925-2E61-8FFA5F98A416}"/>
          </ac:spMkLst>
        </pc:spChg>
      </pc:sldChg>
      <pc:sldChg chg="modSp">
        <pc:chgData name="Keating, Stewart" userId="S::stewart.keating@justice.gov.uk::bc032034-3b85-4c39-9f98-c0b2bcdcde83" providerId="AD" clId="Web-{204A9EE0-E8D2-4865-8716-440408EF40D8}" dt="2023-07-03T11:54:32.895" v="105" actId="14100"/>
        <pc:sldMkLst>
          <pc:docMk/>
          <pc:sldMk cId="539897124" sldId="290"/>
        </pc:sldMkLst>
        <pc:spChg chg="mod">
          <ac:chgData name="Keating, Stewart" userId="S::stewart.keating@justice.gov.uk::bc032034-3b85-4c39-9f98-c0b2bcdcde83" providerId="AD" clId="Web-{204A9EE0-E8D2-4865-8716-440408EF40D8}" dt="2023-07-03T11:54:32.895" v="105" actId="14100"/>
          <ac:spMkLst>
            <pc:docMk/>
            <pc:sldMk cId="539897124" sldId="290"/>
            <ac:spMk id="2" creationId="{A5494E2B-987A-1B3E-1277-8BF9C389A550}"/>
          </ac:spMkLst>
        </pc:spChg>
        <pc:spChg chg="mod">
          <ac:chgData name="Keating, Stewart" userId="S::stewart.keating@justice.gov.uk::bc032034-3b85-4c39-9f98-c0b2bcdcde83" providerId="AD" clId="Web-{204A9EE0-E8D2-4865-8716-440408EF40D8}" dt="2023-07-03T11:54:30.660" v="104" actId="20577"/>
          <ac:spMkLst>
            <pc:docMk/>
            <pc:sldMk cId="539897124" sldId="290"/>
            <ac:spMk id="3" creationId="{319E56C9-C99B-82BB-D88E-BB92C0ADA424}"/>
          </ac:spMkLst>
        </pc:spChg>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pChg chg="mod">
          <ac:chgData name="Gray, Kristina" userId="f43bb7ec-02aa-4922-ad0b-7962462d9867" providerId="ADAL" clId="{4A933B9D-27C5-46C8-A84A-EF27E6BB389C}" dt="2023-06-28T16:44:16.531" v="250" actId="404"/>
          <ac:spMkLst>
            <pc:docMk/>
            <pc:sldMk cId="3769825437" sldId="260"/>
            <ac:spMk id="2" creationId="{C6F0630D-F20D-48CF-B918-7193CE10C876}"/>
          </ac:spMkLst>
        </pc:spChg>
        <pc:spChg chg="mod">
          <ac:chgData name="Gray, Kristina" userId="f43bb7ec-02aa-4922-ad0b-7962462d9867" providerId="ADAL" clId="{4A933B9D-27C5-46C8-A84A-EF27E6BB389C}" dt="2023-06-28T15:05:03.855" v="2" actId="1076"/>
          <ac:spMkLst>
            <pc:docMk/>
            <pc:sldMk cId="3769825437" sldId="260"/>
            <ac:spMk id="3" creationId="{089D3375-BAAA-4F23-A267-E5605B9419AB}"/>
          </ac:spMkLst>
        </pc:spChg>
        <pc:spChg chg="add mod">
          <ac:chgData name="Gray, Kristina" userId="f43bb7ec-02aa-4922-ad0b-7962462d9867" providerId="ADAL" clId="{4A933B9D-27C5-46C8-A84A-EF27E6BB389C}" dt="2023-06-28T15:05:39.263" v="13" actId="5793"/>
          <ac:spMkLst>
            <pc:docMk/>
            <pc:sldMk cId="3769825437" sldId="260"/>
            <ac:spMk id="6" creationId="{41FA3B2C-4E24-4BDF-A903-A615332EF8AA}"/>
          </ac:spMkLst>
        </pc:spChg>
        <pc:picChg chg="mod">
          <ac:chgData name="Gray, Kristina" userId="f43bb7ec-02aa-4922-ad0b-7962462d9867" providerId="ADAL" clId="{4A933B9D-27C5-46C8-A84A-EF27E6BB389C}" dt="2023-06-28T15:05:42.112" v="14" actId="1076"/>
          <ac:picMkLst>
            <pc:docMk/>
            <pc:sldMk cId="3769825437" sldId="260"/>
            <ac:picMk id="5" creationId="{4866BB99-353B-4D45-A24A-6E045EA2D7D5}"/>
          </ac:picMkLst>
        </pc:picChg>
      </pc:sldChg>
      <pc:sldChg chg="addSp modSp mod">
        <pc:chgData name="Gray, Kristina" userId="f43bb7ec-02aa-4922-ad0b-7962462d9867" providerId="ADAL" clId="{4A933B9D-27C5-46C8-A84A-EF27E6BB389C}" dt="2023-06-28T16:44:11.693" v="248" actId="404"/>
        <pc:sldMkLst>
          <pc:docMk/>
          <pc:sldMk cId="210261622" sldId="261"/>
        </pc:sldMkLst>
        <pc:spChg chg="mod">
          <ac:chgData name="Gray, Kristina" userId="f43bb7ec-02aa-4922-ad0b-7962462d9867" providerId="ADAL" clId="{4A933B9D-27C5-46C8-A84A-EF27E6BB389C}" dt="2023-06-28T16:44:11.693" v="248" actId="404"/>
          <ac:spMkLst>
            <pc:docMk/>
            <pc:sldMk cId="210261622" sldId="261"/>
            <ac:spMk id="2" creationId="{C6F0630D-F20D-48CF-B918-7193CE10C876}"/>
          </ac:spMkLst>
        </pc:spChg>
        <pc:spChg chg="mod">
          <ac:chgData name="Gray, Kristina" userId="f43bb7ec-02aa-4922-ad0b-7962462d9867" providerId="ADAL" clId="{4A933B9D-27C5-46C8-A84A-EF27E6BB389C}" dt="2023-06-28T15:08:22.641" v="34" actId="1076"/>
          <ac:spMkLst>
            <pc:docMk/>
            <pc:sldMk cId="210261622" sldId="261"/>
            <ac:spMk id="3" creationId="{089D3375-BAAA-4F23-A267-E5605B9419AB}"/>
          </ac:spMkLst>
        </pc:spChg>
        <pc:spChg chg="add mod">
          <ac:chgData name="Gray, Kristina" userId="f43bb7ec-02aa-4922-ad0b-7962462d9867" providerId="ADAL" clId="{4A933B9D-27C5-46C8-A84A-EF27E6BB389C}" dt="2023-06-28T15:08:34.562" v="40" actId="1076"/>
          <ac:spMkLst>
            <pc:docMk/>
            <pc:sldMk cId="210261622" sldId="261"/>
            <ac:spMk id="8" creationId="{9641A1B3-68E1-4F21-AA6C-08D61C064927}"/>
          </ac:spMkLst>
        </pc:spChg>
        <pc:picChg chg="mod">
          <ac:chgData name="Gray, Kristina" userId="f43bb7ec-02aa-4922-ad0b-7962462d9867" providerId="ADAL" clId="{4A933B9D-27C5-46C8-A84A-EF27E6BB389C}" dt="2023-06-28T15:08:31.658" v="38" actId="1076"/>
          <ac:picMkLst>
            <pc:docMk/>
            <pc:sldMk cId="210261622" sldId="261"/>
            <ac:picMk id="6" creationId="{DDE551B1-BA29-4ADA-A3E9-1359F6C365F8}"/>
          </ac:picMkLst>
        </pc:picChg>
        <pc:picChg chg="mod">
          <ac:chgData name="Gray, Kristina" userId="f43bb7ec-02aa-4922-ad0b-7962462d9867" providerId="ADAL" clId="{4A933B9D-27C5-46C8-A84A-EF27E6BB389C}" dt="2023-06-28T15:08:32.987" v="39" actId="1076"/>
          <ac:picMkLst>
            <pc:docMk/>
            <pc:sldMk cId="210261622" sldId="261"/>
            <ac:picMk id="7" creationId="{E22A51D5-810A-4801-AE3C-D513CBB781DC}"/>
          </ac:picMkLst>
        </pc:picChg>
      </pc:sldChg>
      <pc:sldChg chg="addSp modSp mod ord">
        <pc:chgData name="Gray, Kristina" userId="f43bb7ec-02aa-4922-ad0b-7962462d9867" providerId="ADAL" clId="{4A933B9D-27C5-46C8-A84A-EF27E6BB389C}" dt="2023-06-28T16:45:14.792" v="272" actId="1076"/>
        <pc:sldMkLst>
          <pc:docMk/>
          <pc:sldMk cId="3295109557" sldId="262"/>
        </pc:sldMkLst>
        <pc:spChg chg="mod">
          <ac:chgData name="Gray, Kristina" userId="f43bb7ec-02aa-4922-ad0b-7962462d9867" providerId="ADAL" clId="{4A933B9D-27C5-46C8-A84A-EF27E6BB389C}" dt="2023-06-28T16:44:26.321" v="254" actId="1076"/>
          <ac:spMkLst>
            <pc:docMk/>
            <pc:sldMk cId="3295109557" sldId="262"/>
            <ac:spMk id="2" creationId="{C6F0630D-F20D-48CF-B918-7193CE10C876}"/>
          </ac:spMkLst>
        </pc:spChg>
        <pc:spChg chg="mod">
          <ac:chgData name="Gray, Kristina" userId="f43bb7ec-02aa-4922-ad0b-7962462d9867" providerId="ADAL" clId="{4A933B9D-27C5-46C8-A84A-EF27E6BB389C}" dt="2023-06-28T16:44:34.577" v="256" actId="1076"/>
          <ac:spMkLst>
            <pc:docMk/>
            <pc:sldMk cId="3295109557" sldId="262"/>
            <ac:spMk id="3" creationId="{089D3375-BAAA-4F23-A267-E5605B9419AB}"/>
          </ac:spMkLst>
        </pc:spChg>
        <pc:spChg chg="mod">
          <ac:chgData name="Gray, Kristina" userId="f43bb7ec-02aa-4922-ad0b-7962462d9867" providerId="ADAL" clId="{4A933B9D-27C5-46C8-A84A-EF27E6BB389C}" dt="2023-06-28T16:45:14.792" v="272" actId="1076"/>
          <ac:spMkLst>
            <pc:docMk/>
            <pc:sldMk cId="3295109557" sldId="262"/>
            <ac:spMk id="4" creationId="{0980CE1F-27A2-8794-B62F-B3702DE97AA1}"/>
          </ac:spMkLst>
        </pc:spChg>
        <pc:spChg chg="add mod">
          <ac:chgData name="Gray, Kristina" userId="f43bb7ec-02aa-4922-ad0b-7962462d9867" providerId="ADAL" clId="{4A933B9D-27C5-46C8-A84A-EF27E6BB389C}" dt="2023-06-28T16:45:09.168" v="270" actId="1076"/>
          <ac:spMkLst>
            <pc:docMk/>
            <pc:sldMk cId="3295109557" sldId="262"/>
            <ac:spMk id="10" creationId="{BA5266CD-04C4-48EC-967F-24312633C621}"/>
          </ac:spMkLst>
        </pc:spChg>
        <pc:picChg chg="mod">
          <ac:chgData name="Gray, Kristina" userId="f43bb7ec-02aa-4922-ad0b-7962462d9867" providerId="ADAL" clId="{4A933B9D-27C5-46C8-A84A-EF27E6BB389C}" dt="2023-06-28T16:44:37.200" v="257" actId="1076"/>
          <ac:picMkLst>
            <pc:docMk/>
            <pc:sldMk cId="3295109557" sldId="262"/>
            <ac:picMk id="8" creationId="{9922B137-9334-43C4-844C-CC2699865E3E}"/>
          </ac:picMkLst>
        </pc:picChg>
        <pc:picChg chg="mod">
          <ac:chgData name="Gray, Kristina" userId="f43bb7ec-02aa-4922-ad0b-7962462d9867" providerId="ADAL" clId="{4A933B9D-27C5-46C8-A84A-EF27E6BB389C}" dt="2023-06-28T16:45:12.793" v="271" actId="1076"/>
          <ac:picMkLst>
            <pc:docMk/>
            <pc:sldMk cId="3295109557" sldId="262"/>
            <ac:picMk id="9" creationId="{0DA79DB6-6A73-487C-85A1-9C90FA9CAFD7}"/>
          </ac:picMkLst>
        </pc:picChg>
      </pc:sldChg>
      <pc:sldChg chg="addSp modSp mod ord">
        <pc:chgData name="Gray, Kristina" userId="f43bb7ec-02aa-4922-ad0b-7962462d9867" providerId="ADAL" clId="{4A933B9D-27C5-46C8-A84A-EF27E6BB389C}" dt="2023-06-28T16:45:43.257" v="284" actId="1076"/>
        <pc:sldMkLst>
          <pc:docMk/>
          <pc:sldMk cId="3939052728" sldId="263"/>
        </pc:sldMkLst>
        <pc:spChg chg="mod">
          <ac:chgData name="Gray, Kristina" userId="f43bb7ec-02aa-4922-ad0b-7962462d9867" providerId="ADAL" clId="{4A933B9D-27C5-46C8-A84A-EF27E6BB389C}" dt="2023-06-28T16:45:22.905" v="275" actId="1076"/>
          <ac:spMkLst>
            <pc:docMk/>
            <pc:sldMk cId="3939052728" sldId="263"/>
            <ac:spMk id="2" creationId="{C6F0630D-F20D-48CF-B918-7193CE10C876}"/>
          </ac:spMkLst>
        </pc:spChg>
        <pc:spChg chg="mod">
          <ac:chgData name="Gray, Kristina" userId="f43bb7ec-02aa-4922-ad0b-7962462d9867" providerId="ADAL" clId="{4A933B9D-27C5-46C8-A84A-EF27E6BB389C}" dt="2023-06-28T16:45:43.257" v="284" actId="1076"/>
          <ac:spMkLst>
            <pc:docMk/>
            <pc:sldMk cId="3939052728" sldId="263"/>
            <ac:spMk id="3" creationId="{089D3375-BAAA-4F23-A267-E5605B9419AB}"/>
          </ac:spMkLst>
        </pc:spChg>
        <pc:spChg chg="add mod">
          <ac:chgData name="Gray, Kristina" userId="f43bb7ec-02aa-4922-ad0b-7962462d9867" providerId="ADAL" clId="{4A933B9D-27C5-46C8-A84A-EF27E6BB389C}" dt="2023-06-28T16:45:40.992" v="283" actId="1076"/>
          <ac:spMkLst>
            <pc:docMk/>
            <pc:sldMk cId="3939052728" sldId="263"/>
            <ac:spMk id="7" creationId="{1CB10D34-6ECE-4BE7-93C6-44A0A3D7797A}"/>
          </ac:spMkLst>
        </pc:spChg>
        <pc:picChg chg="mod">
          <ac:chgData name="Gray, Kristina" userId="f43bb7ec-02aa-4922-ad0b-7962462d9867" providerId="ADAL" clId="{4A933B9D-27C5-46C8-A84A-EF27E6BB389C}" dt="2023-06-28T16:45:37.712" v="282" actId="1076"/>
          <ac:picMkLst>
            <pc:docMk/>
            <pc:sldMk cId="3939052728" sldId="263"/>
            <ac:picMk id="6" creationId="{44874061-A3EA-4976-B017-4E151D7F466D}"/>
          </ac:picMkLst>
        </pc:picChg>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pChg chg="mod">
          <ac:chgData name="Gray, Kristina" userId="f43bb7ec-02aa-4922-ad0b-7962462d9867" providerId="ADAL" clId="{4A933B9D-27C5-46C8-A84A-EF27E6BB389C}" dt="2023-06-28T16:45:52.369" v="288" actId="1076"/>
          <ac:spMkLst>
            <pc:docMk/>
            <pc:sldMk cId="1014391332" sldId="268"/>
            <ac:spMk id="2" creationId="{492167A0-D444-8401-311B-78A2CECCCCA1}"/>
          </ac:spMkLst>
        </pc:spChg>
        <pc:spChg chg="add mod">
          <ac:chgData name="Gray, Kristina" userId="f43bb7ec-02aa-4922-ad0b-7962462d9867" providerId="ADAL" clId="{4A933B9D-27C5-46C8-A84A-EF27E6BB389C}" dt="2023-06-28T16:46:46.305" v="312" actId="1076"/>
          <ac:spMkLst>
            <pc:docMk/>
            <pc:sldMk cId="1014391332" sldId="268"/>
            <ac:spMk id="5" creationId="{C1BA7A40-782F-4A2A-9328-ADC0DAF9EB35}"/>
          </ac:spMkLst>
        </pc:spChg>
        <pc:picChg chg="mod">
          <ac:chgData name="Gray, Kristina" userId="f43bb7ec-02aa-4922-ad0b-7962462d9867" providerId="ADAL" clId="{4A933B9D-27C5-46C8-A84A-EF27E6BB389C}" dt="2023-06-28T16:46:23.674" v="302" actId="1076"/>
          <ac:picMkLst>
            <pc:docMk/>
            <pc:sldMk cId="1014391332" sldId="268"/>
            <ac:picMk id="4" creationId="{72CFB537-B36E-A03A-B62B-71A09449A582}"/>
          </ac:picMkLst>
        </pc:picChg>
      </pc:sldChg>
      <pc:sldChg chg="delSp modSp add mod ord">
        <pc:chgData name="Gray, Kristina" userId="f43bb7ec-02aa-4922-ad0b-7962462d9867" providerId="ADAL" clId="{4A933B9D-27C5-46C8-A84A-EF27E6BB389C}" dt="2023-06-30T15:13:33.983" v="442" actId="20577"/>
        <pc:sldMkLst>
          <pc:docMk/>
          <pc:sldMk cId="1655273313" sldId="269"/>
        </pc:sldMkLst>
        <pc:spChg chg="mod">
          <ac:chgData name="Gray, Kristina" userId="f43bb7ec-02aa-4922-ad0b-7962462d9867" providerId="ADAL" clId="{4A933B9D-27C5-46C8-A84A-EF27E6BB389C}" dt="2023-06-28T16:47:31.393" v="331" actId="1076"/>
          <ac:spMkLst>
            <pc:docMk/>
            <pc:sldMk cId="1655273313" sldId="269"/>
            <ac:spMk id="2" creationId="{C6F0630D-F20D-48CF-B918-7193CE10C876}"/>
          </ac:spMkLst>
        </pc:spChg>
        <pc:spChg chg="mod">
          <ac:chgData name="Gray, Kristina" userId="f43bb7ec-02aa-4922-ad0b-7962462d9867" providerId="ADAL" clId="{4A933B9D-27C5-46C8-A84A-EF27E6BB389C}" dt="2023-06-28T16:48:04.828" v="340" actId="403"/>
          <ac:spMkLst>
            <pc:docMk/>
            <pc:sldMk cId="1655273313" sldId="269"/>
            <ac:spMk id="3" creationId="{089D3375-BAAA-4F23-A267-E5605B9419AB}"/>
          </ac:spMkLst>
        </pc:spChg>
        <pc:spChg chg="mod">
          <ac:chgData name="Gray, Kristina" userId="f43bb7ec-02aa-4922-ad0b-7962462d9867" providerId="ADAL" clId="{4A933B9D-27C5-46C8-A84A-EF27E6BB389C}" dt="2023-06-30T15:13:33.983" v="442" actId="20577"/>
          <ac:spMkLst>
            <pc:docMk/>
            <pc:sldMk cId="1655273313" sldId="269"/>
            <ac:spMk id="6" creationId="{41FA3B2C-4E24-4BDF-A903-A615332EF8AA}"/>
          </ac:spMkLst>
        </pc:spChg>
        <pc:picChg chg="del">
          <ac:chgData name="Gray, Kristina" userId="f43bb7ec-02aa-4922-ad0b-7962462d9867" providerId="ADAL" clId="{4A933B9D-27C5-46C8-A84A-EF27E6BB389C}" dt="2023-06-28T15:05:52.063" v="24" actId="478"/>
          <ac:picMkLst>
            <pc:docMk/>
            <pc:sldMk cId="1655273313" sldId="269"/>
            <ac:picMk id="5" creationId="{4866BB99-353B-4D45-A24A-6E045EA2D7D5}"/>
          </ac:picMkLst>
        </pc:picChg>
      </pc:sldChg>
      <pc:sldChg chg="delSp modSp add mod addCm delCm">
        <pc:chgData name="Gray, Kristina" userId="f43bb7ec-02aa-4922-ad0b-7962462d9867" providerId="ADAL" clId="{4A933B9D-27C5-46C8-A84A-EF27E6BB389C}" dt="2023-06-30T15:19:50.592" v="494" actId="20577"/>
        <pc:sldMkLst>
          <pc:docMk/>
          <pc:sldMk cId="3252279873" sldId="270"/>
        </pc:sldMkLst>
        <pc:spChg chg="mod">
          <ac:chgData name="Gray, Kristina" userId="f43bb7ec-02aa-4922-ad0b-7962462d9867" providerId="ADAL" clId="{4A933B9D-27C5-46C8-A84A-EF27E6BB389C}" dt="2023-06-28T16:48:33.506" v="346" actId="1076"/>
          <ac:spMkLst>
            <pc:docMk/>
            <pc:sldMk cId="3252279873" sldId="270"/>
            <ac:spMk id="2" creationId="{C6F0630D-F20D-48CF-B918-7193CE10C876}"/>
          </ac:spMkLst>
        </pc:spChg>
        <pc:spChg chg="mod">
          <ac:chgData name="Gray, Kristina" userId="f43bb7ec-02aa-4922-ad0b-7962462d9867" providerId="ADAL" clId="{4A933B9D-27C5-46C8-A84A-EF27E6BB389C}" dt="2023-06-28T16:48:12.130" v="342" actId="1076"/>
          <ac:spMkLst>
            <pc:docMk/>
            <pc:sldMk cId="3252279873" sldId="270"/>
            <ac:spMk id="3" creationId="{089D3375-BAAA-4F23-A267-E5605B9419AB}"/>
          </ac:spMkLst>
        </pc:spChg>
        <pc:spChg chg="mod">
          <ac:chgData name="Gray, Kristina" userId="f43bb7ec-02aa-4922-ad0b-7962462d9867" providerId="ADAL" clId="{4A933B9D-27C5-46C8-A84A-EF27E6BB389C}" dt="2023-06-30T15:19:50.592" v="494" actId="20577"/>
          <ac:spMkLst>
            <pc:docMk/>
            <pc:sldMk cId="3252279873" sldId="270"/>
            <ac:spMk id="8" creationId="{9641A1B3-68E1-4F21-AA6C-08D61C064927}"/>
          </ac:spMkLst>
        </pc:spChg>
        <pc:picChg chg="del">
          <ac:chgData name="Gray, Kristina" userId="f43bb7ec-02aa-4922-ad0b-7962462d9867" providerId="ADAL" clId="{4A933B9D-27C5-46C8-A84A-EF27E6BB389C}" dt="2023-06-28T15:08:45.651" v="50" actId="478"/>
          <ac:picMkLst>
            <pc:docMk/>
            <pc:sldMk cId="3252279873" sldId="270"/>
            <ac:picMk id="6" creationId="{DDE551B1-BA29-4ADA-A3E9-1359F6C365F8}"/>
          </ac:picMkLst>
        </pc:picChg>
        <pc:picChg chg="del">
          <ac:chgData name="Gray, Kristina" userId="f43bb7ec-02aa-4922-ad0b-7962462d9867" providerId="ADAL" clId="{4A933B9D-27C5-46C8-A84A-EF27E6BB389C}" dt="2023-06-28T15:08:46.215" v="51" actId="478"/>
          <ac:picMkLst>
            <pc:docMk/>
            <pc:sldMk cId="3252279873" sldId="270"/>
            <ac:picMk id="7" creationId="{E22A51D5-810A-4801-AE3C-D513CBB781DC}"/>
          </ac:picMkLst>
        </pc:picChg>
      </pc:sldChg>
      <pc:sldChg chg="addSp delSp modSp add mod">
        <pc:chgData name="Gray, Kristina" userId="f43bb7ec-02aa-4922-ad0b-7962462d9867" providerId="ADAL" clId="{4A933B9D-27C5-46C8-A84A-EF27E6BB389C}" dt="2023-06-30T15:13:57.718" v="444" actId="20577"/>
        <pc:sldMkLst>
          <pc:docMk/>
          <pc:sldMk cId="369505941" sldId="271"/>
        </pc:sldMkLst>
        <pc:spChg chg="mod">
          <ac:chgData name="Gray, Kristina" userId="f43bb7ec-02aa-4922-ad0b-7962462d9867" providerId="ADAL" clId="{4A933B9D-27C5-46C8-A84A-EF27E6BB389C}" dt="2023-06-28T16:48:57.993" v="352" actId="1076"/>
          <ac:spMkLst>
            <pc:docMk/>
            <pc:sldMk cId="369505941" sldId="271"/>
            <ac:spMk id="2" creationId="{C6F0630D-F20D-48CF-B918-7193CE10C876}"/>
          </ac:spMkLst>
        </pc:spChg>
        <pc:spChg chg="mod">
          <ac:chgData name="Gray, Kristina" userId="f43bb7ec-02aa-4922-ad0b-7962462d9867" providerId="ADAL" clId="{4A933B9D-27C5-46C8-A84A-EF27E6BB389C}" dt="2023-06-28T16:49:00.689" v="353" actId="1076"/>
          <ac:spMkLst>
            <pc:docMk/>
            <pc:sldMk cId="369505941" sldId="271"/>
            <ac:spMk id="3" creationId="{089D3375-BAAA-4F23-A267-E5605B9419AB}"/>
          </ac:spMkLst>
        </pc:spChg>
        <pc:spChg chg="del">
          <ac:chgData name="Gray, Kristina" userId="f43bb7ec-02aa-4922-ad0b-7962462d9867" providerId="ADAL" clId="{4A933B9D-27C5-46C8-A84A-EF27E6BB389C}" dt="2023-06-28T15:10:06.870" v="76" actId="478"/>
          <ac:spMkLst>
            <pc:docMk/>
            <pc:sldMk cId="369505941" sldId="271"/>
            <ac:spMk id="4" creationId="{0980CE1F-27A2-8794-B62F-B3702DE97AA1}"/>
          </ac:spMkLst>
        </pc:spChg>
        <pc:spChg chg="del">
          <ac:chgData name="Gray, Kristina" userId="f43bb7ec-02aa-4922-ad0b-7962462d9867" providerId="ADAL" clId="{4A933B9D-27C5-46C8-A84A-EF27E6BB389C}" dt="2023-06-28T15:09:57.513" v="65" actId="478"/>
          <ac:spMkLst>
            <pc:docMk/>
            <pc:sldMk cId="369505941" sldId="271"/>
            <ac:spMk id="10" creationId="{BA5266CD-04C4-48EC-967F-24312633C621}"/>
          </ac:spMkLst>
        </pc:spChg>
        <pc:spChg chg="add mod">
          <ac:chgData name="Gray, Kristina" userId="f43bb7ec-02aa-4922-ad0b-7962462d9867" providerId="ADAL" clId="{4A933B9D-27C5-46C8-A84A-EF27E6BB389C}" dt="2023-06-30T15:13:57.718" v="444" actId="20577"/>
          <ac:spMkLst>
            <pc:docMk/>
            <pc:sldMk cId="369505941" sldId="271"/>
            <ac:spMk id="11" creationId="{79B2D801-8BB1-4C75-8FEA-D11CEDF0CFBD}"/>
          </ac:spMkLst>
        </pc:spChg>
        <pc:picChg chg="del">
          <ac:chgData name="Gray, Kristina" userId="f43bb7ec-02aa-4922-ad0b-7962462d9867" providerId="ADAL" clId="{4A933B9D-27C5-46C8-A84A-EF27E6BB389C}" dt="2023-06-28T15:10:03.254" v="74" actId="478"/>
          <ac:picMkLst>
            <pc:docMk/>
            <pc:sldMk cId="369505941" sldId="271"/>
            <ac:picMk id="8" creationId="{9922B137-9334-43C4-844C-CC2699865E3E}"/>
          </ac:picMkLst>
        </pc:picChg>
        <pc:picChg chg="del">
          <ac:chgData name="Gray, Kristina" userId="f43bb7ec-02aa-4922-ad0b-7962462d9867" providerId="ADAL" clId="{4A933B9D-27C5-46C8-A84A-EF27E6BB389C}" dt="2023-06-28T15:10:03.877" v="75" actId="478"/>
          <ac:picMkLst>
            <pc:docMk/>
            <pc:sldMk cId="369505941" sldId="271"/>
            <ac:picMk id="9" creationId="{0DA79DB6-6A73-487C-85A1-9C90FA9CAFD7}"/>
          </ac:picMkLst>
        </pc:picChg>
      </pc:sldChg>
      <pc:sldChg chg="addSp delSp modSp add mod">
        <pc:chgData name="Gray, Kristina" userId="f43bb7ec-02aa-4922-ad0b-7962462d9867" providerId="ADAL" clId="{4A933B9D-27C5-46C8-A84A-EF27E6BB389C}" dt="2023-06-30T15:17:20.551" v="445" actId="20577"/>
        <pc:sldMkLst>
          <pc:docMk/>
          <pc:sldMk cId="4152544355" sldId="272"/>
        </pc:sldMkLst>
        <pc:spChg chg="mod">
          <ac:chgData name="Gray, Kristina" userId="f43bb7ec-02aa-4922-ad0b-7962462d9867" providerId="ADAL" clId="{4A933B9D-27C5-46C8-A84A-EF27E6BB389C}" dt="2023-06-28T16:49:32.916" v="366" actId="1076"/>
          <ac:spMkLst>
            <pc:docMk/>
            <pc:sldMk cId="4152544355" sldId="272"/>
            <ac:spMk id="2" creationId="{C6F0630D-F20D-48CF-B918-7193CE10C876}"/>
          </ac:spMkLst>
        </pc:spChg>
        <pc:spChg chg="del">
          <ac:chgData name="Gray, Kristina" userId="f43bb7ec-02aa-4922-ad0b-7962462d9867" providerId="ADAL" clId="{4A933B9D-27C5-46C8-A84A-EF27E6BB389C}" dt="2023-06-28T15:10:43.656" v="85" actId="478"/>
          <ac:spMkLst>
            <pc:docMk/>
            <pc:sldMk cId="4152544355" sldId="272"/>
            <ac:spMk id="3" creationId="{089D3375-BAAA-4F23-A267-E5605B9419AB}"/>
          </ac:spMkLst>
        </pc:spChg>
        <pc:spChg chg="add del mod">
          <ac:chgData name="Gray, Kristina" userId="f43bb7ec-02aa-4922-ad0b-7962462d9867" providerId="ADAL" clId="{4A933B9D-27C5-46C8-A84A-EF27E6BB389C}" dt="2023-06-28T15:10:46.900" v="87" actId="478"/>
          <ac:spMkLst>
            <pc:docMk/>
            <pc:sldMk cId="4152544355" sldId="272"/>
            <ac:spMk id="5" creationId="{AFD64A0A-49B8-4843-B9C9-1D476036EF8A}"/>
          </ac:spMkLst>
        </pc:spChg>
        <pc:spChg chg="del">
          <ac:chgData name="Gray, Kristina" userId="f43bb7ec-02aa-4922-ad0b-7962462d9867" providerId="ADAL" clId="{4A933B9D-27C5-46C8-A84A-EF27E6BB389C}" dt="2023-06-28T15:10:42.306" v="84" actId="478"/>
          <ac:spMkLst>
            <pc:docMk/>
            <pc:sldMk cId="4152544355" sldId="272"/>
            <ac:spMk id="7" creationId="{1CB10D34-6ECE-4BE7-93C6-44A0A3D7797A}"/>
          </ac:spMkLst>
        </pc:spChg>
        <pc:spChg chg="add mod">
          <ac:chgData name="Gray, Kristina" userId="f43bb7ec-02aa-4922-ad0b-7962462d9867" providerId="ADAL" clId="{4A933B9D-27C5-46C8-A84A-EF27E6BB389C}" dt="2023-06-30T15:17:20.551" v="445" actId="20577"/>
          <ac:spMkLst>
            <pc:docMk/>
            <pc:sldMk cId="4152544355" sldId="272"/>
            <ac:spMk id="9" creationId="{2D8C777A-8CFA-4E5C-91AC-93735D597E74}"/>
          </ac:spMkLst>
        </pc:spChg>
        <pc:picChg chg="del">
          <ac:chgData name="Gray, Kristina" userId="f43bb7ec-02aa-4922-ad0b-7962462d9867" providerId="ADAL" clId="{4A933B9D-27C5-46C8-A84A-EF27E6BB389C}" dt="2023-06-28T15:10:39.447" v="83" actId="478"/>
          <ac:picMkLst>
            <pc:docMk/>
            <pc:sldMk cId="4152544355" sldId="272"/>
            <ac:picMk id="6" creationId="{44874061-A3EA-4976-B017-4E151D7F466D}"/>
          </ac:picMkLst>
        </pc:picChg>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pChg chg="mod">
          <ac:chgData name="Gray, Kristina" userId="f43bb7ec-02aa-4922-ad0b-7962462d9867" providerId="ADAL" clId="{4A933B9D-27C5-46C8-A84A-EF27E6BB389C}" dt="2023-06-28T16:50:28.096" v="398" actId="1076"/>
          <ac:spMkLst>
            <pc:docMk/>
            <pc:sldMk cId="3379469411" sldId="273"/>
            <ac:spMk id="2" creationId="{492167A0-D444-8401-311B-78A2CECCCCA1}"/>
          </ac:spMkLst>
        </pc:spChg>
        <pc:spChg chg="mod">
          <ac:chgData name="Gray, Kristina" userId="f43bb7ec-02aa-4922-ad0b-7962462d9867" providerId="ADAL" clId="{4A933B9D-27C5-46C8-A84A-EF27E6BB389C}" dt="2023-06-30T15:18:34.043" v="458" actId="20577"/>
          <ac:spMkLst>
            <pc:docMk/>
            <pc:sldMk cId="3379469411" sldId="273"/>
            <ac:spMk id="5" creationId="{C1BA7A40-782F-4A2A-9328-ADC0DAF9EB35}"/>
          </ac:spMkLst>
        </pc:spChg>
        <pc:picChg chg="del">
          <ac:chgData name="Gray, Kristina" userId="f43bb7ec-02aa-4922-ad0b-7962462d9867" providerId="ADAL" clId="{4A933B9D-27C5-46C8-A84A-EF27E6BB389C}" dt="2023-06-28T16:26:10.283" v="133" actId="478"/>
          <ac:picMkLst>
            <pc:docMk/>
            <pc:sldMk cId="3379469411" sldId="273"/>
            <ac:picMk id="4" creationId="{72CFB537-B36E-A03A-B62B-71A09449A582}"/>
          </ac:picMkLst>
        </pc:picChg>
      </pc:sldChg>
      <pc:sldChg chg="modSp add del mod">
        <pc:chgData name="Gray, Kristina" userId="f43bb7ec-02aa-4922-ad0b-7962462d9867" providerId="ADAL" clId="{4A933B9D-27C5-46C8-A84A-EF27E6BB389C}" dt="2023-06-28T16:25:15.143" v="123" actId="2696"/>
        <pc:sldMkLst>
          <pc:docMk/>
          <pc:sldMk cId="4169580554" sldId="273"/>
        </pc:sldMkLst>
        <pc:spChg chg="mod">
          <ac:chgData name="Gray, Kristina" userId="f43bb7ec-02aa-4922-ad0b-7962462d9867" providerId="ADAL" clId="{4A933B9D-27C5-46C8-A84A-EF27E6BB389C}" dt="2023-06-28T16:24:44.533" v="118" actId="20577"/>
          <ac:spMkLst>
            <pc:docMk/>
            <pc:sldMk cId="4169580554" sldId="273"/>
            <ac:spMk id="2" creationId="{C6F0630D-F20D-48CF-B918-7193CE10C876}"/>
          </ac:spMkLst>
        </pc:spChg>
        <pc:spChg chg="mod">
          <ac:chgData name="Gray, Kristina" userId="f43bb7ec-02aa-4922-ad0b-7962462d9867" providerId="ADAL" clId="{4A933B9D-27C5-46C8-A84A-EF27E6BB389C}" dt="2023-06-28T16:25:01.003" v="122"/>
          <ac:spMkLst>
            <pc:docMk/>
            <pc:sldMk cId="4169580554" sldId="273"/>
            <ac:spMk id="9" creationId="{2D8C777A-8CFA-4E5C-91AC-93735D597E74}"/>
          </ac:spMkLst>
        </pc:spChg>
      </pc:sldChg>
      <pc:sldChg chg="modSp add mod ord addCm delCm">
        <pc:chgData name="Gray, Kristina" userId="f43bb7ec-02aa-4922-ad0b-7962462d9867" providerId="ADAL" clId="{4A933B9D-27C5-46C8-A84A-EF27E6BB389C}" dt="2023-07-03T15:34:50.400" v="501"/>
        <pc:sldMkLst>
          <pc:docMk/>
          <pc:sldMk cId="2690309308" sldId="274"/>
        </pc:sldMkLst>
        <pc:spChg chg="mod">
          <ac:chgData name="Gray, Kristina" userId="f43bb7ec-02aa-4922-ad0b-7962462d9867" providerId="ADAL" clId="{4A933B9D-27C5-46C8-A84A-EF27E6BB389C}" dt="2023-06-28T16:46:31.699" v="305" actId="1076"/>
          <ac:spMkLst>
            <pc:docMk/>
            <pc:sldMk cId="2690309308" sldId="274"/>
            <ac:spMk id="2" creationId="{492167A0-D444-8401-311B-78A2CECCCCA1}"/>
          </ac:spMkLst>
        </pc:spChg>
        <pc:spChg chg="mod">
          <ac:chgData name="Gray, Kristina" userId="f43bb7ec-02aa-4922-ad0b-7962462d9867" providerId="ADAL" clId="{4A933B9D-27C5-46C8-A84A-EF27E6BB389C}" dt="2023-06-28T16:46:52.386" v="313" actId="1076"/>
          <ac:spMkLst>
            <pc:docMk/>
            <pc:sldMk cId="2690309308" sldId="274"/>
            <ac:spMk id="5" creationId="{C1BA7A40-782F-4A2A-9328-ADC0DAF9EB35}"/>
          </ac:spMkLst>
        </pc:spChg>
      </pc:sldChg>
      <pc:sldChg chg="modSp add mod">
        <pc:chgData name="Gray, Kristina" userId="f43bb7ec-02aa-4922-ad0b-7962462d9867" providerId="ADAL" clId="{4A933B9D-27C5-46C8-A84A-EF27E6BB389C}" dt="2023-06-28T16:52:15.613" v="413" actId="1076"/>
        <pc:sldMkLst>
          <pc:docMk/>
          <pc:sldMk cId="1464245068" sldId="275"/>
        </pc:sldMkLst>
        <pc:spChg chg="mod">
          <ac:chgData name="Gray, Kristina" userId="f43bb7ec-02aa-4922-ad0b-7962462d9867" providerId="ADAL" clId="{4A933B9D-27C5-46C8-A84A-EF27E6BB389C}" dt="2023-06-28T16:52:15.613" v="413" actId="1076"/>
          <ac:spMkLst>
            <pc:docMk/>
            <pc:sldMk cId="1464245068" sldId="275"/>
            <ac:spMk id="2" creationId="{492167A0-D444-8401-311B-78A2CECCCCA1}"/>
          </ac:spMkLst>
        </pc:spChg>
        <pc:spChg chg="mod">
          <ac:chgData name="Gray, Kristina" userId="f43bb7ec-02aa-4922-ad0b-7962462d9867" providerId="ADAL" clId="{4A933B9D-27C5-46C8-A84A-EF27E6BB389C}" dt="2023-06-28T16:52:09.783" v="412" actId="20577"/>
          <ac:spMkLst>
            <pc:docMk/>
            <pc:sldMk cId="1464245068" sldId="275"/>
            <ac:spMk id="5" creationId="{C1BA7A40-782F-4A2A-9328-ADC0DAF9EB35}"/>
          </ac:spMkLst>
        </pc:spChg>
      </pc:sldChg>
      <pc:sldChg chg="delSp modSp new mod ord">
        <pc:chgData name="Gray, Kristina" userId="f43bb7ec-02aa-4922-ad0b-7962462d9867" providerId="ADAL" clId="{4A933B9D-27C5-46C8-A84A-EF27E6BB389C}" dt="2023-06-28T16:43:59.457" v="245" actId="1076"/>
        <pc:sldMkLst>
          <pc:docMk/>
          <pc:sldMk cId="177375496" sldId="276"/>
        </pc:sldMkLst>
        <pc:spChg chg="mod">
          <ac:chgData name="Gray, Kristina" userId="f43bb7ec-02aa-4922-ad0b-7962462d9867" providerId="ADAL" clId="{4A933B9D-27C5-46C8-A84A-EF27E6BB389C}" dt="2023-06-28T16:43:59.457" v="245" actId="1076"/>
          <ac:spMkLst>
            <pc:docMk/>
            <pc:sldMk cId="177375496" sldId="276"/>
            <ac:spMk id="2" creationId="{C295ADC2-70F1-44E4-97F7-AB9710E1374F}"/>
          </ac:spMkLst>
        </pc:spChg>
        <pc:spChg chg="del">
          <ac:chgData name="Gray, Kristina" userId="f43bb7ec-02aa-4922-ad0b-7962462d9867" providerId="ADAL" clId="{4A933B9D-27C5-46C8-A84A-EF27E6BB389C}" dt="2023-06-28T16:43:54.385" v="243" actId="478"/>
          <ac:spMkLst>
            <pc:docMk/>
            <pc:sldMk cId="177375496" sldId="276"/>
            <ac:spMk id="3" creationId="{271224AB-941C-418D-AA4F-EF2FB8BCB630}"/>
          </ac:spMkLst>
        </pc:spChg>
      </pc:sldChg>
      <pc:sldChg chg="delSp modSp new mod">
        <pc:chgData name="Gray, Kristina" userId="f43bb7ec-02aa-4922-ad0b-7962462d9867" providerId="ADAL" clId="{4A933B9D-27C5-46C8-A84A-EF27E6BB389C}" dt="2023-06-28T16:52:28.273" v="414" actId="113"/>
        <pc:sldMkLst>
          <pc:docMk/>
          <pc:sldMk cId="1217912970" sldId="277"/>
        </pc:sldMkLst>
        <pc:spChg chg="mod">
          <ac:chgData name="Gray, Kristina" userId="f43bb7ec-02aa-4922-ad0b-7962462d9867" providerId="ADAL" clId="{4A933B9D-27C5-46C8-A84A-EF27E6BB389C}" dt="2023-06-28T16:52:28.273" v="414" actId="113"/>
          <ac:spMkLst>
            <pc:docMk/>
            <pc:sldMk cId="1217912970" sldId="277"/>
            <ac:spMk id="2" creationId="{C0F6CC02-4AAE-443A-B57D-A83771EA38F3}"/>
          </ac:spMkLst>
        </pc:spChg>
        <pc:spChg chg="del mod">
          <ac:chgData name="Gray, Kristina" userId="f43bb7ec-02aa-4922-ad0b-7962462d9867" providerId="ADAL" clId="{4A933B9D-27C5-46C8-A84A-EF27E6BB389C}" dt="2023-06-28T16:47:21.972" v="322" actId="478"/>
          <ac:spMkLst>
            <pc:docMk/>
            <pc:sldMk cId="1217912970" sldId="277"/>
            <ac:spMk id="3" creationId="{1F3EA244-80CE-468A-A8A7-FA37D174433F}"/>
          </ac:spMkLst>
        </pc:spChg>
      </pc:sldChg>
      <pc:sldChg chg="delSp modSp new del mod ord">
        <pc:chgData name="Gray, Kristina" userId="f43bb7ec-02aa-4922-ad0b-7962462d9867" providerId="ADAL" clId="{4A933B9D-27C5-46C8-A84A-EF27E6BB389C}" dt="2023-07-03T14:07:30.467" v="496" actId="47"/>
        <pc:sldMkLst>
          <pc:docMk/>
          <pc:sldMk cId="1409558657" sldId="278"/>
        </pc:sldMkLst>
        <pc:spChg chg="mod">
          <ac:chgData name="Gray, Kristina" userId="f43bb7ec-02aa-4922-ad0b-7962462d9867" providerId="ADAL" clId="{4A933B9D-27C5-46C8-A84A-EF27E6BB389C}" dt="2023-06-28T16:52:35.622" v="419" actId="113"/>
          <ac:spMkLst>
            <pc:docMk/>
            <pc:sldMk cId="1409558657" sldId="278"/>
            <ac:spMk id="2" creationId="{3F5D5919-5138-4100-B1F7-C98335389135}"/>
          </ac:spMkLst>
        </pc:spChg>
        <pc:spChg chg="del">
          <ac:chgData name="Gray, Kristina" userId="f43bb7ec-02aa-4922-ad0b-7962462d9867" providerId="ADAL" clId="{4A933B9D-27C5-46C8-A84A-EF27E6BB389C}" dt="2023-06-28T16:52:37.003" v="420" actId="478"/>
          <ac:spMkLst>
            <pc:docMk/>
            <pc:sldMk cId="1409558657" sldId="278"/>
            <ac:spMk id="3" creationId="{C9D86B37-F632-49E8-BF81-D34287E7BBF0}"/>
          </ac:spMkLst>
        </pc:spChg>
      </pc:sldChg>
      <pc:sldChg chg="delSp modSp new mod ord">
        <pc:chgData name="Gray, Kristina" userId="f43bb7ec-02aa-4922-ad0b-7962462d9867" providerId="ADAL" clId="{4A933B9D-27C5-46C8-A84A-EF27E6BB389C}" dt="2023-06-28T16:43:45.344" v="231" actId="1076"/>
        <pc:sldMkLst>
          <pc:docMk/>
          <pc:sldMk cId="2463954891" sldId="279"/>
        </pc:sldMkLst>
        <pc:spChg chg="mod">
          <ac:chgData name="Gray, Kristina" userId="f43bb7ec-02aa-4922-ad0b-7962462d9867" providerId="ADAL" clId="{4A933B9D-27C5-46C8-A84A-EF27E6BB389C}" dt="2023-06-28T16:43:45.344" v="231" actId="1076"/>
          <ac:spMkLst>
            <pc:docMk/>
            <pc:sldMk cId="2463954891" sldId="279"/>
            <ac:spMk id="2" creationId="{BCB46D57-70E4-420F-A9B8-4736FDEF9B54}"/>
          </ac:spMkLst>
        </pc:spChg>
        <pc:spChg chg="del">
          <ac:chgData name="Gray, Kristina" userId="f43bb7ec-02aa-4922-ad0b-7962462d9867" providerId="ADAL" clId="{4A933B9D-27C5-46C8-A84A-EF27E6BB389C}" dt="2023-06-28T16:43:40.356" v="225" actId="478"/>
          <ac:spMkLst>
            <pc:docMk/>
            <pc:sldMk cId="2463954891" sldId="279"/>
            <ac:spMk id="3" creationId="{FE77500D-B35D-4D29-A4EF-118BEDAB371E}"/>
          </ac:spMkLst>
        </pc:spChg>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pChg chg="mod">
          <ac:chgData name="Gray, Kristina" userId="f43bb7ec-02aa-4922-ad0b-7962462d9867" providerId="ADAL" clId="{4A933B9D-27C5-46C8-A84A-EF27E6BB389C}" dt="2023-06-28T16:54:41.136" v="441" actId="20577"/>
          <ac:spMkLst>
            <pc:docMk/>
            <pc:sldMk cId="1796132119" sldId="280"/>
            <ac:spMk id="2" creationId="{C295ADC2-70F1-44E4-97F7-AB9710E1374F}"/>
          </ac:spMkLst>
        </pc:spChg>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pChg chg="mod">
          <ac:chgData name="Keating, Stewart" userId="S::stewart.keating@justice.gov.uk::bc032034-3b85-4c39-9f98-c0b2bcdcde83" providerId="AD" clId="Web-{4747F3C4-409D-4751-8924-4194EE17C0F6}" dt="2023-07-03T12:00:39.253" v="30" actId="20577"/>
          <ac:spMkLst>
            <pc:docMk/>
            <pc:sldMk cId="1796132119" sldId="280"/>
            <ac:spMk id="3" creationId="{C5AEAF61-7B77-517A-ED8F-E0468674E762}"/>
          </ac:spMkLst>
        </pc:spChg>
        <pc:spChg chg="mod">
          <ac:chgData name="Keating, Stewart" userId="S::stewart.keating@justice.gov.uk::bc032034-3b85-4c39-9f98-c0b2bcdcde83" providerId="AD" clId="Web-{4747F3C4-409D-4751-8924-4194EE17C0F6}" dt="2023-07-03T12:00:24.784" v="17" actId="1076"/>
          <ac:spMkLst>
            <pc:docMk/>
            <pc:sldMk cId="1796132119" sldId="280"/>
            <ac:spMk id="4" creationId="{6FDA7C83-0EA5-0BBA-335E-7ED6CBC461C2}"/>
          </ac:spMkLst>
        </pc:spChg>
        <pc:spChg chg="mod">
          <ac:chgData name="Keating, Stewart" userId="S::stewart.keating@justice.gov.uk::bc032034-3b85-4c39-9f98-c0b2bcdcde83" providerId="AD" clId="Web-{4747F3C4-409D-4751-8924-4194EE17C0F6}" dt="2023-07-03T12:00:24.799" v="18" actId="1076"/>
          <ac:spMkLst>
            <pc:docMk/>
            <pc:sldMk cId="1796132119" sldId="280"/>
            <ac:spMk id="5" creationId="{8FA073C8-B48B-D925-2E61-8FFA5F98A416}"/>
          </ac:spMkLst>
        </pc:spChg>
        <pc:spChg chg="add mod">
          <ac:chgData name="Keating, Stewart" userId="S::stewart.keating@justice.gov.uk::bc032034-3b85-4c39-9f98-c0b2bcdcde83" providerId="AD" clId="Web-{4747F3C4-409D-4751-8924-4194EE17C0F6}" dt="2023-07-03T12:01:33.428" v="105" actId="14100"/>
          <ac:spMkLst>
            <pc:docMk/>
            <pc:sldMk cId="1796132119" sldId="280"/>
            <ac:spMk id="8" creationId="{2D8B404A-AB7B-A8C5-A049-248D2DBFB682}"/>
          </ac:spMkLst>
        </pc:spChg>
        <pc:spChg chg="add mod">
          <ac:chgData name="Keating, Stewart" userId="S::stewart.keating@justice.gov.uk::bc032034-3b85-4c39-9f98-c0b2bcdcde83" providerId="AD" clId="Web-{4747F3C4-409D-4751-8924-4194EE17C0F6}" dt="2023-07-03T12:02:12.492" v="156" actId="20577"/>
          <ac:spMkLst>
            <pc:docMk/>
            <pc:sldMk cId="1796132119" sldId="280"/>
            <ac:spMk id="9" creationId="{2E5E3E74-D53C-872B-2885-8BD114EBE147}"/>
          </ac:spMkLst>
        </pc:spChg>
        <pc:cxnChg chg="add mod">
          <ac:chgData name="Keating, Stewart" userId="S::stewart.keating@justice.gov.uk::bc032034-3b85-4c39-9f98-c0b2bcdcde83" providerId="AD" clId="Web-{4747F3C4-409D-4751-8924-4194EE17C0F6}" dt="2023-07-03T12:00:24.799" v="19" actId="1076"/>
          <ac:cxnSpMkLst>
            <pc:docMk/>
            <pc:sldMk cId="1796132119" sldId="280"/>
            <ac:cxnSpMk id="6" creationId="{CAD812DB-B94E-C66E-BA85-236181C75102}"/>
          </ac:cxnSpMkLst>
        </pc:cxnChg>
        <pc:cxnChg chg="add mod">
          <ac:chgData name="Keating, Stewart" userId="S::stewart.keating@justice.gov.uk::bc032034-3b85-4c39-9f98-c0b2bcdcde83" providerId="AD" clId="Web-{4747F3C4-409D-4751-8924-4194EE17C0F6}" dt="2023-07-03T12:00:24.799" v="20" actId="1076"/>
          <ac:cxnSpMkLst>
            <pc:docMk/>
            <pc:sldMk cId="1796132119" sldId="280"/>
            <ac:cxnSpMk id="7" creationId="{D9A9D95A-56F6-0B10-7226-85D173A71D42}"/>
          </ac:cxnSpMkLst>
        </pc:cxnChg>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pChg chg="del">
          <ac:chgData name="Keating, Stewart" userId="S::stewart.keating@justice.gov.uk::bc032034-3b85-4c39-9f98-c0b2bcdcde83" providerId="AD" clId="Web-{AB91C3DC-965C-4BA3-8BBF-CE1C8D1E38BB}" dt="2023-07-03T10:02:52.616" v="44"/>
          <ac:spMkLst>
            <pc:docMk/>
            <pc:sldMk cId="918941083" sldId="264"/>
            <ac:spMk id="3" creationId="{399C9724-3B08-4D82-8616-D59992016EDB}"/>
          </ac:spMkLst>
        </pc:spChg>
        <pc:spChg chg="del">
          <ac:chgData name="Keating, Stewart" userId="S::stewart.keating@justice.gov.uk::bc032034-3b85-4c39-9f98-c0b2bcdcde83" providerId="AD" clId="Web-{AB91C3DC-965C-4BA3-8BBF-CE1C8D1E38BB}" dt="2023-07-03T10:03:50.246" v="101"/>
          <ac:spMkLst>
            <pc:docMk/>
            <pc:sldMk cId="918941083" sldId="264"/>
            <ac:spMk id="7" creationId="{CD09787A-0A63-49D2-990B-C5EC094869D3}"/>
          </ac:spMkLst>
        </pc:spChg>
        <pc:spChg chg="del">
          <ac:chgData name="Keating, Stewart" userId="S::stewart.keating@justice.gov.uk::bc032034-3b85-4c39-9f98-c0b2bcdcde83" providerId="AD" clId="Web-{AB91C3DC-965C-4BA3-8BBF-CE1C8D1E38BB}" dt="2023-07-03T10:02:47.647" v="41"/>
          <ac:spMkLst>
            <pc:docMk/>
            <pc:sldMk cId="918941083" sldId="264"/>
            <ac:spMk id="8" creationId="{B602E998-B040-4170-9578-48BE48EFAEBA}"/>
          </ac:spMkLst>
        </pc:spChg>
        <pc:spChg chg="mod">
          <ac:chgData name="Keating, Stewart" userId="S::stewart.keating@justice.gov.uk::bc032034-3b85-4c39-9f98-c0b2bcdcde83" providerId="AD" clId="Web-{AB91C3DC-965C-4BA3-8BBF-CE1C8D1E38BB}" dt="2023-07-03T10:05:44.067" v="129" actId="20577"/>
          <ac:spMkLst>
            <pc:docMk/>
            <pc:sldMk cId="918941083" sldId="264"/>
            <ac:spMk id="9" creationId="{D6FE9DB3-5C8C-4201-AEC1-E418A0C66106}"/>
          </ac:spMkLst>
        </pc:spChg>
        <pc:spChg chg="add mod ord">
          <ac:chgData name="Keating, Stewart" userId="S::stewart.keating@justice.gov.uk::bc032034-3b85-4c39-9f98-c0b2bcdcde83" providerId="AD" clId="Web-{AB91C3DC-965C-4BA3-8BBF-CE1C8D1E38BB}" dt="2023-07-03T10:03:41.370" v="58"/>
          <ac:spMkLst>
            <pc:docMk/>
            <pc:sldMk cId="918941083" sldId="264"/>
            <ac:spMk id="10" creationId="{388E0645-44C9-ABA9-2641-89DA34AD52BC}"/>
          </ac:spMkLst>
        </pc:spChg>
        <pc:spChg chg="del">
          <ac:chgData name="Keating, Stewart" userId="S::stewart.keating@justice.gov.uk::bc032034-3b85-4c39-9f98-c0b2bcdcde83" providerId="AD" clId="Web-{AB91C3DC-965C-4BA3-8BBF-CE1C8D1E38BB}" dt="2023-07-03T10:02:48.944" v="42"/>
          <ac:spMkLst>
            <pc:docMk/>
            <pc:sldMk cId="918941083" sldId="264"/>
            <ac:spMk id="15" creationId="{71BC824B-0F45-4C45-81A0-9F69517068E2}"/>
          </ac:spMkLst>
        </pc:spChg>
        <pc:spChg chg="add mod ord">
          <ac:chgData name="Keating, Stewart" userId="S::stewart.keating@justice.gov.uk::bc032034-3b85-4c39-9f98-c0b2bcdcde83" providerId="AD" clId="Web-{AB91C3DC-965C-4BA3-8BBF-CE1C8D1E38BB}" dt="2023-07-03T10:03:41.792" v="72"/>
          <ac:spMkLst>
            <pc:docMk/>
            <pc:sldMk cId="918941083" sldId="264"/>
            <ac:spMk id="18" creationId="{DBFB20D8-4B04-140E-7A0A-C619F1E10B0B}"/>
          </ac:spMkLst>
        </pc:spChg>
        <pc:spChg chg="del">
          <ac:chgData name="Keating, Stewart" userId="S::stewart.keating@justice.gov.uk::bc032034-3b85-4c39-9f98-c0b2bcdcde83" providerId="AD" clId="Web-{AB91C3DC-965C-4BA3-8BBF-CE1C8D1E38BB}" dt="2023-07-03T10:02:51.663" v="43"/>
          <ac:spMkLst>
            <pc:docMk/>
            <pc:sldMk cId="918941083" sldId="264"/>
            <ac:spMk id="19" creationId="{3305AF28-C90C-44BF-8247-454ADA6E4D9C}"/>
          </ac:spMkLst>
        </pc:spChg>
        <pc:spChg chg="add mod ord">
          <ac:chgData name="Keating, Stewart" userId="S::stewart.keating@justice.gov.uk::bc032034-3b85-4c39-9f98-c0b2bcdcde83" providerId="AD" clId="Web-{AB91C3DC-965C-4BA3-8BBF-CE1C8D1E38BB}" dt="2023-07-03T10:03:42.073" v="86"/>
          <ac:spMkLst>
            <pc:docMk/>
            <pc:sldMk cId="918941083" sldId="264"/>
            <ac:spMk id="25" creationId="{163816C1-B640-87E9-7B37-BA04333DA4C0}"/>
          </ac:spMkLst>
        </pc:spChg>
        <pc:spChg chg="add mod ord">
          <ac:chgData name="Keating, Stewart" userId="S::stewart.keating@justice.gov.uk::bc032034-3b85-4c39-9f98-c0b2bcdcde83" providerId="AD" clId="Web-{AB91C3DC-965C-4BA3-8BBF-CE1C8D1E38BB}" dt="2023-07-03T10:03:42.339" v="100"/>
          <ac:spMkLst>
            <pc:docMk/>
            <pc:sldMk cId="918941083" sldId="264"/>
            <ac:spMk id="27" creationId="{FC86845E-73AB-ED72-1FBB-06D7029A7D67}"/>
          </ac:spMkLst>
        </pc:spChg>
      </pc:sldChg>
      <pc:sldChg chg="delSp del">
        <pc:chgData name="Keating, Stewart" userId="S::stewart.keating@justice.gov.uk::bc032034-3b85-4c39-9f98-c0b2bcdcde83" providerId="AD" clId="Web-{AB91C3DC-965C-4BA3-8BBF-CE1C8D1E38BB}" dt="2023-07-03T10:04:24.201" v="106"/>
        <pc:sldMkLst>
          <pc:docMk/>
          <pc:sldMk cId="3699875438" sldId="265"/>
        </pc:sldMkLst>
        <pc:spChg chg="del">
          <ac:chgData name="Keating, Stewart" userId="S::stewart.keating@justice.gov.uk::bc032034-3b85-4c39-9f98-c0b2bcdcde83" providerId="AD" clId="Web-{AB91C3DC-965C-4BA3-8BBF-CE1C8D1E38BB}" dt="2023-07-03T10:04:16.420" v="103"/>
          <ac:spMkLst>
            <pc:docMk/>
            <pc:sldMk cId="3699875438" sldId="265"/>
            <ac:spMk id="9" creationId="{D6FE9DB3-5C8C-4201-AEC1-E418A0C66106}"/>
          </ac:spMkLst>
        </pc:spChg>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pChg chg="add mod ord">
          <ac:chgData name="Keating, Stewart" userId="S::stewart.keating@justice.gov.uk::bc032034-3b85-4c39-9f98-c0b2bcdcde83" providerId="AD" clId="Web-{AB91C3DC-965C-4BA3-8BBF-CE1C8D1E38BB}" dt="2023-07-03T10:07:42.311" v="137" actId="688"/>
          <ac:spMkLst>
            <pc:docMk/>
            <pc:sldMk cId="743017500" sldId="267"/>
            <ac:spMk id="3" creationId="{20B394CD-4A46-D9DB-EB9E-63F0467835BD}"/>
          </ac:spMkLst>
        </pc:spChg>
        <pc:spChg chg="del">
          <ac:chgData name="Keating, Stewart" userId="S::stewart.keating@justice.gov.uk::bc032034-3b85-4c39-9f98-c0b2bcdcde83" providerId="AD" clId="Web-{AB91C3DC-965C-4BA3-8BBF-CE1C8D1E38BB}" dt="2023-07-03T10:07:29.591" v="135"/>
          <ac:spMkLst>
            <pc:docMk/>
            <pc:sldMk cId="743017500" sldId="267"/>
            <ac:spMk id="8" creationId="{B602E998-B040-4170-9578-48BE48EFAEBA}"/>
          </ac:spMkLst>
        </pc:spChg>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pChg chg="add del mod">
          <ac:chgData name="Keating, Stewart" userId="S::stewart.keating@justice.gov.uk::bc032034-3b85-4c39-9f98-c0b2bcdcde83" providerId="AD" clId="Web-{AB91C3DC-965C-4BA3-8BBF-CE1C8D1E38BB}" dt="2023-07-03T10:09:54.149" v="159" actId="1076"/>
          <ac:spMkLst>
            <pc:docMk/>
            <pc:sldMk cId="666643154" sldId="284"/>
            <ac:spMk id="11" creationId="{37FCE082-9ECC-4F99-B5D0-AE564DA4215B}"/>
          </ac:spMkLst>
        </pc:spChg>
        <pc:spChg chg="add del mod">
          <ac:chgData name="Keating, Stewart" userId="S::stewart.keating@justice.gov.uk::bc032034-3b85-4c39-9f98-c0b2bcdcde83" providerId="AD" clId="Web-{AB91C3DC-965C-4BA3-8BBF-CE1C8D1E38BB}" dt="2023-07-03T10:10:15.010" v="169" actId="1076"/>
          <ac:spMkLst>
            <pc:docMk/>
            <pc:sldMk cId="666643154" sldId="284"/>
            <ac:spMk id="13" creationId="{A9BFAFFC-89E6-4F19-A31C-90FBFFDEEC89}"/>
          </ac:spMkLst>
        </pc:spChg>
        <pc:spChg chg="mod">
          <ac:chgData name="Keating, Stewart" userId="S::stewart.keating@justice.gov.uk::bc032034-3b85-4c39-9f98-c0b2bcdcde83" providerId="AD" clId="Web-{AB91C3DC-965C-4BA3-8BBF-CE1C8D1E38BB}" dt="2023-07-03T10:10:42.528" v="185" actId="1076"/>
          <ac:spMkLst>
            <pc:docMk/>
            <pc:sldMk cId="666643154" sldId="284"/>
            <ac:spMk id="14" creationId="{3D5E516D-71A6-4372-9642-C97AF762604A}"/>
          </ac:spMkLst>
        </pc:spChg>
        <pc:spChg chg="mod">
          <ac:chgData name="Keating, Stewart" userId="S::stewart.keating@justice.gov.uk::bc032034-3b85-4c39-9f98-c0b2bcdcde83" providerId="AD" clId="Web-{AB91C3DC-965C-4BA3-8BBF-CE1C8D1E38BB}" dt="2023-07-03T10:10:26.745" v="176" actId="1076"/>
          <ac:spMkLst>
            <pc:docMk/>
            <pc:sldMk cId="666643154" sldId="284"/>
            <ac:spMk id="17" creationId="{97E426D2-A8D4-4F6E-BD0A-C72FB668E1B2}"/>
          </ac:spMkLst>
        </pc:spChg>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pChg chg="add del mod">
          <ac:chgData name="Keating, Stewart" userId="S::stewart.keating@justice.gov.uk::bc032034-3b85-4c39-9f98-c0b2bcdcde83" providerId="AD" clId="Web-{AB91C3DC-965C-4BA3-8BBF-CE1C8D1E38BB}" dt="2023-07-03T10:11:57.112" v="219" actId="1076"/>
          <ac:spMkLst>
            <pc:docMk/>
            <pc:sldMk cId="151923151" sldId="285"/>
            <ac:spMk id="2" creationId="{81DF9535-F3AB-4635-8A69-19F541568E44}"/>
          </ac:spMkLst>
        </pc:spChg>
        <pc:spChg chg="add del mod">
          <ac:chgData name="Keating, Stewart" userId="S::stewart.keating@justice.gov.uk::bc032034-3b85-4c39-9f98-c0b2bcdcde83" providerId="AD" clId="Web-{AB91C3DC-965C-4BA3-8BBF-CE1C8D1E38BB}" dt="2023-07-03T10:11:17.843" v="192" actId="1076"/>
          <ac:spMkLst>
            <pc:docMk/>
            <pc:sldMk cId="151923151" sldId="285"/>
            <ac:spMk id="11" creationId="{37FCE082-9ECC-4F99-B5D0-AE564DA4215B}"/>
          </ac:spMkLst>
        </pc:spChg>
        <pc:spChg chg="mod">
          <ac:chgData name="Keating, Stewart" userId="S::stewart.keating@justice.gov.uk::bc032034-3b85-4c39-9f98-c0b2bcdcde83" providerId="AD" clId="Web-{AB91C3DC-965C-4BA3-8BBF-CE1C8D1E38BB}" dt="2023-07-03T10:11:32.735" v="202" actId="1076"/>
          <ac:spMkLst>
            <pc:docMk/>
            <pc:sldMk cId="151923151" sldId="285"/>
            <ac:spMk id="13" creationId="{A9BFAFFC-89E6-4F19-A31C-90FBFFDEEC89}"/>
          </ac:spMkLst>
        </pc:spChg>
        <pc:spChg chg="mod">
          <ac:chgData name="Keating, Stewart" userId="S::stewart.keating@justice.gov.uk::bc032034-3b85-4c39-9f98-c0b2bcdcde83" providerId="AD" clId="Web-{AB91C3DC-965C-4BA3-8BBF-CE1C8D1E38BB}" dt="2023-07-03T10:11:41.829" v="212" actId="1076"/>
          <ac:spMkLst>
            <pc:docMk/>
            <pc:sldMk cId="151923151" sldId="285"/>
            <ac:spMk id="17" creationId="{97E426D2-A8D4-4F6E-BD0A-C72FB668E1B2}"/>
          </ac:spMkLst>
        </pc:spChg>
        <pc:spChg chg="del">
          <ac:chgData name="Keating, Stewart" userId="S::stewart.keating@justice.gov.uk::bc032034-3b85-4c39-9f98-c0b2bcdcde83" providerId="AD" clId="Web-{AB91C3DC-965C-4BA3-8BBF-CE1C8D1E38BB}" dt="2023-07-03T09:59:25.241" v="3"/>
          <ac:spMkLst>
            <pc:docMk/>
            <pc:sldMk cId="151923151" sldId="285"/>
            <ac:spMk id="20" creationId="{F0175EE0-47C3-4222-9FD0-48CD7D2679D8}"/>
          </ac:spMkLst>
        </pc:spChg>
        <pc:spChg chg="del">
          <ac:chgData name="Keating, Stewart" userId="S::stewart.keating@justice.gov.uk::bc032034-3b85-4c39-9f98-c0b2bcdcde83" providerId="AD" clId="Web-{AB91C3DC-965C-4BA3-8BBF-CE1C8D1E38BB}" dt="2023-07-03T09:59:30.819" v="7"/>
          <ac:spMkLst>
            <pc:docMk/>
            <pc:sldMk cId="151923151" sldId="285"/>
            <ac:spMk id="21" creationId="{4EC01F01-1287-4D8D-877C-AA979818749D}"/>
          </ac:spMkLst>
        </pc:spChg>
        <pc:spChg chg="del">
          <ac:chgData name="Keating, Stewart" userId="S::stewart.keating@justice.gov.uk::bc032034-3b85-4c39-9f98-c0b2bcdcde83" providerId="AD" clId="Web-{AB91C3DC-965C-4BA3-8BBF-CE1C8D1E38BB}" dt="2023-07-03T09:59:22.694" v="2"/>
          <ac:spMkLst>
            <pc:docMk/>
            <pc:sldMk cId="151923151" sldId="285"/>
            <ac:spMk id="22" creationId="{F21B0AD0-D5A4-43D8-A998-F357519078C9}"/>
          </ac:spMkLst>
        </pc:spChg>
        <pc:spChg chg="del mod">
          <ac:chgData name="Keating, Stewart" userId="S::stewart.keating@justice.gov.uk::bc032034-3b85-4c39-9f98-c0b2bcdcde83" providerId="AD" clId="Web-{AB91C3DC-965C-4BA3-8BBF-CE1C8D1E38BB}" dt="2023-07-03T09:59:27.491" v="5"/>
          <ac:spMkLst>
            <pc:docMk/>
            <pc:sldMk cId="151923151" sldId="285"/>
            <ac:spMk id="23" creationId="{482CE1F7-F326-4DDB-B4E4-10CF2BF3CA8D}"/>
          </ac:spMkLst>
        </pc:spChg>
        <pc:spChg chg="del">
          <ac:chgData name="Keating, Stewart" userId="S::stewart.keating@justice.gov.uk::bc032034-3b85-4c39-9f98-c0b2bcdcde83" providerId="AD" clId="Web-{AB91C3DC-965C-4BA3-8BBF-CE1C8D1E38BB}" dt="2023-07-03T09:59:29.710" v="6"/>
          <ac:spMkLst>
            <pc:docMk/>
            <pc:sldMk cId="151923151" sldId="285"/>
            <ac:spMk id="26" creationId="{3860792C-805A-4C00-90D5-B5F7E7D5F985}"/>
          </ac:spMkLst>
        </pc:spChg>
        <pc:spChg chg="del">
          <ac:chgData name="Keating, Stewart" userId="S::stewart.keating@justice.gov.uk::bc032034-3b85-4c39-9f98-c0b2bcdcde83" providerId="AD" clId="Web-{AB91C3DC-965C-4BA3-8BBF-CE1C8D1E38BB}" dt="2023-07-03T09:59:22.537" v="1"/>
          <ac:spMkLst>
            <pc:docMk/>
            <pc:sldMk cId="151923151" sldId="285"/>
            <ac:spMk id="27" creationId="{CF1889C3-10B7-40E7-BFBF-B9F950F41F45}"/>
          </ac:spMkLst>
        </pc:spChg>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pChg chg="add mod ord">
          <ac:chgData name="Keating, Stewart" userId="S::stewart.keating@justice.gov.uk::bc032034-3b85-4c39-9f98-c0b2bcdcde83" providerId="AD" clId="Web-{AB91C3DC-965C-4BA3-8BBF-CE1C8D1E38BB}" dt="2023-07-03T10:01:40.892" v="23"/>
          <ac:spMkLst>
            <pc:docMk/>
            <pc:sldMk cId="3414951126" sldId="286"/>
            <ac:spMk id="3" creationId="{4BB57E1E-C79B-D0AA-9B5B-AF24390CEF28}"/>
          </ac:spMkLst>
        </pc:spChg>
        <pc:spChg chg="del">
          <ac:chgData name="Keating, Stewart" userId="S::stewart.keating@justice.gov.uk::bc032034-3b85-4c39-9f98-c0b2bcdcde83" providerId="AD" clId="Web-{AB91C3DC-965C-4BA3-8BBF-CE1C8D1E38BB}" dt="2023-07-03T10:01:19.875" v="19"/>
          <ac:spMkLst>
            <pc:docMk/>
            <pc:sldMk cId="3414951126" sldId="286"/>
            <ac:spMk id="7" creationId="{CD09787A-0A63-49D2-990B-C5EC094869D3}"/>
          </ac:spMkLst>
        </pc:spChg>
        <pc:spChg chg="del">
          <ac:chgData name="Keating, Stewart" userId="S::stewart.keating@justice.gov.uk::bc032034-3b85-4c39-9f98-c0b2bcdcde83" providerId="AD" clId="Web-{AB91C3DC-965C-4BA3-8BBF-CE1C8D1E38BB}" dt="2023-07-03T10:00:55.216" v="14"/>
          <ac:spMkLst>
            <pc:docMk/>
            <pc:sldMk cId="3414951126" sldId="286"/>
            <ac:spMk id="8" creationId="{B602E998-B040-4170-9578-48BE48EFAEBA}"/>
          </ac:spMkLst>
        </pc:spChg>
        <pc:spChg chg="mod">
          <ac:chgData name="Keating, Stewart" userId="S::stewart.keating@justice.gov.uk::bc032034-3b85-4c39-9f98-c0b2bcdcde83" providerId="AD" clId="Web-{AB91C3DC-965C-4BA3-8BBF-CE1C8D1E38BB}" dt="2023-07-03T10:14:02.731" v="285" actId="1076"/>
          <ac:spMkLst>
            <pc:docMk/>
            <pc:sldMk cId="3414951126" sldId="286"/>
            <ac:spMk id="11" creationId="{37FCE082-9ECC-4F99-B5D0-AE564DA4215B}"/>
          </ac:spMkLst>
        </pc:spChg>
        <pc:spChg chg="mod">
          <ac:chgData name="Keating, Stewart" userId="S::stewart.keating@justice.gov.uk::bc032034-3b85-4c39-9f98-c0b2bcdcde83" providerId="AD" clId="Web-{AB91C3DC-965C-4BA3-8BBF-CE1C8D1E38BB}" dt="2023-07-03T10:14:13.341" v="290" actId="1076"/>
          <ac:spMkLst>
            <pc:docMk/>
            <pc:sldMk cId="3414951126" sldId="286"/>
            <ac:spMk id="13" creationId="{A9BFAFFC-89E6-4F19-A31C-90FBFFDEEC89}"/>
          </ac:spMkLst>
        </pc:spChg>
        <pc:spChg chg="mod">
          <ac:chgData name="Keating, Stewart" userId="S::stewart.keating@justice.gov.uk::bc032034-3b85-4c39-9f98-c0b2bcdcde83" providerId="AD" clId="Web-{AB91C3DC-965C-4BA3-8BBF-CE1C8D1E38BB}" dt="2023-07-03T10:15:03.673" v="314" actId="1076"/>
          <ac:spMkLst>
            <pc:docMk/>
            <pc:sldMk cId="3414951126" sldId="286"/>
            <ac:spMk id="14" creationId="{501FD1A8-F6FF-473D-A330-82D0DD2161C3}"/>
          </ac:spMkLst>
        </pc:spChg>
        <pc:spChg chg="del">
          <ac:chgData name="Keating, Stewart" userId="S::stewart.keating@justice.gov.uk::bc032034-3b85-4c39-9f98-c0b2bcdcde83" providerId="AD" clId="Web-{AB91C3DC-965C-4BA3-8BBF-CE1C8D1E38BB}" dt="2023-07-03T10:00:53.466" v="13"/>
          <ac:spMkLst>
            <pc:docMk/>
            <pc:sldMk cId="3414951126" sldId="286"/>
            <ac:spMk id="15" creationId="{71BC824B-0F45-4C45-81A0-9F69517068E2}"/>
          </ac:spMkLst>
        </pc:spChg>
        <pc:spChg chg="mod">
          <ac:chgData name="Keating, Stewart" userId="S::stewart.keating@justice.gov.uk::bc032034-3b85-4c39-9f98-c0b2bcdcde83" providerId="AD" clId="Web-{AB91C3DC-965C-4BA3-8BBF-CE1C8D1E38BB}" dt="2023-07-03T10:14:21.998" v="300" actId="1076"/>
          <ac:spMkLst>
            <pc:docMk/>
            <pc:sldMk cId="3414951126" sldId="286"/>
            <ac:spMk id="17" creationId="{97E426D2-A8D4-4F6E-BD0A-C72FB668E1B2}"/>
          </ac:spMkLst>
        </pc:spChg>
        <pc:spChg chg="add mod ord">
          <ac:chgData name="Keating, Stewart" userId="S::stewart.keating@justice.gov.uk::bc032034-3b85-4c39-9f98-c0b2bcdcde83" providerId="AD" clId="Web-{AB91C3DC-965C-4BA3-8BBF-CE1C8D1E38BB}" dt="2023-07-03T10:01:45.345" v="24"/>
          <ac:spMkLst>
            <pc:docMk/>
            <pc:sldMk cId="3414951126" sldId="286"/>
            <ac:spMk id="19" creationId="{235DBC94-A562-F1F4-71E0-637E62A51F2A}"/>
          </ac:spMkLst>
        </pc:spChg>
        <pc:spChg chg="add mod ord">
          <ac:chgData name="Keating, Stewart" userId="S::stewart.keating@justice.gov.uk::bc032034-3b85-4c39-9f98-c0b2bcdcde83" providerId="AD" clId="Web-{AB91C3DC-965C-4BA3-8BBF-CE1C8D1E38BB}" dt="2023-07-03T10:14:56.235" v="313"/>
          <ac:spMkLst>
            <pc:docMk/>
            <pc:sldMk cId="3414951126" sldId="286"/>
            <ac:spMk id="21" creationId="{A3E726E7-35D3-8290-440D-2A91835AE888}"/>
          </ac:spMkLst>
        </pc:spChg>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pChg chg="del">
          <ac:chgData name="Keating, Stewart" userId="S::stewart.keating@justice.gov.uk::bc032034-3b85-4c39-9f98-c0b2bcdcde83" providerId="AD" clId="Web-{AB91C3DC-965C-4BA3-8BBF-CE1C8D1E38BB}" dt="2023-07-03T10:02:43.928" v="40"/>
          <ac:spMkLst>
            <pc:docMk/>
            <pc:sldMk cId="2253207670" sldId="287"/>
            <ac:spMk id="7" creationId="{CD09787A-0A63-49D2-990B-C5EC094869D3}"/>
          </ac:spMkLst>
        </pc:spChg>
        <pc:spChg chg="del">
          <ac:chgData name="Keating, Stewart" userId="S::stewart.keating@justice.gov.uk::bc032034-3b85-4c39-9f98-c0b2bcdcde83" providerId="AD" clId="Web-{AB91C3DC-965C-4BA3-8BBF-CE1C8D1E38BB}" dt="2023-07-03T10:01:52.065" v="25"/>
          <ac:spMkLst>
            <pc:docMk/>
            <pc:sldMk cId="2253207670" sldId="287"/>
            <ac:spMk id="8" creationId="{B602E998-B040-4170-9578-48BE48EFAEBA}"/>
          </ac:spMkLst>
        </pc:spChg>
        <pc:spChg chg="add mod ord">
          <ac:chgData name="Keating, Stewart" userId="S::stewart.keating@justice.gov.uk::bc032034-3b85-4c39-9f98-c0b2bcdcde83" providerId="AD" clId="Web-{AB91C3DC-965C-4BA3-8BBF-CE1C8D1E38BB}" dt="2023-07-03T10:02:31.005" v="37"/>
          <ac:spMkLst>
            <pc:docMk/>
            <pc:sldMk cId="2253207670" sldId="287"/>
            <ac:spMk id="9" creationId="{5D69B991-6E4E-DC2B-10EB-19124F7C336E}"/>
          </ac:spMkLst>
        </pc:spChg>
        <pc:spChg chg="mod">
          <ac:chgData name="Keating, Stewart" userId="S::stewart.keating@justice.gov.uk::bc032034-3b85-4c39-9f98-c0b2bcdcde83" providerId="AD" clId="Web-{AB91C3DC-965C-4BA3-8BBF-CE1C8D1E38BB}" dt="2023-07-03T10:15:31.597" v="325" actId="14100"/>
          <ac:spMkLst>
            <pc:docMk/>
            <pc:sldMk cId="2253207670" sldId="287"/>
            <ac:spMk id="11" creationId="{37FCE082-9ECC-4F99-B5D0-AE564DA4215B}"/>
          </ac:spMkLst>
        </pc:spChg>
        <pc:spChg chg="add mod ord">
          <ac:chgData name="Keating, Stewart" userId="S::stewart.keating@justice.gov.uk::bc032034-3b85-4c39-9f98-c0b2bcdcde83" providerId="AD" clId="Web-{AB91C3DC-965C-4BA3-8BBF-CE1C8D1E38BB}" dt="2023-07-03T10:02:35.474" v="38"/>
          <ac:spMkLst>
            <pc:docMk/>
            <pc:sldMk cId="2253207670" sldId="287"/>
            <ac:spMk id="12" creationId="{42A94FF1-1237-6AB5-FF54-99E706C2D36A}"/>
          </ac:spMkLst>
        </pc:spChg>
        <pc:spChg chg="mod">
          <ac:chgData name="Keating, Stewart" userId="S::stewart.keating@justice.gov.uk::bc032034-3b85-4c39-9f98-c0b2bcdcde83" providerId="AD" clId="Web-{AB91C3DC-965C-4BA3-8BBF-CE1C8D1E38BB}" dt="2023-07-03T10:15:44.676" v="336" actId="1076"/>
          <ac:spMkLst>
            <pc:docMk/>
            <pc:sldMk cId="2253207670" sldId="287"/>
            <ac:spMk id="13" creationId="{A9BFAFFC-89E6-4F19-A31C-90FBFFDEEC89}"/>
          </ac:spMkLst>
        </pc:spChg>
        <pc:spChg chg="add del mod">
          <ac:chgData name="Keating, Stewart" userId="S::stewart.keating@justice.gov.uk::bc032034-3b85-4c39-9f98-c0b2bcdcde83" providerId="AD" clId="Web-{AB91C3DC-965C-4BA3-8BBF-CE1C8D1E38BB}" dt="2023-07-03T10:16:12.287" v="361" actId="1076"/>
          <ac:spMkLst>
            <pc:docMk/>
            <pc:sldMk cId="2253207670" sldId="287"/>
            <ac:spMk id="14" creationId="{501FD1A8-F6FF-473D-A330-82D0DD2161C3}"/>
          </ac:spMkLst>
        </pc:spChg>
        <pc:spChg chg="del">
          <ac:chgData name="Keating, Stewart" userId="S::stewart.keating@justice.gov.uk::bc032034-3b85-4c39-9f98-c0b2bcdcde83" providerId="AD" clId="Web-{AB91C3DC-965C-4BA3-8BBF-CE1C8D1E38BB}" dt="2023-07-03T10:01:53.502" v="26"/>
          <ac:spMkLst>
            <pc:docMk/>
            <pc:sldMk cId="2253207670" sldId="287"/>
            <ac:spMk id="15" creationId="{71BC824B-0F45-4C45-81A0-9F69517068E2}"/>
          </ac:spMkLst>
        </pc:spChg>
        <pc:spChg chg="mod">
          <ac:chgData name="Keating, Stewart" userId="S::stewart.keating@justice.gov.uk::bc032034-3b85-4c39-9f98-c0b2bcdcde83" providerId="AD" clId="Web-{AB91C3DC-965C-4BA3-8BBF-CE1C8D1E38BB}" dt="2023-07-03T10:15:56.458" v="349" actId="14100"/>
          <ac:spMkLst>
            <pc:docMk/>
            <pc:sldMk cId="2253207670" sldId="287"/>
            <ac:spMk id="17" creationId="{97E426D2-A8D4-4F6E-BD0A-C72FB668E1B2}"/>
          </ac:spMkLst>
        </pc:spChg>
        <pc:spChg chg="del">
          <ac:chgData name="Keating, Stewart" userId="S::stewart.keating@justice.gov.uk::bc032034-3b85-4c39-9f98-c0b2bcdcde83" providerId="AD" clId="Web-{AB91C3DC-965C-4BA3-8BBF-CE1C8D1E38BB}" dt="2023-07-03T10:01:55.080" v="27"/>
          <ac:spMkLst>
            <pc:docMk/>
            <pc:sldMk cId="2253207670" sldId="287"/>
            <ac:spMk id="19" creationId="{3305AF28-C90C-44BF-8247-454ADA6E4D9C}"/>
          </ac:spMkLst>
        </pc:spChg>
        <pc:spChg chg="add mod ord">
          <ac:chgData name="Keating, Stewart" userId="S::stewart.keating@justice.gov.uk::bc032034-3b85-4c39-9f98-c0b2bcdcde83" providerId="AD" clId="Web-{AB91C3DC-965C-4BA3-8BBF-CE1C8D1E38BB}" dt="2023-07-03T10:02:38.631" v="39"/>
          <ac:spMkLst>
            <pc:docMk/>
            <pc:sldMk cId="2253207670" sldId="287"/>
            <ac:spMk id="23" creationId="{AE6B2F24-8F62-BE1A-F0EE-0F383BA42DD7}"/>
          </ac:spMkLst>
        </pc:spChg>
        <pc:spChg chg="add mod ord">
          <ac:chgData name="Keating, Stewart" userId="S::stewart.keating@justice.gov.uk::bc032034-3b85-4c39-9f98-c0b2bcdcde83" providerId="AD" clId="Web-{AB91C3DC-965C-4BA3-8BBF-CE1C8D1E38BB}" dt="2023-07-03T10:15:47.754" v="337"/>
          <ac:spMkLst>
            <pc:docMk/>
            <pc:sldMk cId="2253207670" sldId="287"/>
            <ac:spMk id="25" creationId="{BEDB70DD-7B7E-2BC9-E007-49FBB5B95672}"/>
          </ac:spMkLst>
        </pc:spChg>
      </pc:sldChg>
      <pc:sldChg chg="addSp delSp modSp">
        <pc:chgData name="Keating, Stewart" userId="S::stewart.keating@justice.gov.uk::bc032034-3b85-4c39-9f98-c0b2bcdcde83" providerId="AD" clId="Web-{AB91C3DC-965C-4BA3-8BBF-CE1C8D1E38BB}" dt="2023-07-03T10:08:48.675" v="145"/>
        <pc:sldMkLst>
          <pc:docMk/>
          <pc:sldMk cId="5260123" sldId="288"/>
        </pc:sldMkLst>
        <pc:spChg chg="add mod ord">
          <ac:chgData name="Keating, Stewart" userId="S::stewart.keating@justice.gov.uk::bc032034-3b85-4c39-9f98-c0b2bcdcde83" providerId="AD" clId="Web-{AB91C3DC-965C-4BA3-8BBF-CE1C8D1E38BB}" dt="2023-07-03T10:08:48.675" v="145"/>
          <ac:spMkLst>
            <pc:docMk/>
            <pc:sldMk cId="5260123" sldId="288"/>
            <ac:spMk id="3" creationId="{99982358-12F0-4ADA-EFEE-2C2027D33623}"/>
          </ac:spMkLst>
        </pc:spChg>
        <pc:spChg chg="del">
          <ac:chgData name="Keating, Stewart" userId="S::stewart.keating@justice.gov.uk::bc032034-3b85-4c39-9f98-c0b2bcdcde83" providerId="AD" clId="Web-{AB91C3DC-965C-4BA3-8BBF-CE1C8D1E38BB}" dt="2023-07-03T10:08:16.485" v="139"/>
          <ac:spMkLst>
            <pc:docMk/>
            <pc:sldMk cId="5260123" sldId="288"/>
            <ac:spMk id="8" creationId="{B602E998-B040-4170-9578-48BE48EFAEBA}"/>
          </ac:spMkLst>
        </pc:spChg>
      </pc:sldChg>
      <pc:sldChg chg="addSp delSp modSp">
        <pc:chgData name="Keating, Stewart" userId="S::stewart.keating@justice.gov.uk::bc032034-3b85-4c39-9f98-c0b2bcdcde83" providerId="AD" clId="Web-{AB91C3DC-965C-4BA3-8BBF-CE1C8D1E38BB}" dt="2023-07-03T10:09:22.350" v="149"/>
        <pc:sldMkLst>
          <pc:docMk/>
          <pc:sldMk cId="2881410088" sldId="289"/>
        </pc:sldMkLst>
        <pc:spChg chg="add mod ord">
          <ac:chgData name="Keating, Stewart" userId="S::stewart.keating@justice.gov.uk::bc032034-3b85-4c39-9f98-c0b2bcdcde83" providerId="AD" clId="Web-{AB91C3DC-965C-4BA3-8BBF-CE1C8D1E38BB}" dt="2023-07-03T10:09:22.350" v="149"/>
          <ac:spMkLst>
            <pc:docMk/>
            <pc:sldMk cId="2881410088" sldId="289"/>
            <ac:spMk id="3" creationId="{37FE65E4-7017-96A1-5D0A-453855D25868}"/>
          </ac:spMkLst>
        </pc:spChg>
        <pc:spChg chg="del">
          <ac:chgData name="Keating, Stewart" userId="S::stewart.keating@justice.gov.uk::bc032034-3b85-4c39-9f98-c0b2bcdcde83" providerId="AD" clId="Web-{AB91C3DC-965C-4BA3-8BBF-CE1C8D1E38BB}" dt="2023-07-03T10:09:03.973" v="146"/>
          <ac:spMkLst>
            <pc:docMk/>
            <pc:sldMk cId="2881410088" sldId="289"/>
            <ac:spMk id="8" creationId="{B602E998-B040-4170-9578-48BE48EFAEBA}"/>
          </ac:spMkLst>
        </pc:spChg>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pChg chg="mod">
          <ac:chgData name="Keating, Stewart" userId="S::stewart.keating@justice.gov.uk::bc032034-3b85-4c39-9f98-c0b2bcdcde83" providerId="AD" clId="Web-{AB91C3DC-965C-4BA3-8BBF-CE1C8D1E38BB}" dt="2023-07-03T10:13:10.164" v="274" actId="1076"/>
          <ac:spMkLst>
            <pc:docMk/>
            <pc:sldMk cId="1824301516" sldId="292"/>
            <ac:spMk id="2" creationId="{81DF9535-F3AB-4635-8A69-19F541568E44}"/>
          </ac:spMkLst>
        </pc:spChg>
        <pc:spChg chg="mod">
          <ac:chgData name="Keating, Stewart" userId="S::stewart.keating@justice.gov.uk::bc032034-3b85-4c39-9f98-c0b2bcdcde83" providerId="AD" clId="Web-{AB91C3DC-965C-4BA3-8BBF-CE1C8D1E38BB}" dt="2023-07-03T10:12:09.269" v="229" actId="1076"/>
          <ac:spMkLst>
            <pc:docMk/>
            <pc:sldMk cId="1824301516" sldId="292"/>
            <ac:spMk id="11" creationId="{37FCE082-9ECC-4F99-B5D0-AE564DA4215B}"/>
          </ac:spMkLst>
        </pc:spChg>
        <pc:spChg chg="mod">
          <ac:chgData name="Keating, Stewart" userId="S::stewart.keating@justice.gov.uk::bc032034-3b85-4c39-9f98-c0b2bcdcde83" providerId="AD" clId="Web-{AB91C3DC-965C-4BA3-8BBF-CE1C8D1E38BB}" dt="2023-07-03T10:12:24.035" v="235" actId="1076"/>
          <ac:spMkLst>
            <pc:docMk/>
            <pc:sldMk cId="1824301516" sldId="292"/>
            <ac:spMk id="13" creationId="{A9BFAFFC-89E6-4F19-A31C-90FBFFDEEC89}"/>
          </ac:spMkLst>
        </pc:spChg>
        <pc:spChg chg="mod">
          <ac:chgData name="Keating, Stewart" userId="S::stewart.keating@justice.gov.uk::bc032034-3b85-4c39-9f98-c0b2bcdcde83" providerId="AD" clId="Web-{AB91C3DC-965C-4BA3-8BBF-CE1C8D1E38BB}" dt="2023-07-03T10:12:59.116" v="264" actId="1076"/>
          <ac:spMkLst>
            <pc:docMk/>
            <pc:sldMk cId="1824301516" sldId="292"/>
            <ac:spMk id="17" creationId="{97E426D2-A8D4-4F6E-BD0A-C72FB668E1B2}"/>
          </ac:spMkLst>
        </pc:spChg>
        <pc:spChg chg="mod">
          <ac:chgData name="Keating, Stewart" userId="S::stewart.keating@justice.gov.uk::bc032034-3b85-4c39-9f98-c0b2bcdcde83" providerId="AD" clId="Web-{AB91C3DC-965C-4BA3-8BBF-CE1C8D1E38BB}" dt="2023-07-03T10:12:48.303" v="257" actId="1076"/>
          <ac:spMkLst>
            <pc:docMk/>
            <pc:sldMk cId="1824301516" sldId="292"/>
            <ac:spMk id="22" creationId="{F21B0AD0-D5A4-43D8-A998-F357519078C9}"/>
          </ac:spMkLst>
        </pc:spChg>
        <pc:spChg chg="mod">
          <ac:chgData name="Keating, Stewart" userId="S::stewart.keating@justice.gov.uk::bc032034-3b85-4c39-9f98-c0b2bcdcde83" providerId="AD" clId="Web-{AB91C3DC-965C-4BA3-8BBF-CE1C8D1E38BB}" dt="2023-07-03T10:12:36.818" v="246" actId="1076"/>
          <ac:spMkLst>
            <pc:docMk/>
            <pc:sldMk cId="1824301516" sldId="292"/>
            <ac:spMk id="23" creationId="{482CE1F7-F326-4DDB-B4E4-10CF2BF3CA8D}"/>
          </ac:spMkLst>
        </pc:spChg>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pChg chg="add">
          <ac:chgData name="Keating, Stewart" userId="S::stewart.keating@justice.gov.uk::bc032034-3b85-4c39-9f98-c0b2bcdcde83" providerId="AD" clId="Web-{AB91C3DC-965C-4BA3-8BBF-CE1C8D1E38BB}" dt="2023-07-03T10:04:20.248" v="105"/>
          <ac:spMkLst>
            <pc:docMk/>
            <pc:sldMk cId="942194967" sldId="293"/>
            <ac:spMk id="2" creationId="{D07DEE29-BCBE-CBE1-3C7F-C42907320E2E}"/>
          </ac:spMkLst>
        </pc:spChg>
        <pc:spChg chg="add mod ord">
          <ac:chgData name="Keating, Stewart" userId="S::stewart.keating@justice.gov.uk::bc032034-3b85-4c39-9f98-c0b2bcdcde83" providerId="AD" clId="Web-{AB91C3DC-965C-4BA3-8BBF-CE1C8D1E38BB}" dt="2023-07-03T10:05:51.411" v="130"/>
          <ac:spMkLst>
            <pc:docMk/>
            <pc:sldMk cId="942194967" sldId="293"/>
            <ac:spMk id="3" creationId="{03A22722-E2CD-2C05-E9F9-9F39A97DD355}"/>
          </ac:spMkLst>
        </pc:spChg>
        <pc:spChg chg="del">
          <ac:chgData name="Keating, Stewart" userId="S::stewart.keating@justice.gov.uk::bc032034-3b85-4c39-9f98-c0b2bcdcde83" providerId="AD" clId="Web-{AB91C3DC-965C-4BA3-8BBF-CE1C8D1E38BB}" dt="2023-07-03T10:04:18.701" v="104"/>
          <ac:spMkLst>
            <pc:docMk/>
            <pc:sldMk cId="942194967" sldId="293"/>
            <ac:spMk id="9" creationId="{D6FE9DB3-5C8C-4201-AEC1-E418A0C66106}"/>
          </ac:spMkLst>
        </pc:spChg>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pChg chg="add mod">
          <ac:chgData name="Keating, Stewart" userId="S::stewart.keating@justice.gov.uk::bc032034-3b85-4c39-9f98-c0b2bcdcde83" providerId="AD" clId="Web-{3BDEAA83-CB20-46B0-BA25-75226FD74D97}" dt="2023-07-03T08:09:17.727" v="8" actId="20577"/>
          <ac:spMkLst>
            <pc:docMk/>
            <pc:sldMk cId="539897124" sldId="290"/>
            <ac:spMk id="2" creationId="{A5494E2B-987A-1B3E-1277-8BF9C389A550}"/>
          </ac:spMkLst>
        </pc:spChg>
        <pc:spChg chg="add mod">
          <ac:chgData name="Keating, Stewart" userId="S::stewart.keating@justice.gov.uk::bc032034-3b85-4c39-9f98-c0b2bcdcde83" providerId="AD" clId="Web-{3BDEAA83-CB20-46B0-BA25-75226FD74D97}" dt="2023-07-03T08:11:11.230" v="3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pChg chg="mod">
          <ac:chgData name="Keating, Stewart" userId="S::stewart.keating@justice.gov.uk::bc032034-3b85-4c39-9f98-c0b2bcdcde83" providerId="AD" clId="Web-{32A98985-C253-4EE0-AE80-FFFC36D568C9}" dt="2023-07-03T12:08:55.712" v="201" actId="1076"/>
          <ac:spMkLst>
            <pc:docMk/>
            <pc:sldMk cId="918941083" sldId="264"/>
            <ac:spMk id="17" creationId="{97E426D2-A8D4-4F6E-BD0A-C72FB668E1B2}"/>
          </ac:spMkLst>
        </pc:spChg>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pChg chg="mod">
          <ac:chgData name="Keating, Stewart" userId="S::stewart.keating@justice.gov.uk::bc032034-3b85-4c39-9f98-c0b2bcdcde83" providerId="AD" clId="Web-{32A98985-C253-4EE0-AE80-FFFC36D568C9}" dt="2023-07-03T12:05:50.175" v="156"/>
          <ac:spMkLst>
            <pc:docMk/>
            <pc:sldMk cId="1796132119" sldId="280"/>
            <ac:spMk id="3" creationId="{C5AEAF61-7B77-517A-ED8F-E0468674E762}"/>
          </ac:spMkLst>
        </pc:spChg>
        <pc:spChg chg="mod">
          <ac:chgData name="Keating, Stewart" userId="S::stewart.keating@justice.gov.uk::bc032034-3b85-4c39-9f98-c0b2bcdcde83" providerId="AD" clId="Web-{32A98985-C253-4EE0-AE80-FFFC36D568C9}" dt="2023-07-03T12:05:59.269" v="157"/>
          <ac:spMkLst>
            <pc:docMk/>
            <pc:sldMk cId="1796132119" sldId="280"/>
            <ac:spMk id="4" creationId="{6FDA7C83-0EA5-0BBA-335E-7ED6CBC461C2}"/>
          </ac:spMkLst>
        </pc:spChg>
        <pc:spChg chg="mod">
          <ac:chgData name="Keating, Stewart" userId="S::stewart.keating@justice.gov.uk::bc032034-3b85-4c39-9f98-c0b2bcdcde83" providerId="AD" clId="Web-{32A98985-C253-4EE0-AE80-FFFC36D568C9}" dt="2023-07-03T12:06:14.051" v="160"/>
          <ac:spMkLst>
            <pc:docMk/>
            <pc:sldMk cId="1796132119" sldId="280"/>
            <ac:spMk id="5" creationId="{8FA073C8-B48B-D925-2E61-8FFA5F98A416}"/>
          </ac:spMkLst>
        </pc:spChg>
        <pc:spChg chg="mod">
          <ac:chgData name="Keating, Stewart" userId="S::stewart.keating@justice.gov.uk::bc032034-3b85-4c39-9f98-c0b2bcdcde83" providerId="AD" clId="Web-{32A98985-C253-4EE0-AE80-FFFC36D568C9}" dt="2023-07-03T12:05:34.440" v="152" actId="20577"/>
          <ac:spMkLst>
            <pc:docMk/>
            <pc:sldMk cId="1796132119" sldId="280"/>
            <ac:spMk id="8" creationId="{2D8B404A-AB7B-A8C5-A049-248D2DBFB682}"/>
          </ac:spMkLst>
        </pc:spChg>
        <pc:spChg chg="mod">
          <ac:chgData name="Keating, Stewart" userId="S::stewart.keating@justice.gov.uk::bc032034-3b85-4c39-9f98-c0b2bcdcde83" providerId="AD" clId="Web-{32A98985-C253-4EE0-AE80-FFFC36D568C9}" dt="2023-07-03T12:05:39.174" v="155" actId="20577"/>
          <ac:spMkLst>
            <pc:docMk/>
            <pc:sldMk cId="1796132119" sldId="280"/>
            <ac:spMk id="9" creationId="{2E5E3E74-D53C-872B-2885-8BD114EBE147}"/>
          </ac:spMkLst>
        </pc:spChg>
        <pc:spChg chg="add mod">
          <ac:chgData name="Keating, Stewart" userId="S::stewart.keating@justice.gov.uk::bc032034-3b85-4c39-9f98-c0b2bcdcde83" providerId="AD" clId="Web-{32A98985-C253-4EE0-AE80-FFFC36D568C9}" dt="2023-07-03T12:08:11.508" v="197" actId="20577"/>
          <ac:spMkLst>
            <pc:docMk/>
            <pc:sldMk cId="1796132119" sldId="280"/>
            <ac:spMk id="10" creationId="{2D7392B3-BD28-B564-D379-341044297BE9}"/>
          </ac:spMkLst>
        </pc:spChg>
        <pc:cxnChg chg="del mod">
          <ac:chgData name="Keating, Stewart" userId="S::stewart.keating@justice.gov.uk::bc032034-3b85-4c39-9f98-c0b2bcdcde83" providerId="AD" clId="Web-{32A98985-C253-4EE0-AE80-FFFC36D568C9}" dt="2023-07-03T12:06:52.255" v="165"/>
          <ac:cxnSpMkLst>
            <pc:docMk/>
            <pc:sldMk cId="1796132119" sldId="280"/>
            <ac:cxnSpMk id="6" creationId="{CAD812DB-B94E-C66E-BA85-236181C75102}"/>
          </ac:cxnSpMkLst>
        </pc:cxnChg>
        <pc:cxnChg chg="mod">
          <ac:chgData name="Keating, Stewart" userId="S::stewart.keating@justice.gov.uk::bc032034-3b85-4c39-9f98-c0b2bcdcde83" providerId="AD" clId="Web-{32A98985-C253-4EE0-AE80-FFFC36D568C9}" dt="2023-07-03T12:06:38.661" v="164"/>
          <ac:cxnSpMkLst>
            <pc:docMk/>
            <pc:sldMk cId="1796132119" sldId="280"/>
            <ac:cxnSpMk id="7" creationId="{D9A9D95A-56F6-0B10-7226-85D173A71D42}"/>
          </ac:cxnSpMkLst>
        </pc:cxnChg>
        <pc:cxnChg chg="add mod">
          <ac:chgData name="Keating, Stewart" userId="S::stewart.keating@justice.gov.uk::bc032034-3b85-4c39-9f98-c0b2bcdcde83" providerId="AD" clId="Web-{32A98985-C253-4EE0-AE80-FFFC36D568C9}" dt="2023-07-03T12:07:41.975" v="177"/>
          <ac:cxnSpMkLst>
            <pc:docMk/>
            <pc:sldMk cId="1796132119" sldId="280"/>
            <ac:cxnSpMk id="11" creationId="{60A76894-637B-6F81-8C8A-FD84046A0F9C}"/>
          </ac:cxnSpMkLst>
        </pc:cxnChg>
        <pc:cxnChg chg="add mod">
          <ac:chgData name="Keating, Stewart" userId="S::stewart.keating@justice.gov.uk::bc032034-3b85-4c39-9f98-c0b2bcdcde83" providerId="AD" clId="Web-{32A98985-C253-4EE0-AE80-FFFC36D568C9}" dt="2023-07-03T12:07:46.929" v="178"/>
          <ac:cxnSpMkLst>
            <pc:docMk/>
            <pc:sldMk cId="1796132119" sldId="280"/>
            <ac:cxnSpMk id="12" creationId="{5FE4A9AD-03C4-3B94-D8D6-16965590C3AC}"/>
          </ac:cxnSpMkLst>
        </pc:cxnChg>
      </pc:sldChg>
      <pc:sldChg chg="modSp">
        <pc:chgData name="Keating, Stewart" userId="S::stewart.keating@justice.gov.uk::bc032034-3b85-4c39-9f98-c0b2bcdcde83" providerId="AD" clId="Web-{32A98985-C253-4EE0-AE80-FFFC36D568C9}" dt="2023-07-03T12:10:08.418" v="215" actId="20577"/>
        <pc:sldMkLst>
          <pc:docMk/>
          <pc:sldMk cId="539897124" sldId="290"/>
        </pc:sldMkLst>
        <pc:spChg chg="mod">
          <ac:chgData name="Keating, Stewart" userId="S::stewart.keating@justice.gov.uk::bc032034-3b85-4c39-9f98-c0b2bcdcde83" providerId="AD" clId="Web-{32A98985-C253-4EE0-AE80-FFFC36D568C9}" dt="2023-07-03T12:10:08.418" v="215" actId="20577"/>
          <ac:spMkLst>
            <pc:docMk/>
            <pc:sldMk cId="539897124" sldId="290"/>
            <ac:spMk id="3" creationId="{319E56C9-C99B-82BB-D88E-BB92C0ADA424}"/>
          </ac:spMkLst>
        </pc:spChg>
      </pc:sldChg>
      <pc:sldChg chg="modSp">
        <pc:chgData name="Keating, Stewart" userId="S::stewart.keating@justice.gov.uk::bc032034-3b85-4c39-9f98-c0b2bcdcde83" providerId="AD" clId="Web-{32A98985-C253-4EE0-AE80-FFFC36D568C9}" dt="2023-07-03T12:09:04.634" v="202" actId="1076"/>
        <pc:sldMkLst>
          <pc:docMk/>
          <pc:sldMk cId="2519657126" sldId="294"/>
        </pc:sldMkLst>
        <pc:spChg chg="mod">
          <ac:chgData name="Keating, Stewart" userId="S::stewart.keating@justice.gov.uk::bc032034-3b85-4c39-9f98-c0b2bcdcde83" providerId="AD" clId="Web-{32A98985-C253-4EE0-AE80-FFFC36D568C9}" dt="2023-07-03T12:09:04.634" v="202" actId="1076"/>
          <ac:spMkLst>
            <pc:docMk/>
            <pc:sldMk cId="2519657126" sldId="294"/>
            <ac:spMk id="17" creationId="{97E426D2-A8D4-4F6E-BD0A-C72FB668E1B2}"/>
          </ac:spMkLst>
        </pc:spChg>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pChg chg="mod">
          <ac:chgData name="Ison, Graham" userId="ac16118c-999a-4a17-b03f-82145771d116" providerId="ADAL" clId="{57C470AE-14A9-0A4D-BFC5-FE1D77EEBF41}" dt="2023-06-29T12:28:06.111" v="295" actId="1076"/>
          <ac:spMkLst>
            <pc:docMk/>
            <pc:sldMk cId="3295109557" sldId="262"/>
            <ac:spMk id="4" creationId="{0980CE1F-27A2-8794-B62F-B3702DE97AA1}"/>
          </ac:spMkLst>
        </pc:spChg>
        <pc:spChg chg="add del">
          <ac:chgData name="Ison, Graham" userId="ac16118c-999a-4a17-b03f-82145771d116" providerId="ADAL" clId="{57C470AE-14A9-0A4D-BFC5-FE1D77EEBF41}" dt="2023-06-29T11:57:21.205" v="14" actId="22"/>
          <ac:spMkLst>
            <pc:docMk/>
            <pc:sldMk cId="3295109557" sldId="262"/>
            <ac:spMk id="6" creationId="{21549EB1-FDA6-B758-595B-C9C323FC4F7C}"/>
          </ac:spMkLst>
        </pc:spChg>
        <pc:spChg chg="add del mod">
          <ac:chgData name="Ison, Graham" userId="ac16118c-999a-4a17-b03f-82145771d116" providerId="ADAL" clId="{57C470AE-14A9-0A4D-BFC5-FE1D77EEBF41}" dt="2023-06-29T12:23:29.628" v="270" actId="478"/>
          <ac:spMkLst>
            <pc:docMk/>
            <pc:sldMk cId="3295109557" sldId="262"/>
            <ac:spMk id="7" creationId="{A745359B-E1A2-79CE-A2BE-1DCFDF629147}"/>
          </ac:spMkLst>
        </pc:spChg>
        <pc:spChg chg="mod">
          <ac:chgData name="Ison, Graham" userId="ac16118c-999a-4a17-b03f-82145771d116" providerId="ADAL" clId="{57C470AE-14A9-0A4D-BFC5-FE1D77EEBF41}" dt="2023-06-29T12:26:45.853" v="292" actId="20577"/>
          <ac:spMkLst>
            <pc:docMk/>
            <pc:sldMk cId="3295109557" sldId="262"/>
            <ac:spMk id="10" creationId="{BA5266CD-04C4-48EC-967F-24312633C621}"/>
          </ac:spMkLst>
        </pc:spChg>
        <pc:spChg chg="add del mod">
          <ac:chgData name="Ison, Graham" userId="ac16118c-999a-4a17-b03f-82145771d116" providerId="ADAL" clId="{57C470AE-14A9-0A4D-BFC5-FE1D77EEBF41}" dt="2023-06-29T12:03:37.724" v="83" actId="21"/>
          <ac:spMkLst>
            <pc:docMk/>
            <pc:sldMk cId="3295109557" sldId="262"/>
            <ac:spMk id="11" creationId="{326034C9-02E4-5E8D-C19E-AEF33E2236A3}"/>
          </ac:spMkLst>
        </pc:spChg>
        <pc:spChg chg="del mod topLvl">
          <ac:chgData name="Ison, Graham" userId="ac16118c-999a-4a17-b03f-82145771d116" providerId="ADAL" clId="{57C470AE-14A9-0A4D-BFC5-FE1D77EEBF41}" dt="2023-06-29T12:06:21.464" v="103" actId="478"/>
          <ac:spMkLst>
            <pc:docMk/>
            <pc:sldMk cId="3295109557" sldId="262"/>
            <ac:spMk id="15" creationId="{891351EC-6B91-FB8E-C006-82081ED61250}"/>
          </ac:spMkLst>
        </pc:spChg>
        <pc:spChg chg="mod">
          <ac:chgData name="Ison, Graham" userId="ac16118c-999a-4a17-b03f-82145771d116" providerId="ADAL" clId="{57C470AE-14A9-0A4D-BFC5-FE1D77EEBF41}" dt="2023-06-29T12:03:45.638" v="84"/>
          <ac:spMkLst>
            <pc:docMk/>
            <pc:sldMk cId="3295109557" sldId="262"/>
            <ac:spMk id="16" creationId="{A7A093A3-1369-99A6-CC2E-1CBD798B4187}"/>
          </ac:spMkLst>
        </pc:spChg>
        <pc:spChg chg="mod">
          <ac:chgData name="Ison, Graham" userId="ac16118c-999a-4a17-b03f-82145771d116" providerId="ADAL" clId="{57C470AE-14A9-0A4D-BFC5-FE1D77EEBF41}" dt="2023-06-29T12:24:48.803" v="280" actId="1076"/>
          <ac:spMkLst>
            <pc:docMk/>
            <pc:sldMk cId="3295109557" sldId="262"/>
            <ac:spMk id="17" creationId="{FEC73385-3EBC-3CD5-C9F8-C9FCF7859DEA}"/>
          </ac:spMkLst>
        </pc:spChg>
        <pc:spChg chg="mod">
          <ac:chgData name="Ison, Graham" userId="ac16118c-999a-4a17-b03f-82145771d116" providerId="ADAL" clId="{57C470AE-14A9-0A4D-BFC5-FE1D77EEBF41}" dt="2023-06-29T12:15:34.114" v="180" actId="1076"/>
          <ac:spMkLst>
            <pc:docMk/>
            <pc:sldMk cId="3295109557" sldId="262"/>
            <ac:spMk id="18" creationId="{78D65BFA-1CD5-FCDB-1C65-134266AC694A}"/>
          </ac:spMkLst>
        </pc:spChg>
        <pc:spChg chg="mod">
          <ac:chgData name="Ison, Graham" userId="ac16118c-999a-4a17-b03f-82145771d116" providerId="ADAL" clId="{57C470AE-14A9-0A4D-BFC5-FE1D77EEBF41}" dt="2023-06-29T12:24:54.620" v="281" actId="1076"/>
          <ac:spMkLst>
            <pc:docMk/>
            <pc:sldMk cId="3295109557" sldId="262"/>
            <ac:spMk id="19" creationId="{2BADDA7E-67D4-06DC-7EDF-DCDDC38ED718}"/>
          </ac:spMkLst>
        </pc:spChg>
        <pc:spChg chg="add del mod">
          <ac:chgData name="Ison, Graham" userId="ac16118c-999a-4a17-b03f-82145771d116" providerId="ADAL" clId="{57C470AE-14A9-0A4D-BFC5-FE1D77EEBF41}" dt="2023-06-29T12:08:22.973" v="134" actId="478"/>
          <ac:spMkLst>
            <pc:docMk/>
            <pc:sldMk cId="3295109557" sldId="262"/>
            <ac:spMk id="20" creationId="{0D88D35A-DB7F-3628-066D-41CC26F2DFEC}"/>
          </ac:spMkLst>
        </pc:spChg>
        <pc:spChg chg="del mod">
          <ac:chgData name="Ison, Graham" userId="ac16118c-999a-4a17-b03f-82145771d116" providerId="ADAL" clId="{57C470AE-14A9-0A4D-BFC5-FE1D77EEBF41}" dt="2023-06-29T12:07:23.367" v="116" actId="478"/>
          <ac:spMkLst>
            <pc:docMk/>
            <pc:sldMk cId="3295109557" sldId="262"/>
            <ac:spMk id="21" creationId="{9C2FA883-3C9C-6A8C-6BE1-F8600E5340D5}"/>
          </ac:spMkLst>
        </pc:spChg>
        <pc:spChg chg="del mod">
          <ac:chgData name="Ison, Graham" userId="ac16118c-999a-4a17-b03f-82145771d116" providerId="ADAL" clId="{57C470AE-14A9-0A4D-BFC5-FE1D77EEBF41}" dt="2023-06-29T12:07:25.321" v="117" actId="478"/>
          <ac:spMkLst>
            <pc:docMk/>
            <pc:sldMk cId="3295109557" sldId="262"/>
            <ac:spMk id="23" creationId="{11525BBB-26FB-3D83-BD8C-C7A6350AF63A}"/>
          </ac:spMkLst>
        </pc:spChg>
        <pc:spChg chg="del mod">
          <ac:chgData name="Ison, Graham" userId="ac16118c-999a-4a17-b03f-82145771d116" providerId="ADAL" clId="{57C470AE-14A9-0A4D-BFC5-FE1D77EEBF41}" dt="2023-06-29T12:07:27.552" v="118" actId="478"/>
          <ac:spMkLst>
            <pc:docMk/>
            <pc:sldMk cId="3295109557" sldId="262"/>
            <ac:spMk id="24" creationId="{915D0964-8242-BD5E-79F7-42AD7C99345C}"/>
          </ac:spMkLst>
        </pc:spChg>
        <pc:spChg chg="mod">
          <ac:chgData name="Ison, Graham" userId="ac16118c-999a-4a17-b03f-82145771d116" providerId="ADAL" clId="{57C470AE-14A9-0A4D-BFC5-FE1D77EEBF41}" dt="2023-06-29T12:25:00.036" v="282" actId="1076"/>
          <ac:spMkLst>
            <pc:docMk/>
            <pc:sldMk cId="3295109557" sldId="262"/>
            <ac:spMk id="27" creationId="{8B7A44E5-18DC-2177-EC05-1891416F1925}"/>
          </ac:spMkLst>
        </pc:spChg>
        <pc:spChg chg="del mod">
          <ac:chgData name="Ison, Graham" userId="ac16118c-999a-4a17-b03f-82145771d116" providerId="ADAL" clId="{57C470AE-14A9-0A4D-BFC5-FE1D77EEBF41}" dt="2023-06-29T12:06:36.743" v="107" actId="478"/>
          <ac:spMkLst>
            <pc:docMk/>
            <pc:sldMk cId="3295109557" sldId="262"/>
            <ac:spMk id="28" creationId="{029E30C8-885D-C21F-C9E8-FC6BEB090BAF}"/>
          </ac:spMkLst>
        </pc:spChg>
        <pc:spChg chg="mod">
          <ac:chgData name="Ison, Graham" userId="ac16118c-999a-4a17-b03f-82145771d116" providerId="ADAL" clId="{57C470AE-14A9-0A4D-BFC5-FE1D77EEBF41}" dt="2023-06-29T12:25:32.442" v="286" actId="1076"/>
          <ac:spMkLst>
            <pc:docMk/>
            <pc:sldMk cId="3295109557" sldId="262"/>
            <ac:spMk id="29" creationId="{9FCD531B-D0BF-43FA-1E78-55BB2A0C01C9}"/>
          </ac:spMkLst>
        </pc:spChg>
        <pc:spChg chg="mod">
          <ac:chgData name="Ison, Graham" userId="ac16118c-999a-4a17-b03f-82145771d116" providerId="ADAL" clId="{57C470AE-14A9-0A4D-BFC5-FE1D77EEBF41}" dt="2023-06-29T12:25:28.447" v="285" actId="1076"/>
          <ac:spMkLst>
            <pc:docMk/>
            <pc:sldMk cId="3295109557" sldId="262"/>
            <ac:spMk id="30" creationId="{0FC22C77-A061-C633-33C6-75255527E5E4}"/>
          </ac:spMkLst>
        </pc:spChg>
        <pc:spChg chg="mod">
          <ac:chgData name="Ison, Graham" userId="ac16118c-999a-4a17-b03f-82145771d116" providerId="ADAL" clId="{57C470AE-14A9-0A4D-BFC5-FE1D77EEBF41}" dt="2023-06-29T12:25:37.402" v="287" actId="1076"/>
          <ac:spMkLst>
            <pc:docMk/>
            <pc:sldMk cId="3295109557" sldId="262"/>
            <ac:spMk id="31" creationId="{F5870648-C3AD-4D5E-B19F-089D409D341B}"/>
          </ac:spMkLst>
        </pc:spChg>
        <pc:spChg chg="mod">
          <ac:chgData name="Ison, Graham" userId="ac16118c-999a-4a17-b03f-82145771d116" providerId="ADAL" clId="{57C470AE-14A9-0A4D-BFC5-FE1D77EEBF41}" dt="2023-06-29T12:25:42.976" v="288" actId="1076"/>
          <ac:spMkLst>
            <pc:docMk/>
            <pc:sldMk cId="3295109557" sldId="262"/>
            <ac:spMk id="32" creationId="{FC533BF4-8B9B-3CD8-4692-2EF7C79D1341}"/>
          </ac:spMkLst>
        </pc:spChg>
        <pc:spChg chg="mod">
          <ac:chgData name="Ison, Graham" userId="ac16118c-999a-4a17-b03f-82145771d116" providerId="ADAL" clId="{57C470AE-14A9-0A4D-BFC5-FE1D77EEBF41}" dt="2023-06-29T12:26:12.097" v="290" actId="1076"/>
          <ac:spMkLst>
            <pc:docMk/>
            <pc:sldMk cId="3295109557" sldId="262"/>
            <ac:spMk id="33" creationId="{E6238F7A-A581-F013-762D-BDCC473F9703}"/>
          </ac:spMkLst>
        </pc:spChg>
        <pc:spChg chg="del mod">
          <ac:chgData name="Ison, Graham" userId="ac16118c-999a-4a17-b03f-82145771d116" providerId="ADAL" clId="{57C470AE-14A9-0A4D-BFC5-FE1D77EEBF41}" dt="2023-06-29T12:06:17.286" v="101" actId="478"/>
          <ac:spMkLst>
            <pc:docMk/>
            <pc:sldMk cId="3295109557" sldId="262"/>
            <ac:spMk id="34" creationId="{EA15A321-B11E-8AAF-FC04-AE3C8485347C}"/>
          </ac:spMkLst>
        </pc:spChg>
        <pc:spChg chg="del mod">
          <ac:chgData name="Ison, Graham" userId="ac16118c-999a-4a17-b03f-82145771d116" providerId="ADAL" clId="{57C470AE-14A9-0A4D-BFC5-FE1D77EEBF41}" dt="2023-06-29T12:07:57.936" v="129" actId="478"/>
          <ac:spMkLst>
            <pc:docMk/>
            <pc:sldMk cId="3295109557" sldId="262"/>
            <ac:spMk id="35" creationId="{469A5414-FF09-3039-7AD5-7528F5656F6D}"/>
          </ac:spMkLst>
        </pc:spChg>
        <pc:spChg chg="del mod">
          <ac:chgData name="Ison, Graham" userId="ac16118c-999a-4a17-b03f-82145771d116" providerId="ADAL" clId="{57C470AE-14A9-0A4D-BFC5-FE1D77EEBF41}" dt="2023-06-29T12:08:00.416" v="130" actId="478"/>
          <ac:spMkLst>
            <pc:docMk/>
            <pc:sldMk cId="3295109557" sldId="262"/>
            <ac:spMk id="36" creationId="{5FBBD550-3B6F-2027-E8D8-13706974438E}"/>
          </ac:spMkLst>
        </pc:spChg>
        <pc:spChg chg="del mod">
          <ac:chgData name="Ison, Graham" userId="ac16118c-999a-4a17-b03f-82145771d116" providerId="ADAL" clId="{57C470AE-14A9-0A4D-BFC5-FE1D77EEBF41}" dt="2023-06-29T12:06:39.255" v="108" actId="478"/>
          <ac:spMkLst>
            <pc:docMk/>
            <pc:sldMk cId="3295109557" sldId="262"/>
            <ac:spMk id="39" creationId="{86BB0516-94FE-5CE6-9BA1-6594470609A4}"/>
          </ac:spMkLst>
        </pc:spChg>
        <pc:spChg chg="del mod">
          <ac:chgData name="Ison, Graham" userId="ac16118c-999a-4a17-b03f-82145771d116" providerId="ADAL" clId="{57C470AE-14A9-0A4D-BFC5-FE1D77EEBF41}" dt="2023-06-29T12:06:33.957" v="106" actId="478"/>
          <ac:spMkLst>
            <pc:docMk/>
            <pc:sldMk cId="3295109557" sldId="262"/>
            <ac:spMk id="40" creationId="{8CF1E821-4FF8-B834-249D-5824B983F2D2}"/>
          </ac:spMkLst>
        </pc:spChg>
        <pc:spChg chg="del mod">
          <ac:chgData name="Ison, Graham" userId="ac16118c-999a-4a17-b03f-82145771d116" providerId="ADAL" clId="{57C470AE-14A9-0A4D-BFC5-FE1D77EEBF41}" dt="2023-06-29T12:06:28.896" v="104" actId="478"/>
          <ac:spMkLst>
            <pc:docMk/>
            <pc:sldMk cId="3295109557" sldId="262"/>
            <ac:spMk id="41" creationId="{8625EF6C-537C-CBD7-C12F-C31AE0E9D7C3}"/>
          </ac:spMkLst>
        </pc:spChg>
        <pc:spChg chg="del mod">
          <ac:chgData name="Ison, Graham" userId="ac16118c-999a-4a17-b03f-82145771d116" providerId="ADAL" clId="{57C470AE-14A9-0A4D-BFC5-FE1D77EEBF41}" dt="2023-06-29T12:06:31.335" v="105" actId="478"/>
          <ac:spMkLst>
            <pc:docMk/>
            <pc:sldMk cId="3295109557" sldId="262"/>
            <ac:spMk id="42" creationId="{C23051CB-4990-0CC2-FD24-7C6348D02402}"/>
          </ac:spMkLst>
        </pc:spChg>
        <pc:spChg chg="del mod">
          <ac:chgData name="Ison, Graham" userId="ac16118c-999a-4a17-b03f-82145771d116" providerId="ADAL" clId="{57C470AE-14A9-0A4D-BFC5-FE1D77EEBF41}" dt="2023-06-29T12:06:19.135" v="102" actId="478"/>
          <ac:spMkLst>
            <pc:docMk/>
            <pc:sldMk cId="3295109557" sldId="262"/>
            <ac:spMk id="43" creationId="{8B941379-B50C-8A68-8C6F-63BB478D25CE}"/>
          </ac:spMkLst>
        </pc:spChg>
        <pc:spChg chg="del mod">
          <ac:chgData name="Ison, Graham" userId="ac16118c-999a-4a17-b03f-82145771d116" providerId="ADAL" clId="{57C470AE-14A9-0A4D-BFC5-FE1D77EEBF41}" dt="2023-06-29T12:06:53.673" v="112" actId="478"/>
          <ac:spMkLst>
            <pc:docMk/>
            <pc:sldMk cId="3295109557" sldId="262"/>
            <ac:spMk id="44" creationId="{C7D5B947-EB09-3D17-17EA-DA7D5389BDC6}"/>
          </ac:spMkLst>
        </pc:spChg>
        <pc:spChg chg="del mod">
          <ac:chgData name="Ison, Graham" userId="ac16118c-999a-4a17-b03f-82145771d116" providerId="ADAL" clId="{57C470AE-14A9-0A4D-BFC5-FE1D77EEBF41}" dt="2023-06-29T12:06:44.481" v="109" actId="478"/>
          <ac:spMkLst>
            <pc:docMk/>
            <pc:sldMk cId="3295109557" sldId="262"/>
            <ac:spMk id="45" creationId="{8EAFB054-E675-53B1-5E10-0AC6744A4091}"/>
          </ac:spMkLst>
        </pc:spChg>
        <pc:spChg chg="del mod">
          <ac:chgData name="Ison, Graham" userId="ac16118c-999a-4a17-b03f-82145771d116" providerId="ADAL" clId="{57C470AE-14A9-0A4D-BFC5-FE1D77EEBF41}" dt="2023-06-29T12:06:59.818" v="114" actId="478"/>
          <ac:spMkLst>
            <pc:docMk/>
            <pc:sldMk cId="3295109557" sldId="262"/>
            <ac:spMk id="46" creationId="{BF1CEF2F-51E5-667C-3B8B-C64DC5F17FE5}"/>
          </ac:spMkLst>
        </pc:spChg>
        <pc:spChg chg="del mod">
          <ac:chgData name="Ison, Graham" userId="ac16118c-999a-4a17-b03f-82145771d116" providerId="ADAL" clId="{57C470AE-14A9-0A4D-BFC5-FE1D77EEBF41}" dt="2023-06-29T12:06:56.727" v="113" actId="478"/>
          <ac:spMkLst>
            <pc:docMk/>
            <pc:sldMk cId="3295109557" sldId="262"/>
            <ac:spMk id="47" creationId="{6ABC1D37-9BB7-4ABA-0D62-D0FE9B71ACE4}"/>
          </ac:spMkLst>
        </pc:spChg>
        <pc:spChg chg="del mod">
          <ac:chgData name="Ison, Graham" userId="ac16118c-999a-4a17-b03f-82145771d116" providerId="ADAL" clId="{57C470AE-14A9-0A4D-BFC5-FE1D77EEBF41}" dt="2023-06-29T12:07:06.329" v="115" actId="478"/>
          <ac:spMkLst>
            <pc:docMk/>
            <pc:sldMk cId="3295109557" sldId="262"/>
            <ac:spMk id="48" creationId="{C542499B-B748-48FA-1036-A3D1E252A911}"/>
          </ac:spMkLst>
        </pc:spChg>
        <pc:spChg chg="del mod">
          <ac:chgData name="Ison, Graham" userId="ac16118c-999a-4a17-b03f-82145771d116" providerId="ADAL" clId="{57C470AE-14A9-0A4D-BFC5-FE1D77EEBF41}" dt="2023-06-29T12:07:48.535" v="126" actId="478"/>
          <ac:spMkLst>
            <pc:docMk/>
            <pc:sldMk cId="3295109557" sldId="262"/>
            <ac:spMk id="52" creationId="{DB8E4494-DF42-5645-D5DD-EFC1EB0125E3}"/>
          </ac:spMkLst>
        </pc:spChg>
        <pc:spChg chg="del mod">
          <ac:chgData name="Ison, Graham" userId="ac16118c-999a-4a17-b03f-82145771d116" providerId="ADAL" clId="{57C470AE-14A9-0A4D-BFC5-FE1D77EEBF41}" dt="2023-06-29T12:07:40.296" v="123" actId="478"/>
          <ac:spMkLst>
            <pc:docMk/>
            <pc:sldMk cId="3295109557" sldId="262"/>
            <ac:spMk id="56" creationId="{F47DE6D9-55C9-E030-B976-66396F629F66}"/>
          </ac:spMkLst>
        </pc:spChg>
        <pc:grpChg chg="add del mod">
          <ac:chgData name="Ison, Graham" userId="ac16118c-999a-4a17-b03f-82145771d116" providerId="ADAL" clId="{57C470AE-14A9-0A4D-BFC5-FE1D77EEBF41}" dt="2023-06-29T12:06:21.464" v="103" actId="478"/>
          <ac:grpSpMkLst>
            <pc:docMk/>
            <pc:sldMk cId="3295109557" sldId="262"/>
            <ac:grpSpMk id="13" creationId="{E29A3B9C-D9DA-CAB7-9FBE-F8C67639F362}"/>
          </ac:grpSpMkLst>
        </pc:grpChg>
        <pc:grpChg chg="add del mod topLvl">
          <ac:chgData name="Ison, Graham" userId="ac16118c-999a-4a17-b03f-82145771d116" providerId="ADAL" clId="{57C470AE-14A9-0A4D-BFC5-FE1D77EEBF41}" dt="2023-06-29T12:27:18.630" v="294" actId="1076"/>
          <ac:grpSpMkLst>
            <pc:docMk/>
            <pc:sldMk cId="3295109557" sldId="262"/>
            <ac:grpSpMk id="14" creationId="{D7FEE3DA-2740-C187-887E-AC54C1CE8BA7}"/>
          </ac:grpSpMkLst>
        </pc:grpChg>
        <pc:grpChg chg="del mod">
          <ac:chgData name="Ison, Graham" userId="ac16118c-999a-4a17-b03f-82145771d116" providerId="ADAL" clId="{57C470AE-14A9-0A4D-BFC5-FE1D77EEBF41}" dt="2023-06-29T12:07:33.786" v="120" actId="478"/>
          <ac:grpSpMkLst>
            <pc:docMk/>
            <pc:sldMk cId="3295109557" sldId="262"/>
            <ac:grpSpMk id="22" creationId="{8C1CC1FE-E17B-54B1-7860-F2F873E518B2}"/>
          </ac:grpSpMkLst>
        </pc:grpChg>
        <pc:grpChg chg="del mod">
          <ac:chgData name="Ison, Graham" userId="ac16118c-999a-4a17-b03f-82145771d116" providerId="ADAL" clId="{57C470AE-14A9-0A4D-BFC5-FE1D77EEBF41}" dt="2023-06-29T12:07:46.368" v="125" actId="478"/>
          <ac:grpSpMkLst>
            <pc:docMk/>
            <pc:sldMk cId="3295109557" sldId="262"/>
            <ac:grpSpMk id="25" creationId="{D26E32B2-CACF-6F13-0EB5-0ADD6874BA31}"/>
          </ac:grpSpMkLst>
        </pc:grpChg>
        <pc:grpChg chg="del mod">
          <ac:chgData name="Ison, Graham" userId="ac16118c-999a-4a17-b03f-82145771d116" providerId="ADAL" clId="{57C470AE-14A9-0A4D-BFC5-FE1D77EEBF41}" dt="2023-06-29T12:07:06.329" v="115" actId="478"/>
          <ac:grpSpMkLst>
            <pc:docMk/>
            <pc:sldMk cId="3295109557" sldId="262"/>
            <ac:grpSpMk id="26" creationId="{0B11C4F1-46C6-4C91-F62A-4546E36A28FB}"/>
          </ac:grpSpMkLst>
        </pc:grpChg>
        <pc:grpChg chg="del mod">
          <ac:chgData name="Ison, Graham" userId="ac16118c-999a-4a17-b03f-82145771d116" providerId="ADAL" clId="{57C470AE-14A9-0A4D-BFC5-FE1D77EEBF41}" dt="2023-06-29T12:06:56.727" v="113" actId="478"/>
          <ac:grpSpMkLst>
            <pc:docMk/>
            <pc:sldMk cId="3295109557" sldId="262"/>
            <ac:grpSpMk id="37" creationId="{9D8E8D9C-3E0E-23B9-1886-850B71432D79}"/>
          </ac:grpSpMkLst>
        </pc:grpChg>
        <pc:grpChg chg="del mod">
          <ac:chgData name="Ison, Graham" userId="ac16118c-999a-4a17-b03f-82145771d116" providerId="ADAL" clId="{57C470AE-14A9-0A4D-BFC5-FE1D77EEBF41}" dt="2023-06-29T12:06:44.481" v="109" actId="478"/>
          <ac:grpSpMkLst>
            <pc:docMk/>
            <pc:sldMk cId="3295109557" sldId="262"/>
            <ac:grpSpMk id="38" creationId="{7A3A3878-4CEC-8CD0-BB31-BBC2727F098F}"/>
          </ac:grpSpMkLst>
        </pc:grpChg>
        <pc:grpChg chg="del mod">
          <ac:chgData name="Ison, Graham" userId="ac16118c-999a-4a17-b03f-82145771d116" providerId="ADAL" clId="{57C470AE-14A9-0A4D-BFC5-FE1D77EEBF41}" dt="2023-06-29T12:07:51.617" v="127" actId="478"/>
          <ac:grpSpMkLst>
            <pc:docMk/>
            <pc:sldMk cId="3295109557" sldId="262"/>
            <ac:grpSpMk id="49" creationId="{B4F5ACB0-29A3-297D-B432-9343A97A76B0}"/>
          </ac:grpSpMkLst>
        </pc:grpChg>
        <pc:grpChg chg="del mod">
          <ac:chgData name="Ison, Graham" userId="ac16118c-999a-4a17-b03f-82145771d116" providerId="ADAL" clId="{57C470AE-14A9-0A4D-BFC5-FE1D77EEBF41}" dt="2023-06-29T12:07:42.970" v="124" actId="478"/>
          <ac:grpSpMkLst>
            <pc:docMk/>
            <pc:sldMk cId="3295109557" sldId="262"/>
            <ac:grpSpMk id="53" creationId="{75C710C6-F592-E0D1-EC5D-D77B392B389E}"/>
          </ac:grpSpMkLst>
        </pc:grpChg>
        <pc:grpChg chg="del mod">
          <ac:chgData name="Ison, Graham" userId="ac16118c-999a-4a17-b03f-82145771d116" providerId="ADAL" clId="{57C470AE-14A9-0A4D-BFC5-FE1D77EEBF41}" dt="2023-06-29T12:07:30.610" v="119" actId="478"/>
          <ac:grpSpMkLst>
            <pc:docMk/>
            <pc:sldMk cId="3295109557" sldId="262"/>
            <ac:grpSpMk id="57" creationId="{0AF2CFEF-556D-CE1C-E861-1F9678E4CC40}"/>
          </ac:grpSpMkLst>
        </pc:grpChg>
        <pc:graphicFrameChg chg="add del mod modGraphic">
          <ac:chgData name="Ison, Graham" userId="ac16118c-999a-4a17-b03f-82145771d116" providerId="ADAL" clId="{57C470AE-14A9-0A4D-BFC5-FE1D77EEBF41}" dt="2023-06-29T12:03:26.059" v="80" actId="3680"/>
          <ac:graphicFrameMkLst>
            <pc:docMk/>
            <pc:sldMk cId="3295109557" sldId="262"/>
            <ac:graphicFrameMk id="12" creationId="{9F2EE966-AA00-AEC5-B2D3-2A55949CE4CE}"/>
          </ac:graphicFrameMkLst>
        </pc:graphicFrameChg>
        <pc:picChg chg="mod">
          <ac:chgData name="Ison, Graham" userId="ac16118c-999a-4a17-b03f-82145771d116" providerId="ADAL" clId="{57C470AE-14A9-0A4D-BFC5-FE1D77EEBF41}" dt="2023-06-29T12:20:19.572" v="250" actId="1038"/>
          <ac:picMkLst>
            <pc:docMk/>
            <pc:sldMk cId="3295109557" sldId="262"/>
            <ac:picMk id="8" creationId="{9922B137-9334-43C4-844C-CC2699865E3E}"/>
          </ac:picMkLst>
        </pc:picChg>
        <pc:picChg chg="mod">
          <ac:chgData name="Ison, Graham" userId="ac16118c-999a-4a17-b03f-82145771d116" providerId="ADAL" clId="{57C470AE-14A9-0A4D-BFC5-FE1D77EEBF41}" dt="2023-06-29T12:20:19.572" v="250" actId="1038"/>
          <ac:picMkLst>
            <pc:docMk/>
            <pc:sldMk cId="3295109557" sldId="262"/>
            <ac:picMk id="9" creationId="{0DA79DB6-6A73-487C-85A1-9C90FA9CAFD7}"/>
          </ac:picMkLst>
        </pc:picChg>
        <pc:cxnChg chg="del mod">
          <ac:chgData name="Ison, Graham" userId="ac16118c-999a-4a17-b03f-82145771d116" providerId="ADAL" clId="{57C470AE-14A9-0A4D-BFC5-FE1D77EEBF41}" dt="2023-06-29T12:07:55.376" v="128" actId="478"/>
          <ac:cxnSpMkLst>
            <pc:docMk/>
            <pc:sldMk cId="3295109557" sldId="262"/>
            <ac:cxnSpMk id="50" creationId="{3F974840-7B11-8696-9F16-C49BA47E9462}"/>
          </ac:cxnSpMkLst>
        </pc:cxnChg>
        <pc:cxnChg chg="del mod">
          <ac:chgData name="Ison, Graham" userId="ac16118c-999a-4a17-b03f-82145771d116" providerId="ADAL" clId="{57C470AE-14A9-0A4D-BFC5-FE1D77EEBF41}" dt="2023-06-29T12:07:51.617" v="127" actId="478"/>
          <ac:cxnSpMkLst>
            <pc:docMk/>
            <pc:sldMk cId="3295109557" sldId="262"/>
            <ac:cxnSpMk id="51" creationId="{10627539-C606-51DF-014B-48AB9F947AAA}"/>
          </ac:cxnSpMkLst>
        </pc:cxnChg>
        <pc:cxnChg chg="del mod">
          <ac:chgData name="Ison, Graham" userId="ac16118c-999a-4a17-b03f-82145771d116" providerId="ADAL" clId="{57C470AE-14A9-0A4D-BFC5-FE1D77EEBF41}" dt="2023-06-29T12:07:46.368" v="125" actId="478"/>
          <ac:cxnSpMkLst>
            <pc:docMk/>
            <pc:sldMk cId="3295109557" sldId="262"/>
            <ac:cxnSpMk id="54" creationId="{C123440F-75D9-D533-2E35-B51CAD561C08}"/>
          </ac:cxnSpMkLst>
        </pc:cxnChg>
        <pc:cxnChg chg="del mod">
          <ac:chgData name="Ison, Graham" userId="ac16118c-999a-4a17-b03f-82145771d116" providerId="ADAL" clId="{57C470AE-14A9-0A4D-BFC5-FE1D77EEBF41}" dt="2023-06-29T12:07:42.970" v="124" actId="478"/>
          <ac:cxnSpMkLst>
            <pc:docMk/>
            <pc:sldMk cId="3295109557" sldId="262"/>
            <ac:cxnSpMk id="55" creationId="{2F2588B3-2B2E-8CDD-63DE-8CD92A39588A}"/>
          </ac:cxnSpMkLst>
        </pc:cxnChg>
        <pc:cxnChg chg="del mod">
          <ac:chgData name="Ison, Graham" userId="ac16118c-999a-4a17-b03f-82145771d116" providerId="ADAL" clId="{57C470AE-14A9-0A4D-BFC5-FE1D77EEBF41}" dt="2023-06-29T12:07:33.786" v="120" actId="478"/>
          <ac:cxnSpMkLst>
            <pc:docMk/>
            <pc:sldMk cId="3295109557" sldId="262"/>
            <ac:cxnSpMk id="58" creationId="{D531BDFC-F692-C77B-1DE0-C5136795A8BE}"/>
          </ac:cxnSpMkLst>
        </pc:cxnChg>
        <pc:cxnChg chg="del mod">
          <ac:chgData name="Ison, Graham" userId="ac16118c-999a-4a17-b03f-82145771d116" providerId="ADAL" clId="{57C470AE-14A9-0A4D-BFC5-FE1D77EEBF41}" dt="2023-06-29T12:07:30.610" v="119" actId="478"/>
          <ac:cxnSpMkLst>
            <pc:docMk/>
            <pc:sldMk cId="3295109557" sldId="262"/>
            <ac:cxnSpMk id="59" creationId="{0A0FAA62-B365-8D8F-8F09-C2E45F6B1593}"/>
          </ac:cxnSpMkLst>
        </pc:cxnChg>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pChg chg="mod">
          <ac:chgData name="Keating, Stewart" userId="S::stewart.keating@justice.gov.uk::bc032034-3b85-4c39-9f98-c0b2bcdcde83" providerId="AD" clId="Web-{87B766C3-0130-4739-8ED7-F67369C75633}" dt="2023-07-03T09:19:35.677" v="116"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pChg chg="mod">
          <ac:chgData name="Keating, Stewart" userId="S::stewart.keating@justice.gov.uk::bc032034-3b85-4c39-9f98-c0b2bcdcde83" providerId="AD" clId="Web-{F5AD067E-A0AD-41C4-A6BC-C4FFD4057385}" dt="2023-07-03T08:12:35.447" v="5" actId="20577"/>
          <ac:spMkLst>
            <pc:docMk/>
            <pc:sldMk cId="539897124" sldId="290"/>
            <ac:spMk id="3" creationId="{319E56C9-C99B-82BB-D88E-BB92C0ADA424}"/>
          </ac:spMkLst>
        </pc:spChg>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pChg chg="mod">
          <ac:chgData name="Keating, Stewart" userId="S::stewart.keating@justice.gov.uk::bc032034-3b85-4c39-9f98-c0b2bcdcde83" providerId="AD" clId="Web-{C2B5D6CE-68A7-4AD0-B295-3B6F7E91934B}" dt="2023-07-03T14:02:36.487" v="13" actId="20577"/>
          <ac:spMkLst>
            <pc:docMk/>
            <pc:sldMk cId="666643154" sldId="284"/>
            <ac:spMk id="2" creationId="{F15479FA-4A0C-B092-3595-3965463DB8BC}"/>
          </ac:spMkLst>
        </pc:spChg>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pChg chg="mod ord">
          <ac:chgData name="Keating, Stewart" userId="S::stewart.keating@justice.gov.uk::bc032034-3b85-4c39-9f98-c0b2bcdcde83" providerId="AD" clId="Web-{7239A5A4-3C58-4FDF-A354-1A66BE617D97}" dt="2023-07-03T11:41:40.225" v="12" actId="1076"/>
          <ac:spMkLst>
            <pc:docMk/>
            <pc:sldMk cId="2690309308" sldId="274"/>
            <ac:spMk id="2" creationId="{492167A0-D444-8401-311B-78A2CECCCCA1}"/>
          </ac:spMkLst>
        </pc:spChg>
        <pc:spChg chg="mod">
          <ac:chgData name="Keating, Stewart" userId="S::stewart.keating@justice.gov.uk::bc032034-3b85-4c39-9f98-c0b2bcdcde83" providerId="AD" clId="Web-{7239A5A4-3C58-4FDF-A354-1A66BE617D97}" dt="2023-07-03T11:42:40.695" v="60" actId="20577"/>
          <ac:spMkLst>
            <pc:docMk/>
            <pc:sldMk cId="2690309308" sldId="274"/>
            <ac:spMk id="5" creationId="{C1BA7A40-782F-4A2A-9328-ADC0DAF9EB35}"/>
          </ac:spMkLst>
        </pc:spChg>
        <pc:spChg chg="add mod">
          <ac:chgData name="Keating, Stewart" userId="S::stewart.keating@justice.gov.uk::bc032034-3b85-4c39-9f98-c0b2bcdcde83" providerId="AD" clId="Web-{7239A5A4-3C58-4FDF-A354-1A66BE617D97}" dt="2023-07-03T11:44:20.839" v="126" actId="1076"/>
          <ac:spMkLst>
            <pc:docMk/>
            <pc:sldMk cId="2690309308" sldId="274"/>
            <ac:spMk id="6" creationId="{E3907E1C-A7FD-CD19-213A-CA621169B095}"/>
          </ac:spMkLst>
        </pc:spChg>
        <pc:picChg chg="del">
          <ac:chgData name="Keating, Stewart" userId="S::stewart.keating@justice.gov.uk::bc032034-3b85-4c39-9f98-c0b2bcdcde83" providerId="AD" clId="Web-{7239A5A4-3C58-4FDF-A354-1A66BE617D97}" dt="2023-07-03T11:37:15.811" v="1"/>
          <ac:picMkLst>
            <pc:docMk/>
            <pc:sldMk cId="2690309308" sldId="274"/>
            <ac:picMk id="3" creationId="{CDA6AF2A-5A4B-A811-36ED-C60F428B864D}"/>
          </ac:picMkLst>
        </pc:picChg>
        <pc:picChg chg="add mod ord">
          <ac:chgData name="Keating, Stewart" userId="S::stewart.keating@justice.gov.uk::bc032034-3b85-4c39-9f98-c0b2bcdcde83" providerId="AD" clId="Web-{7239A5A4-3C58-4FDF-A354-1A66BE617D97}" dt="2023-07-03T11:41:06.802" v="8" actId="14100"/>
          <ac:picMkLst>
            <pc:docMk/>
            <pc:sldMk cId="2690309308" sldId="274"/>
            <ac:picMk id="4" creationId="{E505EC54-F19A-5BE5-DAA3-7F68C212E780}"/>
          </ac:picMkLst>
        </pc:picChg>
      </pc:sldChg>
    </pc:docChg>
  </pc:docChgLst>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pChg chg="del">
          <ac:chgData name="Keating, Stewart" userId="S::stewart.keating@justice.gov.uk::bc032034-3b85-4c39-9f98-c0b2bcdcde83" providerId="AD" clId="Web-{94EDC060-BBFB-4F19-B39E-5E331E8C8920}" dt="2023-07-03T09:32:27.010" v="264"/>
          <ac:spMkLst>
            <pc:docMk/>
            <pc:sldMk cId="3423724538" sldId="281"/>
            <ac:spMk id="9" creationId="{976E7976-BDD2-4CD2-BFC5-89FC0FF5019A}"/>
          </ac:spMkLst>
        </pc:spChg>
        <pc:spChg chg="del">
          <ac:chgData name="Keating, Stewart" userId="S::stewart.keating@justice.gov.uk::bc032034-3b85-4c39-9f98-c0b2bcdcde83" providerId="AD" clId="Web-{94EDC060-BBFB-4F19-B39E-5E331E8C8920}" dt="2023-07-03T09:31:17.759" v="250"/>
          <ac:spMkLst>
            <pc:docMk/>
            <pc:sldMk cId="3423724538" sldId="281"/>
            <ac:spMk id="10" creationId="{88C825E9-06F1-4162-A3E0-29E67523E3FC}"/>
          </ac:spMkLst>
        </pc:spChg>
        <pc:spChg chg="del mod">
          <ac:chgData name="Keating, Stewart" userId="S::stewart.keating@justice.gov.uk::bc032034-3b85-4c39-9f98-c0b2bcdcde83" providerId="AD" clId="Web-{94EDC060-BBFB-4F19-B39E-5E331E8C8920}" dt="2023-07-03T09:32:27.010" v="263"/>
          <ac:spMkLst>
            <pc:docMk/>
            <pc:sldMk cId="3423724538" sldId="281"/>
            <ac:spMk id="11" creationId="{03ACABB5-01C8-4F7B-B605-11C001909299}"/>
          </ac:spMkLst>
        </pc:spChg>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pChg chg="add del mod">
          <ac:chgData name="Keating, Stewart" userId="S::stewart.keating@justice.gov.uk::bc032034-3b85-4c39-9f98-c0b2bcdcde83" providerId="AD" clId="Web-{94EDC060-BBFB-4F19-B39E-5E331E8C8920}" dt="2023-07-03T09:50:12.092" v="811"/>
          <ac:spMkLst>
            <pc:docMk/>
            <pc:sldMk cId="2256473652" sldId="282"/>
            <ac:spMk id="5" creationId="{476D703C-14F9-F698-33D6-14F57362711A}"/>
          </ac:spMkLst>
        </pc:spChg>
        <pc:spChg chg="add del mod">
          <ac:chgData name="Keating, Stewart" userId="S::stewart.keating@justice.gov.uk::bc032034-3b85-4c39-9f98-c0b2bcdcde83" providerId="AD" clId="Web-{94EDC060-BBFB-4F19-B39E-5E331E8C8920}" dt="2023-07-03T09:50:19.045" v="812" actId="1076"/>
          <ac:spMkLst>
            <pc:docMk/>
            <pc:sldMk cId="2256473652" sldId="282"/>
            <ac:spMk id="6" creationId="{349F087B-6D87-E3BE-3828-402B0872361C}"/>
          </ac:spMkLst>
        </pc:spChg>
        <pc:spChg chg="mod">
          <ac:chgData name="Keating, Stewart" userId="S::stewart.keating@justice.gov.uk::bc032034-3b85-4c39-9f98-c0b2bcdcde83" providerId="AD" clId="Web-{94EDC060-BBFB-4F19-B39E-5E331E8C8920}" dt="2023-07-03T09:51:55.203" v="834" actId="20577"/>
          <ac:spMkLst>
            <pc:docMk/>
            <pc:sldMk cId="2256473652" sldId="282"/>
            <ac:spMk id="11" creationId="{E8E0DFD6-7AE8-491A-9E99-B20B82211543}"/>
          </ac:spMkLst>
        </pc:spChg>
      </pc:sldChg>
      <pc:sldChg chg="modSp">
        <pc:chgData name="Keating, Stewart" userId="S::stewart.keating@justice.gov.uk::bc032034-3b85-4c39-9f98-c0b2bcdcde83" providerId="AD" clId="Web-{94EDC060-BBFB-4F19-B39E-5E331E8C8920}" dt="2023-07-03T09:25:21.346" v="153" actId="20577"/>
        <pc:sldMkLst>
          <pc:docMk/>
          <pc:sldMk cId="539897124" sldId="290"/>
        </pc:sldMkLst>
        <pc:spChg chg="mod">
          <ac:chgData name="Keating, Stewart" userId="S::stewart.keating@justice.gov.uk::bc032034-3b85-4c39-9f98-c0b2bcdcde83" providerId="AD" clId="Web-{94EDC060-BBFB-4F19-B39E-5E331E8C8920}" dt="2023-07-03T09:25:21.346" v="153" actId="20577"/>
          <ac:spMkLst>
            <pc:docMk/>
            <pc:sldMk cId="539897124" sldId="290"/>
            <ac:spMk id="3" creationId="{319E56C9-C99B-82BB-D88E-BB92C0ADA424}"/>
          </ac:spMkLst>
        </pc:spChg>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pChg chg="add mod">
          <ac:chgData name="Keating, Stewart" userId="S::stewart.keating@justice.gov.uk::bc032034-3b85-4c39-9f98-c0b2bcdcde83" providerId="AD" clId="Web-{94EDC060-BBFB-4F19-B39E-5E331E8C8920}" dt="2023-07-03T09:35:40.279" v="288" actId="1076"/>
          <ac:spMkLst>
            <pc:docMk/>
            <pc:sldMk cId="2358147071" sldId="291"/>
            <ac:spMk id="2" creationId="{480F0727-BDE3-AE3B-A76D-FA02F22C396F}"/>
          </ac:spMkLst>
        </pc:spChg>
        <pc:spChg chg="add mod">
          <ac:chgData name="Keating, Stewart" userId="S::stewart.keating@justice.gov.uk::bc032034-3b85-4c39-9f98-c0b2bcdcde83" providerId="AD" clId="Web-{94EDC060-BBFB-4F19-B39E-5E331E8C8920}" dt="2023-07-03T09:32:09.338" v="260" actId="14100"/>
          <ac:spMkLst>
            <pc:docMk/>
            <pc:sldMk cId="2358147071" sldId="291"/>
            <ac:spMk id="3" creationId="{CFB9DE2E-C3ED-6CD9-185C-19D91465B51F}"/>
          </ac:spMkLst>
        </pc:spChg>
        <pc:spChg chg="add">
          <ac:chgData name="Keating, Stewart" userId="S::stewart.keating@justice.gov.uk::bc032034-3b85-4c39-9f98-c0b2bcdcde83" providerId="AD" clId="Web-{94EDC060-BBFB-4F19-B39E-5E331E8C8920}" dt="2023-07-03T09:33:50.777" v="276"/>
          <ac:spMkLst>
            <pc:docMk/>
            <pc:sldMk cId="2358147071" sldId="291"/>
            <ac:spMk id="4" creationId="{9FC788A1-9525-6A9B-E492-801845525602}"/>
          </ac:spMkLst>
        </pc:spChg>
        <pc:spChg chg="add mod">
          <ac:chgData name="Keating, Stewart" userId="S::stewart.keating@justice.gov.uk::bc032034-3b85-4c39-9f98-c0b2bcdcde83" providerId="AD" clId="Web-{94EDC060-BBFB-4F19-B39E-5E331E8C8920}" dt="2023-07-03T09:52:17.219" v="840" actId="20577"/>
          <ac:spMkLst>
            <pc:docMk/>
            <pc:sldMk cId="2358147071" sldId="291"/>
            <ac:spMk id="5" creationId="{97BF4C1D-200A-3145-DBA2-875E29874961}"/>
          </ac:spMkLst>
        </pc:spChg>
        <pc:spChg chg="add mod">
          <ac:chgData name="Keating, Stewart" userId="S::stewart.keating@justice.gov.uk::bc032034-3b85-4c39-9f98-c0b2bcdcde83" providerId="AD" clId="Web-{94EDC060-BBFB-4F19-B39E-5E331E8C8920}" dt="2023-07-03T09:37:20.281" v="410" actId="1076"/>
          <ac:spMkLst>
            <pc:docMk/>
            <pc:sldMk cId="2358147071" sldId="291"/>
            <ac:spMk id="6" creationId="{C13B2774-FF79-BC17-E462-5EA0312C5A44}"/>
          </ac:spMkLst>
        </pc:spChg>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pChg chg="add del mod">
          <ac:chgData name="Keating, Stewart" userId="S::stewart.keating@justice.gov.uk::bc032034-3b85-4c39-9f98-c0b2bcdcde83" providerId="AD" clId="Web-{94EDC060-BBFB-4F19-B39E-5E331E8C8920}" dt="2023-07-03T09:33:48.277" v="275"/>
          <ac:spMkLst>
            <pc:docMk/>
            <pc:sldMk cId="3995862692" sldId="292"/>
            <ac:spMk id="4" creationId="{D3BBEA54-E468-1C2E-B219-D29E6CC37934}"/>
          </ac:spMkLst>
        </pc:spChg>
        <pc:spChg chg="add del mod">
          <ac:chgData name="Keating, Stewart" userId="S::stewart.keating@justice.gov.uk::bc032034-3b85-4c39-9f98-c0b2bcdcde83" providerId="AD" clId="Web-{94EDC060-BBFB-4F19-B39E-5E331E8C8920}" dt="2023-07-03T09:34:05.668" v="277"/>
          <ac:spMkLst>
            <pc:docMk/>
            <pc:sldMk cId="3995862692" sldId="292"/>
            <ac:spMk id="5" creationId="{5D464002-D1E6-BBAF-628E-4D64A2AC060F}"/>
          </ac:spMkLst>
        </pc:spChg>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pChg chg="add mod ord">
          <ac:chgData name="Keating, Stewart" userId="S::stewart.keating@justice.gov.uk::bc032034-3b85-4c39-9f98-c0b2bcdcde83" providerId="AD" clId="Web-{8050DF19-0E07-45AF-8B50-F50C027C3A1D}" dt="2023-07-03T10:40:53.070" v="751"/>
          <ac:spMkLst>
            <pc:docMk/>
            <pc:sldMk cId="918941083" sldId="264"/>
            <ac:spMk id="3" creationId="{51F5894A-3014-FCCA-3D52-6F83FABD5433}"/>
          </ac:spMkLst>
        </pc:spChg>
        <pc:spChg chg="mod">
          <ac:chgData name="Keating, Stewart" userId="S::stewart.keating@justice.gov.uk::bc032034-3b85-4c39-9f98-c0b2bcdcde83" providerId="AD" clId="Web-{8050DF19-0E07-45AF-8B50-F50C027C3A1D}" dt="2023-07-03T10:41:17.555" v="752" actId="1076"/>
          <ac:spMkLst>
            <pc:docMk/>
            <pc:sldMk cId="918941083" sldId="264"/>
            <ac:spMk id="4" creationId="{9E5E7230-63A4-43B9-A14A-4C70F8C7BDBA}"/>
          </ac:spMkLst>
        </pc:spChg>
        <pc:spChg chg="mod">
          <ac:chgData name="Keating, Stewart" userId="S::stewart.keating@justice.gov.uk::bc032034-3b85-4c39-9f98-c0b2bcdcde83" providerId="AD" clId="Web-{8050DF19-0E07-45AF-8B50-F50C027C3A1D}" dt="2023-07-03T10:42:28.369" v="767" actId="14100"/>
          <ac:spMkLst>
            <pc:docMk/>
            <pc:sldMk cId="918941083" sldId="264"/>
            <ac:spMk id="9" creationId="{D6FE9DB3-5C8C-4201-AEC1-E418A0C66106}"/>
          </ac:spMkLst>
        </pc:spChg>
        <pc:spChg chg="mod">
          <ac:chgData name="Keating, Stewart" userId="S::stewart.keating@justice.gov.uk::bc032034-3b85-4c39-9f98-c0b2bcdcde83" providerId="AD" clId="Web-{8050DF19-0E07-45AF-8B50-F50C027C3A1D}" dt="2023-07-03T10:41:28.805" v="756" actId="14100"/>
          <ac:spMkLst>
            <pc:docMk/>
            <pc:sldMk cId="918941083" sldId="264"/>
            <ac:spMk id="10" creationId="{388E0645-44C9-ABA9-2641-89DA34AD52BC}"/>
          </ac:spMkLst>
        </pc:spChg>
        <pc:spChg chg="mod">
          <ac:chgData name="Keating, Stewart" userId="S::stewart.keating@justice.gov.uk::bc032034-3b85-4c39-9f98-c0b2bcdcde83" providerId="AD" clId="Web-{8050DF19-0E07-45AF-8B50-F50C027C3A1D}" dt="2023-07-03T10:46:23.360" v="810" actId="1076"/>
          <ac:spMkLst>
            <pc:docMk/>
            <pc:sldMk cId="918941083" sldId="264"/>
            <ac:spMk id="11" creationId="{37FCE082-9ECC-4F99-B5D0-AE564DA4215B}"/>
          </ac:spMkLst>
        </pc:spChg>
        <pc:spChg chg="mod">
          <ac:chgData name="Keating, Stewart" userId="S::stewart.keating@justice.gov.uk::bc032034-3b85-4c39-9f98-c0b2bcdcde83" providerId="AD" clId="Web-{8050DF19-0E07-45AF-8B50-F50C027C3A1D}" dt="2023-07-03T10:46:58.033" v="840" actId="1076"/>
          <ac:spMkLst>
            <pc:docMk/>
            <pc:sldMk cId="918941083" sldId="264"/>
            <ac:spMk id="13" creationId="{A9BFAFFC-89E6-4F19-A31C-90FBFFDEEC89}"/>
          </ac:spMkLst>
        </pc:spChg>
        <pc:spChg chg="mod">
          <ac:chgData name="Keating, Stewart" userId="S::stewart.keating@justice.gov.uk::bc032034-3b85-4c39-9f98-c0b2bcdcde83" providerId="AD" clId="Web-{8050DF19-0E07-45AF-8B50-F50C027C3A1D}" dt="2023-07-03T10:46:43.205" v="838" actId="1076"/>
          <ac:spMkLst>
            <pc:docMk/>
            <pc:sldMk cId="918941083" sldId="264"/>
            <ac:spMk id="14" creationId="{501FD1A8-F6FF-473D-A330-82D0DD2161C3}"/>
          </ac:spMkLst>
        </pc:spChg>
        <pc:spChg chg="mod">
          <ac:chgData name="Keating, Stewart" userId="S::stewart.keating@justice.gov.uk::bc032034-3b85-4c39-9f98-c0b2bcdcde83" providerId="AD" clId="Web-{8050DF19-0E07-45AF-8B50-F50C027C3A1D}" dt="2023-07-03T10:46:33.454" v="823" actId="14100"/>
          <ac:spMkLst>
            <pc:docMk/>
            <pc:sldMk cId="918941083" sldId="264"/>
            <ac:spMk id="17" creationId="{97E426D2-A8D4-4F6E-BD0A-C72FB668E1B2}"/>
          </ac:spMkLst>
        </pc:spChg>
        <pc:spChg chg="mod">
          <ac:chgData name="Keating, Stewart" userId="S::stewart.keating@justice.gov.uk::bc032034-3b85-4c39-9f98-c0b2bcdcde83" providerId="AD" clId="Web-{8050DF19-0E07-45AF-8B50-F50C027C3A1D}" dt="2023-07-03T10:41:24.977" v="755" actId="1076"/>
          <ac:spMkLst>
            <pc:docMk/>
            <pc:sldMk cId="918941083" sldId="264"/>
            <ac:spMk id="18" creationId="{DBFB20D8-4B04-140E-7A0A-C619F1E10B0B}"/>
          </ac:spMkLst>
        </pc:spChg>
        <pc:spChg chg="del">
          <ac:chgData name="Keating, Stewart" userId="S::stewart.keating@justice.gov.uk::bc032034-3b85-4c39-9f98-c0b2bcdcde83" providerId="AD" clId="Web-{8050DF19-0E07-45AF-8B50-F50C027C3A1D}" dt="2023-07-03T10:41:37.977" v="758"/>
          <ac:spMkLst>
            <pc:docMk/>
            <pc:sldMk cId="918941083" sldId="264"/>
            <ac:spMk id="20" creationId="{4D7B5EFC-F1E1-4484-965B-4405D0525248}"/>
          </ac:spMkLst>
        </pc:spChg>
        <pc:spChg chg="del">
          <ac:chgData name="Keating, Stewart" userId="S::stewart.keating@justice.gov.uk::bc032034-3b85-4c39-9f98-c0b2bcdcde83" providerId="AD" clId="Web-{8050DF19-0E07-45AF-8B50-F50C027C3A1D}" dt="2023-07-03T10:41:36.196" v="757"/>
          <ac:spMkLst>
            <pc:docMk/>
            <pc:sldMk cId="918941083" sldId="264"/>
            <ac:spMk id="21" creationId="{F2072E84-35E3-40A5-A59B-5B67908DE888}"/>
          </ac:spMkLst>
        </pc:spChg>
        <pc:spChg chg="mod">
          <ac:chgData name="Keating, Stewart" userId="S::stewart.keating@justice.gov.uk::bc032034-3b85-4c39-9f98-c0b2bcdcde83" providerId="AD" clId="Web-{8050DF19-0E07-45AF-8B50-F50C027C3A1D}" dt="2023-07-03T10:42:15.510" v="764" actId="1076"/>
          <ac:spMkLst>
            <pc:docMk/>
            <pc:sldMk cId="918941083" sldId="264"/>
            <ac:spMk id="23" creationId="{50348A46-F194-407A-955D-D3267C1AE124}"/>
          </ac:spMkLst>
        </pc:spChg>
        <pc:spChg chg="mod">
          <ac:chgData name="Keating, Stewart" userId="S::stewart.keating@justice.gov.uk::bc032034-3b85-4c39-9f98-c0b2bcdcde83" providerId="AD" clId="Web-{8050DF19-0E07-45AF-8B50-F50C027C3A1D}" dt="2023-07-03T10:46:49.611" v="839" actId="1076"/>
          <ac:spMkLst>
            <pc:docMk/>
            <pc:sldMk cId="918941083" sldId="264"/>
            <ac:spMk id="24" creationId="{914115E2-E9A6-4692-8D04-0E21F58DD3F1}"/>
          </ac:spMkLst>
        </pc:spChg>
        <pc:spChg chg="del">
          <ac:chgData name="Keating, Stewart" userId="S::stewart.keating@justice.gov.uk::bc032034-3b85-4c39-9f98-c0b2bcdcde83" providerId="AD" clId="Web-{8050DF19-0E07-45AF-8B50-F50C027C3A1D}" dt="2023-07-03T10:42:20.854" v="765"/>
          <ac:spMkLst>
            <pc:docMk/>
            <pc:sldMk cId="918941083" sldId="264"/>
            <ac:spMk id="27" creationId="{FC86845E-73AB-ED72-1FBB-06D7029A7D67}"/>
          </ac:spMkLst>
        </pc:spChg>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pChg chg="del">
          <ac:chgData name="Keating, Stewart" userId="S::stewart.keating@justice.gov.uk::bc032034-3b85-4c39-9f98-c0b2bcdcde83" providerId="AD" clId="Web-{8050DF19-0E07-45AF-8B50-F50C027C3A1D}" dt="2023-07-03T10:49:13.490" v="923"/>
          <ac:spMkLst>
            <pc:docMk/>
            <pc:sldMk cId="743017500" sldId="267"/>
            <ac:spMk id="7" creationId="{CD09787A-0A63-49D2-990B-C5EC094869D3}"/>
          </ac:spMkLst>
        </pc:spChg>
        <pc:spChg chg="add mod ord">
          <ac:chgData name="Keating, Stewart" userId="S::stewart.keating@justice.gov.uk::bc032034-3b85-4c39-9f98-c0b2bcdcde83" providerId="AD" clId="Web-{8050DF19-0E07-45AF-8B50-F50C027C3A1D}" dt="2023-07-03T10:49:17.787" v="924"/>
          <ac:spMkLst>
            <pc:docMk/>
            <pc:sldMk cId="743017500" sldId="267"/>
            <ac:spMk id="8" creationId="{43478669-F673-FD89-8EB9-B853E6B9628B}"/>
          </ac:spMkLst>
        </pc:spChg>
        <pc:spChg chg="mod">
          <ac:chgData name="Keating, Stewart" userId="S::stewart.keating@justice.gov.uk::bc032034-3b85-4c39-9f98-c0b2bcdcde83" providerId="AD" clId="Web-{8050DF19-0E07-45AF-8B50-F50C027C3A1D}" dt="2023-07-03T10:50:24.039" v="971" actId="20577"/>
          <ac:spMkLst>
            <pc:docMk/>
            <pc:sldMk cId="743017500" sldId="267"/>
            <ac:spMk id="9" creationId="{D6FE9DB3-5C8C-4201-AEC1-E418A0C66106}"/>
          </ac:spMkLst>
        </pc:spChg>
        <pc:spChg chg="mod">
          <ac:chgData name="Keating, Stewart" userId="S::stewart.keating@justice.gov.uk::bc032034-3b85-4c39-9f98-c0b2bcdcde83" providerId="AD" clId="Web-{8050DF19-0E07-45AF-8B50-F50C027C3A1D}" dt="2023-07-03T10:48:46.693" v="899" actId="1076"/>
          <ac:spMkLst>
            <pc:docMk/>
            <pc:sldMk cId="743017500" sldId="267"/>
            <ac:spMk id="11" creationId="{37FCE082-9ECC-4F99-B5D0-AE564DA4215B}"/>
          </ac:spMkLst>
        </pc:spChg>
        <pc:spChg chg="mod">
          <ac:chgData name="Keating, Stewart" userId="S::stewart.keating@justice.gov.uk::bc032034-3b85-4c39-9f98-c0b2bcdcde83" providerId="AD" clId="Web-{8050DF19-0E07-45AF-8B50-F50C027C3A1D}" dt="2023-07-03T10:49:26.194" v="925" actId="1076"/>
          <ac:spMkLst>
            <pc:docMk/>
            <pc:sldMk cId="743017500" sldId="267"/>
            <ac:spMk id="13" creationId="{A9BFAFFC-89E6-4F19-A31C-90FBFFDEEC89}"/>
          </ac:spMkLst>
        </pc:spChg>
        <pc:spChg chg="mod">
          <ac:chgData name="Keating, Stewart" userId="S::stewart.keating@justice.gov.uk::bc032034-3b85-4c39-9f98-c0b2bcdcde83" providerId="AD" clId="Web-{8050DF19-0E07-45AF-8B50-F50C027C3A1D}" dt="2023-07-03T10:49:03.318" v="920" actId="1076"/>
          <ac:spMkLst>
            <pc:docMk/>
            <pc:sldMk cId="743017500" sldId="267"/>
            <ac:spMk id="17" creationId="{97E426D2-A8D4-4F6E-BD0A-C72FB668E1B2}"/>
          </ac:spMkLst>
        </pc:spChg>
      </pc:sldChg>
      <pc:sldChg chg="modSp">
        <pc:chgData name="Keating, Stewart" userId="S::stewart.keating@justice.gov.uk::bc032034-3b85-4c39-9f98-c0b2bcdcde83" providerId="AD" clId="Web-{8050DF19-0E07-45AF-8B50-F50C027C3A1D}" dt="2023-07-03T10:23:28.994" v="234" actId="20577"/>
        <pc:sldMkLst>
          <pc:docMk/>
          <pc:sldMk cId="2867630052" sldId="283"/>
        </pc:sldMkLst>
        <pc:spChg chg="mod">
          <ac:chgData name="Keating, Stewart" userId="S::stewart.keating@justice.gov.uk::bc032034-3b85-4c39-9f98-c0b2bcdcde83" providerId="AD" clId="Web-{8050DF19-0E07-45AF-8B50-F50C027C3A1D}" dt="2023-07-03T10:23:28.994" v="234" actId="20577"/>
          <ac:spMkLst>
            <pc:docMk/>
            <pc:sldMk cId="2867630052" sldId="283"/>
            <ac:spMk id="14" creationId="{E9BC8DE4-B658-4F99-B121-6FAA78FD064B}"/>
          </ac:spMkLst>
        </pc:spChg>
      </pc:sldChg>
      <pc:sldChg chg="modSp">
        <pc:chgData name="Keating, Stewart" userId="S::stewart.keating@justice.gov.uk::bc032034-3b85-4c39-9f98-c0b2bcdcde83" providerId="AD" clId="Web-{8050DF19-0E07-45AF-8B50-F50C027C3A1D}" dt="2023-07-03T10:26:42.796" v="325" actId="14100"/>
        <pc:sldMkLst>
          <pc:docMk/>
          <pc:sldMk cId="3414951126" sldId="286"/>
        </pc:sldMkLst>
        <pc:spChg chg="mod">
          <ac:chgData name="Keating, Stewart" userId="S::stewart.keating@justice.gov.uk::bc032034-3b85-4c39-9f98-c0b2bcdcde83" providerId="AD" clId="Web-{8050DF19-0E07-45AF-8B50-F50C027C3A1D}" dt="2023-07-03T10:26:42.796" v="325" actId="14100"/>
          <ac:spMkLst>
            <pc:docMk/>
            <pc:sldMk cId="3414951126" sldId="286"/>
            <ac:spMk id="18" creationId="{2B82B744-F75A-46F2-8F0F-F90B294B5AFC}"/>
          </ac:spMkLst>
        </pc:spChg>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pChg chg="mod">
          <ac:chgData name="Keating, Stewart" userId="S::stewart.keating@justice.gov.uk::bc032034-3b85-4c39-9f98-c0b2bcdcde83" providerId="AD" clId="Web-{8050DF19-0E07-45AF-8B50-F50C027C3A1D}" dt="2023-07-03T10:39:19.864" v="741" actId="1076"/>
          <ac:spMkLst>
            <pc:docMk/>
            <pc:sldMk cId="2253207670" sldId="287"/>
            <ac:spMk id="2" creationId="{0871E2A7-1179-4258-AAF9-08C0432B13DF}"/>
          </ac:spMkLst>
        </pc:spChg>
        <pc:spChg chg="add mod">
          <ac:chgData name="Keating, Stewart" userId="S::stewart.keating@justice.gov.uk::bc032034-3b85-4c39-9f98-c0b2bcdcde83" providerId="AD" clId="Web-{8050DF19-0E07-45AF-8B50-F50C027C3A1D}" dt="2023-07-03T10:39:54.381" v="747" actId="14100"/>
          <ac:spMkLst>
            <pc:docMk/>
            <pc:sldMk cId="2253207670" sldId="287"/>
            <ac:spMk id="3" creationId="{780F678D-2795-8182-ADF9-44FE38E3A39D}"/>
          </ac:spMkLst>
        </pc:spChg>
        <pc:spChg chg="mod">
          <ac:chgData name="Keating, Stewart" userId="S::stewart.keating@justice.gov.uk::bc032034-3b85-4c39-9f98-c0b2bcdcde83" providerId="AD" clId="Web-{8050DF19-0E07-45AF-8B50-F50C027C3A1D}" dt="2023-07-03T10:39:02.598" v="735" actId="14100"/>
          <ac:spMkLst>
            <pc:docMk/>
            <pc:sldMk cId="2253207670" sldId="287"/>
            <ac:spMk id="4" creationId="{9E5E7230-63A4-43B9-A14A-4C70F8C7BDBA}"/>
          </ac:spMkLst>
        </pc:spChg>
        <pc:spChg chg="del">
          <ac:chgData name="Keating, Stewart" userId="S::stewart.keating@justice.gov.uk::bc032034-3b85-4c39-9f98-c0b2bcdcde83" providerId="AD" clId="Web-{8050DF19-0E07-45AF-8B50-F50C027C3A1D}" dt="2023-07-03T10:27:00.609" v="330"/>
          <ac:spMkLst>
            <pc:docMk/>
            <pc:sldMk cId="2253207670" sldId="287"/>
            <ac:spMk id="5" creationId="{51984587-2F5A-48DF-A27B-FD71045DC6FC}"/>
          </ac:spMkLst>
        </pc:spChg>
        <pc:spChg chg="del">
          <ac:chgData name="Keating, Stewart" userId="S::stewart.keating@justice.gov.uk::bc032034-3b85-4c39-9f98-c0b2bcdcde83" providerId="AD" clId="Web-{8050DF19-0E07-45AF-8B50-F50C027C3A1D}" dt="2023-07-03T10:26:58.547" v="328"/>
          <ac:spMkLst>
            <pc:docMk/>
            <pc:sldMk cId="2253207670" sldId="287"/>
            <ac:spMk id="6" creationId="{7F3B8A29-DBF1-4CEC-9828-793A29226622}"/>
          </ac:spMkLst>
        </pc:spChg>
        <pc:spChg chg="del">
          <ac:chgData name="Keating, Stewart" userId="S::stewart.keating@justice.gov.uk::bc032034-3b85-4c39-9f98-c0b2bcdcde83" providerId="AD" clId="Web-{8050DF19-0E07-45AF-8B50-F50C027C3A1D}" dt="2023-07-03T10:27:05.437" v="331"/>
          <ac:spMkLst>
            <pc:docMk/>
            <pc:sldMk cId="2253207670" sldId="287"/>
            <ac:spMk id="9" creationId="{5D69B991-6E4E-DC2B-10EB-19124F7C336E}"/>
          </ac:spMkLst>
        </pc:spChg>
        <pc:spChg chg="del">
          <ac:chgData name="Keating, Stewart" userId="S::stewart.keating@justice.gov.uk::bc032034-3b85-4c39-9f98-c0b2bcdcde83" providerId="AD" clId="Web-{8050DF19-0E07-45AF-8B50-F50C027C3A1D}" dt="2023-07-03T10:26:58.547" v="327"/>
          <ac:spMkLst>
            <pc:docMk/>
            <pc:sldMk cId="2253207670" sldId="287"/>
            <ac:spMk id="11" creationId="{37FCE082-9ECC-4F99-B5D0-AE564DA4215B}"/>
          </ac:spMkLst>
        </pc:spChg>
        <pc:spChg chg="mod">
          <ac:chgData name="Keating, Stewart" userId="S::stewart.keating@justice.gov.uk::bc032034-3b85-4c39-9f98-c0b2bcdcde83" providerId="AD" clId="Web-{8050DF19-0E07-45AF-8B50-F50C027C3A1D}" dt="2023-07-03T10:27:34.532" v="342" actId="14100"/>
          <ac:spMkLst>
            <pc:docMk/>
            <pc:sldMk cId="2253207670" sldId="287"/>
            <ac:spMk id="12" creationId="{42A94FF1-1237-6AB5-FF54-99E706C2D36A}"/>
          </ac:spMkLst>
        </pc:spChg>
        <pc:spChg chg="del">
          <ac:chgData name="Keating, Stewart" userId="S::stewart.keating@justice.gov.uk::bc032034-3b85-4c39-9f98-c0b2bcdcde83" providerId="AD" clId="Web-{8050DF19-0E07-45AF-8B50-F50C027C3A1D}" dt="2023-07-03T10:26:58.547" v="326"/>
          <ac:spMkLst>
            <pc:docMk/>
            <pc:sldMk cId="2253207670" sldId="287"/>
            <ac:spMk id="13" creationId="{A9BFAFFC-89E6-4F19-A31C-90FBFFDEEC89}"/>
          </ac:spMkLst>
        </pc:spChg>
        <pc:spChg chg="mod">
          <ac:chgData name="Keating, Stewart" userId="S::stewart.keating@justice.gov.uk::bc032034-3b85-4c39-9f98-c0b2bcdcde83" providerId="AD" clId="Web-{8050DF19-0E07-45AF-8B50-F50C027C3A1D}" dt="2023-07-03T10:39:15.723" v="740" actId="1076"/>
          <ac:spMkLst>
            <pc:docMk/>
            <pc:sldMk cId="2253207670" sldId="287"/>
            <ac:spMk id="14" creationId="{501FD1A8-F6FF-473D-A330-82D0DD2161C3}"/>
          </ac:spMkLst>
        </pc:spChg>
        <pc:spChg chg="mod">
          <ac:chgData name="Keating, Stewart" userId="S::stewart.keating@justice.gov.uk::bc032034-3b85-4c39-9f98-c0b2bcdcde83" providerId="AD" clId="Web-{8050DF19-0E07-45AF-8B50-F50C027C3A1D}" dt="2023-07-03T10:38:53.738" v="734" actId="14100"/>
          <ac:spMkLst>
            <pc:docMk/>
            <pc:sldMk cId="2253207670" sldId="287"/>
            <ac:spMk id="16" creationId="{A2CB443C-1C5A-4328-AC91-3A9C111C8617}"/>
          </ac:spMkLst>
        </pc:spChg>
        <pc:spChg chg="mod">
          <ac:chgData name="Keating, Stewart" userId="S::stewart.keating@justice.gov.uk::bc032034-3b85-4c39-9f98-c0b2bcdcde83" providerId="AD" clId="Web-{8050DF19-0E07-45AF-8B50-F50C027C3A1D}" dt="2023-07-03T10:39:07.036" v="736" actId="1076"/>
          <ac:spMkLst>
            <pc:docMk/>
            <pc:sldMk cId="2253207670" sldId="287"/>
            <ac:spMk id="17" creationId="{97E426D2-A8D4-4F6E-BD0A-C72FB668E1B2}"/>
          </ac:spMkLst>
        </pc:spChg>
        <pc:spChg chg="del">
          <ac:chgData name="Keating, Stewart" userId="S::stewart.keating@justice.gov.uk::bc032034-3b85-4c39-9f98-c0b2bcdcde83" providerId="AD" clId="Web-{8050DF19-0E07-45AF-8B50-F50C027C3A1D}" dt="2023-07-03T10:28:06.252" v="353"/>
          <ac:spMkLst>
            <pc:docMk/>
            <pc:sldMk cId="2253207670" sldId="287"/>
            <ac:spMk id="20" creationId="{4D7B5EFC-F1E1-4484-965B-4405D0525248}"/>
          </ac:spMkLst>
        </pc:spChg>
        <pc:spChg chg="del">
          <ac:chgData name="Keating, Stewart" userId="S::stewart.keating@justice.gov.uk::bc032034-3b85-4c39-9f98-c0b2bcdcde83" providerId="AD" clId="Web-{8050DF19-0E07-45AF-8B50-F50C027C3A1D}" dt="2023-07-03T10:28:06.252" v="352"/>
          <ac:spMkLst>
            <pc:docMk/>
            <pc:sldMk cId="2253207670" sldId="287"/>
            <ac:spMk id="21" creationId="{F2072E84-35E3-40A5-A59B-5B67908DE888}"/>
          </ac:spMkLst>
        </pc:spChg>
        <pc:spChg chg="del mod">
          <ac:chgData name="Keating, Stewart" userId="S::stewart.keating@justice.gov.uk::bc032034-3b85-4c39-9f98-c0b2bcdcde83" providerId="AD" clId="Web-{8050DF19-0E07-45AF-8B50-F50C027C3A1D}" dt="2023-07-03T10:35:36.592" v="649"/>
          <ac:spMkLst>
            <pc:docMk/>
            <pc:sldMk cId="2253207670" sldId="287"/>
            <ac:spMk id="22" creationId="{4B1AF194-7C92-45CE-BD8D-DF23315784D9}"/>
          </ac:spMkLst>
        </pc:spChg>
        <pc:spChg chg="del">
          <ac:chgData name="Keating, Stewart" userId="S::stewart.keating@justice.gov.uk::bc032034-3b85-4c39-9f98-c0b2bcdcde83" providerId="AD" clId="Web-{8050DF19-0E07-45AF-8B50-F50C027C3A1D}" dt="2023-07-03T10:28:10.924" v="354"/>
          <ac:spMkLst>
            <pc:docMk/>
            <pc:sldMk cId="2253207670" sldId="287"/>
            <ac:spMk id="23" creationId="{AE6B2F24-8F62-BE1A-F0EE-0F383BA42DD7}"/>
          </ac:spMkLst>
        </pc:spChg>
        <pc:spChg chg="del">
          <ac:chgData name="Keating, Stewart" userId="S::stewart.keating@justice.gov.uk::bc032034-3b85-4c39-9f98-c0b2bcdcde83" providerId="AD" clId="Web-{8050DF19-0E07-45AF-8B50-F50C027C3A1D}" dt="2023-07-03T10:26:58.547" v="329"/>
          <ac:spMkLst>
            <pc:docMk/>
            <pc:sldMk cId="2253207670" sldId="287"/>
            <ac:spMk id="25" creationId="{BEDB70DD-7B7E-2BC9-E007-49FBB5B95672}"/>
          </ac:spMkLst>
        </pc:spChg>
      </pc:sldChg>
      <pc:sldChg chg="modSp">
        <pc:chgData name="Keating, Stewart" userId="S::stewart.keating@justice.gov.uk::bc032034-3b85-4c39-9f98-c0b2bcdcde83" providerId="AD" clId="Web-{8050DF19-0E07-45AF-8B50-F50C027C3A1D}" dt="2023-07-03T10:52:40.668" v="1144" actId="1076"/>
        <pc:sldMkLst>
          <pc:docMk/>
          <pc:sldMk cId="5260123" sldId="288"/>
        </pc:sldMkLst>
        <pc:spChg chg="mod">
          <ac:chgData name="Keating, Stewart" userId="S::stewart.keating@justice.gov.uk::bc032034-3b85-4c39-9f98-c0b2bcdcde83" providerId="AD" clId="Web-{8050DF19-0E07-45AF-8B50-F50C027C3A1D}" dt="2023-07-03T10:52:32.730" v="1138" actId="1076"/>
          <ac:spMkLst>
            <pc:docMk/>
            <pc:sldMk cId="5260123" sldId="288"/>
            <ac:spMk id="3" creationId="{99982358-12F0-4ADA-EFEE-2C2027D33623}"/>
          </ac:spMkLst>
        </pc:spChg>
        <pc:spChg chg="mod">
          <ac:chgData name="Keating, Stewart" userId="S::stewart.keating@justice.gov.uk::bc032034-3b85-4c39-9f98-c0b2bcdcde83" providerId="AD" clId="Web-{8050DF19-0E07-45AF-8B50-F50C027C3A1D}" dt="2023-07-03T10:52:32.762" v="1139" actId="1076"/>
          <ac:spMkLst>
            <pc:docMk/>
            <pc:sldMk cId="5260123" sldId="288"/>
            <ac:spMk id="4" creationId="{9E5E7230-63A4-43B9-A14A-4C70F8C7BDBA}"/>
          </ac:spMkLst>
        </pc:spChg>
        <pc:spChg chg="mod">
          <ac:chgData name="Keating, Stewart" userId="S::stewart.keating@justice.gov.uk::bc032034-3b85-4c39-9f98-c0b2bcdcde83" providerId="AD" clId="Web-{8050DF19-0E07-45AF-8B50-F50C027C3A1D}" dt="2023-07-03T10:52:32.793" v="1140" actId="1076"/>
          <ac:spMkLst>
            <pc:docMk/>
            <pc:sldMk cId="5260123" sldId="288"/>
            <ac:spMk id="6" creationId="{7F3B8A29-DBF1-4CEC-9828-793A29226622}"/>
          </ac:spMkLst>
        </pc:spChg>
        <pc:spChg chg="mod">
          <ac:chgData name="Keating, Stewart" userId="S::stewart.keating@justice.gov.uk::bc032034-3b85-4c39-9f98-c0b2bcdcde83" providerId="AD" clId="Web-{8050DF19-0E07-45AF-8B50-F50C027C3A1D}" dt="2023-07-03T10:52:40.668" v="1144" actId="1076"/>
          <ac:spMkLst>
            <pc:docMk/>
            <pc:sldMk cId="5260123" sldId="288"/>
            <ac:spMk id="9" creationId="{D6FE9DB3-5C8C-4201-AEC1-E418A0C66106}"/>
          </ac:spMkLst>
        </pc:spChg>
        <pc:spChg chg="mod">
          <ac:chgData name="Keating, Stewart" userId="S::stewart.keating@justice.gov.uk::bc032034-3b85-4c39-9f98-c0b2bcdcde83" providerId="AD" clId="Web-{8050DF19-0E07-45AF-8B50-F50C027C3A1D}" dt="2023-07-03T10:52:32.793" v="1141" actId="1076"/>
          <ac:spMkLst>
            <pc:docMk/>
            <pc:sldMk cId="5260123" sldId="288"/>
            <ac:spMk id="11" creationId="{37FCE082-9ECC-4F99-B5D0-AE564DA4215B}"/>
          </ac:spMkLst>
        </pc:spChg>
        <pc:spChg chg="mod">
          <ac:chgData name="Keating, Stewart" userId="S::stewart.keating@justice.gov.uk::bc032034-3b85-4c39-9f98-c0b2bcdcde83" providerId="AD" clId="Web-{8050DF19-0E07-45AF-8B50-F50C027C3A1D}" dt="2023-07-03T10:52:32.793" v="1142" actId="1076"/>
          <ac:spMkLst>
            <pc:docMk/>
            <pc:sldMk cId="5260123" sldId="288"/>
            <ac:spMk id="17" creationId="{97E426D2-A8D4-4F6E-BD0A-C72FB668E1B2}"/>
          </ac:spMkLst>
        </pc:spChg>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pChg chg="add mod">
          <ac:chgData name="Keating, Stewart" userId="S::stewart.keating@justice.gov.uk::bc032034-3b85-4c39-9f98-c0b2bcdcde83" providerId="AD" clId="Web-{8050DF19-0E07-45AF-8B50-F50C027C3A1D}" dt="2023-07-03T10:56:53.925" v="1536" actId="20577"/>
          <ac:spMkLst>
            <pc:docMk/>
            <pc:sldMk cId="2881410088" sldId="289"/>
            <ac:spMk id="2" creationId="{A2D63ECB-B300-577E-4DD3-970B9E6F9FC3}"/>
          </ac:spMkLst>
        </pc:spChg>
        <pc:spChg chg="mod">
          <ac:chgData name="Keating, Stewart" userId="S::stewart.keating@justice.gov.uk::bc032034-3b85-4c39-9f98-c0b2bcdcde83" providerId="AD" clId="Web-{8050DF19-0E07-45AF-8B50-F50C027C3A1D}" dt="2023-07-03T10:52:53.340" v="1154" actId="1076"/>
          <ac:spMkLst>
            <pc:docMk/>
            <pc:sldMk cId="2881410088" sldId="289"/>
            <ac:spMk id="11" creationId="{37FCE082-9ECC-4F99-B5D0-AE564DA4215B}"/>
          </ac:spMkLst>
        </pc:spChg>
        <pc:spChg chg="mod">
          <ac:chgData name="Keating, Stewart" userId="S::stewart.keating@justice.gov.uk::bc032034-3b85-4c39-9f98-c0b2bcdcde83" providerId="AD" clId="Web-{8050DF19-0E07-45AF-8B50-F50C027C3A1D}" dt="2023-07-03T10:53:04.262" v="1164" actId="1076"/>
          <ac:spMkLst>
            <pc:docMk/>
            <pc:sldMk cId="2881410088" sldId="289"/>
            <ac:spMk id="17" creationId="{97E426D2-A8D4-4F6E-BD0A-C72FB668E1B2}"/>
          </ac:spMkLst>
        </pc:spChg>
      </pc:sldChg>
      <pc:sldChg chg="delSp del">
        <pc:chgData name="Keating, Stewart" userId="S::stewart.keating@justice.gov.uk::bc032034-3b85-4c39-9f98-c0b2bcdcde83" providerId="AD" clId="Web-{8050DF19-0E07-45AF-8B50-F50C027C3A1D}" dt="2023-07-03T10:43:22.387" v="772"/>
        <pc:sldMkLst>
          <pc:docMk/>
          <pc:sldMk cId="942194967" sldId="293"/>
        </pc:sldMkLst>
        <pc:spChg chg="del">
          <ac:chgData name="Keating, Stewart" userId="S::stewart.keating@justice.gov.uk::bc032034-3b85-4c39-9f98-c0b2bcdcde83" providerId="AD" clId="Web-{8050DF19-0E07-45AF-8B50-F50C027C3A1D}" dt="2023-07-03T10:43:01.058" v="769"/>
          <ac:spMkLst>
            <pc:docMk/>
            <pc:sldMk cId="942194967" sldId="293"/>
            <ac:spMk id="2" creationId="{D07DEE29-BCBE-CBE1-3C7F-C42907320E2E}"/>
          </ac:spMkLst>
        </pc:spChg>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pChg chg="add mod">
          <ac:chgData name="Keating, Stewart" userId="S::stewart.keating@justice.gov.uk::bc032034-3b85-4c39-9f98-c0b2bcdcde83" providerId="AD" clId="Web-{8050DF19-0E07-45AF-8B50-F50C027C3A1D}" dt="2023-07-03T10:49:59.117" v="945" actId="20577"/>
          <ac:spMkLst>
            <pc:docMk/>
            <pc:sldMk cId="2519657126" sldId="294"/>
            <ac:spMk id="2" creationId="{90F434C8-A536-2CBC-0FCB-E1672F049088}"/>
          </ac:spMkLst>
        </pc:spChg>
        <pc:spChg chg="add mod">
          <ac:chgData name="Keating, Stewart" userId="S::stewart.keating@justice.gov.uk::bc032034-3b85-4c39-9f98-c0b2bcdcde83" providerId="AD" clId="Web-{8050DF19-0E07-45AF-8B50-F50C027C3A1D}" dt="2023-07-03T10:44:08.185" v="779" actId="14100"/>
          <ac:spMkLst>
            <pc:docMk/>
            <pc:sldMk cId="2519657126" sldId="294"/>
            <ac:spMk id="8" creationId="{8993C0A6-DFE5-24BE-18FA-9BBEECE0D07C}"/>
          </ac:spMkLst>
        </pc:spChg>
        <pc:spChg chg="del">
          <ac:chgData name="Keating, Stewart" userId="S::stewart.keating@justice.gov.uk::bc032034-3b85-4c39-9f98-c0b2bcdcde83" providerId="AD" clId="Web-{8050DF19-0E07-45AF-8B50-F50C027C3A1D}" dt="2023-07-03T10:43:26.215" v="773"/>
          <ac:spMkLst>
            <pc:docMk/>
            <pc:sldMk cId="2519657126" sldId="294"/>
            <ac:spMk id="9" creationId="{D6FE9DB3-5C8C-4201-AEC1-E418A0C66106}"/>
          </ac:spMkLst>
        </pc:spChg>
        <pc:spChg chg="mod">
          <ac:chgData name="Keating, Stewart" userId="S::stewart.keating@justice.gov.uk::bc032034-3b85-4c39-9f98-c0b2bcdcde83" providerId="AD" clId="Web-{8050DF19-0E07-45AF-8B50-F50C027C3A1D}" dt="2023-07-03T10:47:19.706" v="852" actId="14100"/>
          <ac:spMkLst>
            <pc:docMk/>
            <pc:sldMk cId="2519657126" sldId="294"/>
            <ac:spMk id="11" creationId="{37FCE082-9ECC-4F99-B5D0-AE564DA4215B}"/>
          </ac:spMkLst>
        </pc:spChg>
        <pc:spChg chg="mod">
          <ac:chgData name="Keating, Stewart" userId="S::stewart.keating@justice.gov.uk::bc032034-3b85-4c39-9f98-c0b2bcdcde83" providerId="AD" clId="Web-{8050DF19-0E07-45AF-8B50-F50C027C3A1D}" dt="2023-07-03T10:47:38.253" v="867" actId="1076"/>
          <ac:spMkLst>
            <pc:docMk/>
            <pc:sldMk cId="2519657126" sldId="294"/>
            <ac:spMk id="13" creationId="{A9BFAFFC-89E6-4F19-A31C-90FBFFDEEC89}"/>
          </ac:spMkLst>
        </pc:spChg>
        <pc:spChg chg="mod">
          <ac:chgData name="Keating, Stewart" userId="S::stewart.keating@justice.gov.uk::bc032034-3b85-4c39-9f98-c0b2bcdcde83" providerId="AD" clId="Web-{8050DF19-0E07-45AF-8B50-F50C027C3A1D}" dt="2023-07-03T10:48:22.973" v="889" actId="1076"/>
          <ac:spMkLst>
            <pc:docMk/>
            <pc:sldMk cId="2519657126" sldId="294"/>
            <ac:spMk id="14" creationId="{501FD1A8-F6FF-473D-A330-82D0DD2161C3}"/>
          </ac:spMkLst>
        </pc:spChg>
        <pc:spChg chg="mod">
          <ac:chgData name="Keating, Stewart" userId="S::stewart.keating@justice.gov.uk::bc032034-3b85-4c39-9f98-c0b2bcdcde83" providerId="AD" clId="Web-{8050DF19-0E07-45AF-8B50-F50C027C3A1D}" dt="2023-07-03T10:48:08.723" v="878" actId="1076"/>
          <ac:spMkLst>
            <pc:docMk/>
            <pc:sldMk cId="2519657126" sldId="294"/>
            <ac:spMk id="17" creationId="{97E426D2-A8D4-4F6E-BD0A-C72FB668E1B2}"/>
          </ac:spMkLst>
        </pc:spChg>
        <pc:spChg chg="mod">
          <ac:chgData name="Keating, Stewart" userId="S::stewart.keating@justice.gov.uk::bc032034-3b85-4c39-9f98-c0b2bcdcde83" providerId="AD" clId="Web-{8050DF19-0E07-45AF-8B50-F50C027C3A1D}" dt="2023-07-03T10:48:28.973" v="890" actId="1076"/>
          <ac:spMkLst>
            <pc:docMk/>
            <pc:sldMk cId="2519657126" sldId="294"/>
            <ac:spMk id="24" creationId="{914115E2-E9A6-4692-8D04-0E21F58DD3F1}"/>
          </ac:spMkLst>
        </pc:spChg>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pChg chg="del">
          <ac:chgData name="Keating, Stewart" userId="S::stewart.keating@justice.gov.uk::bc032034-3b85-4c39-9f98-c0b2bcdcde83" providerId="AD" clId="Web-{8050DF19-0E07-45AF-8B50-F50C027C3A1D}" dt="2023-07-03T10:57:05.723" v="1539"/>
          <ac:spMkLst>
            <pc:docMk/>
            <pc:sldMk cId="2005193761" sldId="295"/>
            <ac:spMk id="3" creationId="{37FE65E4-7017-96A1-5D0A-453855D25868}"/>
          </ac:spMkLst>
        </pc:spChg>
        <pc:spChg chg="del">
          <ac:chgData name="Keating, Stewart" userId="S::stewart.keating@justice.gov.uk::bc032034-3b85-4c39-9f98-c0b2bcdcde83" providerId="AD" clId="Web-{8050DF19-0E07-45AF-8B50-F50C027C3A1D}" dt="2023-07-03T10:57:01.551" v="1538"/>
          <ac:spMkLst>
            <pc:docMk/>
            <pc:sldMk cId="2005193761" sldId="295"/>
            <ac:spMk id="4" creationId="{9E5E7230-63A4-43B9-A14A-4C70F8C7BDBA}"/>
          </ac:spMkLst>
        </pc:spChg>
        <pc:spChg chg="add">
          <ac:chgData name="Keating, Stewart" userId="S::stewart.keating@justice.gov.uk::bc032034-3b85-4c39-9f98-c0b2bcdcde83" providerId="AD" clId="Web-{8050DF19-0E07-45AF-8B50-F50C027C3A1D}" dt="2023-07-03T10:57:25.676" v="1544"/>
          <ac:spMkLst>
            <pc:docMk/>
            <pc:sldMk cId="2005193761" sldId="295"/>
            <ac:spMk id="5" creationId="{BD6A47E4-0609-424E-9761-2975CC8354CE}"/>
          </ac:spMkLst>
        </pc:spChg>
        <pc:spChg chg="mod">
          <ac:chgData name="Keating, Stewart" userId="S::stewart.keating@justice.gov.uk::bc032034-3b85-4c39-9f98-c0b2bcdcde83" providerId="AD" clId="Web-{8050DF19-0E07-45AF-8B50-F50C027C3A1D}" dt="2023-07-03T11:00:27.182" v="1840" actId="1076"/>
          <ac:spMkLst>
            <pc:docMk/>
            <pc:sldMk cId="2005193761" sldId="295"/>
            <ac:spMk id="6" creationId="{7F3B8A29-DBF1-4CEC-9828-793A29226622}"/>
          </ac:spMkLst>
        </pc:spChg>
        <pc:spChg chg="del">
          <ac:chgData name="Keating, Stewart" userId="S::stewart.keating@justice.gov.uk::bc032034-3b85-4c39-9f98-c0b2bcdcde83" providerId="AD" clId="Web-{8050DF19-0E07-45AF-8B50-F50C027C3A1D}" dt="2023-07-03T10:57:08.457" v="1540"/>
          <ac:spMkLst>
            <pc:docMk/>
            <pc:sldMk cId="2005193761" sldId="295"/>
            <ac:spMk id="7" creationId="{BEEDBF97-39B5-4D26-A72E-F76D652C53A5}"/>
          </ac:spMkLst>
        </pc:spChg>
        <pc:spChg chg="add del mod">
          <ac:chgData name="Keating, Stewart" userId="S::stewart.keating@justice.gov.uk::bc032034-3b85-4c39-9f98-c0b2bcdcde83" providerId="AD" clId="Web-{8050DF19-0E07-45AF-8B50-F50C027C3A1D}" dt="2023-07-03T11:01:06.542" v="1900"/>
          <ac:spMkLst>
            <pc:docMk/>
            <pc:sldMk cId="2005193761" sldId="295"/>
            <ac:spMk id="9" creationId="{8854D669-442B-B9EF-9A03-019616E17289}"/>
          </ac:spMkLst>
        </pc:spChg>
        <pc:spChg chg="del">
          <ac:chgData name="Keating, Stewart" userId="S::stewart.keating@justice.gov.uk::bc032034-3b85-4c39-9f98-c0b2bcdcde83" providerId="AD" clId="Web-{8050DF19-0E07-45AF-8B50-F50C027C3A1D}" dt="2023-07-03T10:57:09.863" v="1541"/>
          <ac:spMkLst>
            <pc:docMk/>
            <pc:sldMk cId="2005193761" sldId="295"/>
            <ac:spMk id="10" creationId="{F3819B10-97EB-46DF-B868-7B34230E816F}"/>
          </ac:spMkLst>
        </pc:spChg>
        <pc:spChg chg="mod">
          <ac:chgData name="Keating, Stewart" userId="S::stewart.keating@justice.gov.uk::bc032034-3b85-4c39-9f98-c0b2bcdcde83" providerId="AD" clId="Web-{8050DF19-0E07-45AF-8B50-F50C027C3A1D}" dt="2023-07-03T11:00:27.182" v="1841" actId="1076"/>
          <ac:spMkLst>
            <pc:docMk/>
            <pc:sldMk cId="2005193761" sldId="295"/>
            <ac:spMk id="11" creationId="{37FCE082-9ECC-4F99-B5D0-AE564DA4215B}"/>
          </ac:spMkLst>
        </pc:spChg>
        <pc:spChg chg="add mod">
          <ac:chgData name="Keating, Stewart" userId="S::stewart.keating@justice.gov.uk::bc032034-3b85-4c39-9f98-c0b2bcdcde83" providerId="AD" clId="Web-{8050DF19-0E07-45AF-8B50-F50C027C3A1D}" dt="2023-07-03T11:01:19.011" v="1903" actId="1076"/>
          <ac:spMkLst>
            <pc:docMk/>
            <pc:sldMk cId="2005193761" sldId="295"/>
            <ac:spMk id="13" creationId="{3FC83764-44B8-6BF2-5FD4-60237A320343}"/>
          </ac:spMkLst>
        </pc:spChg>
        <pc:spChg chg="del">
          <ac:chgData name="Keating, Stewart" userId="S::stewart.keating@justice.gov.uk::bc032034-3b85-4c39-9f98-c0b2bcdcde83" providerId="AD" clId="Web-{8050DF19-0E07-45AF-8B50-F50C027C3A1D}" dt="2023-07-03T10:57:00.191" v="1537"/>
          <ac:spMkLst>
            <pc:docMk/>
            <pc:sldMk cId="2005193761" sldId="295"/>
            <ac:spMk id="17" creationId="{97E426D2-A8D4-4F6E-BD0A-C72FB668E1B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04/07/2023</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04/07/2023</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80872" y="785749"/>
            <a:ext cx="10515600" cy="1325563"/>
          </a:xfrm>
        </p:spPr>
        <p:txBody>
          <a:bodyPr>
            <a:normAutofit/>
          </a:bodyPr>
          <a:lstStyle/>
          <a:p>
            <a:r>
              <a:rPr lang="en-GB" sz="6600" b="1"/>
              <a:t>Section 2</a:t>
            </a:r>
          </a:p>
        </p:txBody>
      </p:sp>
    </p:spTree>
    <p:extLst>
      <p:ext uri="{BB962C8B-B14F-4D97-AF65-F5344CB8AC3E}">
        <p14:creationId xmlns:p14="http://schemas.microsoft.com/office/powerpoint/2010/main" val="2463954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2A94FF1-1237-6AB5-FF54-99E706C2D36A}"/>
              </a:ext>
            </a:extLst>
          </p:cNvPr>
          <p:cNvSpPr/>
          <p:nvPr/>
        </p:nvSpPr>
        <p:spPr>
          <a:xfrm>
            <a:off x="3492890" y="1146446"/>
            <a:ext cx="3954918" cy="33877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1243427" y="244915"/>
            <a:ext cx="2360957" cy="214266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6026217" y="177522"/>
            <a:ext cx="2341905" cy="2148001"/>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1645766" y="1104569"/>
            <a:ext cx="2965219"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5741596" y="1103322"/>
            <a:ext cx="3156827" cy="523220"/>
          </a:xfrm>
          <a:prstGeom prst="rect">
            <a:avLst/>
          </a:prstGeom>
          <a:noFill/>
        </p:spPr>
        <p:txBody>
          <a:bodyPr wrap="square" lIns="91440" tIns="45720" rIns="91440" bIns="45720" rtlCol="0" anchor="t">
            <a:spAutoFit/>
          </a:bodyPr>
          <a:lstStyle/>
          <a:p>
            <a:pPr algn="ctr"/>
            <a:r>
              <a:rPr lang="en-GB" sz="2800">
                <a:solidFill>
                  <a:srgbClr val="0C74B4"/>
                </a:solidFill>
              </a:rPr>
              <a:t>Commit 2.1</a:t>
            </a:r>
            <a:endParaRPr lang="en-US"/>
          </a:p>
        </p:txBody>
      </p:sp>
      <p:sp>
        <p:nvSpPr>
          <p:cNvPr id="2" name="TextBox 1">
            <a:extLst>
              <a:ext uri="{FF2B5EF4-FFF2-40B4-BE49-F238E27FC236}">
                <a16:creationId xmlns:a16="http://schemas.microsoft.com/office/drawing/2014/main" id="{0871E2A7-1179-4258-AAF9-08C0432B13DF}"/>
              </a:ext>
            </a:extLst>
          </p:cNvPr>
          <p:cNvSpPr txBox="1"/>
          <p:nvPr/>
        </p:nvSpPr>
        <p:spPr>
          <a:xfrm>
            <a:off x="68243" y="2695035"/>
            <a:ext cx="11914339" cy="4093428"/>
          </a:xfrm>
          <a:prstGeom prst="rect">
            <a:avLst/>
          </a:prstGeom>
          <a:noFill/>
        </p:spPr>
        <p:txBody>
          <a:bodyPr wrap="square" lIns="91440" tIns="45720" rIns="91440" bIns="45720" rtlCol="0" anchor="t">
            <a:spAutoFit/>
          </a:bodyPr>
          <a:lstStyle/>
          <a:p>
            <a:r>
              <a:rPr lang="en-GB" sz="2000">
                <a:solidFill>
                  <a:srgbClr val="0C74B4"/>
                </a:solidFill>
                <a:cs typeface="Calibri"/>
              </a:rPr>
              <a:t>When we made Commit 2, it had all the code and files from “main” branch Commit 1.1</a:t>
            </a:r>
            <a:endParaRPr lang="en-GB" sz="2000">
              <a:solidFill>
                <a:srgbClr val="0C74B4"/>
              </a:solidFill>
            </a:endParaRPr>
          </a:p>
          <a:p>
            <a:endParaRPr lang="en-GB" sz="2000">
              <a:solidFill>
                <a:srgbClr val="0C74B4"/>
              </a:solidFill>
              <a:cs typeface="Calibri"/>
            </a:endParaRPr>
          </a:p>
          <a:p>
            <a:r>
              <a:rPr lang="en-GB" sz="2000">
                <a:solidFill>
                  <a:srgbClr val="0C74B4"/>
                </a:solidFill>
                <a:cs typeface="Calibri"/>
              </a:rPr>
              <a:t>We then edit the files, write code, rewrite code, upload files, delete files, etc</a:t>
            </a:r>
          </a:p>
          <a:p>
            <a:endParaRPr lang="en-GB" sz="2000">
              <a:solidFill>
                <a:srgbClr val="0C74B4"/>
              </a:solidFill>
              <a:cs typeface="Calibri"/>
            </a:endParaRPr>
          </a:p>
          <a:p>
            <a:r>
              <a:rPr lang="en-GB" sz="2000">
                <a:solidFill>
                  <a:srgbClr val="0C74B4"/>
                </a:solidFill>
                <a:cs typeface="Calibri"/>
              </a:rPr>
              <a:t>When we are happy with our changes we "Stage" the changes, so the next time we commit, anything "Staged" is included.  It is possible to make edits on several files, "Stage" some and not others.</a:t>
            </a:r>
          </a:p>
          <a:p>
            <a:endParaRPr lang="en-GB" sz="2000">
              <a:solidFill>
                <a:srgbClr val="0C74B4"/>
              </a:solidFill>
              <a:cs typeface="Calibri"/>
            </a:endParaRPr>
          </a:p>
          <a:p>
            <a:r>
              <a:rPr lang="en-GB" sz="2000">
                <a:solidFill>
                  <a:srgbClr val="0C74B4"/>
                </a:solidFill>
                <a:cs typeface="Calibri"/>
              </a:rPr>
              <a:t>If we are editing multiple files, it’s best to have a commit per file edited.  We’ll come back to this shortly</a:t>
            </a:r>
            <a:endParaRPr lang="en-GB"/>
          </a:p>
          <a:p>
            <a:endParaRPr lang="en-GB" sz="2000">
              <a:solidFill>
                <a:srgbClr val="0C74B4"/>
              </a:solidFill>
              <a:cs typeface="Calibri"/>
            </a:endParaRPr>
          </a:p>
          <a:p>
            <a:r>
              <a:rPr lang="en-GB" sz="2000">
                <a:solidFill>
                  <a:srgbClr val="0C74B4"/>
                </a:solidFill>
              </a:rPr>
              <a:t>When committing, we also have to include a comment detailing what the edits in the snapshot are.</a:t>
            </a:r>
            <a:endParaRPr lang="en-GB" sz="2000">
              <a:solidFill>
                <a:srgbClr val="0C74B4"/>
              </a:solidFill>
              <a:cs typeface="Calibri"/>
            </a:endParaRPr>
          </a:p>
          <a:p>
            <a:endParaRPr lang="en-GB" sz="2000">
              <a:solidFill>
                <a:srgbClr val="0C74B4"/>
              </a:solidFill>
            </a:endParaRPr>
          </a:p>
          <a:p>
            <a:r>
              <a:rPr lang="en-GB" sz="2000">
                <a:solidFill>
                  <a:srgbClr val="0C74B4"/>
                </a:solidFill>
              </a:rPr>
              <a:t>We can also continue to edit, save again, and commit again, Staging and Committing does not prevent further work</a:t>
            </a:r>
            <a:endParaRPr lang="en-GB" sz="2000">
              <a:solidFill>
                <a:srgbClr val="0C74B4"/>
              </a:solidFill>
              <a:cs typeface="Calibri"/>
            </a:endParaRPr>
          </a:p>
        </p:txBody>
      </p:sp>
      <p:sp>
        <p:nvSpPr>
          <p:cNvPr id="3" name="Arrow: Up 2">
            <a:extLst>
              <a:ext uri="{FF2B5EF4-FFF2-40B4-BE49-F238E27FC236}">
                <a16:creationId xmlns:a16="http://schemas.microsoft.com/office/drawing/2014/main" id="{780F678D-2795-8182-ADF9-44FE38E3A39D}"/>
              </a:ext>
            </a:extLst>
          </p:cNvPr>
          <p:cNvSpPr/>
          <p:nvPr/>
        </p:nvSpPr>
        <p:spPr>
          <a:xfrm>
            <a:off x="4514849" y="1628774"/>
            <a:ext cx="771525" cy="914400"/>
          </a:xfrm>
          <a:prstGeom prst="upArrow">
            <a:avLst/>
          </a:prstGeom>
          <a:solidFill>
            <a:srgbClr val="00B0F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532076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35711" y="4107282"/>
            <a:ext cx="17331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60892" y="3897905"/>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649626" y="587940"/>
            <a:ext cx="1669819"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0649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7849889" y="505107"/>
            <a:ext cx="1875348"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9" name="TextBox 8">
            <a:extLst>
              <a:ext uri="{FF2B5EF4-FFF2-40B4-BE49-F238E27FC236}">
                <a16:creationId xmlns:a16="http://schemas.microsoft.com/office/drawing/2014/main" id="{D6FE9DB3-5C8C-4201-AEC1-E418A0C66106}"/>
              </a:ext>
            </a:extLst>
          </p:cNvPr>
          <p:cNvSpPr txBox="1"/>
          <p:nvPr/>
        </p:nvSpPr>
        <p:spPr>
          <a:xfrm>
            <a:off x="4578941" y="3897905"/>
            <a:ext cx="7290073" cy="2031325"/>
          </a:xfrm>
          <a:prstGeom prst="rect">
            <a:avLst/>
          </a:prstGeom>
          <a:noFill/>
        </p:spPr>
        <p:txBody>
          <a:bodyPr wrap="square" lIns="91440" tIns="45720" rIns="91440" bIns="45720" rtlCol="0" anchor="t">
            <a:spAutoFit/>
          </a:bodyPr>
          <a:lstStyle/>
          <a:p>
            <a:r>
              <a:rPr lang="en-GB">
                <a:solidFill>
                  <a:srgbClr val="0C74B4"/>
                </a:solidFill>
              </a:rPr>
              <a:t>Any/All commits will be “Pushed” up to GitHub.  </a:t>
            </a:r>
            <a:endParaRPr lang="en-GB">
              <a:solidFill>
                <a:srgbClr val="0C74B4"/>
              </a:solidFill>
              <a:cs typeface="Calibri"/>
            </a:endParaRPr>
          </a:p>
          <a:p>
            <a:endParaRPr lang="en-GB">
              <a:solidFill>
                <a:srgbClr val="0C74B4"/>
              </a:solidFill>
            </a:endParaRPr>
          </a:p>
          <a:p>
            <a:r>
              <a:rPr lang="en-GB">
                <a:solidFill>
                  <a:srgbClr val="0C74B4"/>
                </a:solidFill>
              </a:rPr>
              <a:t>GitHub will then retain the changes.</a:t>
            </a:r>
            <a:endParaRPr lang="en-GB">
              <a:solidFill>
                <a:srgbClr val="0C74B4"/>
              </a:solidFill>
              <a:cs typeface="Calibri"/>
            </a:endParaRPr>
          </a:p>
          <a:p>
            <a:endParaRPr lang="en-GB">
              <a:solidFill>
                <a:srgbClr val="0C74B4"/>
              </a:solidFill>
            </a:endParaRPr>
          </a:p>
          <a:p>
            <a:r>
              <a:rPr lang="en-GB">
                <a:solidFill>
                  <a:srgbClr val="0C74B4"/>
                </a:solidFill>
              </a:rPr>
              <a:t>Pushing to a branch will replace earlier versions of the branch on GitHub. This is why we use branches, to avoid the “main” branch being overwritten or changed unexpectedly.</a:t>
            </a:r>
            <a:endParaRPr lang="en-GB">
              <a:solidFill>
                <a:srgbClr val="0C74B4"/>
              </a:solidFill>
              <a:cs typeface="Calibri"/>
            </a:endParaRPr>
          </a:p>
        </p:txBody>
      </p:sp>
      <p:sp>
        <p:nvSpPr>
          <p:cNvPr id="12" name="TextBox 11">
            <a:extLst>
              <a:ext uri="{FF2B5EF4-FFF2-40B4-BE49-F238E27FC236}">
                <a16:creationId xmlns:a16="http://schemas.microsoft.com/office/drawing/2014/main" id="{E8B157BF-38BB-40F6-823F-D6C93AB9DE8D}"/>
              </a:ext>
            </a:extLst>
          </p:cNvPr>
          <p:cNvSpPr txBox="1"/>
          <p:nvPr/>
        </p:nvSpPr>
        <p:spPr>
          <a:xfrm>
            <a:off x="4578940" y="2587961"/>
            <a:ext cx="7290073" cy="1477328"/>
          </a:xfrm>
          <a:prstGeom prst="rect">
            <a:avLst/>
          </a:prstGeom>
          <a:noFill/>
        </p:spPr>
        <p:txBody>
          <a:bodyPr wrap="square" rtlCol="0">
            <a:spAutoFit/>
          </a:bodyPr>
          <a:lstStyle/>
          <a:p>
            <a:r>
              <a:rPr lang="en-GB">
                <a:solidFill>
                  <a:srgbClr val="0C74B4"/>
                </a:solidFill>
              </a:rPr>
              <a:t>The commits haven’t gone anywhere yet, they are still only on your local computer.</a:t>
            </a:r>
          </a:p>
          <a:p>
            <a:endParaRPr lang="en-GB">
              <a:solidFill>
                <a:srgbClr val="0C74B4"/>
              </a:solidFill>
            </a:endParaRPr>
          </a:p>
          <a:p>
            <a:r>
              <a:rPr lang="en-GB">
                <a:solidFill>
                  <a:srgbClr val="0C74B4"/>
                </a:solidFill>
              </a:rPr>
              <a:t>Commits wait until a function called “Push” is used. </a:t>
            </a:r>
          </a:p>
          <a:p>
            <a:endParaRPr lang="en-GB"/>
          </a:p>
        </p:txBody>
      </p:sp>
      <p:sp>
        <p:nvSpPr>
          <p:cNvPr id="26" name="TextBox 25">
            <a:extLst>
              <a:ext uri="{FF2B5EF4-FFF2-40B4-BE49-F238E27FC236}">
                <a16:creationId xmlns:a16="http://schemas.microsoft.com/office/drawing/2014/main" id="{3F588153-BF1F-42F6-A0D0-B1742BC3619F}"/>
              </a:ext>
            </a:extLst>
          </p:cNvPr>
          <p:cNvSpPr txBox="1"/>
          <p:nvPr/>
        </p:nvSpPr>
        <p:spPr>
          <a:xfrm>
            <a:off x="4578940" y="6002867"/>
            <a:ext cx="7010400" cy="646331"/>
          </a:xfrm>
          <a:prstGeom prst="rect">
            <a:avLst/>
          </a:prstGeom>
          <a:noFill/>
        </p:spPr>
        <p:txBody>
          <a:bodyPr wrap="square" rtlCol="0">
            <a:spAutoFit/>
          </a:bodyPr>
          <a:lstStyle/>
          <a:p>
            <a:r>
              <a:rPr lang="en-GB">
                <a:solidFill>
                  <a:srgbClr val="0070C0"/>
                </a:solidFill>
              </a:rPr>
              <a:t>Even if something is replaced because Git is a version control system we can always return to an earlier commit</a:t>
            </a:r>
          </a:p>
        </p:txBody>
      </p:sp>
    </p:spTree>
    <p:extLst>
      <p:ext uri="{BB962C8B-B14F-4D97-AF65-F5344CB8AC3E}">
        <p14:creationId xmlns:p14="http://schemas.microsoft.com/office/powerpoint/2010/main" val="9189410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5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3" grpId="0" animBg="1"/>
      <p:bldP spid="24" grpId="0"/>
      <p:bldP spid="9" grpId="0"/>
      <p:bldP spid="2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F5894A-3014-FCCA-3D52-6F83FABD5433}"/>
              </a:ext>
            </a:extLst>
          </p:cNvPr>
          <p:cNvSpPr/>
          <p:nvPr/>
        </p:nvSpPr>
        <p:spPr>
          <a:xfrm>
            <a:off x="1146662" y="431136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388E0645-44C9-ABA9-2641-89DA34AD52BC}"/>
              </a:ext>
            </a:extLst>
          </p:cNvPr>
          <p:cNvSpPr/>
          <p:nvPr/>
        </p:nvSpPr>
        <p:spPr>
          <a:xfrm rot="5400000">
            <a:off x="2321315" y="2879995"/>
            <a:ext cx="2402343" cy="176854"/>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DBFB20D8-4B04-140E-7A0A-C619F1E10B0B}"/>
              </a:ext>
            </a:extLst>
          </p:cNvPr>
          <p:cNvSpPr/>
          <p:nvPr/>
        </p:nvSpPr>
        <p:spPr>
          <a:xfrm>
            <a:off x="3645290" y="8511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63816C1-B640-87E9-7B37-BA04333DA4C0}"/>
              </a:ext>
            </a:extLst>
          </p:cNvPr>
          <p:cNvSpPr/>
          <p:nvPr/>
        </p:nvSpPr>
        <p:spPr>
          <a:xfrm>
            <a:off x="6169415" y="8035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2694962" y="252161"/>
            <a:ext cx="1570382" cy="150448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2761465"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3618129"/>
            <a:ext cx="1570381" cy="1547927"/>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303" y="4130482"/>
            <a:ext cx="1656981"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2785722" y="3941356"/>
            <a:ext cx="1650383" cy="1231106"/>
          </a:xfrm>
          <a:prstGeom prst="rect">
            <a:avLst/>
          </a:prstGeom>
          <a:noFill/>
        </p:spPr>
        <p:txBody>
          <a:bodyPr wrap="square" lIns="91440" tIns="45720" rIns="91440" bIns="45720" rtlCol="0" anchor="t">
            <a:spAutoFit/>
          </a:bodyPr>
          <a:lstStyle/>
          <a:p>
            <a:pPr algn="ctr"/>
            <a:r>
              <a:rPr lang="en-GB" sz="28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5271259" y="180766"/>
            <a:ext cx="1570380" cy="1547926"/>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2716681" y="531921"/>
            <a:ext cx="1526944" cy="954107"/>
          </a:xfrm>
          <a:prstGeom prst="rect">
            <a:avLst/>
          </a:prstGeom>
          <a:noFill/>
        </p:spPr>
        <p:txBody>
          <a:bodyPr wrap="square" lIns="91440" tIns="45720" rIns="91440" bIns="45720" rtlCol="0" anchor="t">
            <a:spAutoFit/>
          </a:bodyPr>
          <a:lstStyle/>
          <a:p>
            <a:pPr algn="ctr"/>
            <a:r>
              <a:rPr lang="en-GB" sz="2800">
                <a:solidFill>
                  <a:srgbClr val="0C74B4"/>
                </a:solidFill>
              </a:rPr>
              <a:t>Commit 2</a:t>
            </a:r>
            <a:endParaRPr lang="en-US"/>
          </a:p>
        </p:txBody>
      </p:sp>
      <p:sp>
        <p:nvSpPr>
          <p:cNvPr id="14" name="TextBox 13">
            <a:extLst>
              <a:ext uri="{FF2B5EF4-FFF2-40B4-BE49-F238E27FC236}">
                <a16:creationId xmlns:a16="http://schemas.microsoft.com/office/drawing/2014/main" id="{501FD1A8-F6FF-473D-A330-82D0DD2161C3}"/>
              </a:ext>
            </a:extLst>
          </p:cNvPr>
          <p:cNvSpPr txBox="1"/>
          <p:nvPr/>
        </p:nvSpPr>
        <p:spPr>
          <a:xfrm>
            <a:off x="5262863" y="525541"/>
            <a:ext cx="1670927" cy="954107"/>
          </a:xfrm>
          <a:prstGeom prst="rect">
            <a:avLst/>
          </a:prstGeom>
          <a:noFill/>
        </p:spPr>
        <p:txBody>
          <a:bodyPr wrap="square" lIns="91440" tIns="45720" rIns="91440" bIns="45720" rtlCol="0" anchor="t">
            <a:spAutoFit/>
          </a:bodyPr>
          <a:lstStyle/>
          <a:p>
            <a:pPr algn="ctr"/>
            <a:r>
              <a:rPr lang="en-GB" sz="2800">
                <a:solidFill>
                  <a:srgbClr val="0C74B4"/>
                </a:solidFill>
              </a:rPr>
              <a:t>Commit</a:t>
            </a:r>
            <a:br>
              <a:rPr lang="en-GB" sz="2800">
                <a:solidFill>
                  <a:srgbClr val="0C74B4"/>
                </a:solidFill>
              </a:rPr>
            </a:br>
            <a:r>
              <a:rPr lang="en-GB" sz="2800">
                <a:solidFill>
                  <a:srgbClr val="0C74B4"/>
                </a:solidFill>
              </a:rPr>
              <a:t>2.1</a:t>
            </a:r>
            <a:endParaRPr lang="en-US"/>
          </a:p>
        </p:txBody>
      </p:sp>
      <p:sp>
        <p:nvSpPr>
          <p:cNvPr id="23" name="Oval 13">
            <a:extLst>
              <a:ext uri="{FF2B5EF4-FFF2-40B4-BE49-F238E27FC236}">
                <a16:creationId xmlns:a16="http://schemas.microsoft.com/office/drawing/2014/main" id="{50348A46-F194-407A-955D-D3267C1AE124}"/>
              </a:ext>
            </a:extLst>
          </p:cNvPr>
          <p:cNvSpPr>
            <a:spLocks noChangeArrowheads="1"/>
          </p:cNvSpPr>
          <p:nvPr/>
        </p:nvSpPr>
        <p:spPr bwMode="auto">
          <a:xfrm>
            <a:off x="7920164" y="179499"/>
            <a:ext cx="1572874" cy="1532832"/>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24" name="TextBox 23">
            <a:extLst>
              <a:ext uri="{FF2B5EF4-FFF2-40B4-BE49-F238E27FC236}">
                <a16:creationId xmlns:a16="http://schemas.microsoft.com/office/drawing/2014/main" id="{914115E2-E9A6-4692-8D04-0E21F58DD3F1}"/>
              </a:ext>
            </a:extLst>
          </p:cNvPr>
          <p:cNvSpPr txBox="1"/>
          <p:nvPr/>
        </p:nvSpPr>
        <p:spPr>
          <a:xfrm>
            <a:off x="8058424" y="429206"/>
            <a:ext cx="1296354" cy="954107"/>
          </a:xfrm>
          <a:prstGeom prst="rect">
            <a:avLst/>
          </a:prstGeom>
          <a:noFill/>
        </p:spPr>
        <p:txBody>
          <a:bodyPr wrap="square" rtlCol="0">
            <a:spAutoFit/>
          </a:bodyPr>
          <a:lstStyle/>
          <a:p>
            <a:pPr algn="ctr"/>
            <a:r>
              <a:rPr lang="en-GB" sz="2800">
                <a:solidFill>
                  <a:srgbClr val="0C74B4"/>
                </a:solidFill>
              </a:rPr>
              <a:t>Push</a:t>
            </a:r>
            <a:br>
              <a:rPr lang="en-GB" sz="2800">
                <a:solidFill>
                  <a:srgbClr val="0C74B4"/>
                </a:solidFill>
              </a:rPr>
            </a:br>
            <a:r>
              <a:rPr lang="en-GB" sz="2800">
                <a:solidFill>
                  <a:srgbClr val="0C74B4"/>
                </a:solidFill>
              </a:rPr>
              <a:t> 2.1</a:t>
            </a:r>
          </a:p>
        </p:txBody>
      </p:sp>
      <p:sp>
        <p:nvSpPr>
          <p:cNvPr id="2" name="TextBox 1">
            <a:extLst>
              <a:ext uri="{FF2B5EF4-FFF2-40B4-BE49-F238E27FC236}">
                <a16:creationId xmlns:a16="http://schemas.microsoft.com/office/drawing/2014/main" id="{90F434C8-A536-2CBC-0FCB-E1672F049088}"/>
              </a:ext>
            </a:extLst>
          </p:cNvPr>
          <p:cNvSpPr txBox="1"/>
          <p:nvPr/>
        </p:nvSpPr>
        <p:spPr>
          <a:xfrm>
            <a:off x="5084442" y="3853483"/>
            <a:ext cx="6468194" cy="1077218"/>
          </a:xfrm>
          <a:prstGeom prst="rect">
            <a:avLst/>
          </a:prstGeom>
          <a:noFill/>
        </p:spPr>
        <p:txBody>
          <a:bodyPr wrap="square" lIns="91440" tIns="45720" rIns="9144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sz="3200">
                <a:solidFill>
                  <a:srgbClr val="0070C0"/>
                </a:solidFill>
              </a:rPr>
              <a:t>After the push Commit 2 has been updated with the edits in Commit 2.1</a:t>
            </a:r>
          </a:p>
        </p:txBody>
      </p:sp>
      <p:sp>
        <p:nvSpPr>
          <p:cNvPr id="8" name="Arrow: Curved Down 7">
            <a:extLst>
              <a:ext uri="{FF2B5EF4-FFF2-40B4-BE49-F238E27FC236}">
                <a16:creationId xmlns:a16="http://schemas.microsoft.com/office/drawing/2014/main" id="{8993C0A6-DFE5-24BE-18FA-9BBEECE0D07C}"/>
              </a:ext>
            </a:extLst>
          </p:cNvPr>
          <p:cNvSpPr/>
          <p:nvPr/>
        </p:nvSpPr>
        <p:spPr>
          <a:xfrm rot="10800000">
            <a:off x="3522564" y="1839928"/>
            <a:ext cx="54752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2519657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43478669-F673-FD89-8EB9-B853E6B9628B}"/>
              </a:ext>
            </a:extLst>
          </p:cNvPr>
          <p:cNvSpPr/>
          <p:nvPr/>
        </p:nvSpPr>
        <p:spPr>
          <a:xfrm>
            <a:off x="2203937" y="39398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20B394CD-4A46-D9DB-EB9E-63F0467835BD}"/>
              </a:ext>
            </a:extLst>
          </p:cNvPr>
          <p:cNvSpPr/>
          <p:nvPr/>
        </p:nvSpPr>
        <p:spPr>
          <a:xfrm rot="18480000">
            <a:off x="5359790" y="24799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6320193" y="355978"/>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344938"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31384" y="2951227"/>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349261" y="3725075"/>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67299" y="3742007"/>
            <a:ext cx="1864887" cy="800219"/>
          </a:xfrm>
          <a:prstGeom prst="rect">
            <a:avLst/>
          </a:prstGeom>
          <a:noFill/>
        </p:spPr>
        <p:txBody>
          <a:bodyPr wrap="square" lIns="91440" tIns="45720" rIns="91440" bIns="45720" rtlCol="0" anchor="t">
            <a:spAutoFit/>
          </a:bodyPr>
          <a:lstStyle/>
          <a:p>
            <a:r>
              <a:rPr lang="en-GB" sz="2800">
                <a:solidFill>
                  <a:srgbClr val="B4740C"/>
                </a:solidFill>
              </a:rPr>
              <a:t>Commit 1.1</a:t>
            </a:r>
          </a:p>
          <a:p>
            <a:endParaRPr lang="en-GB">
              <a:solidFill>
                <a:srgbClr val="B4740C"/>
              </a:solidFill>
            </a:endParaRPr>
          </a:p>
        </p:txBody>
      </p:sp>
      <p:sp>
        <p:nvSpPr>
          <p:cNvPr id="17" name="TextBox 16">
            <a:extLst>
              <a:ext uri="{FF2B5EF4-FFF2-40B4-BE49-F238E27FC236}">
                <a16:creationId xmlns:a16="http://schemas.microsoft.com/office/drawing/2014/main" id="{97E426D2-A8D4-4F6E-BD0A-C72FB668E1B2}"/>
              </a:ext>
            </a:extLst>
          </p:cNvPr>
          <p:cNvSpPr txBox="1"/>
          <p:nvPr/>
        </p:nvSpPr>
        <p:spPr>
          <a:xfrm>
            <a:off x="6574768" y="1108352"/>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66442" y="5427941"/>
            <a:ext cx="10730039" cy="954107"/>
          </a:xfrm>
          <a:prstGeom prst="rect">
            <a:avLst/>
          </a:prstGeom>
          <a:noFill/>
        </p:spPr>
        <p:txBody>
          <a:bodyPr wrap="square" lIns="91440" tIns="45720" rIns="91440" bIns="45720" rtlCol="0" anchor="t">
            <a:spAutoFit/>
          </a:bodyPr>
          <a:lstStyle/>
          <a:p>
            <a:pPr algn="ctr"/>
            <a:r>
              <a:rPr lang="en-GB" sz="2800">
                <a:solidFill>
                  <a:srgbClr val="0070C0"/>
                </a:solidFill>
              </a:rPr>
              <a:t>Lets tidy up the graphs and say the edits in Commit 1.1 were accepted into Commit 1 (the same as Commit 2 now has the edits for Commit 2.1)</a:t>
            </a:r>
          </a:p>
        </p:txBody>
      </p:sp>
    </p:spTree>
    <p:extLst>
      <p:ext uri="{BB962C8B-B14F-4D97-AF65-F5344CB8AC3E}">
        <p14:creationId xmlns:p14="http://schemas.microsoft.com/office/powerpoint/2010/main" val="7430175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982358-12F0-4ADA-EFEE-2C2027D33623}"/>
              </a:ext>
            </a:extLst>
          </p:cNvPr>
          <p:cNvSpPr/>
          <p:nvPr/>
        </p:nvSpPr>
        <p:spPr>
          <a:xfrm>
            <a:off x="3950090" y="1765571"/>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8024376" y="847045"/>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923264" y="8470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2207816" y="16208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8317051" y="1589894"/>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9" name="TextBox 8">
            <a:extLst>
              <a:ext uri="{FF2B5EF4-FFF2-40B4-BE49-F238E27FC236}">
                <a16:creationId xmlns:a16="http://schemas.microsoft.com/office/drawing/2014/main" id="{D6FE9DB3-5C8C-4201-AEC1-E418A0C66106}"/>
              </a:ext>
            </a:extLst>
          </p:cNvPr>
          <p:cNvSpPr txBox="1"/>
          <p:nvPr/>
        </p:nvSpPr>
        <p:spPr>
          <a:xfrm>
            <a:off x="542588" y="3587048"/>
            <a:ext cx="11102272" cy="2800767"/>
          </a:xfrm>
          <a:prstGeom prst="rect">
            <a:avLst/>
          </a:prstGeom>
          <a:noFill/>
        </p:spPr>
        <p:txBody>
          <a:bodyPr wrap="square" lIns="91440" tIns="45720" rIns="91440" bIns="45720" rtlCol="0" anchor="t">
            <a:spAutoFit/>
          </a:bodyPr>
          <a:lstStyle/>
          <a:p>
            <a:r>
              <a:rPr lang="en-GB" sz="2200">
                <a:solidFill>
                  <a:srgbClr val="0070C0"/>
                </a:solidFill>
              </a:rPr>
              <a:t>Commit 1 (“main” branch) has a branch Commit 2 ("blue“ branch)</a:t>
            </a:r>
          </a:p>
          <a:p>
            <a:r>
              <a:rPr lang="en-GB" sz="2200">
                <a:solidFill>
                  <a:srgbClr val="0070C0"/>
                </a:solidFill>
              </a:rPr>
              <a:t>Commit 2 is an update to Commit 1 (let’s say it adds some extra functionality to Commit 1 code)</a:t>
            </a:r>
            <a:endParaRPr lang="en-GB" sz="2200">
              <a:solidFill>
                <a:srgbClr val="0070C0"/>
              </a:solidFill>
              <a:cs typeface="Calibri"/>
            </a:endParaRPr>
          </a:p>
          <a:p>
            <a:r>
              <a:rPr lang="en-GB" sz="2200">
                <a:solidFill>
                  <a:srgbClr val="0070C0"/>
                </a:solidFill>
              </a:rPr>
              <a:t>At this point, we are happy with Commit 2, and would like our edits to be considered as permanent changes to Commit 1</a:t>
            </a:r>
            <a:endParaRPr lang="en-GB" sz="2200">
              <a:solidFill>
                <a:srgbClr val="0070C0"/>
              </a:solidFill>
              <a:cs typeface="Calibri"/>
            </a:endParaRPr>
          </a:p>
          <a:p>
            <a:r>
              <a:rPr lang="en-GB" sz="2200">
                <a:solidFill>
                  <a:srgbClr val="0070C0"/>
                </a:solidFill>
              </a:rPr>
              <a:t>On GitHub we need to raise a pull request </a:t>
            </a:r>
            <a:endParaRPr lang="en-GB" sz="2200">
              <a:solidFill>
                <a:srgbClr val="0070C0"/>
              </a:solidFill>
              <a:cs typeface="Calibri"/>
            </a:endParaRPr>
          </a:p>
          <a:p>
            <a:r>
              <a:rPr lang="en-GB" sz="2200">
                <a:solidFill>
                  <a:srgbClr val="0070C0"/>
                </a:solidFill>
              </a:rPr>
              <a:t>This alerts someone responsible for Commit 1 “main” branch, that they should review the edits in Commit 2 and consider merging the two branches.  This will overwrite “main” branch anywhere there is a change in Commit 2. </a:t>
            </a:r>
            <a:endParaRPr lang="en-GB" sz="2200">
              <a:solidFill>
                <a:srgbClr val="0070C0"/>
              </a:solidFill>
              <a:cs typeface="Calibri"/>
            </a:endParaRPr>
          </a:p>
        </p:txBody>
      </p:sp>
    </p:spTree>
    <p:extLst>
      <p:ext uri="{BB962C8B-B14F-4D97-AF65-F5344CB8AC3E}">
        <p14:creationId xmlns:p14="http://schemas.microsoft.com/office/powerpoint/2010/main" val="5260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37FE65E4-7017-96A1-5D0A-453855D25868}"/>
              </a:ext>
            </a:extLst>
          </p:cNvPr>
          <p:cNvSpPr/>
          <p:nvPr/>
        </p:nvSpPr>
        <p:spPr>
          <a:xfrm>
            <a:off x="3464315" y="3165746"/>
            <a:ext cx="4288293" cy="1673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7624326" y="2247220"/>
            <a:ext cx="2100957" cy="2012797"/>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1523214" y="2247220"/>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1722041" y="3021068"/>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17" name="TextBox 16">
            <a:extLst>
              <a:ext uri="{FF2B5EF4-FFF2-40B4-BE49-F238E27FC236}">
                <a16:creationId xmlns:a16="http://schemas.microsoft.com/office/drawing/2014/main" id="{97E426D2-A8D4-4F6E-BD0A-C72FB668E1B2}"/>
              </a:ext>
            </a:extLst>
          </p:cNvPr>
          <p:cNvSpPr txBox="1"/>
          <p:nvPr/>
        </p:nvSpPr>
        <p:spPr>
          <a:xfrm>
            <a:off x="7850326" y="2990069"/>
            <a:ext cx="2042843" cy="523220"/>
          </a:xfrm>
          <a:prstGeom prst="rect">
            <a:avLst/>
          </a:prstGeom>
          <a:noFill/>
        </p:spPr>
        <p:txBody>
          <a:bodyPr wrap="square" lIns="91440" tIns="45720" rIns="91440" bIns="45720" rtlCol="0" anchor="t">
            <a:spAutoFit/>
          </a:bodyPr>
          <a:lstStyle/>
          <a:p>
            <a:r>
              <a:rPr lang="en-GB" sz="2800">
                <a:solidFill>
                  <a:srgbClr val="0C74B4"/>
                </a:solidFill>
              </a:rPr>
              <a:t>Commit 2</a:t>
            </a:r>
          </a:p>
        </p:txBody>
      </p:sp>
      <p:sp>
        <p:nvSpPr>
          <p:cNvPr id="7" name="Arrow: Curved Down 6">
            <a:extLst>
              <a:ext uri="{FF2B5EF4-FFF2-40B4-BE49-F238E27FC236}">
                <a16:creationId xmlns:a16="http://schemas.microsoft.com/office/drawing/2014/main" id="{BEEDBF97-39B5-4D26-A72E-F76D652C53A5}"/>
              </a:ext>
            </a:extLst>
          </p:cNvPr>
          <p:cNvSpPr/>
          <p:nvPr/>
        </p:nvSpPr>
        <p:spPr>
          <a:xfrm flipH="1">
            <a:off x="2322414" y="582628"/>
            <a:ext cx="6732573" cy="1375646"/>
          </a:xfrm>
          <a:prstGeom prst="curvedDownArrow">
            <a:avLst/>
          </a:prstGeom>
          <a:solidFill>
            <a:srgbClr val="00B050"/>
          </a:solid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0" name="TextBox 9">
            <a:extLst>
              <a:ext uri="{FF2B5EF4-FFF2-40B4-BE49-F238E27FC236}">
                <a16:creationId xmlns:a16="http://schemas.microsoft.com/office/drawing/2014/main" id="{F3819B10-97EB-46DF-B868-7B34230E816F}"/>
              </a:ext>
            </a:extLst>
          </p:cNvPr>
          <p:cNvSpPr txBox="1"/>
          <p:nvPr/>
        </p:nvSpPr>
        <p:spPr>
          <a:xfrm>
            <a:off x="4491573" y="921349"/>
            <a:ext cx="2394253" cy="523220"/>
          </a:xfrm>
          <a:prstGeom prst="rect">
            <a:avLst/>
          </a:prstGeom>
          <a:noFill/>
        </p:spPr>
        <p:txBody>
          <a:bodyPr wrap="square" rtlCol="0">
            <a:spAutoFit/>
          </a:bodyPr>
          <a:lstStyle/>
          <a:p>
            <a:r>
              <a:rPr lang="en-GB" sz="2800">
                <a:solidFill>
                  <a:srgbClr val="00B050"/>
                </a:solidFill>
              </a:rPr>
              <a:t>PULL REQUEST</a:t>
            </a:r>
          </a:p>
        </p:txBody>
      </p:sp>
      <p:sp>
        <p:nvSpPr>
          <p:cNvPr id="2" name="TextBox 1">
            <a:extLst>
              <a:ext uri="{FF2B5EF4-FFF2-40B4-BE49-F238E27FC236}">
                <a16:creationId xmlns:a16="http://schemas.microsoft.com/office/drawing/2014/main" id="{A2D63ECB-B300-577E-4DD3-970B9E6F9FC3}"/>
              </a:ext>
            </a:extLst>
          </p:cNvPr>
          <p:cNvSpPr txBox="1"/>
          <p:nvPr/>
        </p:nvSpPr>
        <p:spPr>
          <a:xfrm>
            <a:off x="584200" y="4462814"/>
            <a:ext cx="11023600" cy="24622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200">
                <a:solidFill>
                  <a:srgbClr val="0070C0"/>
                </a:solidFill>
                <a:cs typeface="Calibri"/>
              </a:rPr>
              <a:t>There are a few outcomes here, at the basic level, the person responsible for Commit 1 will either accept or reject the changes.</a:t>
            </a:r>
          </a:p>
          <a:p>
            <a:r>
              <a:rPr lang="en-GB" sz="2200">
                <a:solidFill>
                  <a:srgbClr val="0070C0"/>
                </a:solidFill>
                <a:cs typeface="Calibri"/>
              </a:rPr>
              <a:t>A rule of thumb: the smaller the changes the more likely the request will be a success.  If you have change many things, it will take a long time to quality assure and if any part of your change is rejected, the whole change might be reject.  Try to keep branch changes small and to the point (where possible)</a:t>
            </a:r>
          </a:p>
          <a:p>
            <a:endParaRPr lang="en-GB" sz="2200">
              <a:solidFill>
                <a:srgbClr val="0070C0"/>
              </a:solidFill>
              <a:cs typeface="Calibri"/>
            </a:endParaRPr>
          </a:p>
        </p:txBody>
      </p:sp>
    </p:spTree>
    <p:extLst>
      <p:ext uri="{BB962C8B-B14F-4D97-AF65-F5344CB8AC3E}">
        <p14:creationId xmlns:p14="http://schemas.microsoft.com/office/powerpoint/2010/main" val="28814100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4999839" y="2294845"/>
            <a:ext cx="2100956" cy="2070916"/>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1" name="TextBox 10">
            <a:extLst>
              <a:ext uri="{FF2B5EF4-FFF2-40B4-BE49-F238E27FC236}">
                <a16:creationId xmlns:a16="http://schemas.microsoft.com/office/drawing/2014/main" id="{37FCE082-9ECC-4F99-B5D0-AE564DA4215B}"/>
              </a:ext>
            </a:extLst>
          </p:cNvPr>
          <p:cNvSpPr txBox="1"/>
          <p:nvPr/>
        </p:nvSpPr>
        <p:spPr>
          <a:xfrm>
            <a:off x="5198666" y="3068693"/>
            <a:ext cx="1745318" cy="523220"/>
          </a:xfrm>
          <a:prstGeom prst="rect">
            <a:avLst/>
          </a:prstGeom>
          <a:noFill/>
        </p:spPr>
        <p:txBody>
          <a:bodyPr wrap="square" lIns="91440" tIns="45720" rIns="91440" bIns="45720" rtlCol="0" anchor="t">
            <a:spAutoFit/>
          </a:bodyPr>
          <a:lstStyle/>
          <a:p>
            <a:r>
              <a:rPr lang="en-GB" sz="2800">
                <a:solidFill>
                  <a:srgbClr val="B4740C"/>
                </a:solidFill>
              </a:rPr>
              <a:t>Commit 1</a:t>
            </a:r>
          </a:p>
        </p:txBody>
      </p:sp>
      <p:sp>
        <p:nvSpPr>
          <p:cNvPr id="5" name="Rectangle 4">
            <a:extLst>
              <a:ext uri="{FF2B5EF4-FFF2-40B4-BE49-F238E27FC236}">
                <a16:creationId xmlns:a16="http://schemas.microsoft.com/office/drawing/2014/main" id="{BD6A47E4-0609-424E-9761-2975CC8354CE}"/>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Box 12">
            <a:extLst>
              <a:ext uri="{FF2B5EF4-FFF2-40B4-BE49-F238E27FC236}">
                <a16:creationId xmlns:a16="http://schemas.microsoft.com/office/drawing/2014/main" id="{3FC83764-44B8-6BF2-5FD4-60237A320343}"/>
              </a:ext>
            </a:extLst>
          </p:cNvPr>
          <p:cNvSpPr txBox="1"/>
          <p:nvPr/>
        </p:nvSpPr>
        <p:spPr>
          <a:xfrm>
            <a:off x="476250" y="5391150"/>
            <a:ext cx="1124902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2000">
                <a:solidFill>
                  <a:srgbClr val="EA9710"/>
                </a:solidFill>
              </a:rPr>
              <a:t>In this example, the changes from Commit 2 have been accepted into Commit 1.  The </a:t>
            </a:r>
            <a:r>
              <a:rPr lang="en-GB" sz="2000">
                <a:solidFill>
                  <a:srgbClr val="00B0F0"/>
                </a:solidFill>
              </a:rPr>
              <a:t>“blue” </a:t>
            </a:r>
            <a:r>
              <a:rPr lang="en-GB" sz="2000">
                <a:solidFill>
                  <a:srgbClr val="EA9710"/>
                </a:solidFill>
              </a:rPr>
              <a:t>branch can be deleted and we are left with the “main” branch like we had at the beginning.  If we wanted to make any more changes we could create a new branch and go from there.</a:t>
            </a:r>
            <a:endParaRPr lang="en-US">
              <a:cs typeface="Calibri" panose="020F0502020204030204"/>
            </a:endParaRPr>
          </a:p>
        </p:txBody>
      </p:sp>
    </p:spTree>
    <p:extLst>
      <p:ext uri="{BB962C8B-B14F-4D97-AF65-F5344CB8AC3E}">
        <p14:creationId xmlns:p14="http://schemas.microsoft.com/office/powerpoint/2010/main" val="20051937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GUI steps</a:t>
            </a:r>
          </a:p>
        </p:txBody>
      </p:sp>
    </p:spTree>
    <p:extLst>
      <p:ext uri="{BB962C8B-B14F-4D97-AF65-F5344CB8AC3E}">
        <p14:creationId xmlns:p14="http://schemas.microsoft.com/office/powerpoint/2010/main" val="177375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494E2B-987A-1B3E-1277-8BF9C389A550}"/>
              </a:ext>
            </a:extLst>
          </p:cNvPr>
          <p:cNvSpPr txBox="1"/>
          <p:nvPr/>
        </p:nvSpPr>
        <p:spPr>
          <a:xfrm>
            <a:off x="814387" y="433387"/>
            <a:ext cx="7391400"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6600">
                <a:cs typeface="Calibri"/>
              </a:rPr>
              <a:t>Glossary of Section 2</a:t>
            </a:r>
            <a:endParaRPr lang="en-GB" sz="6600">
              <a:ea typeface="Calibri"/>
              <a:cs typeface="Calibri"/>
            </a:endParaRPr>
          </a:p>
        </p:txBody>
      </p:sp>
      <p:sp>
        <p:nvSpPr>
          <p:cNvPr id="3" name="TextBox 2">
            <a:extLst>
              <a:ext uri="{FF2B5EF4-FFF2-40B4-BE49-F238E27FC236}">
                <a16:creationId xmlns:a16="http://schemas.microsoft.com/office/drawing/2014/main" id="{319E56C9-C99B-82BB-D88E-BB92C0ADA424}"/>
              </a:ext>
            </a:extLst>
          </p:cNvPr>
          <p:cNvSpPr txBox="1"/>
          <p:nvPr/>
        </p:nvSpPr>
        <p:spPr>
          <a:xfrm>
            <a:off x="304800" y="1757362"/>
            <a:ext cx="11844337"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a:cs typeface="Calibri"/>
              </a:rPr>
              <a:t>Git: A file snapshot system, localised on your computer</a:t>
            </a:r>
            <a:endParaRPr lang="en-GB" sz="3200">
              <a:ea typeface="Calibri"/>
              <a:cs typeface="Calibri"/>
            </a:endParaRPr>
          </a:p>
          <a:p>
            <a:r>
              <a:rPr lang="en-GB" sz="3200">
                <a:cs typeface="Calibri"/>
              </a:rPr>
              <a:t>GitHub: Where the snapshot can be saved on the internet (for sharing)</a:t>
            </a:r>
            <a:endParaRPr lang="en-GB" sz="3200">
              <a:ea typeface="Calibri"/>
              <a:cs typeface="Calibri"/>
            </a:endParaRPr>
          </a:p>
          <a:p>
            <a:r>
              <a:rPr lang="en-GB" sz="3200">
                <a:cs typeface="Calibri"/>
              </a:rPr>
              <a:t>Repo: The location of your files on GitHub</a:t>
            </a:r>
            <a:endParaRPr lang="en-GB" sz="3200">
              <a:ea typeface="Calibri"/>
              <a:cs typeface="Calibri"/>
            </a:endParaRPr>
          </a:p>
          <a:p>
            <a:r>
              <a:rPr lang="en-GB" sz="3200">
                <a:cs typeface="Calibri"/>
              </a:rPr>
              <a:t>Staged: When a file is ready to be included in the next snapshot </a:t>
            </a:r>
            <a:endParaRPr lang="en-GB" sz="3200">
              <a:ea typeface="Calibri"/>
              <a:cs typeface="Calibri"/>
            </a:endParaRPr>
          </a:p>
          <a:p>
            <a:r>
              <a:rPr lang="en-GB" sz="3200">
                <a:cs typeface="Calibri"/>
              </a:rPr>
              <a:t>Commit: Snapshot of the project included in .git file</a:t>
            </a:r>
            <a:endParaRPr lang="en-GB" sz="3200">
              <a:ea typeface="Calibri"/>
              <a:cs typeface="Calibri"/>
            </a:endParaRPr>
          </a:p>
          <a:p>
            <a:r>
              <a:rPr lang="en-GB" sz="3200">
                <a:cs typeface="Calibri"/>
              </a:rPr>
              <a:t>Branch: A stream of commits, used to compartmentalise edits </a:t>
            </a:r>
            <a:endParaRPr lang="en-GB"/>
          </a:p>
          <a:p>
            <a:r>
              <a:rPr lang="en-GB" sz="3200">
                <a:cs typeface="Calibri"/>
              </a:rPr>
              <a:t>Push: Send the snapshot to GitHub for others to use</a:t>
            </a:r>
            <a:endParaRPr lang="en-GB" sz="3200">
              <a:ea typeface="Calibri"/>
              <a:cs typeface="Calibri"/>
            </a:endParaRPr>
          </a:p>
          <a:p>
            <a:r>
              <a:rPr lang="en-GB" sz="3200">
                <a:cs typeface="Calibri"/>
              </a:rPr>
              <a:t>Pull: Receive snapshot changes from a branch</a:t>
            </a:r>
            <a:endParaRPr lang="en-GB" sz="3200">
              <a:ea typeface="Calibri"/>
              <a:cs typeface="Calibri"/>
            </a:endParaRPr>
          </a:p>
          <a:p>
            <a:endParaRPr lang="en-GB" sz="3200">
              <a:ea typeface="Calibri"/>
              <a:cs typeface="Calibri"/>
            </a:endParaRPr>
          </a:p>
        </p:txBody>
      </p:sp>
    </p:spTree>
    <p:extLst>
      <p:ext uri="{BB962C8B-B14F-4D97-AF65-F5344CB8AC3E}">
        <p14:creationId xmlns:p14="http://schemas.microsoft.com/office/powerpoint/2010/main" val="539897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274955"/>
            <a:ext cx="10515600" cy="1325563"/>
          </a:xfrm>
        </p:spPr>
        <p:txBody>
          <a:bodyPr>
            <a:normAutofit/>
          </a:bodyPr>
          <a:lstStyle/>
          <a:p>
            <a:r>
              <a:rPr lang="en-GB" sz="3600"/>
              <a:t>Section 2.3.1 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a:latin typeface="Calibri Light"/>
                <a:ea typeface="Calibri"/>
                <a:cs typeface="Calibri"/>
              </a:rPr>
              <a:t>2.4 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2"/>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a:latin typeface="Calibri Light"/>
                <a:ea typeface="Calibri"/>
                <a:cs typeface="Calibri"/>
              </a:rPr>
              <a:t>2.5 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p:txBody>
          <a:bodyPr>
            <a:normAutofit/>
          </a:bodyPr>
          <a:lstStyle/>
          <a:p>
            <a:r>
              <a:rPr lang="en-GB" sz="6600" b="1"/>
              <a:t>Terminal steps</a:t>
            </a:r>
          </a:p>
        </p:txBody>
      </p:sp>
    </p:spTree>
    <p:extLst>
      <p:ext uri="{BB962C8B-B14F-4D97-AF65-F5344CB8AC3E}">
        <p14:creationId xmlns:p14="http://schemas.microsoft.com/office/powerpoint/2010/main" val="12179129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a:t>Section 2.1.2 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150380"/>
            <a:ext cx="10515600" cy="1325563"/>
          </a:xfrm>
        </p:spPr>
        <p:txBody>
          <a:bodyPr>
            <a:normAutofit/>
          </a:bodyPr>
          <a:lstStyle/>
          <a:p>
            <a:r>
              <a:rPr lang="en-GB" sz="3600"/>
              <a:t>Section 2.2.1 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a:effectLst/>
                <a:latin typeface="Calibri" panose="020F0502020204030204" pitchFamily="34" charset="0"/>
                <a:ea typeface="Calibri" panose="020F0502020204030204" pitchFamily="34" charset="0"/>
                <a:cs typeface="Times New Roman" panose="02020603050405020304" pitchFamily="18" charset="0"/>
              </a:rPr>
              <a:t>the </a:t>
            </a:r>
            <a:r>
              <a:rPr lang="en-US"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a:t>Section 2.2.2 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a:t>Section 2.3.1 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a:latin typeface="Calibri Light"/>
                <a:ea typeface="Calibri"/>
                <a:cs typeface="Calibri"/>
              </a:rPr>
              <a:t>2.4 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795528" y="480949"/>
            <a:ext cx="10515600" cy="1325563"/>
          </a:xfrm>
        </p:spPr>
        <p:txBody>
          <a:bodyPr>
            <a:normAutofit/>
          </a:bodyPr>
          <a:lstStyle/>
          <a:p>
            <a:r>
              <a:rPr lang="en-GB" sz="6000" b="1"/>
              <a:t>Diagrams of Git</a:t>
            </a:r>
          </a:p>
        </p:txBody>
      </p:sp>
      <p:sp>
        <p:nvSpPr>
          <p:cNvPr id="3" name="Rectangle 2">
            <a:extLst>
              <a:ext uri="{FF2B5EF4-FFF2-40B4-BE49-F238E27FC236}">
                <a16:creationId xmlns:a16="http://schemas.microsoft.com/office/drawing/2014/main" id="{C5AEAF61-7B77-517A-ED8F-E0468674E762}"/>
              </a:ext>
            </a:extLst>
          </p:cNvPr>
          <p:cNvSpPr/>
          <p:nvPr/>
        </p:nvSpPr>
        <p:spPr>
          <a:xfrm>
            <a:off x="1028700" y="2838449"/>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Working directory / </a:t>
            </a:r>
          </a:p>
          <a:p>
            <a:pPr algn="ctr"/>
            <a:r>
              <a:rPr lang="en-GB">
                <a:cs typeface="Calibri"/>
              </a:rPr>
              <a:t>Working tree</a:t>
            </a:r>
          </a:p>
        </p:txBody>
      </p:sp>
      <p:sp>
        <p:nvSpPr>
          <p:cNvPr id="4" name="Rectangle 3">
            <a:extLst>
              <a:ext uri="{FF2B5EF4-FFF2-40B4-BE49-F238E27FC236}">
                <a16:creationId xmlns:a16="http://schemas.microsoft.com/office/drawing/2014/main" id="{6FDA7C83-0EA5-0BBA-335E-7ED6CBC461C2}"/>
              </a:ext>
            </a:extLst>
          </p:cNvPr>
          <p:cNvSpPr/>
          <p:nvPr/>
        </p:nvSpPr>
        <p:spPr>
          <a:xfrm>
            <a:off x="5210175" y="2838449"/>
            <a:ext cx="1943100" cy="94297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8FA073C8-B48B-D925-2E61-8FFA5F98A416}"/>
              </a:ext>
            </a:extLst>
          </p:cNvPr>
          <p:cNvSpPr/>
          <p:nvPr/>
        </p:nvSpPr>
        <p:spPr>
          <a:xfrm>
            <a:off x="9391650" y="2838449"/>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a:cs typeface="Calibri"/>
              </a:rPr>
              <a:t>.git directory (Repository)</a:t>
            </a:r>
            <a:endParaRPr lang="en-GB"/>
          </a:p>
        </p:txBody>
      </p:sp>
      <p:cxnSp>
        <p:nvCxnSpPr>
          <p:cNvPr id="7" name="Straight Arrow Connector 6">
            <a:extLst>
              <a:ext uri="{FF2B5EF4-FFF2-40B4-BE49-F238E27FC236}">
                <a16:creationId xmlns:a16="http://schemas.microsoft.com/office/drawing/2014/main" id="{D9A9D95A-56F6-0B10-7226-85D173A71D42}"/>
              </a:ext>
            </a:extLst>
          </p:cNvPr>
          <p:cNvCxnSpPr/>
          <p:nvPr/>
        </p:nvCxnSpPr>
        <p:spPr>
          <a:xfrm>
            <a:off x="7591425" y="3343275"/>
            <a:ext cx="13525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D8B404A-AB7B-A8C5-A049-248D2DBFB682}"/>
              </a:ext>
            </a:extLst>
          </p:cNvPr>
          <p:cNvSpPr txBox="1"/>
          <p:nvPr/>
        </p:nvSpPr>
        <p:spPr>
          <a:xfrm>
            <a:off x="757237" y="4024312"/>
            <a:ext cx="2486025"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Working on edits to your files and code, such as in R-Studio</a:t>
            </a:r>
            <a:endParaRPr lang="en-US"/>
          </a:p>
          <a:p>
            <a:endParaRPr lang="en-GB">
              <a:cs typeface="Calibri"/>
            </a:endParaRPr>
          </a:p>
          <a:p>
            <a:r>
              <a:rPr lang="en-GB">
                <a:cs typeface="Calibri"/>
              </a:rPr>
              <a:t>Saved and unsaved files ready to be added to the Staging area.</a:t>
            </a:r>
          </a:p>
        </p:txBody>
      </p:sp>
      <p:sp>
        <p:nvSpPr>
          <p:cNvPr id="9" name="TextBox 8">
            <a:extLst>
              <a:ext uri="{FF2B5EF4-FFF2-40B4-BE49-F238E27FC236}">
                <a16:creationId xmlns:a16="http://schemas.microsoft.com/office/drawing/2014/main" id="{2E5E3E74-D53C-872B-2885-8BD114EBE147}"/>
              </a:ext>
            </a:extLst>
          </p:cNvPr>
          <p:cNvSpPr txBox="1"/>
          <p:nvPr/>
        </p:nvSpPr>
        <p:spPr>
          <a:xfrm>
            <a:off x="9343410" y="4024312"/>
            <a:ext cx="2086589"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The version control.</a:t>
            </a:r>
          </a:p>
          <a:p>
            <a:pPr algn="ctr"/>
            <a:endParaRPr lang="en-GB">
              <a:cs typeface="Calibri"/>
            </a:endParaRPr>
          </a:p>
          <a:p>
            <a:r>
              <a:rPr lang="en-GB">
                <a:cs typeface="Calibri"/>
              </a:rPr>
              <a:t>We can look back and see previous versions of commits.</a:t>
            </a:r>
          </a:p>
          <a:p>
            <a:endParaRPr lang="en-GB">
              <a:cs typeface="Calibri"/>
            </a:endParaRPr>
          </a:p>
          <a:p>
            <a:r>
              <a:rPr lang="en-GB">
                <a:cs typeface="Calibri"/>
              </a:rPr>
              <a:t>Where we pull the initial project from</a:t>
            </a:r>
          </a:p>
        </p:txBody>
      </p:sp>
      <p:sp>
        <p:nvSpPr>
          <p:cNvPr id="10" name="TextBox 9">
            <a:extLst>
              <a:ext uri="{FF2B5EF4-FFF2-40B4-BE49-F238E27FC236}">
                <a16:creationId xmlns:a16="http://schemas.microsoft.com/office/drawing/2014/main" id="{2D7392B3-BD28-B564-D379-341044297BE9}"/>
              </a:ext>
            </a:extLst>
          </p:cNvPr>
          <p:cNvSpPr txBox="1"/>
          <p:nvPr/>
        </p:nvSpPr>
        <p:spPr>
          <a:xfrm>
            <a:off x="5072062" y="4024312"/>
            <a:ext cx="2352675"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a:cs typeface="Calibri"/>
              </a:rPr>
              <a:t>Files marked to be added to the next snapshot of the project.</a:t>
            </a:r>
          </a:p>
          <a:p>
            <a:pPr algn="ctr"/>
            <a:endParaRPr lang="en-GB">
              <a:cs typeface="Calibri"/>
            </a:endParaRPr>
          </a:p>
          <a:p>
            <a:pPr algn="ctr"/>
            <a:r>
              <a:rPr lang="en-GB">
                <a:cs typeface="Calibri"/>
              </a:rPr>
              <a:t>Can be only selected files or all files.</a:t>
            </a:r>
          </a:p>
          <a:p>
            <a:pPr algn="ctr"/>
            <a:endParaRPr lang="en-GB">
              <a:cs typeface="Calibri"/>
            </a:endParaRPr>
          </a:p>
          <a:p>
            <a:pPr algn="ctr"/>
            <a:r>
              <a:rPr lang="en-GB">
                <a:cs typeface="Calibri"/>
              </a:rPr>
              <a:t>Files can be </a:t>
            </a:r>
            <a:r>
              <a:rPr lang="en-GB" err="1">
                <a:cs typeface="Calibri"/>
              </a:rPr>
              <a:t>unstaged</a:t>
            </a:r>
          </a:p>
        </p:txBody>
      </p:sp>
      <p:cxnSp>
        <p:nvCxnSpPr>
          <p:cNvPr id="11" name="Straight Arrow Connector 10">
            <a:extLst>
              <a:ext uri="{FF2B5EF4-FFF2-40B4-BE49-F238E27FC236}">
                <a16:creationId xmlns:a16="http://schemas.microsoft.com/office/drawing/2014/main" id="{60A76894-637B-6F81-8C8A-FD84046A0F9C}"/>
              </a:ext>
            </a:extLst>
          </p:cNvPr>
          <p:cNvCxnSpPr>
            <a:cxnSpLocks/>
          </p:cNvCxnSpPr>
          <p:nvPr/>
        </p:nvCxnSpPr>
        <p:spPr>
          <a:xfrm>
            <a:off x="3514725" y="3486149"/>
            <a:ext cx="1247775" cy="9525"/>
          </a:xfrm>
          <a:prstGeom prst="straightConnector1">
            <a:avLst/>
          </a:prstGeom>
          <a:ln w="5715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E4A9AD-03C4-3B94-D8D6-16965590C3AC}"/>
              </a:ext>
            </a:extLst>
          </p:cNvPr>
          <p:cNvCxnSpPr>
            <a:cxnSpLocks/>
          </p:cNvCxnSpPr>
          <p:nvPr/>
        </p:nvCxnSpPr>
        <p:spPr>
          <a:xfrm flipH="1" flipV="1">
            <a:off x="3476625" y="3047999"/>
            <a:ext cx="1276350" cy="9525"/>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17" name="Arc 16">
            <a:extLst>
              <a:ext uri="{FF2B5EF4-FFF2-40B4-BE49-F238E27FC236}">
                <a16:creationId xmlns:a16="http://schemas.microsoft.com/office/drawing/2014/main" id="{FE778809-AFF8-37A1-4902-EBEB27FFDF85}"/>
              </a:ext>
            </a:extLst>
          </p:cNvPr>
          <p:cNvSpPr/>
          <p:nvPr/>
        </p:nvSpPr>
        <p:spPr>
          <a:xfrm>
            <a:off x="1990725" y="1857374"/>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8" name="Arc 17">
            <a:extLst>
              <a:ext uri="{FF2B5EF4-FFF2-40B4-BE49-F238E27FC236}">
                <a16:creationId xmlns:a16="http://schemas.microsoft.com/office/drawing/2014/main" id="{9E5B3B68-D139-CF3D-FC7D-96F6473C5835}"/>
              </a:ext>
            </a:extLst>
          </p:cNvPr>
          <p:cNvSpPr/>
          <p:nvPr/>
        </p:nvSpPr>
        <p:spPr>
          <a:xfrm flipH="1">
            <a:off x="1999229" y="1859415"/>
            <a:ext cx="8372475" cy="1628775"/>
          </a:xfrm>
          <a:prstGeom prst="arc">
            <a:avLst/>
          </a:prstGeom>
          <a:ln w="57150">
            <a:solidFill>
              <a:srgbClr val="A243E9"/>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22" name="Isosceles Triangle 21">
            <a:extLst>
              <a:ext uri="{FF2B5EF4-FFF2-40B4-BE49-F238E27FC236}">
                <a16:creationId xmlns:a16="http://schemas.microsoft.com/office/drawing/2014/main" id="{01CCE84A-B894-CF47-0BD1-B462919BFD12}"/>
              </a:ext>
            </a:extLst>
          </p:cNvPr>
          <p:cNvSpPr/>
          <p:nvPr/>
        </p:nvSpPr>
        <p:spPr>
          <a:xfrm flipV="1">
            <a:off x="1898876" y="2620539"/>
            <a:ext cx="225777" cy="169333"/>
          </a:xfrm>
          <a:prstGeom prst="triangle">
            <a:avLst/>
          </a:prstGeom>
          <a:solidFill>
            <a:srgbClr val="A243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7961321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47928" y="60325"/>
            <a:ext cx="10515600" cy="1325563"/>
          </a:xfrm>
        </p:spPr>
        <p:txBody>
          <a:bodyPr>
            <a:normAutofit/>
          </a:bodyPr>
          <a:lstStyle/>
          <a:p>
            <a:r>
              <a:rPr lang="en-GB" sz="3600">
                <a:latin typeface="Calibri Light"/>
                <a:ea typeface="Calibri"/>
                <a:cs typeface="Calibri"/>
              </a:rPr>
              <a:t>2.5 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a:extLst>
              <a:ext uri="{FF2B5EF4-FFF2-40B4-BE49-F238E27FC236}">
                <a16:creationId xmlns:a16="http://schemas.microsoft.com/office/drawing/2014/main" id="{480F0727-BDE3-AE3B-A76D-FA02F22C396F}"/>
              </a:ext>
            </a:extLst>
          </p:cNvPr>
          <p:cNvSpPr txBox="1">
            <a:spLocks noChangeArrowheads="1"/>
          </p:cNvSpPr>
          <p:nvPr/>
        </p:nvSpPr>
        <p:spPr bwMode="auto">
          <a:xfrm>
            <a:off x="2551284" y="156574"/>
            <a:ext cx="7183152"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GB" altLang="en-US" sz="4000">
                <a:solidFill>
                  <a:srgbClr val="F1AA37"/>
                </a:solidFill>
                <a:latin typeface="Calibri"/>
                <a:cs typeface="Calibri"/>
              </a:rPr>
              <a:t>Create/clone a repository "repo"</a:t>
            </a:r>
            <a:endParaRPr lang="en-GB" altLang="en-US" sz="4000" b="0" i="0" u="none" strike="noStrike" cap="none" normalizeH="0" baseline="0">
              <a:ln>
                <a:noFill/>
              </a:ln>
              <a:solidFill>
                <a:srgbClr val="F1AA37"/>
              </a:solidFill>
              <a:effectLst/>
              <a:latin typeface="Calibri"/>
              <a:cs typeface="Calibri"/>
            </a:endParaRPr>
          </a:p>
        </p:txBody>
      </p:sp>
      <p:sp>
        <p:nvSpPr>
          <p:cNvPr id="3" name="Rectangle 2">
            <a:extLst>
              <a:ext uri="{FF2B5EF4-FFF2-40B4-BE49-F238E27FC236}">
                <a16:creationId xmlns:a16="http://schemas.microsoft.com/office/drawing/2014/main" id="{CFB9DE2E-C3ED-6CD9-185C-19D91465B51F}"/>
              </a:ext>
            </a:extLst>
          </p:cNvPr>
          <p:cNvSpPr/>
          <p:nvPr/>
        </p:nvSpPr>
        <p:spPr>
          <a:xfrm>
            <a:off x="314325" y="895349"/>
            <a:ext cx="11658600" cy="5810250"/>
          </a:xfrm>
          <a:prstGeom prst="rect">
            <a:avLst/>
          </a:pr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9FC788A1-9525-6A9B-E492-801845525602}"/>
              </a:ext>
            </a:extLst>
          </p:cNvPr>
          <p:cNvSpPr>
            <a:spLocks noChangeArrowheads="1"/>
          </p:cNvSpPr>
          <p:nvPr/>
        </p:nvSpPr>
        <p:spPr bwMode="auto">
          <a:xfrm>
            <a:off x="5180347" y="1626290"/>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
        <p:nvSpPr>
          <p:cNvPr id="5" name="Text Box 4">
            <a:extLst>
              <a:ext uri="{FF2B5EF4-FFF2-40B4-BE49-F238E27FC236}">
                <a16:creationId xmlns:a16="http://schemas.microsoft.com/office/drawing/2014/main" id="{97BF4C1D-200A-3145-DBA2-875E29874961}"/>
              </a:ext>
            </a:extLst>
          </p:cNvPr>
          <p:cNvSpPr txBox="1">
            <a:spLocks noChangeArrowheads="1"/>
          </p:cNvSpPr>
          <p:nvPr/>
        </p:nvSpPr>
        <p:spPr bwMode="auto">
          <a:xfrm>
            <a:off x="502492" y="4387800"/>
            <a:ext cx="11359505" cy="236972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endParaRPr lang="en-US" altLang="en-US" sz="2000">
              <a:solidFill>
                <a:srgbClr val="000000"/>
              </a:solidFill>
              <a:latin typeface="Arial" panose="020B0604020202020204" pitchFamily="34" charset="0"/>
              <a:cs typeface="Arial" panose="020B0604020202020204" pitchFamily="34" charset="0"/>
            </a:endParaRPr>
          </a:p>
          <a:p>
            <a:pPr>
              <a:spcBef>
                <a:spcPct val="0"/>
              </a:spcBef>
              <a:spcAft>
                <a:spcPct val="0"/>
              </a:spcAft>
            </a:pPr>
            <a:r>
              <a:rPr lang="en-GB" sz="2000">
                <a:solidFill>
                  <a:srgbClr val="EA9710"/>
                </a:solidFill>
                <a:latin typeface="Calibri"/>
                <a:ea typeface="Calibri"/>
                <a:cs typeface="Calibri"/>
              </a:rPr>
              <a:t>After you have added a file or if you cloned a repo, you will have files in that repo, represented here by a symbolic "blob".  It’s the “main branch", the source of your GitHub project.</a:t>
            </a:r>
            <a:endParaRPr lang="en-US"/>
          </a:p>
          <a:p>
            <a:pPr>
              <a:spcBef>
                <a:spcPct val="0"/>
              </a:spcBef>
              <a:spcAft>
                <a:spcPct val="0"/>
              </a:spcAft>
            </a:pPr>
            <a:endParaRPr lang="en-GB" sz="2000">
              <a:solidFill>
                <a:srgbClr val="EA9710"/>
              </a:solidFill>
              <a:latin typeface="Calibri"/>
              <a:cs typeface="Calibri"/>
            </a:endParaRPr>
          </a:p>
          <a:p>
            <a:pPr>
              <a:spcBef>
                <a:spcPct val="0"/>
              </a:spcBef>
              <a:spcAft>
                <a:spcPct val="0"/>
              </a:spcAft>
            </a:pPr>
            <a:r>
              <a:rPr lang="en-GB" altLang="en-US" sz="2000">
                <a:solidFill>
                  <a:srgbClr val="EA9710"/>
                </a:solidFill>
                <a:latin typeface="Calibri"/>
                <a:cs typeface="Calibri"/>
              </a:rPr>
              <a:t>Currently all your code and files are saved to this one branch, called "main" by default.  </a:t>
            </a:r>
            <a:r>
              <a:rPr kumimoji="0" lang="en-GB" altLang="en-US" sz="2000" b="0" i="0" u="none" strike="noStrike" cap="none" normalizeH="0" baseline="0">
                <a:ln>
                  <a:noFill/>
                </a:ln>
                <a:solidFill>
                  <a:srgbClr val="EA9710"/>
                </a:solidFill>
                <a:effectLst/>
                <a:latin typeface="Calibri"/>
                <a:cs typeface="Calibri"/>
              </a:rPr>
              <a:t>We are going to use blobs to explain how </a:t>
            </a:r>
            <a:r>
              <a:rPr lang="en-GB" altLang="en-US" sz="2000">
                <a:solidFill>
                  <a:srgbClr val="EA9710"/>
                </a:solidFill>
                <a:latin typeface="Calibri"/>
                <a:cs typeface="Calibri"/>
              </a:rPr>
              <a:t>a repo works, what GitHub does and how to work with repos and GitHub</a:t>
            </a:r>
            <a:r>
              <a:rPr kumimoji="0" lang="en-GB" altLang="en-US" sz="2000" b="0" i="0" u="none" strike="noStrike" cap="none" normalizeH="0" baseline="0">
                <a:ln>
                  <a:noFill/>
                </a:ln>
                <a:solidFill>
                  <a:srgbClr val="EA9710"/>
                </a:solidFill>
                <a:effectLst/>
                <a:latin typeface="Calibri"/>
                <a:cs typeface="Calibri"/>
              </a:rPr>
              <a:t>.</a:t>
            </a:r>
            <a:r>
              <a:rPr lang="en-GB" altLang="en-US" sz="2000">
                <a:solidFill>
                  <a:srgbClr val="EA9710"/>
                </a:solidFill>
                <a:latin typeface="Calibri"/>
                <a:cs typeface="Calibri"/>
              </a:rPr>
              <a:t> </a:t>
            </a:r>
            <a:endParaRPr lang="en-US" altLang="en-US" sz="2000" b="0" i="0" u="none" strike="noStrike" cap="none" normalizeH="0" baseline="0">
              <a:ln>
                <a:noFill/>
              </a:ln>
              <a:effectLst/>
              <a:latin typeface="Arial" panose="020B0604020202020204" pitchFamily="34" charset="0"/>
              <a:cs typeface="Arial"/>
            </a:endParaRPr>
          </a:p>
        </p:txBody>
      </p:sp>
      <p:sp>
        <p:nvSpPr>
          <p:cNvPr id="6" name="TextBox 5">
            <a:extLst>
              <a:ext uri="{FF2B5EF4-FFF2-40B4-BE49-F238E27FC236}">
                <a16:creationId xmlns:a16="http://schemas.microsoft.com/office/drawing/2014/main" id="{C13B2774-FF79-BC17-E462-5EA0312C5A44}"/>
              </a:ext>
            </a:extLst>
          </p:cNvPr>
          <p:cNvSpPr txBox="1"/>
          <p:nvPr/>
        </p:nvSpPr>
        <p:spPr>
          <a:xfrm>
            <a:off x="514350" y="3733800"/>
            <a:ext cx="1124902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solidFill>
                  <a:srgbClr val="EA9710"/>
                </a:solidFill>
              </a:rPr>
              <a:t>This is what your repo looks like when its first created.  Empty, like creating a new folder on your computer</a:t>
            </a:r>
            <a:endParaRPr lang="en-GB" sz="2000">
              <a:solidFill>
                <a:srgbClr val="EA9710"/>
              </a:solidFill>
              <a:ea typeface="Calibri" panose="020F0502020204030204"/>
              <a:cs typeface="Calibri" panose="020F0502020204030204"/>
            </a:endParaRPr>
          </a:p>
        </p:txBody>
      </p:sp>
    </p:spTree>
    <p:extLst>
      <p:ext uri="{BB962C8B-B14F-4D97-AF65-F5344CB8AC3E}">
        <p14:creationId xmlns:p14="http://schemas.microsoft.com/office/powerpoint/2010/main" val="23581470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7645082-B604-4918-A58B-0E2B4D7ACB6B}"/>
              </a:ext>
            </a:extLst>
          </p:cNvPr>
          <p:cNvSpPr/>
          <p:nvPr/>
        </p:nvSpPr>
        <p:spPr>
          <a:xfrm>
            <a:off x="4016828" y="2343350"/>
            <a:ext cx="4004546" cy="211667"/>
          </a:xfrm>
          <a:prstGeom prst="rect">
            <a:avLst/>
          </a:prstGeom>
          <a:solidFill>
            <a:srgbClr val="F1AA37"/>
          </a:solidFill>
          <a:ln w="57150">
            <a:noFill/>
          </a:ln>
          <a:effectLst>
            <a:glow rad="139700">
              <a:srgbClr val="B4740C">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2">
            <a:extLst>
              <a:ext uri="{FF2B5EF4-FFF2-40B4-BE49-F238E27FC236}">
                <a16:creationId xmlns:a16="http://schemas.microsoft.com/office/drawing/2014/main" id="{681A9750-B340-4955-AFB0-28E4A4110E00}"/>
              </a:ext>
            </a:extLst>
          </p:cNvPr>
          <p:cNvSpPr>
            <a:spLocks noChangeArrowheads="1"/>
          </p:cNvSpPr>
          <p:nvPr/>
        </p:nvSpPr>
        <p:spPr bwMode="auto">
          <a:xfrm>
            <a:off x="2159871" y="1547999"/>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8" name="Oval 6">
            <a:extLst>
              <a:ext uri="{FF2B5EF4-FFF2-40B4-BE49-F238E27FC236}">
                <a16:creationId xmlns:a16="http://schemas.microsoft.com/office/drawing/2014/main" id="{92CE2040-CADE-466B-9D54-2261E6705045}"/>
              </a:ext>
            </a:extLst>
          </p:cNvPr>
          <p:cNvSpPr>
            <a:spLocks noChangeArrowheads="1"/>
          </p:cNvSpPr>
          <p:nvPr/>
        </p:nvSpPr>
        <p:spPr bwMode="auto">
          <a:xfrm>
            <a:off x="8710682" y="1546112"/>
            <a:ext cx="1832343" cy="1806143"/>
          </a:xfr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0" name="Text Box 11">
            <a:extLst>
              <a:ext uri="{FF2B5EF4-FFF2-40B4-BE49-F238E27FC236}">
                <a16:creationId xmlns:a16="http://schemas.microsoft.com/office/drawing/2014/main" id="{91F6C44C-E5AD-441A-A7FB-E012F36895D5}"/>
              </a:ext>
            </a:extLst>
          </p:cNvPr>
          <p:cNvSpPr txBox="1">
            <a:spLocks noChangeArrowheads="1"/>
          </p:cNvSpPr>
          <p:nvPr/>
        </p:nvSpPr>
        <p:spPr bwMode="auto">
          <a:xfrm>
            <a:off x="6093618" y="653298"/>
            <a:ext cx="4995333" cy="581025"/>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lang="en-GB" altLang="en-US" sz="4000">
                <a:solidFill>
                  <a:srgbClr val="F1AA37"/>
                </a:solidFill>
                <a:latin typeface="Calibri" panose="020F0502020204030204" pitchFamily="34" charset="0"/>
              </a:rPr>
              <a:t>Commit</a:t>
            </a:r>
            <a:r>
              <a:rPr kumimoji="0" lang="en-GB" altLang="en-US" sz="4000" b="0" i="0" u="none" strike="noStrike" cap="none" normalizeH="0" baseline="0">
                <a:ln>
                  <a:noFill/>
                </a:ln>
                <a:solidFill>
                  <a:srgbClr val="F1AA37"/>
                </a:solidFill>
                <a:effectLst/>
                <a:latin typeface="Calibri" panose="020F0502020204030204" pitchFamily="34" charset="0"/>
              </a:rPr>
              <a:t> 1.1: Updates</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 Box 12">
            <a:extLst>
              <a:ext uri="{FF2B5EF4-FFF2-40B4-BE49-F238E27FC236}">
                <a16:creationId xmlns:a16="http://schemas.microsoft.com/office/drawing/2014/main" id="{E8E0DFD6-7AE8-491A-9E99-B20B82211543}"/>
              </a:ext>
            </a:extLst>
          </p:cNvPr>
          <p:cNvSpPr txBox="1">
            <a:spLocks noChangeArrowheads="1"/>
          </p:cNvSpPr>
          <p:nvPr/>
        </p:nvSpPr>
        <p:spPr bwMode="auto">
          <a:xfrm>
            <a:off x="1294552" y="5807073"/>
            <a:ext cx="9598132" cy="874713"/>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algn="ctr" eaLnBrk="0" fontAlgn="base" hangingPunct="0">
              <a:spcBef>
                <a:spcPct val="0"/>
              </a:spcBef>
              <a:spcAft>
                <a:spcPct val="0"/>
              </a:spcAft>
            </a:pPr>
            <a:r>
              <a:rPr lang="en-GB" altLang="en-US" sz="2000">
                <a:solidFill>
                  <a:srgbClr val="EA9710"/>
                </a:solidFill>
                <a:latin typeface="Calibri"/>
                <a:ea typeface="Calibri"/>
                <a:cs typeface="Calibri"/>
              </a:rPr>
              <a:t>It</a:t>
            </a:r>
            <a:r>
              <a:rPr kumimoji="0" lang="en-GB" altLang="en-US" sz="2000" b="0" i="0" u="none" strike="noStrike" cap="none" normalizeH="0" baseline="0">
                <a:ln>
                  <a:noFill/>
                </a:ln>
                <a:solidFill>
                  <a:srgbClr val="EA9710"/>
                </a:solidFill>
                <a:effectLst/>
                <a:latin typeface="Calibri"/>
                <a:ea typeface="Calibri"/>
                <a:cs typeface="Calibri"/>
              </a:rPr>
              <a:t> isn’t good practice to make edits directly to “main</a:t>
            </a:r>
            <a:r>
              <a:rPr lang="en-GB" altLang="en-US" sz="2000">
                <a:solidFill>
                  <a:srgbClr val="EA9710"/>
                </a:solidFill>
                <a:latin typeface="Calibri"/>
                <a:ea typeface="Calibri"/>
                <a:cs typeface="Calibri"/>
              </a:rPr>
              <a:t>"</a:t>
            </a:r>
            <a:r>
              <a:rPr kumimoji="0" lang="en-GB" altLang="en-US" sz="2000" b="0" i="0" u="none" strike="noStrike" cap="none" normalizeH="0" baseline="0">
                <a:ln>
                  <a:noFill/>
                </a:ln>
                <a:solidFill>
                  <a:srgbClr val="EA9710"/>
                </a:solidFill>
                <a:effectLst/>
                <a:latin typeface="Calibri"/>
                <a:ea typeface="Calibri"/>
                <a:cs typeface="Calibri"/>
              </a:rPr>
              <a:t> branch though, instead we use </a:t>
            </a:r>
            <a:r>
              <a:rPr lang="en-GB" altLang="en-US" sz="2000">
                <a:solidFill>
                  <a:srgbClr val="EA9710"/>
                </a:solidFill>
                <a:latin typeface="Calibri"/>
                <a:ea typeface="Calibri"/>
                <a:cs typeface="Calibri"/>
              </a:rPr>
              <a:t>other </a:t>
            </a:r>
            <a:r>
              <a:rPr kumimoji="0" lang="en-GB" altLang="en-US" sz="2000" b="0" i="0" u="none" strike="noStrike" cap="none" normalizeH="0" baseline="0">
                <a:ln>
                  <a:noFill/>
                </a:ln>
                <a:solidFill>
                  <a:srgbClr val="EA9710"/>
                </a:solidFill>
                <a:effectLst/>
                <a:latin typeface="Calibri"/>
                <a:ea typeface="Calibri"/>
                <a:cs typeface="Calibri"/>
              </a:rPr>
              <a:t>“Branches” to avoid mishaps and mistakes</a:t>
            </a:r>
            <a:r>
              <a:rPr lang="en-GB" altLang="en-US" sz="2000">
                <a:solidFill>
                  <a:srgbClr val="EA9710"/>
                </a:solidFill>
                <a:latin typeface="Calibri"/>
                <a:ea typeface="Calibri"/>
                <a:cs typeface="Calibri"/>
              </a:rPr>
              <a:t> in the "main" branch.</a:t>
            </a:r>
            <a:endParaRPr kumimoji="0" lang="en-US" altLang="en-US" sz="2000" b="0" i="0" u="none" strike="noStrike" cap="none" normalizeH="0" baseline="0">
              <a:ln>
                <a:noFill/>
              </a:ln>
              <a:solidFill>
                <a:schemeClr val="tx1"/>
              </a:solidFill>
              <a:effectLst/>
              <a:latin typeface="Calibri"/>
              <a:ea typeface="Calibri"/>
              <a:cs typeface="Calibri"/>
            </a:endParaRPr>
          </a:p>
        </p:txBody>
      </p:sp>
      <p:sp>
        <p:nvSpPr>
          <p:cNvPr id="3" name="Rectangle 2">
            <a:extLst>
              <a:ext uri="{FF2B5EF4-FFF2-40B4-BE49-F238E27FC236}">
                <a16:creationId xmlns:a16="http://schemas.microsoft.com/office/drawing/2014/main" id="{37427842-0EFE-3C39-9982-BC6EFED5C009}"/>
              </a:ext>
            </a:extLst>
          </p:cNvPr>
          <p:cNvSpPr/>
          <p:nvPr/>
        </p:nvSpPr>
        <p:spPr>
          <a:xfrm>
            <a:off x="4016828" y="2449184"/>
            <a:ext cx="5661836" cy="132907"/>
          </a:xfrm>
          <a:solidFill>
            <a:srgbClr val="F1AA37"/>
          </a:solidFill>
          <a:ln w="57150">
            <a:solidFill>
              <a:srgbClr val="B4740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D7D16051-38FF-4171-9DFD-C991B797013D}"/>
              </a:ext>
            </a:extLst>
          </p:cNvPr>
          <p:cNvSpPr txBox="1"/>
          <p:nvPr/>
        </p:nvSpPr>
        <p:spPr>
          <a:xfrm>
            <a:off x="2160802" y="2158682"/>
            <a:ext cx="2007666" cy="584775"/>
          </a:xfrm>
          <a:prstGeom prst="rect">
            <a:avLst/>
          </a:prstGeom>
          <a:noFill/>
        </p:spPr>
        <p:txBody>
          <a:bodyPr wrap="square" lIns="91440" tIns="45720" rIns="91440" bIns="45720" anchor="t">
            <a:spAutoFit/>
          </a:bodyPr>
          <a:lstStyle/>
          <a:p>
            <a:r>
              <a:rPr lang="en-GB" altLang="en-US" sz="3200">
                <a:solidFill>
                  <a:srgbClr val="B4740C"/>
                </a:solidFill>
                <a:latin typeface="Calibri"/>
                <a:cs typeface="Calibri"/>
              </a:rPr>
              <a:t>Commit</a:t>
            </a:r>
            <a:r>
              <a:rPr kumimoji="0" lang="en-GB" altLang="en-US" sz="3200" b="0" i="0" u="none" strike="noStrike" cap="none" normalizeH="0" baseline="0">
                <a:ln>
                  <a:noFill/>
                </a:ln>
                <a:solidFill>
                  <a:srgbClr val="B4740C"/>
                </a:solidFill>
                <a:effectLst/>
                <a:latin typeface="Calibri"/>
                <a:cs typeface="Calibri"/>
              </a:rPr>
              <a:t> 1</a:t>
            </a:r>
            <a:endParaRPr lang="en-GB" sz="3200">
              <a:solidFill>
                <a:srgbClr val="B4740C"/>
              </a:solidFill>
              <a:latin typeface="Calibri"/>
              <a:cs typeface="Calibri"/>
            </a:endParaRPr>
          </a:p>
        </p:txBody>
      </p:sp>
      <p:sp>
        <p:nvSpPr>
          <p:cNvPr id="9" name="Oval 2">
            <a:extLst>
              <a:ext uri="{FF2B5EF4-FFF2-40B4-BE49-F238E27FC236}">
                <a16:creationId xmlns:a16="http://schemas.microsoft.com/office/drawing/2014/main" id="{68E7D53A-DDFF-42A5-AAF3-E3C65BFB738D}"/>
              </a:ext>
            </a:extLst>
          </p:cNvPr>
          <p:cNvSpPr>
            <a:spLocks noChangeArrowheads="1"/>
          </p:cNvSpPr>
          <p:nvPr/>
        </p:nvSpPr>
        <p:spPr bwMode="auto">
          <a:xfrm>
            <a:off x="8021374" y="1546111"/>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TextBox 5">
            <a:extLst>
              <a:ext uri="{FF2B5EF4-FFF2-40B4-BE49-F238E27FC236}">
                <a16:creationId xmlns:a16="http://schemas.microsoft.com/office/drawing/2014/main" id="{349F087B-6D87-E3BE-3828-402B0872361C}"/>
              </a:ext>
            </a:extLst>
          </p:cNvPr>
          <p:cNvSpPr txBox="1"/>
          <p:nvPr/>
        </p:nvSpPr>
        <p:spPr>
          <a:xfrm>
            <a:off x="500062" y="3867149"/>
            <a:ext cx="1118711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spcBef>
                <a:spcPct val="0"/>
              </a:spcBef>
              <a:spcAft>
                <a:spcPct val="0"/>
              </a:spcAft>
            </a:pPr>
            <a:r>
              <a:rPr lang="en-GB" sz="2000">
                <a:solidFill>
                  <a:srgbClr val="EA9710"/>
                </a:solidFill>
                <a:ea typeface="Calibri"/>
                <a:cs typeface="Calibri"/>
              </a:rPr>
              <a:t>Here we are adding our first commit, meaning: </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we have made changes to our branch</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told Git to Stage the changes so they are included the next time we commit</a:t>
            </a:r>
          </a:p>
          <a:p>
            <a:pPr marL="342900" indent="-342900" algn="ctr">
              <a:spcBef>
                <a:spcPct val="0"/>
              </a:spcBef>
              <a:spcAft>
                <a:spcPct val="0"/>
              </a:spcAft>
              <a:buFont typeface="Arial" panose="020B0604020202020204" pitchFamily="34" charset="0"/>
              <a:buChar char="•"/>
            </a:pPr>
            <a:r>
              <a:rPr lang="en-GB" sz="2000">
                <a:solidFill>
                  <a:srgbClr val="EA9710"/>
                </a:solidFill>
                <a:ea typeface="Calibri"/>
                <a:cs typeface="Calibri"/>
              </a:rPr>
              <a:t>and then committed (snapshot taken)</a:t>
            </a:r>
          </a:p>
        </p:txBody>
      </p:sp>
    </p:spTree>
    <p:extLst>
      <p:ext uri="{BB962C8B-B14F-4D97-AF65-F5344CB8AC3E}">
        <p14:creationId xmlns:p14="http://schemas.microsoft.com/office/powerpoint/2010/main" val="22564736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p:bldP spid="11"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3035D134-1F05-497B-9433-80328E555C59}"/>
              </a:ext>
            </a:extLst>
          </p:cNvPr>
          <p:cNvSpPr/>
          <p:nvPr/>
        </p:nvSpPr>
        <p:spPr>
          <a:xfrm>
            <a:off x="2429933" y="5336962"/>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F5535B9C-690C-490A-B0FE-EC590C16B45E}"/>
              </a:ext>
            </a:extLst>
          </p:cNvPr>
          <p:cNvSpPr/>
          <p:nvPr/>
        </p:nvSpPr>
        <p:spPr>
          <a:xfrm>
            <a:off x="6427903" y="1561523"/>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1DE9D313-3466-430A-913A-04B95B05731E}"/>
              </a:ext>
            </a:extLst>
          </p:cNvPr>
          <p:cNvSpPr/>
          <p:nvPr/>
        </p:nvSpPr>
        <p:spPr>
          <a:xfrm rot="16200000">
            <a:off x="4325240" y="3457995"/>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369750" y="2881786"/>
            <a:ext cx="4819395" cy="110286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a:cs typeface="Calibri"/>
              </a:rPr>
              <a:t>A branch is </a:t>
            </a:r>
            <a:r>
              <a:rPr lang="en-GB" altLang="en-US">
                <a:solidFill>
                  <a:srgbClr val="0C74B4"/>
                </a:solidFill>
                <a:latin typeface="Calibri"/>
                <a:cs typeface="Calibri"/>
              </a:rPr>
              <a:t>a tangent from "main" branch.  We use branches </a:t>
            </a:r>
            <a:r>
              <a:rPr kumimoji="0" lang="en-GB" altLang="en-US" strike="noStrike" cap="none" normalizeH="0" baseline="0">
                <a:ln>
                  <a:noFill/>
                </a:ln>
                <a:solidFill>
                  <a:srgbClr val="0C74B4"/>
                </a:solidFill>
                <a:effectLst/>
                <a:latin typeface="Calibri"/>
                <a:cs typeface="Calibri"/>
              </a:rPr>
              <a:t>write new code</a:t>
            </a:r>
            <a:r>
              <a:rPr lang="en-GB" altLang="en-US">
                <a:solidFill>
                  <a:srgbClr val="0C74B4"/>
                </a:solidFill>
                <a:latin typeface="Calibri"/>
                <a:cs typeface="Calibri"/>
              </a:rPr>
              <a:t>, update code,</a:t>
            </a:r>
            <a:r>
              <a:rPr kumimoji="0" lang="en-GB" altLang="en-US" strike="noStrike" cap="none" normalizeH="0" baseline="0">
                <a:ln>
                  <a:noFill/>
                </a:ln>
                <a:solidFill>
                  <a:srgbClr val="0C74B4"/>
                </a:solidFill>
                <a:effectLst/>
                <a:latin typeface="Calibri"/>
                <a:cs typeface="Calibri"/>
              </a:rPr>
              <a:t> and/or add files to the GitHub repo without the risk of editing/deleting the “main” </a:t>
            </a:r>
            <a:r>
              <a:rPr lang="en-GB" altLang="en-US">
                <a:solidFill>
                  <a:srgbClr val="0C74B4"/>
                </a:solidFill>
                <a:latin typeface="Calibri"/>
                <a:cs typeface="Calibri"/>
              </a:rPr>
              <a:t>branch</a:t>
            </a:r>
            <a:r>
              <a:rPr kumimoji="0" lang="en-GB" altLang="en-US" strike="noStrike" cap="none" normalizeH="0" baseline="0">
                <a:ln>
                  <a:noFill/>
                </a:ln>
                <a:solidFill>
                  <a:srgbClr val="0C74B4"/>
                </a:solidFill>
                <a:effectLst/>
                <a:latin typeface="Calibri"/>
                <a:cs typeface="Calibri"/>
              </a:rPr>
              <a:t>.</a:t>
            </a:r>
            <a:r>
              <a:rPr lang="en-GB" altLang="en-US">
                <a:solidFill>
                  <a:srgbClr val="0C74B4"/>
                </a:solidFill>
                <a:latin typeface="Calibri"/>
                <a:cs typeface="Calibri"/>
              </a:rPr>
              <a:t>  </a:t>
            </a: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sz="4000" b="0" i="0" u="none" strike="noStrike" cap="none" normalizeH="0" baseline="0">
                <a:ln>
                  <a:noFill/>
                </a:ln>
                <a:solidFill>
                  <a:srgbClr val="37AAF1"/>
                </a:solidFill>
                <a:effectLst/>
                <a:latin typeface="Calibri" panose="020F0502020204030204" pitchFamily="34" charset="0"/>
              </a:rPr>
              <a:t>Stage 2.1: Make a branch</a:t>
            </a: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501649" y="493127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87685" y="13537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3D5E516D-71A6-4372-9642-C97AF762604A}"/>
              </a:ext>
            </a:extLst>
          </p:cNvPr>
          <p:cNvSpPr txBox="1"/>
          <p:nvPr/>
        </p:nvSpPr>
        <p:spPr>
          <a:xfrm>
            <a:off x="8687806" y="1115586"/>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2" name="TextBox 1">
            <a:extLst>
              <a:ext uri="{FF2B5EF4-FFF2-40B4-BE49-F238E27FC236}">
                <a16:creationId xmlns:a16="http://schemas.microsoft.com/office/drawing/2014/main" id="{F15479FA-4A0C-B092-3595-3965463DB8BC}"/>
              </a:ext>
            </a:extLst>
          </p:cNvPr>
          <p:cNvSpPr txBox="1"/>
          <p:nvPr/>
        </p:nvSpPr>
        <p:spPr>
          <a:xfrm>
            <a:off x="6662737" y="2886074"/>
            <a:ext cx="481965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solidFill>
                  <a:srgbClr val="0070C0"/>
                </a:solidFill>
                <a:cs typeface="Calibri"/>
              </a:rPr>
              <a:t>For the training lets call the new branch "blue".  When creating your own branch try to follow these tips.</a:t>
            </a:r>
          </a:p>
        </p:txBody>
      </p:sp>
      <p:sp>
        <p:nvSpPr>
          <p:cNvPr id="3" name="TextBox 2">
            <a:extLst>
              <a:ext uri="{FF2B5EF4-FFF2-40B4-BE49-F238E27FC236}">
                <a16:creationId xmlns:a16="http://schemas.microsoft.com/office/drawing/2014/main" id="{180566E0-9AA5-6BDF-5F9D-08B466A44D41}"/>
              </a:ext>
            </a:extLst>
          </p:cNvPr>
          <p:cNvSpPr txBox="1"/>
          <p:nvPr/>
        </p:nvSpPr>
        <p:spPr>
          <a:xfrm>
            <a:off x="6800849" y="3857624"/>
            <a:ext cx="377666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GB">
                <a:solidFill>
                  <a:srgbClr val="0070C0"/>
                </a:solidFill>
                <a:cs typeface="Calibri"/>
              </a:rPr>
              <a:t>Use separators</a:t>
            </a:r>
            <a:endParaRPr lang="en-US">
              <a:solidFill>
                <a:srgbClr val="0070C0"/>
              </a:solidFill>
            </a:endParaRPr>
          </a:p>
          <a:p>
            <a:pPr marL="342900" indent="-342900">
              <a:buAutoNum type="arabicPeriod"/>
            </a:pPr>
            <a:r>
              <a:rPr lang="en-GB">
                <a:solidFill>
                  <a:srgbClr val="0070C0"/>
                </a:solidFill>
                <a:cs typeface="Calibri"/>
              </a:rPr>
              <a:t>Start naming with category word</a:t>
            </a:r>
            <a:endParaRPr lang="en-GB">
              <a:solidFill>
                <a:srgbClr val="0070C0"/>
              </a:solidFill>
            </a:endParaRPr>
          </a:p>
          <a:p>
            <a:pPr marL="342900" indent="-342900">
              <a:buAutoNum type="arabicPeriod"/>
            </a:pPr>
            <a:r>
              <a:rPr lang="en-GB">
                <a:solidFill>
                  <a:srgbClr val="0070C0"/>
                </a:solidFill>
                <a:cs typeface="Calibri"/>
              </a:rPr>
              <a:t>Include authors name</a:t>
            </a:r>
          </a:p>
          <a:p>
            <a:pPr marL="342900" indent="-342900">
              <a:buAutoNum type="arabicPeriod"/>
            </a:pPr>
            <a:r>
              <a:rPr lang="en-GB">
                <a:solidFill>
                  <a:srgbClr val="0070C0"/>
                </a:solidFill>
                <a:cs typeface="Calibri"/>
              </a:rPr>
              <a:t>Avoid using only numbers</a:t>
            </a:r>
          </a:p>
          <a:p>
            <a:pPr marL="342900" indent="-342900">
              <a:buAutoNum type="arabicPeriod"/>
            </a:pPr>
            <a:r>
              <a:rPr lang="en-GB">
                <a:solidFill>
                  <a:srgbClr val="0070C0"/>
                </a:solidFill>
                <a:cs typeface="Calibri"/>
              </a:rPr>
              <a:t>Avoid long branch names</a:t>
            </a:r>
          </a:p>
          <a:p>
            <a:pPr marL="342900" indent="-342900">
              <a:buAutoNum type="arabicPeriod"/>
            </a:pPr>
            <a:r>
              <a:rPr lang="en-GB">
                <a:solidFill>
                  <a:srgbClr val="0070C0"/>
                </a:solidFill>
                <a:cs typeface="Calibri"/>
              </a:rPr>
              <a:t>Be consistent</a:t>
            </a:r>
          </a:p>
        </p:txBody>
      </p:sp>
    </p:spTree>
    <p:extLst>
      <p:ext uri="{BB962C8B-B14F-4D97-AF65-F5344CB8AC3E}">
        <p14:creationId xmlns:p14="http://schemas.microsoft.com/office/powerpoint/2010/main" val="66664315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500"/>
                                        <p:tgtEl>
                                          <p:spTgt spid="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9" grpId="0"/>
      <p:bldP spid="16" grpId="0" animBg="1"/>
      <p:bldP spid="14" grpId="0"/>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203416"/>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12572"/>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a:t>
            </a:r>
            <a:br>
              <a:rPr lang="en-GB" sz="2000">
                <a:solidFill>
                  <a:srgbClr val="B4740C"/>
                </a:solidFill>
              </a:rPr>
            </a:br>
            <a:r>
              <a:rPr lang="en-GB" sz="20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2.1</a:t>
            </a:r>
            <a:endParaRPr lang="en-GB">
              <a:solidFill>
                <a:srgbClr val="0C74B4"/>
              </a:solidFill>
              <a:cs typeface="Calibri" panose="020F0502020204030204"/>
            </a:endParaRPr>
          </a:p>
        </p:txBody>
      </p:sp>
    </p:spTree>
    <p:extLst>
      <p:ext uri="{BB962C8B-B14F-4D97-AF65-F5344CB8AC3E}">
        <p14:creationId xmlns:p14="http://schemas.microsoft.com/office/powerpoint/2010/main" val="1519231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0BAF6F2F-F1D6-42A0-9B9E-A968EACF8616}"/>
              </a:ext>
            </a:extLst>
          </p:cNvPr>
          <p:cNvSpPr/>
          <p:nvPr/>
        </p:nvSpPr>
        <p:spPr>
          <a:xfrm>
            <a:off x="5712215" y="651146"/>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CF1889C3-10B7-40E7-BFBF-B9F950F41F45}"/>
              </a:ext>
            </a:extLst>
          </p:cNvPr>
          <p:cNvSpPr/>
          <p:nvPr/>
        </p:nvSpPr>
        <p:spPr>
          <a:xfrm>
            <a:off x="5772537" y="3301719"/>
            <a:ext cx="2259468" cy="205429"/>
          </a:xfrm>
          <a:prstGeom prst="rect">
            <a:avLst/>
          </a:prstGeom>
          <a:solidFill>
            <a:srgbClr val="92D050"/>
          </a:solidFill>
          <a:ln w="57150">
            <a:noFill/>
          </a:ln>
          <a:effectLst>
            <a:glow rad="139700">
              <a:srgbClr val="92D05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3860792C-805A-4C00-90D5-B5F7E7D5F985}"/>
              </a:ext>
            </a:extLst>
          </p:cNvPr>
          <p:cNvSpPr/>
          <p:nvPr/>
        </p:nvSpPr>
        <p:spPr>
          <a:xfrm rot="16200000">
            <a:off x="4358876" y="4708813"/>
            <a:ext cx="2259468" cy="205429"/>
          </a:xfrm>
          <a:prstGeom prst="rect">
            <a:avLst/>
          </a:prstGeom>
          <a:solidFill>
            <a:srgbClr val="FF0000"/>
          </a:solidFill>
          <a:ln w="57150">
            <a:noFill/>
          </a:ln>
          <a:effectLst>
            <a:glow rad="139700">
              <a:srgbClr val="C00000">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C74DDAC7-2346-438D-AD31-5668B949482C}"/>
              </a:ext>
            </a:extLst>
          </p:cNvPr>
          <p:cNvSpPr/>
          <p:nvPr/>
        </p:nvSpPr>
        <p:spPr>
          <a:xfrm rot="16200000">
            <a:off x="4367823" y="1943758"/>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D6A68813-20AE-474B-896D-CC8351354F6D}"/>
              </a:ext>
            </a:extLst>
          </p:cNvPr>
          <p:cNvSpPr/>
          <p:nvPr/>
        </p:nvSpPr>
        <p:spPr>
          <a:xfrm>
            <a:off x="2756387" y="3301719"/>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885815"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885816" y="2814236"/>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2012959" y="2814235"/>
            <a:ext cx="1205591" cy="1180399"/>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252163" y="1055120"/>
            <a:ext cx="4581230" cy="1054217"/>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kumimoji="0" lang="en-GB" altLang="en-US" strike="noStrike" cap="none" normalizeH="0" baseline="0">
                <a:ln>
                  <a:noFill/>
                </a:ln>
                <a:solidFill>
                  <a:srgbClr val="0C74B4"/>
                </a:solidFill>
                <a:effectLst/>
                <a:latin typeface="Calibri" panose="020F0502020204030204" pitchFamily="34" charset="0"/>
              </a:rPr>
              <a:t>Particularly useful if several people are working from the same repo.  You can have as many branches working on edits </a:t>
            </a:r>
            <a:r>
              <a:rPr lang="en-GB" altLang="en-US">
                <a:solidFill>
                  <a:srgbClr val="0C74B4"/>
                </a:solidFill>
                <a:latin typeface="Calibri" panose="020F0502020204030204" pitchFamily="34" charset="0"/>
              </a:rPr>
              <a:t>and updates </a:t>
            </a:r>
            <a:r>
              <a:rPr kumimoji="0" lang="en-GB" altLang="en-US" strike="noStrike" cap="none" normalizeH="0" baseline="0">
                <a:ln>
                  <a:noFill/>
                </a:ln>
                <a:solidFill>
                  <a:srgbClr val="0C74B4"/>
                </a:solidFill>
                <a:effectLst/>
                <a:latin typeface="Calibri" panose="020F0502020204030204" pitchFamily="34" charset="0"/>
              </a:rPr>
              <a:t>as you want.</a:t>
            </a:r>
            <a:r>
              <a:rPr lang="en-GB" sz="1800" kern="1400">
                <a:ln>
                  <a:noFill/>
                </a:ln>
                <a:solidFill>
                  <a:srgbClr val="000000"/>
                </a:solidFill>
                <a:effectLst/>
                <a:latin typeface="Calibri" panose="020F050202020403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2011603" y="3193891"/>
            <a:ext cx="1267009" cy="400110"/>
          </a:xfrm>
          <a:prstGeom prst="rect">
            <a:avLst/>
          </a:prstGeom>
          <a:noFill/>
        </p:spPr>
        <p:txBody>
          <a:bodyPr wrap="square" lIns="91440" tIns="45720" rIns="91440" bIns="45720" rtlCol="0" anchor="t">
            <a:spAutoFit/>
          </a:bodyPr>
          <a:lstStyle/>
          <a:p>
            <a:r>
              <a:rPr lang="en-GB" sz="20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883794" y="3103047"/>
            <a:ext cx="1267009" cy="984885"/>
          </a:xfrm>
          <a:prstGeom prst="rect">
            <a:avLst/>
          </a:prstGeom>
          <a:noFill/>
        </p:spPr>
        <p:txBody>
          <a:bodyPr wrap="square" lIns="91440" tIns="45720" rIns="91440" bIns="45720" rtlCol="0" anchor="t">
            <a:spAutoFit/>
          </a:bodyPr>
          <a:lstStyle/>
          <a:p>
            <a:pPr algn="ctr"/>
            <a:r>
              <a:rPr lang="en-GB" sz="2000">
                <a:solidFill>
                  <a:srgbClr val="B4740C"/>
                </a:solidFill>
              </a:rPr>
              <a:t>Commit 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7625164" y="179051"/>
            <a:ext cx="1205591" cy="1180399"/>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882505" y="540219"/>
            <a:ext cx="1267009" cy="400110"/>
          </a:xfrm>
          <a:prstGeom prst="rect">
            <a:avLst/>
          </a:prstGeom>
          <a:noFill/>
        </p:spPr>
        <p:txBody>
          <a:bodyPr wrap="square" lIns="91440" tIns="45720" rIns="91440" bIns="45720" rtlCol="0" anchor="t">
            <a:spAutoFit/>
          </a:bodyPr>
          <a:lstStyle/>
          <a:p>
            <a:r>
              <a:rPr lang="en-GB" sz="2000">
                <a:solidFill>
                  <a:srgbClr val="0C74B4"/>
                </a:solidFill>
              </a:rPr>
              <a:t>Commit 2</a:t>
            </a:r>
          </a:p>
        </p:txBody>
      </p:sp>
      <p:sp>
        <p:nvSpPr>
          <p:cNvPr id="2" name="TextBox 1">
            <a:extLst>
              <a:ext uri="{FF2B5EF4-FFF2-40B4-BE49-F238E27FC236}">
                <a16:creationId xmlns:a16="http://schemas.microsoft.com/office/drawing/2014/main" id="{81DF9535-F3AB-4635-8A69-19F541568E44}"/>
              </a:ext>
            </a:extLst>
          </p:cNvPr>
          <p:cNvSpPr txBox="1"/>
          <p:nvPr/>
        </p:nvSpPr>
        <p:spPr>
          <a:xfrm>
            <a:off x="7713155" y="445370"/>
            <a:ext cx="1117600" cy="646331"/>
          </a:xfrm>
          <a:prstGeom prst="rect">
            <a:avLst/>
          </a:prstGeom>
          <a:noFill/>
        </p:spPr>
        <p:txBody>
          <a:bodyPr wrap="square" lIns="91440" tIns="45720" rIns="91440" bIns="45720" rtlCol="0" anchor="t">
            <a:spAutoFit/>
          </a:bodyPr>
          <a:lstStyle/>
          <a:p>
            <a:pPr algn="ctr"/>
            <a:r>
              <a:rPr lang="en-GB">
                <a:solidFill>
                  <a:srgbClr val="0C74B4"/>
                </a:solidFill>
              </a:rPr>
              <a:t>Commit</a:t>
            </a:r>
            <a:br>
              <a:rPr lang="en-GB">
                <a:solidFill>
                  <a:srgbClr val="0C74B4"/>
                </a:solidFill>
              </a:rPr>
            </a:br>
            <a:r>
              <a:rPr lang="en-GB">
                <a:solidFill>
                  <a:srgbClr val="0C74B4"/>
                </a:solidFill>
              </a:rPr>
              <a:t> 2.1</a:t>
            </a:r>
            <a:endParaRPr lang="en-US"/>
          </a:p>
        </p:txBody>
      </p:sp>
      <p:sp>
        <p:nvSpPr>
          <p:cNvPr id="20" name="Oval 13">
            <a:extLst>
              <a:ext uri="{FF2B5EF4-FFF2-40B4-BE49-F238E27FC236}">
                <a16:creationId xmlns:a16="http://schemas.microsoft.com/office/drawing/2014/main" id="{F0175EE0-47C3-4222-9FD0-48CD7D2679D8}"/>
              </a:ext>
            </a:extLst>
          </p:cNvPr>
          <p:cNvSpPr>
            <a:spLocks noChangeArrowheads="1"/>
          </p:cNvSpPr>
          <p:nvPr/>
        </p:nvSpPr>
        <p:spPr bwMode="auto">
          <a:xfrm>
            <a:off x="7625164" y="2814235"/>
            <a:ext cx="1205591" cy="1180399"/>
          </a:xfrm>
          <a:prstGeom prst="ellipse">
            <a:avLst/>
          </a:prstGeom>
          <a:solidFill>
            <a:srgbClr val="92D050"/>
          </a:solidFill>
          <a:ln w="25400" algn="ctr">
            <a:solidFill>
              <a:srgbClr val="00B050"/>
            </a:solidFill>
            <a:round/>
            <a:headEnd/>
            <a:tailEnd/>
          </a:ln>
          <a:effectLst>
            <a:glow rad="139700">
              <a:srgbClr val="00B050"/>
            </a:glow>
          </a:effectLst>
        </p:spPr>
        <p:txBody>
          <a:bodyPr vert="horz" wrap="square" lIns="36576" tIns="36576" rIns="36576" bIns="36576" numCol="1" anchor="t" anchorCtr="0" compatLnSpc="1">
            <a:prstTxWarp prst="textNoShape">
              <a:avLst/>
            </a:prstTxWarp>
          </a:bodyPr>
          <a:lstStyle/>
          <a:p>
            <a:endParaRPr lang="en-GB"/>
          </a:p>
        </p:txBody>
      </p:sp>
      <p:sp>
        <p:nvSpPr>
          <p:cNvPr id="21" name="Oval 13">
            <a:extLst>
              <a:ext uri="{FF2B5EF4-FFF2-40B4-BE49-F238E27FC236}">
                <a16:creationId xmlns:a16="http://schemas.microsoft.com/office/drawing/2014/main" id="{4EC01F01-1287-4D8D-877C-AA979818749D}"/>
              </a:ext>
            </a:extLst>
          </p:cNvPr>
          <p:cNvSpPr>
            <a:spLocks noChangeArrowheads="1"/>
          </p:cNvSpPr>
          <p:nvPr/>
        </p:nvSpPr>
        <p:spPr bwMode="auto">
          <a:xfrm>
            <a:off x="4885816" y="5475109"/>
            <a:ext cx="1205591" cy="1180399"/>
          </a:xfrm>
          <a:prstGeom prst="ellipse">
            <a:avLst/>
          </a:prstGeom>
          <a:solidFill>
            <a:srgbClr val="F5451B"/>
          </a:solidFill>
          <a:ln w="25400" algn="ctr">
            <a:solidFill>
              <a:srgbClr val="C00000"/>
            </a:solidFill>
            <a:round/>
            <a:headEnd/>
            <a:tailEnd/>
          </a:ln>
          <a:effectLst>
            <a:glow rad="139700">
              <a:srgbClr val="C00000"/>
            </a:glow>
          </a:effectLst>
        </p:spPr>
        <p:txBody>
          <a:bodyPr vert="horz" wrap="square" lIns="36576" tIns="36576" rIns="36576" bIns="36576" numCol="1" anchor="t" anchorCtr="0" compatLnSpc="1">
            <a:prstTxWarp prst="textNoShape">
              <a:avLst/>
            </a:prstTxWarp>
          </a:bodyPr>
          <a:lstStyle/>
          <a:p>
            <a:endParaRPr lang="en-GB"/>
          </a:p>
        </p:txBody>
      </p:sp>
      <p:sp>
        <p:nvSpPr>
          <p:cNvPr id="22" name="TextBox 21">
            <a:extLst>
              <a:ext uri="{FF2B5EF4-FFF2-40B4-BE49-F238E27FC236}">
                <a16:creationId xmlns:a16="http://schemas.microsoft.com/office/drawing/2014/main" id="{F21B0AD0-D5A4-43D8-A998-F357519078C9}"/>
              </a:ext>
            </a:extLst>
          </p:cNvPr>
          <p:cNvSpPr txBox="1"/>
          <p:nvPr/>
        </p:nvSpPr>
        <p:spPr>
          <a:xfrm>
            <a:off x="7713157" y="3105468"/>
            <a:ext cx="1117600" cy="646331"/>
          </a:xfrm>
          <a:prstGeom prst="rect">
            <a:avLst/>
          </a:prstGeom>
          <a:noFill/>
        </p:spPr>
        <p:txBody>
          <a:bodyPr wrap="square" lIns="91440" tIns="45720" rIns="91440" bIns="45720" rtlCol="0" anchor="t">
            <a:spAutoFit/>
          </a:bodyPr>
          <a:lstStyle/>
          <a:p>
            <a:pPr algn="ctr"/>
            <a:r>
              <a:rPr lang="en-GB">
                <a:solidFill>
                  <a:srgbClr val="00B050"/>
                </a:solidFill>
              </a:rPr>
              <a:t>Commit 2.1</a:t>
            </a:r>
            <a:endParaRPr lang="en-US"/>
          </a:p>
        </p:txBody>
      </p:sp>
      <p:sp>
        <p:nvSpPr>
          <p:cNvPr id="23" name="TextBox 22">
            <a:extLst>
              <a:ext uri="{FF2B5EF4-FFF2-40B4-BE49-F238E27FC236}">
                <a16:creationId xmlns:a16="http://schemas.microsoft.com/office/drawing/2014/main" id="{482CE1F7-F326-4DDB-B4E4-10CF2BF3CA8D}"/>
              </a:ext>
            </a:extLst>
          </p:cNvPr>
          <p:cNvSpPr txBox="1"/>
          <p:nvPr/>
        </p:nvSpPr>
        <p:spPr>
          <a:xfrm>
            <a:off x="4929811" y="5740548"/>
            <a:ext cx="1117600" cy="646331"/>
          </a:xfrm>
          <a:prstGeom prst="rect">
            <a:avLst/>
          </a:prstGeom>
          <a:noFill/>
        </p:spPr>
        <p:txBody>
          <a:bodyPr wrap="square" lIns="91440" tIns="45720" rIns="91440" bIns="45720" rtlCol="0" anchor="t">
            <a:spAutoFit/>
          </a:bodyPr>
          <a:lstStyle/>
          <a:p>
            <a:pPr algn="ctr"/>
            <a:r>
              <a:rPr lang="en-GB">
                <a:solidFill>
                  <a:srgbClr val="C00000"/>
                </a:solidFill>
              </a:rPr>
              <a:t>Commit</a:t>
            </a:r>
            <a:br>
              <a:rPr lang="en-GB">
                <a:solidFill>
                  <a:srgbClr val="C00000"/>
                </a:solidFill>
              </a:rPr>
            </a:br>
            <a:r>
              <a:rPr lang="en-GB">
                <a:solidFill>
                  <a:srgbClr val="C00000"/>
                </a:solidFill>
              </a:rPr>
              <a:t>2.1</a:t>
            </a:r>
            <a:endParaRPr lang="en-US"/>
          </a:p>
        </p:txBody>
      </p:sp>
    </p:spTree>
    <p:extLst>
      <p:ext uri="{BB962C8B-B14F-4D97-AF65-F5344CB8AC3E}">
        <p14:creationId xmlns:p14="http://schemas.microsoft.com/office/powerpoint/2010/main" val="18243015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A3E726E7-35D3-8290-440D-2A91835AE888}"/>
              </a:ext>
            </a:extLst>
          </p:cNvPr>
          <p:cNvSpPr/>
          <p:nvPr/>
        </p:nvSpPr>
        <p:spPr>
          <a:xfrm>
            <a:off x="2442062" y="5387694"/>
            <a:ext cx="2259468" cy="205429"/>
          </a:xfrm>
          <a:prstGeom prst="rect">
            <a:avLst/>
          </a:prstGeom>
          <a:solidFill>
            <a:srgbClr val="F1AA37"/>
          </a:solidFill>
          <a:ln w="57150">
            <a:solidFill>
              <a:srgbClr val="F1AA37"/>
            </a:solidFill>
          </a:ln>
          <a:effectLst>
            <a:glow rad="139700">
              <a:srgbClr val="F1AA37">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235DBC94-A562-F1F4-71E0-637E62A51F2A}"/>
              </a:ext>
            </a:extLst>
          </p:cNvPr>
          <p:cNvSpPr/>
          <p:nvPr/>
        </p:nvSpPr>
        <p:spPr>
          <a:xfrm rot="5400000">
            <a:off x="4331090" y="3441971"/>
            <a:ext cx="225946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Rectangle 2">
            <a:extLst>
              <a:ext uri="{FF2B5EF4-FFF2-40B4-BE49-F238E27FC236}">
                <a16:creationId xmlns:a16="http://schemas.microsoft.com/office/drawing/2014/main" id="{4BB57E1E-C79B-D0AA-9B5B-AF24390CEF28}"/>
              </a:ext>
            </a:extLst>
          </p:cNvPr>
          <p:cNvSpPr/>
          <p:nvPr/>
        </p:nvSpPr>
        <p:spPr>
          <a:xfrm>
            <a:off x="6264665" y="1508396"/>
            <a:ext cx="2469018" cy="205429"/>
          </a:xfrm>
          <a:prstGeom prst="rect">
            <a:avLst/>
          </a:prstGeom>
          <a:solidFill>
            <a:srgbClr val="37AAF1"/>
          </a:solidFill>
          <a:ln w="57150">
            <a:solidFill>
              <a:srgbClr val="37AAF1"/>
            </a:solidFill>
          </a:ln>
          <a:effectLst>
            <a:glow rad="139700">
              <a:srgbClr val="37AAF1">
                <a:alpha val="40000"/>
              </a:srgbClr>
            </a:glow>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13">
            <a:extLst>
              <a:ext uri="{FF2B5EF4-FFF2-40B4-BE49-F238E27FC236}">
                <a16:creationId xmlns:a16="http://schemas.microsoft.com/office/drawing/2014/main" id="{9E5E7230-63A4-43B9-A14A-4C70F8C7BDBA}"/>
              </a:ext>
            </a:extLst>
          </p:cNvPr>
          <p:cNvSpPr>
            <a:spLocks noChangeArrowheads="1"/>
          </p:cNvSpPr>
          <p:nvPr/>
        </p:nvSpPr>
        <p:spPr bwMode="auto">
          <a:xfrm>
            <a:off x="4543605" y="760721"/>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5" name="Oval 6">
            <a:extLst>
              <a:ext uri="{FF2B5EF4-FFF2-40B4-BE49-F238E27FC236}">
                <a16:creationId xmlns:a16="http://schemas.microsoft.com/office/drawing/2014/main" id="{51984587-2F5A-48DF-A27B-FD71045DC6FC}"/>
              </a:ext>
            </a:extLst>
          </p:cNvPr>
          <p:cNvSpPr>
            <a:spLocks noChangeArrowheads="1"/>
          </p:cNvSpPr>
          <p:nvPr/>
        </p:nvSpPr>
        <p:spPr bwMode="auto">
          <a:xfrm>
            <a:off x="4532124" y="455455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6" name="Oval 6">
            <a:extLst>
              <a:ext uri="{FF2B5EF4-FFF2-40B4-BE49-F238E27FC236}">
                <a16:creationId xmlns:a16="http://schemas.microsoft.com/office/drawing/2014/main" id="{7F3B8A29-DBF1-4CEC-9828-793A29226622}"/>
              </a:ext>
            </a:extLst>
          </p:cNvPr>
          <p:cNvSpPr>
            <a:spLocks noChangeArrowheads="1"/>
          </p:cNvSpPr>
          <p:nvPr/>
        </p:nvSpPr>
        <p:spPr bwMode="auto">
          <a:xfrm>
            <a:off x="678254" y="4554586"/>
            <a:ext cx="1832343" cy="1806143"/>
          </a:xfrm>
          <a:prstGeom prst="ellipse">
            <a:avLst/>
          </a:prstGeom>
          <a:solidFill>
            <a:srgbClr val="F1AA37"/>
          </a:solidFill>
          <a:ln w="25400" algn="ctr">
            <a:solidFill>
              <a:srgbClr val="B4740C"/>
            </a:solidFill>
            <a:round/>
            <a:headEnd/>
            <a:tailEnd/>
          </a:ln>
          <a:effectLst>
            <a:glow rad="139700">
              <a:srgbClr val="B4740C"/>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9" name="Text Box 4">
            <a:extLst>
              <a:ext uri="{FF2B5EF4-FFF2-40B4-BE49-F238E27FC236}">
                <a16:creationId xmlns:a16="http://schemas.microsoft.com/office/drawing/2014/main" id="{D9DE93AD-272C-4E7E-9096-42188696D56F}"/>
              </a:ext>
            </a:extLst>
          </p:cNvPr>
          <p:cNvSpPr txBox="1">
            <a:spLocks noChangeArrowheads="1"/>
          </p:cNvSpPr>
          <p:nvPr/>
        </p:nvSpPr>
        <p:spPr bwMode="auto">
          <a:xfrm>
            <a:off x="6694351" y="2805586"/>
            <a:ext cx="4581230" cy="74681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GB" altLang="en-US" strike="noStrike" cap="none" normalizeH="0" baseline="0">
                <a:ln>
                  <a:noFill/>
                </a:ln>
                <a:solidFill>
                  <a:srgbClr val="0C74B4"/>
                </a:solidFill>
                <a:effectLst/>
                <a:latin typeface="Calibri" panose="020F0502020204030204" pitchFamily="34" charset="0"/>
              </a:rPr>
              <a:t>Let’s keep it simple with just one branch for the moment.</a:t>
            </a: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GB" altLang="en-US" sz="2000" b="0" i="0" u="none">
              <a:solidFill>
                <a:srgbClr val="0C74B4"/>
              </a:solidFill>
              <a:latin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
        <p:nvSpPr>
          <p:cNvPr id="10" name="Text Box 5">
            <a:extLst>
              <a:ext uri="{FF2B5EF4-FFF2-40B4-BE49-F238E27FC236}">
                <a16:creationId xmlns:a16="http://schemas.microsoft.com/office/drawing/2014/main" id="{2072F22C-12D0-4DB4-B3E0-2C8FD1238B52}"/>
              </a:ext>
            </a:extLst>
          </p:cNvPr>
          <p:cNvSpPr txBox="1">
            <a:spLocks noChangeArrowheads="1"/>
          </p:cNvSpPr>
          <p:nvPr/>
        </p:nvSpPr>
        <p:spPr bwMode="auto">
          <a:xfrm>
            <a:off x="369393" y="1202908"/>
            <a:ext cx="3990660" cy="1394956"/>
          </a:xfrm>
          <a:prstGeom prst="rect">
            <a:avLst/>
          </a:prstGeom>
          <a:noFill/>
          <a:ln>
            <a:noFill/>
          </a:ln>
          <a:effectLst/>
          <a:extLst>
            <a:ext uri="{909E8E84-426E-40DD-AFC4-6F175D3DCCD1}">
              <a14:hiddenFill xmlns:a14="http://schemas.microsoft.com/office/drawing/2010/main">
                <a:solidFill>
                  <a:srgbClr val="F1AA37"/>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4000" b="0" i="0" u="none" strike="noStrike" cap="none" normalizeH="0" baseline="0">
              <a:ln>
                <a:noFill/>
              </a:ln>
              <a:solidFill>
                <a:schemeClr val="tx1"/>
              </a:solidFill>
              <a:effectLst/>
              <a:latin typeface="Arial" panose="020B0604020202020204" pitchFamily="34" charset="0"/>
            </a:endParaRPr>
          </a:p>
        </p:txBody>
      </p:sp>
      <p:sp>
        <p:nvSpPr>
          <p:cNvPr id="11" name="TextBox 10">
            <a:extLst>
              <a:ext uri="{FF2B5EF4-FFF2-40B4-BE49-F238E27FC236}">
                <a16:creationId xmlns:a16="http://schemas.microsoft.com/office/drawing/2014/main" id="{37FCE082-9ECC-4F99-B5D0-AE564DA4215B}"/>
              </a:ext>
            </a:extLst>
          </p:cNvPr>
          <p:cNvSpPr txBox="1"/>
          <p:nvPr/>
        </p:nvSpPr>
        <p:spPr>
          <a:xfrm>
            <a:off x="676275" y="5159871"/>
            <a:ext cx="1925690" cy="584775"/>
          </a:xfrm>
          <a:prstGeom prst="rect">
            <a:avLst/>
          </a:prstGeom>
          <a:noFill/>
        </p:spPr>
        <p:txBody>
          <a:bodyPr wrap="square" lIns="91440" tIns="45720" rIns="91440" bIns="45720" rtlCol="0" anchor="t">
            <a:spAutoFit/>
          </a:bodyPr>
          <a:lstStyle/>
          <a:p>
            <a:r>
              <a:rPr lang="en-GB" sz="3200">
                <a:solidFill>
                  <a:srgbClr val="B4740C"/>
                </a:solidFill>
              </a:rPr>
              <a:t>Commit 1</a:t>
            </a:r>
          </a:p>
        </p:txBody>
      </p:sp>
      <p:sp>
        <p:nvSpPr>
          <p:cNvPr id="13" name="TextBox 12">
            <a:extLst>
              <a:ext uri="{FF2B5EF4-FFF2-40B4-BE49-F238E27FC236}">
                <a16:creationId xmlns:a16="http://schemas.microsoft.com/office/drawing/2014/main" id="{A9BFAFFC-89E6-4F19-A31C-90FBFFDEEC89}"/>
              </a:ext>
            </a:extLst>
          </p:cNvPr>
          <p:cNvSpPr txBox="1"/>
          <p:nvPr/>
        </p:nvSpPr>
        <p:spPr>
          <a:xfrm>
            <a:off x="4492124" y="4912221"/>
            <a:ext cx="1925690" cy="1354217"/>
          </a:xfrm>
          <a:prstGeom prst="rect">
            <a:avLst/>
          </a:prstGeom>
          <a:noFill/>
        </p:spPr>
        <p:txBody>
          <a:bodyPr wrap="square" lIns="91440" tIns="45720" rIns="91440" bIns="45720" rtlCol="0" anchor="t">
            <a:spAutoFit/>
          </a:bodyPr>
          <a:lstStyle/>
          <a:p>
            <a:pPr algn="ctr"/>
            <a:r>
              <a:rPr lang="en-GB" sz="3200">
                <a:solidFill>
                  <a:srgbClr val="B4740C"/>
                </a:solidFill>
              </a:rPr>
              <a:t>Commit</a:t>
            </a:r>
            <a:br>
              <a:rPr lang="en-GB" sz="3200">
                <a:solidFill>
                  <a:srgbClr val="B4740C"/>
                </a:solidFill>
                <a:cs typeface="Calibri"/>
              </a:rPr>
            </a:br>
            <a:r>
              <a:rPr lang="en-GB" sz="3200">
                <a:solidFill>
                  <a:srgbClr val="B4740C"/>
                </a:solidFill>
              </a:rPr>
              <a:t>1.1</a:t>
            </a:r>
            <a:endParaRPr lang="en-US"/>
          </a:p>
          <a:p>
            <a:endParaRPr lang="en-GB">
              <a:solidFill>
                <a:srgbClr val="B4740C"/>
              </a:solidFill>
            </a:endParaRPr>
          </a:p>
        </p:txBody>
      </p:sp>
      <p:sp>
        <p:nvSpPr>
          <p:cNvPr id="16" name="Oval 13">
            <a:extLst>
              <a:ext uri="{FF2B5EF4-FFF2-40B4-BE49-F238E27FC236}">
                <a16:creationId xmlns:a16="http://schemas.microsoft.com/office/drawing/2014/main" id="{A2CB443C-1C5A-4328-AC91-3A9C111C8617}"/>
              </a:ext>
            </a:extLst>
          </p:cNvPr>
          <p:cNvSpPr>
            <a:spLocks noChangeArrowheads="1"/>
          </p:cNvSpPr>
          <p:nvPr/>
        </p:nvSpPr>
        <p:spPr bwMode="auto">
          <a:xfrm>
            <a:off x="8683476" y="745856"/>
            <a:ext cx="1832343" cy="1806143"/>
          </a:xfrm>
          <a:prstGeom prst="ellipse">
            <a:avLst/>
          </a:prstGeom>
          <a:solidFill>
            <a:srgbClr val="37AAF1"/>
          </a:solidFill>
          <a:ln w="25400" algn="ctr">
            <a:solidFill>
              <a:srgbClr val="0C74B4"/>
            </a:solidFill>
            <a:round/>
            <a:headEnd/>
            <a:tailEnd/>
          </a:ln>
          <a:effectLst>
            <a:glow rad="139700">
              <a:schemeClr val="accent1">
                <a:satMod val="175000"/>
              </a:schemeClr>
            </a:glow>
            <a:outerShdw dist="35921" dir="2700000" algn="ctr" rotWithShape="0">
              <a:srgbClr val="000000"/>
            </a:outerShdw>
          </a:effectLst>
        </p:spPr>
        <p:txBody>
          <a:bodyPr vert="horz" wrap="square" lIns="36576" tIns="36576" rIns="36576" bIns="36576" numCol="1" anchor="t" anchorCtr="0" compatLnSpc="1">
            <a:prstTxWarp prst="textNoShape">
              <a:avLst/>
            </a:prstTxWarp>
          </a:bodyPr>
          <a:lstStyle/>
          <a:p>
            <a:endParaRPr lang="en-GB"/>
          </a:p>
        </p:txBody>
      </p:sp>
      <p:sp>
        <p:nvSpPr>
          <p:cNvPr id="17" name="TextBox 16">
            <a:extLst>
              <a:ext uri="{FF2B5EF4-FFF2-40B4-BE49-F238E27FC236}">
                <a16:creationId xmlns:a16="http://schemas.microsoft.com/office/drawing/2014/main" id="{97E426D2-A8D4-4F6E-BD0A-C72FB668E1B2}"/>
              </a:ext>
            </a:extLst>
          </p:cNvPr>
          <p:cNvSpPr txBox="1"/>
          <p:nvPr/>
        </p:nvSpPr>
        <p:spPr>
          <a:xfrm>
            <a:off x="4597210" y="1315611"/>
            <a:ext cx="1925690" cy="584775"/>
          </a:xfrm>
          <a:prstGeom prst="rect">
            <a:avLst/>
          </a:prstGeom>
          <a:noFill/>
        </p:spPr>
        <p:txBody>
          <a:bodyPr wrap="square" lIns="91440" tIns="45720" rIns="91440" bIns="45720" rtlCol="0" anchor="t">
            <a:spAutoFit/>
          </a:bodyPr>
          <a:lstStyle/>
          <a:p>
            <a:r>
              <a:rPr lang="en-GB" sz="3200">
                <a:solidFill>
                  <a:srgbClr val="0C74B4"/>
                </a:solidFill>
              </a:rPr>
              <a:t>Commit 2</a:t>
            </a:r>
          </a:p>
        </p:txBody>
      </p:sp>
      <p:sp>
        <p:nvSpPr>
          <p:cNvPr id="14" name="TextBox 13">
            <a:extLst>
              <a:ext uri="{FF2B5EF4-FFF2-40B4-BE49-F238E27FC236}">
                <a16:creationId xmlns:a16="http://schemas.microsoft.com/office/drawing/2014/main" id="{501FD1A8-F6FF-473D-A330-82D0DD2161C3}"/>
              </a:ext>
            </a:extLst>
          </p:cNvPr>
          <p:cNvSpPr txBox="1"/>
          <p:nvPr/>
        </p:nvSpPr>
        <p:spPr>
          <a:xfrm>
            <a:off x="8640181" y="1177745"/>
            <a:ext cx="1925690" cy="1077218"/>
          </a:xfrm>
          <a:prstGeom prst="rect">
            <a:avLst/>
          </a:prstGeom>
          <a:noFill/>
        </p:spPr>
        <p:txBody>
          <a:bodyPr wrap="square" lIns="91440" tIns="45720" rIns="91440" bIns="45720" rtlCol="0" anchor="t">
            <a:spAutoFit/>
          </a:bodyPr>
          <a:lstStyle/>
          <a:p>
            <a:pPr algn="ctr"/>
            <a:r>
              <a:rPr lang="en-GB" sz="3200">
                <a:solidFill>
                  <a:srgbClr val="0C74B4"/>
                </a:solidFill>
              </a:rPr>
              <a:t>Commit 2.1</a:t>
            </a:r>
            <a:endParaRPr lang="en-US"/>
          </a:p>
        </p:txBody>
      </p:sp>
      <p:sp>
        <p:nvSpPr>
          <p:cNvPr id="18" name="Text Box 4">
            <a:extLst>
              <a:ext uri="{FF2B5EF4-FFF2-40B4-BE49-F238E27FC236}">
                <a16:creationId xmlns:a16="http://schemas.microsoft.com/office/drawing/2014/main" id="{2B82B744-F75A-46F2-8F0F-F90B294B5AFC}"/>
              </a:ext>
            </a:extLst>
          </p:cNvPr>
          <p:cNvSpPr txBox="1">
            <a:spLocks noChangeArrowheads="1"/>
          </p:cNvSpPr>
          <p:nvPr/>
        </p:nvSpPr>
        <p:spPr bwMode="auto">
          <a:xfrm>
            <a:off x="6694350" y="3730138"/>
            <a:ext cx="4581230" cy="1946968"/>
          </a:xfrm>
          <a:prstGeom prst="rect">
            <a:avLst/>
          </a:prstGeom>
          <a:noFill/>
          <a:ln>
            <a:noFill/>
          </a:ln>
          <a:effectLst/>
          <a:extLst>
            <a:ext uri="{909E8E84-426E-40DD-AFC4-6F175D3DCCD1}">
              <a14:hiddenFill xmlns:a14="http://schemas.microsoft.com/office/drawing/2010/main">
                <a:solidFill>
                  <a:srgbClr val="5B9BD5"/>
                </a:solidFill>
              </a14:hiddenFill>
            </a:ext>
            <a:ext uri="{91240B29-F687-4F45-9708-019B960494DF}">
              <a14:hiddenLine xmlns:a14="http://schemas.microsoft.com/office/drawing/2010/main" w="2540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vert="horz" wrap="square" lIns="36576" tIns="36576" rIns="36576" bIns="36576" numCol="1" anchor="t" anchorCtr="0" compatLnSpc="1">
            <a:prstTxWarp prst="textNoShape">
              <a:avLst/>
            </a:prstTxWarp>
          </a:bodyPr>
          <a:lstStyle/>
          <a:p>
            <a:pPr eaLnBrk="0" fontAlgn="base" hangingPunct="0">
              <a:spcBef>
                <a:spcPct val="0"/>
              </a:spcBef>
              <a:spcAft>
                <a:spcPct val="0"/>
              </a:spcAft>
            </a:pPr>
            <a:r>
              <a:rPr lang="en-GB" altLang="en-US" sz="2000" b="0" i="0" u="none">
                <a:solidFill>
                  <a:srgbClr val="0C74B4"/>
                </a:solidFill>
                <a:latin typeface="Calibri"/>
                <a:cs typeface="Calibri"/>
              </a:rPr>
              <a:t>In this example, you have made a branch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 and made some edits (</a:t>
            </a:r>
            <a:r>
              <a:rPr lang="en-GB" altLang="en-US" sz="2000">
                <a:solidFill>
                  <a:srgbClr val="0C74B4"/>
                </a:solidFill>
                <a:latin typeface="Calibri"/>
                <a:cs typeface="Calibri"/>
              </a:rPr>
              <a:t>Commit </a:t>
            </a:r>
            <a:r>
              <a:rPr lang="en-GB" altLang="en-US" sz="2000" b="0" i="0" u="none">
                <a:solidFill>
                  <a:srgbClr val="0C74B4"/>
                </a:solidFill>
                <a:latin typeface="Calibri"/>
                <a:cs typeface="Calibri"/>
              </a:rPr>
              <a:t>2.1).</a:t>
            </a:r>
          </a:p>
          <a:p>
            <a:pPr marL="0" marR="0" lvl="0" indent="0" algn="l" defTabSz="914400">
              <a:lnSpc>
                <a:spcPct val="100000"/>
              </a:lnSpc>
              <a:spcBef>
                <a:spcPct val="0"/>
              </a:spcBef>
              <a:spcAft>
                <a:spcPct val="0"/>
              </a:spcAft>
              <a:buClrTx/>
              <a:buSzTx/>
              <a:buFontTx/>
              <a:buNone/>
              <a:tabLst/>
            </a:pPr>
            <a:endParaRPr lang="en-GB" altLang="en-US" sz="2000">
              <a:solidFill>
                <a:srgbClr val="0C74B4"/>
              </a:solidFill>
              <a:latin typeface="Calibri"/>
              <a:cs typeface="Calibri"/>
            </a:endParaRPr>
          </a:p>
          <a:p>
            <a:pPr>
              <a:spcBef>
                <a:spcPct val="0"/>
              </a:spcBef>
              <a:spcAft>
                <a:spcPct val="0"/>
              </a:spcAft>
            </a:pPr>
            <a:r>
              <a:rPr lang="en-GB" altLang="en-US" sz="2000">
                <a:solidFill>
                  <a:srgbClr val="0C74B4"/>
                </a:solidFill>
                <a:latin typeface="Calibri"/>
                <a:cs typeface="Calibri"/>
              </a:rPr>
              <a:t>Let's have a closer look at what happens between Commit 2 and Commit 2.1</a:t>
            </a:r>
          </a:p>
          <a:p>
            <a:pPr eaLnBrk="0" fontAlgn="base" hangingPunct="0">
              <a:spcBef>
                <a:spcPct val="0"/>
              </a:spcBef>
              <a:spcAft>
                <a:spcPct val="0"/>
              </a:spcAft>
            </a:pPr>
            <a:endParaRPr lang="en-GB" altLang="en-US" sz="2000">
              <a:solidFill>
                <a:srgbClr val="0C74B4"/>
              </a:solidFill>
              <a:latin typeface="Calibri"/>
              <a:cs typeface="Calibri"/>
            </a:endParaRPr>
          </a:p>
        </p:txBody>
      </p:sp>
    </p:spTree>
    <p:extLst>
      <p:ext uri="{BB962C8B-B14F-4D97-AF65-F5344CB8AC3E}">
        <p14:creationId xmlns:p14="http://schemas.microsoft.com/office/powerpoint/2010/main" val="3414951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TotalTime>
  <Words>2234</Words>
  <Application>Microsoft Office PowerPoint</Application>
  <PresentationFormat>Widescreen</PresentationFormat>
  <Paragraphs>227</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Consolas</vt:lpstr>
      <vt:lpstr>Symbol</vt:lpstr>
      <vt:lpstr>Office Theme</vt:lpstr>
      <vt:lpstr>Section 2</vt:lpstr>
      <vt:lpstr>PowerPoint Presentation</vt:lpstr>
      <vt:lpstr>Diagrams of Git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GUI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lpstr>Terminal steps</vt:lpstr>
      <vt:lpstr>Section 2.1.2 Create a branch</vt:lpstr>
      <vt:lpstr>Section 2.2.1 Edit some files, for example write some code to an R script</vt:lpstr>
      <vt:lpstr>Section 2.2.2 Stage and commit a group of changes</vt:lpstr>
      <vt:lpstr>Section 2.3.1 Push changes</vt:lpstr>
      <vt:lpstr>2.4 Pull changes into a local branch</vt:lpstr>
      <vt:lpstr>2.5 View the commit history</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Gray, Kristina</cp:lastModifiedBy>
  <cp:revision>3</cp:revision>
  <dcterms:created xsi:type="dcterms:W3CDTF">2023-06-27T13:09:50Z</dcterms:created>
  <dcterms:modified xsi:type="dcterms:W3CDTF">2023-07-04T07:56:03Z</dcterms:modified>
</cp:coreProperties>
</file>