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305" r:id="rId3"/>
    <p:sldId id="306" r:id="rId4"/>
    <p:sldId id="296" r:id="rId5"/>
    <p:sldId id="310" r:id="rId6"/>
    <p:sldId id="309" r:id="rId7"/>
    <p:sldId id="312" r:id="rId8"/>
    <p:sldId id="276" r:id="rId9"/>
    <p:sldId id="260" r:id="rId10"/>
    <p:sldId id="261" r:id="rId11"/>
    <p:sldId id="262" r:id="rId12"/>
    <p:sldId id="263" r:id="rId13"/>
    <p:sldId id="268" r:id="rId14"/>
    <p:sldId id="274" r:id="rId15"/>
    <p:sldId id="277"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p:restoredTop sz="69767"/>
  </p:normalViewPr>
  <p:slideViewPr>
    <p:cSldViewPr snapToGrid="0">
      <p:cViewPr varScale="1">
        <p:scale>
          <a:sx n="114" d="100"/>
          <a:sy n="114" d="100"/>
        </p:scale>
        <p:origin x="8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Ison, Graham" userId="ac16118c-999a-4a17-b03f-82145771d116" providerId="ADAL" clId="{3DE6E3CD-2DA2-A646-B036-6DE5D29C328C}"/>
    <pc:docChg chg="undo custSel addSld delSld modSld sldOrd">
      <pc:chgData name="Ison, Graham" userId="ac16118c-999a-4a17-b03f-82145771d116" providerId="ADAL" clId="{3DE6E3CD-2DA2-A646-B036-6DE5D29C328C}" dt="2024-03-25T19:13:09.078" v="173" actId="1076"/>
      <pc:docMkLst>
        <pc:docMk/>
      </pc:docMkLst>
      <pc:sldChg chg="modSp mod">
        <pc:chgData name="Ison, Graham" userId="ac16118c-999a-4a17-b03f-82145771d116" providerId="ADAL" clId="{3DE6E3CD-2DA2-A646-B036-6DE5D29C328C}" dt="2024-03-25T19:11:55.764" v="158" actId="207"/>
        <pc:sldMkLst>
          <pc:docMk/>
          <pc:sldMk cId="3769825437" sldId="260"/>
        </pc:sldMkLst>
        <pc:spChg chg="mod">
          <ac:chgData name="Ison, Graham" userId="ac16118c-999a-4a17-b03f-82145771d116" providerId="ADAL" clId="{3DE6E3CD-2DA2-A646-B036-6DE5D29C328C}" dt="2024-03-25T19:11:55.764" v="158" actId="207"/>
          <ac:spMkLst>
            <pc:docMk/>
            <pc:sldMk cId="3769825437" sldId="260"/>
            <ac:spMk id="2" creationId="{C6F0630D-F20D-48CF-B918-7193CE10C876}"/>
          </ac:spMkLst>
        </pc:spChg>
      </pc:sldChg>
      <pc:sldChg chg="modSp mod">
        <pc:chgData name="Ison, Graham" userId="ac16118c-999a-4a17-b03f-82145771d116" providerId="ADAL" clId="{3DE6E3CD-2DA2-A646-B036-6DE5D29C328C}" dt="2024-03-25T19:12:01.385" v="159" actId="207"/>
        <pc:sldMkLst>
          <pc:docMk/>
          <pc:sldMk cId="210261622" sldId="261"/>
        </pc:sldMkLst>
        <pc:spChg chg="mod">
          <ac:chgData name="Ison, Graham" userId="ac16118c-999a-4a17-b03f-82145771d116" providerId="ADAL" clId="{3DE6E3CD-2DA2-A646-B036-6DE5D29C328C}" dt="2024-03-25T19:12:01.385" v="159" actId="207"/>
          <ac:spMkLst>
            <pc:docMk/>
            <pc:sldMk cId="210261622" sldId="261"/>
            <ac:spMk id="2" creationId="{C6F0630D-F20D-48CF-B918-7193CE10C876}"/>
          </ac:spMkLst>
        </pc:spChg>
      </pc:sldChg>
      <pc:sldChg chg="modSp mod">
        <pc:chgData name="Ison, Graham" userId="ac16118c-999a-4a17-b03f-82145771d116" providerId="ADAL" clId="{3DE6E3CD-2DA2-A646-B036-6DE5D29C328C}" dt="2024-03-25T19:12:06.485" v="160" actId="207"/>
        <pc:sldMkLst>
          <pc:docMk/>
          <pc:sldMk cId="3295109557" sldId="262"/>
        </pc:sldMkLst>
        <pc:spChg chg="mod">
          <ac:chgData name="Ison, Graham" userId="ac16118c-999a-4a17-b03f-82145771d116" providerId="ADAL" clId="{3DE6E3CD-2DA2-A646-B036-6DE5D29C328C}" dt="2024-03-25T19:12:06.485" v="160" actId="207"/>
          <ac:spMkLst>
            <pc:docMk/>
            <pc:sldMk cId="3295109557" sldId="262"/>
            <ac:spMk id="2" creationId="{C6F0630D-F20D-48CF-B918-7193CE10C876}"/>
          </ac:spMkLst>
        </pc:spChg>
      </pc:sldChg>
      <pc:sldChg chg="modSp mod">
        <pc:chgData name="Ison, Graham" userId="ac16118c-999a-4a17-b03f-82145771d116" providerId="ADAL" clId="{3DE6E3CD-2DA2-A646-B036-6DE5D29C328C}" dt="2024-03-25T19:12:16.920" v="162" actId="207"/>
        <pc:sldMkLst>
          <pc:docMk/>
          <pc:sldMk cId="3939052728" sldId="263"/>
        </pc:sldMkLst>
        <pc:spChg chg="mod">
          <ac:chgData name="Ison, Graham" userId="ac16118c-999a-4a17-b03f-82145771d116" providerId="ADAL" clId="{3DE6E3CD-2DA2-A646-B036-6DE5D29C328C}" dt="2024-03-25T19:12:16.920" v="162" actId="207"/>
          <ac:spMkLst>
            <pc:docMk/>
            <pc:sldMk cId="3939052728" sldId="263"/>
            <ac:spMk id="2" creationId="{C6F0630D-F20D-48CF-B918-7193CE10C876}"/>
          </ac:spMkLst>
        </pc:spChg>
      </pc:sldChg>
      <pc:sldChg chg="modSp mod">
        <pc:chgData name="Ison, Graham" userId="ac16118c-999a-4a17-b03f-82145771d116" providerId="ADAL" clId="{3DE6E3CD-2DA2-A646-B036-6DE5D29C328C}" dt="2024-03-25T19:12:22.537" v="163" actId="207"/>
        <pc:sldMkLst>
          <pc:docMk/>
          <pc:sldMk cId="1014391332" sldId="268"/>
        </pc:sldMkLst>
        <pc:spChg chg="mod">
          <ac:chgData name="Ison, Graham" userId="ac16118c-999a-4a17-b03f-82145771d116" providerId="ADAL" clId="{3DE6E3CD-2DA2-A646-B036-6DE5D29C328C}" dt="2024-03-25T19:12:22.537" v="163" actId="207"/>
          <ac:spMkLst>
            <pc:docMk/>
            <pc:sldMk cId="1014391332" sldId="268"/>
            <ac:spMk id="2" creationId="{492167A0-D444-8401-311B-78A2CECCCCA1}"/>
          </ac:spMkLst>
        </pc:spChg>
      </pc:sldChg>
      <pc:sldChg chg="modSp mod">
        <pc:chgData name="Ison, Graham" userId="ac16118c-999a-4a17-b03f-82145771d116" providerId="ADAL" clId="{3DE6E3CD-2DA2-A646-B036-6DE5D29C328C}" dt="2024-03-25T19:12:38.148" v="167" actId="207"/>
        <pc:sldMkLst>
          <pc:docMk/>
          <pc:sldMk cId="1655273313" sldId="269"/>
        </pc:sldMkLst>
        <pc:spChg chg="mod">
          <ac:chgData name="Ison, Graham" userId="ac16118c-999a-4a17-b03f-82145771d116" providerId="ADAL" clId="{3DE6E3CD-2DA2-A646-B036-6DE5D29C328C}" dt="2024-03-25T19:12:38.148" v="167" actId="207"/>
          <ac:spMkLst>
            <pc:docMk/>
            <pc:sldMk cId="1655273313" sldId="269"/>
            <ac:spMk id="2" creationId="{C6F0630D-F20D-48CF-B918-7193CE10C876}"/>
          </ac:spMkLst>
        </pc:spChg>
      </pc:sldChg>
      <pc:sldChg chg="modSp mod">
        <pc:chgData name="Ison, Graham" userId="ac16118c-999a-4a17-b03f-82145771d116" providerId="ADAL" clId="{3DE6E3CD-2DA2-A646-B036-6DE5D29C328C}" dt="2024-03-25T19:12:41.558" v="168" actId="207"/>
        <pc:sldMkLst>
          <pc:docMk/>
          <pc:sldMk cId="3252279873" sldId="270"/>
        </pc:sldMkLst>
        <pc:spChg chg="mod">
          <ac:chgData name="Ison, Graham" userId="ac16118c-999a-4a17-b03f-82145771d116" providerId="ADAL" clId="{3DE6E3CD-2DA2-A646-B036-6DE5D29C328C}" dt="2024-03-25T19:12:41.558" v="168" actId="207"/>
          <ac:spMkLst>
            <pc:docMk/>
            <pc:sldMk cId="3252279873" sldId="270"/>
            <ac:spMk id="2" creationId="{C6F0630D-F20D-48CF-B918-7193CE10C876}"/>
          </ac:spMkLst>
        </pc:spChg>
      </pc:sldChg>
      <pc:sldChg chg="modSp mod">
        <pc:chgData name="Ison, Graham" userId="ac16118c-999a-4a17-b03f-82145771d116" providerId="ADAL" clId="{3DE6E3CD-2DA2-A646-B036-6DE5D29C328C}" dt="2024-03-25T19:12:47.250" v="169" actId="207"/>
        <pc:sldMkLst>
          <pc:docMk/>
          <pc:sldMk cId="369505941" sldId="271"/>
        </pc:sldMkLst>
        <pc:spChg chg="mod">
          <ac:chgData name="Ison, Graham" userId="ac16118c-999a-4a17-b03f-82145771d116" providerId="ADAL" clId="{3DE6E3CD-2DA2-A646-B036-6DE5D29C328C}" dt="2024-03-25T19:12:47.250" v="169" actId="207"/>
          <ac:spMkLst>
            <pc:docMk/>
            <pc:sldMk cId="369505941" sldId="271"/>
            <ac:spMk id="2" creationId="{C6F0630D-F20D-48CF-B918-7193CE10C876}"/>
          </ac:spMkLst>
        </pc:spChg>
      </pc:sldChg>
      <pc:sldChg chg="modSp mod">
        <pc:chgData name="Ison, Graham" userId="ac16118c-999a-4a17-b03f-82145771d116" providerId="ADAL" clId="{3DE6E3CD-2DA2-A646-B036-6DE5D29C328C}" dt="2024-03-25T19:12:52.284" v="170" actId="207"/>
        <pc:sldMkLst>
          <pc:docMk/>
          <pc:sldMk cId="4152544355" sldId="272"/>
        </pc:sldMkLst>
        <pc:spChg chg="mod">
          <ac:chgData name="Ison, Graham" userId="ac16118c-999a-4a17-b03f-82145771d116" providerId="ADAL" clId="{3DE6E3CD-2DA2-A646-B036-6DE5D29C328C}" dt="2024-03-25T19:12:52.284" v="170" actId="207"/>
          <ac:spMkLst>
            <pc:docMk/>
            <pc:sldMk cId="4152544355" sldId="272"/>
            <ac:spMk id="2" creationId="{C6F0630D-F20D-48CF-B918-7193CE10C876}"/>
          </ac:spMkLst>
        </pc:spChg>
      </pc:sldChg>
      <pc:sldChg chg="modSp mod">
        <pc:chgData name="Ison, Graham" userId="ac16118c-999a-4a17-b03f-82145771d116" providerId="ADAL" clId="{3DE6E3CD-2DA2-A646-B036-6DE5D29C328C}" dt="2024-03-25T19:12:56.844" v="171" actId="207"/>
        <pc:sldMkLst>
          <pc:docMk/>
          <pc:sldMk cId="3379469411" sldId="273"/>
        </pc:sldMkLst>
        <pc:spChg chg="mod">
          <ac:chgData name="Ison, Graham" userId="ac16118c-999a-4a17-b03f-82145771d116" providerId="ADAL" clId="{3DE6E3CD-2DA2-A646-B036-6DE5D29C328C}" dt="2024-03-25T19:12:56.844" v="171" actId="207"/>
          <ac:spMkLst>
            <pc:docMk/>
            <pc:sldMk cId="3379469411" sldId="273"/>
            <ac:spMk id="2" creationId="{492167A0-D444-8401-311B-78A2CECCCCA1}"/>
          </ac:spMkLst>
        </pc:spChg>
      </pc:sldChg>
      <pc:sldChg chg="modSp mod">
        <pc:chgData name="Ison, Graham" userId="ac16118c-999a-4a17-b03f-82145771d116" providerId="ADAL" clId="{3DE6E3CD-2DA2-A646-B036-6DE5D29C328C}" dt="2024-03-25T19:12:29.434" v="166" actId="1076"/>
        <pc:sldMkLst>
          <pc:docMk/>
          <pc:sldMk cId="2690309308" sldId="274"/>
        </pc:sldMkLst>
        <pc:spChg chg="mod">
          <ac:chgData name="Ison, Graham" userId="ac16118c-999a-4a17-b03f-82145771d116" providerId="ADAL" clId="{3DE6E3CD-2DA2-A646-B036-6DE5D29C328C}" dt="2024-03-25T19:12:26.936" v="164" actId="207"/>
          <ac:spMkLst>
            <pc:docMk/>
            <pc:sldMk cId="2690309308" sldId="274"/>
            <ac:spMk id="2" creationId="{492167A0-D444-8401-311B-78A2CECCCCA1}"/>
          </ac:spMkLst>
        </pc:spChg>
        <pc:picChg chg="mod">
          <ac:chgData name="Ison, Graham" userId="ac16118c-999a-4a17-b03f-82145771d116" providerId="ADAL" clId="{3DE6E3CD-2DA2-A646-B036-6DE5D29C328C}" dt="2024-03-25T19:12:29.434" v="166" actId="1076"/>
          <ac:picMkLst>
            <pc:docMk/>
            <pc:sldMk cId="2690309308" sldId="274"/>
            <ac:picMk id="4" creationId="{E505EC54-F19A-5BE5-DAA3-7F68C212E780}"/>
          </ac:picMkLst>
        </pc:picChg>
      </pc:sldChg>
      <pc:sldChg chg="modSp mod">
        <pc:chgData name="Ison, Graham" userId="ac16118c-999a-4a17-b03f-82145771d116" providerId="ADAL" clId="{3DE6E3CD-2DA2-A646-B036-6DE5D29C328C}" dt="2024-03-25T19:13:09.078" v="173" actId="1076"/>
        <pc:sldMkLst>
          <pc:docMk/>
          <pc:sldMk cId="1464245068" sldId="275"/>
        </pc:sldMkLst>
        <pc:spChg chg="mod">
          <ac:chgData name="Ison, Graham" userId="ac16118c-999a-4a17-b03f-82145771d116" providerId="ADAL" clId="{3DE6E3CD-2DA2-A646-B036-6DE5D29C328C}" dt="2024-03-25T19:13:09.078" v="173" actId="1076"/>
          <ac:spMkLst>
            <pc:docMk/>
            <pc:sldMk cId="1464245068" sldId="275"/>
            <ac:spMk id="2" creationId="{492167A0-D444-8401-311B-78A2CECCCCA1}"/>
          </ac:spMkLst>
        </pc:spChg>
      </pc:sldChg>
      <pc:sldChg chg="modSp mod">
        <pc:chgData name="Ison, Graham" userId="ac16118c-999a-4a17-b03f-82145771d116" providerId="ADAL" clId="{3DE6E3CD-2DA2-A646-B036-6DE5D29C328C}" dt="2024-03-25T19:11:48.835" v="156" actId="207"/>
        <pc:sldMkLst>
          <pc:docMk/>
          <pc:sldMk cId="177375496" sldId="276"/>
        </pc:sldMkLst>
        <pc:spChg chg="mod">
          <ac:chgData name="Ison, Graham" userId="ac16118c-999a-4a17-b03f-82145771d116" providerId="ADAL" clId="{3DE6E3CD-2DA2-A646-B036-6DE5D29C328C}" dt="2024-03-25T19:11:48.835" v="156" actId="207"/>
          <ac:spMkLst>
            <pc:docMk/>
            <pc:sldMk cId="177375496" sldId="276"/>
            <ac:spMk id="2" creationId="{C295ADC2-70F1-44E4-97F7-AB9710E1374F}"/>
          </ac:spMkLst>
        </pc:spChg>
      </pc:sldChg>
      <pc:sldChg chg="modSp mod">
        <pc:chgData name="Ison, Graham" userId="ac16118c-999a-4a17-b03f-82145771d116" providerId="ADAL" clId="{3DE6E3CD-2DA2-A646-B036-6DE5D29C328C}" dt="2024-03-25T19:10:23.766" v="150" actId="207"/>
        <pc:sldMkLst>
          <pc:docMk/>
          <pc:sldMk cId="1217912970" sldId="277"/>
        </pc:sldMkLst>
        <pc:spChg chg="mod">
          <ac:chgData name="Ison, Graham" userId="ac16118c-999a-4a17-b03f-82145771d116" providerId="ADAL" clId="{3DE6E3CD-2DA2-A646-B036-6DE5D29C328C}" dt="2024-03-25T19:10:23.766" v="150" actId="207"/>
          <ac:spMkLst>
            <pc:docMk/>
            <pc:sldMk cId="1217912970" sldId="277"/>
            <ac:spMk id="2" creationId="{C0F6CC02-4AAE-443A-B57D-A83771EA38F3}"/>
          </ac:spMkLst>
        </pc:spChg>
      </pc:sldChg>
      <pc:sldChg chg="modSp mod">
        <pc:chgData name="Ison, Graham" userId="ac16118c-999a-4a17-b03f-82145771d116" providerId="ADAL" clId="{3DE6E3CD-2DA2-A646-B036-6DE5D29C328C}" dt="2024-03-25T19:11:40.278" v="155" actId="207"/>
        <pc:sldMkLst>
          <pc:docMk/>
          <pc:sldMk cId="2463954891" sldId="279"/>
        </pc:sldMkLst>
        <pc:spChg chg="mod">
          <ac:chgData name="Ison, Graham" userId="ac16118c-999a-4a17-b03f-82145771d116" providerId="ADAL" clId="{3DE6E3CD-2DA2-A646-B036-6DE5D29C328C}" dt="2024-03-25T19:11:40.278" v="155" actId="207"/>
          <ac:spMkLst>
            <pc:docMk/>
            <pc:sldMk cId="2463954891" sldId="279"/>
            <ac:spMk id="2" creationId="{BCB46D57-70E4-420F-A9B8-4736FDEF9B54}"/>
          </ac:spMkLst>
        </pc:spChg>
      </pc:sldChg>
      <pc:sldChg chg="new del ord">
        <pc:chgData name="Ison, Graham" userId="ac16118c-999a-4a17-b03f-82145771d116" providerId="ADAL" clId="{3DE6E3CD-2DA2-A646-B036-6DE5D29C328C}" dt="2024-03-25T19:08:01.634" v="94" actId="2696"/>
        <pc:sldMkLst>
          <pc:docMk/>
          <pc:sldMk cId="888896918" sldId="311"/>
        </pc:sldMkLst>
      </pc:sldChg>
      <pc:sldChg chg="modSp add mod ord">
        <pc:chgData name="Ison, Graham" userId="ac16118c-999a-4a17-b03f-82145771d116" providerId="ADAL" clId="{3DE6E3CD-2DA2-A646-B036-6DE5D29C328C}" dt="2024-03-25T19:08:17.278" v="138" actId="20577"/>
        <pc:sldMkLst>
          <pc:docMk/>
          <pc:sldMk cId="1426314199" sldId="312"/>
        </pc:sldMkLst>
        <pc:spChg chg="mod">
          <ac:chgData name="Ison, Graham" userId="ac16118c-999a-4a17-b03f-82145771d116" providerId="ADAL" clId="{3DE6E3CD-2DA2-A646-B036-6DE5D29C328C}" dt="2024-03-25T19:08:17.278" v="138" actId="20577"/>
          <ac:spMkLst>
            <pc:docMk/>
            <pc:sldMk cId="1426314199" sldId="312"/>
            <ac:spMk id="2" creationId="{BCB46D57-70E4-420F-A9B8-4736FDEF9B5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3/25/24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Once you have initialized Git for a project, you will see a .git folder in your working directory. Git is now monitoring all the changes you make to the directory.</a:t>
            </a:r>
          </a:p>
          <a:p>
            <a:r>
              <a:rPr lang="en-US" sz="1800" dirty="0"/>
              <a:t>You can create some files, and whenever you want, you can tell Git to take a snapshot of their current status. A snapshot is called a commit.</a:t>
            </a:r>
          </a:p>
          <a:p>
            <a:r>
              <a:rPr lang="en-US" sz="1800" dirty="0"/>
              <a:t>We can represent a commit as a blob.</a:t>
            </a:r>
          </a:p>
          <a:p>
            <a:endParaRPr lang="en-US" sz="1800" dirty="0"/>
          </a:p>
          <a:p>
            <a:r>
              <a:rPr lang="en-US" sz="1800" dirty="0"/>
              <a:t>We’ll label the first commit as 1. (In reality, the ID is a long hexadecimal string called a hash.)</a:t>
            </a:r>
          </a:p>
          <a:p>
            <a:r>
              <a:rPr lang="en-US" sz="1800" dirty="0"/>
              <a:t>This first commit is a saved snapshot of all the files in our project at this initial point in time.</a:t>
            </a:r>
          </a:p>
          <a:p>
            <a:endParaRPr lang="en-US" sz="1800" dirty="0"/>
          </a:p>
          <a:p>
            <a:r>
              <a:rPr lang="en-US" sz="1800" dirty="0"/>
              <a:t>We can make some changes to the files and make a second commit. Now the project looks like version 2, but version 1 is saved in git and you could look at the files how they were in version 1, or stich back to it completely.</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ability to create commits, each containing a different state of your repository, and to switch between the commits, is what makes Git a version control </a:t>
            </a:r>
            <a:r>
              <a:rPr lang="en-US" sz="1800">
                <a:effectLst/>
                <a:latin typeface="Calibri" panose="020F0502020204030204" pitchFamily="34" charset="0"/>
                <a:ea typeface="Calibri" panose="020F0502020204030204" pitchFamily="34" charset="0"/>
                <a:cs typeface="Arial" panose="020B0604020202020204" pitchFamily="34" charset="0"/>
              </a:rPr>
              <a:t>system.</a:t>
            </a:r>
            <a:endParaRPr lang="en-US" sz="180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 If there are conflicting changes, Git will require you to resolve them manually.</a:t>
            </a:r>
            <a:endParaRPr lang="en-GB"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dirty="0">
              <a:effectLst/>
              <a:latin typeface="Calibri" panose="020F0502020204030204" pitchFamily="34" charset="0"/>
              <a:ea typeface="Calibri" panose="020F0502020204030204" pitchFamily="34" charset="0"/>
              <a:cs typeface="Calibri" panose="020F0502020204030204" pitchFamily="34" charset="0"/>
            </a:endParaRPr>
          </a:p>
          <a:p>
            <a:r>
              <a:rPr lang="en-GB" sz="2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endParaRPr lang="en-GB" sz="2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then contribute their changes to.</a:t>
            </a:r>
          </a:p>
          <a:p>
            <a:r>
              <a:rPr lang="en-US" dirty="0"/>
              <a:t>The project folder on GitHub is called a repository, or repo.</a:t>
            </a:r>
          </a:p>
          <a:p>
            <a:r>
              <a:rPr lang="en-US" dirty="0"/>
              <a:t>Let’s illustrate how colleagues can collaborate using GitHub, to share and </a:t>
            </a:r>
            <a:r>
              <a:rPr lang="en-US" dirty="0" err="1"/>
              <a:t>synchronise</a:t>
            </a:r>
            <a:r>
              <a:rPr lang="en-US" dirty="0"/>
              <a:t> their work.</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 team-mate probably approves the pull request - she merges it into main. Now main contains the work from feature_1.</a:t>
            </a:r>
          </a:p>
          <a:p>
            <a:r>
              <a:rPr lang="en-US" dirty="0"/>
              <a:t>Ian also opens a pull request for the feature_2 branch and that gets reviewed and then he merges it into main, so the “main” branch now contains both features.</a:t>
            </a:r>
          </a:p>
          <a:p>
            <a:r>
              <a:rPr lang="en-US" dirty="0"/>
              <a:t>The last thing here is that both Kristina and Ian need to update their local copies of the repo, which is done using the “pull” command. Kristina pulls from GitHub to update her repo, and so does Ian, and now their copies of the repo are both up to date and they can repeat the process.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21383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01005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F9C5A-9158-8842-AC17-0278D3BFF712}" type="slidenum">
              <a:rPr lang="en-US" smtClean="0"/>
              <a:t>14</a:t>
            </a:fld>
            <a:endParaRPr lang="en-US"/>
          </a:p>
        </p:txBody>
      </p:sp>
    </p:spTree>
    <p:extLst>
      <p:ext uri="{BB962C8B-B14F-4D97-AF65-F5344CB8AC3E}">
        <p14:creationId xmlns:p14="http://schemas.microsoft.com/office/powerpoint/2010/main" val="164615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25/03/2024</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25/03/2024</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rmAutofit fontScale="90000"/>
          </a:bodyPr>
          <a:lstStyle/>
          <a:p>
            <a:r>
              <a:rPr lang="en-GB" sz="6600" b="1" dirty="0">
                <a:solidFill>
                  <a:srgbClr val="1D609D"/>
                </a:solidFill>
                <a:latin typeface="Arial" panose="020B0604020202020204" pitchFamily="34" charset="0"/>
                <a:cs typeface="Arial" panose="020B0604020202020204" pitchFamily="34" charset="0"/>
              </a:rPr>
              <a:t>Conceptual overview of Git and GitHub</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162812"/>
            <a:ext cx="10515600" cy="1325563"/>
          </a:xfrm>
        </p:spPr>
        <p:txBody>
          <a:bodyPr>
            <a:normAutofit/>
          </a:bodyPr>
          <a:lstStyle/>
          <a:p>
            <a:r>
              <a:rPr lang="en-GB" sz="3600" dirty="0">
                <a:solidFill>
                  <a:srgbClr val="1D609D"/>
                </a:solidFill>
              </a:rPr>
              <a:t>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3"/>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dirty="0">
                <a:solidFill>
                  <a:srgbClr val="1D609D"/>
                </a:solidFill>
                <a:latin typeface="Calibri Light"/>
                <a:ea typeface="Calibri"/>
                <a:cs typeface="Calibri"/>
              </a:rPr>
              <a:t>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rPr>
              <a:t>Terminal commands</a:t>
            </a:r>
          </a:p>
        </p:txBody>
      </p:sp>
    </p:spTree>
    <p:extLst>
      <p:ext uri="{BB962C8B-B14F-4D97-AF65-F5344CB8AC3E}">
        <p14:creationId xmlns:p14="http://schemas.microsoft.com/office/powerpoint/2010/main" val="121791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345571"/>
            <a:ext cx="10515600"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dirty="0">
                <a:solidFill>
                  <a:srgbClr val="1D609D"/>
                </a:solidFill>
              </a:rPr>
              <a:t>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6039868" y="2617316"/>
            <a:ext cx="1382451" cy="1466010"/>
            <a:chOff x="6039868" y="2617316"/>
            <a:chExt cx="1382451" cy="1466010"/>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6"/>
              <a:endCxn id="3" idx="3"/>
            </p:cNvCxnSpPr>
            <p:nvPr/>
          </p:nvCxnSpPr>
          <p:spPr>
            <a:xfrm flipV="1">
              <a:off x="6039868" y="3112421"/>
              <a:ext cx="887347" cy="970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12209" y="-198041"/>
            <a:ext cx="10515600" cy="1325563"/>
          </a:xfrm>
        </p:spPr>
        <p:txBody>
          <a:bodyPr>
            <a:normAutofit/>
          </a:bodyPr>
          <a:lstStyle/>
          <a:p>
            <a:r>
              <a:rPr lang="en-US" sz="3200" b="1" dirty="0" err="1">
                <a:solidFill>
                  <a:srgbClr val="1D609D"/>
                </a:solidFill>
                <a:latin typeface="Arial" panose="020B0604020202020204" pitchFamily="34" charset="0"/>
                <a:cs typeface="Arial" panose="020B0604020202020204" pitchFamily="34" charset="0"/>
              </a:rPr>
              <a:t>Synchronising</a:t>
            </a:r>
            <a:r>
              <a:rPr lang="en-US" sz="3200" b="1" dirty="0">
                <a:solidFill>
                  <a:srgbClr val="1D609D"/>
                </a:solidFill>
                <a:latin typeface="Arial" panose="020B0604020202020204" pitchFamily="34" charset="0"/>
                <a:cs typeface="Arial" panose="020B0604020202020204" pitchFamily="34" charset="0"/>
              </a:rPr>
              <a:t> with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5" name="Straight Arrow Connector 14">
            <a:extLst>
              <a:ext uri="{FF2B5EF4-FFF2-40B4-BE49-F238E27FC236}">
                <a16:creationId xmlns:a16="http://schemas.microsoft.com/office/drawing/2014/main" id="{5721DE41-D8BC-1DE3-78A5-45103EA8FFD2}"/>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BDF7AA6F-4163-5127-82EF-7605E126D77A}"/>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cxnSp>
        <p:nvCxnSpPr>
          <p:cNvPr id="58" name="Straight Arrow Connector 57">
            <a:extLst>
              <a:ext uri="{FF2B5EF4-FFF2-40B4-BE49-F238E27FC236}">
                <a16:creationId xmlns:a16="http://schemas.microsoft.com/office/drawing/2014/main" id="{4285F794-588B-EBFD-2AAE-EE4443155B7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C33D3FD9-BCBB-97D1-F9DE-A4A0C8141FB7}"/>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77" name="Oval 76">
            <a:extLst>
              <a:ext uri="{FF2B5EF4-FFF2-40B4-BE49-F238E27FC236}">
                <a16:creationId xmlns:a16="http://schemas.microsoft.com/office/drawing/2014/main" id="{E75B9E49-F92D-0534-F9C2-F1778E61A542}"/>
              </a:ext>
            </a:extLst>
          </p:cNvPr>
          <p:cNvSpPr>
            <a:spLocks noChangeAspect="1"/>
          </p:cNvSpPr>
          <p:nvPr/>
        </p:nvSpPr>
        <p:spPr>
          <a:xfrm>
            <a:off x="6781866" y="239623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AC6D1D3C-8364-CE54-8945-D36493729867}"/>
              </a:ext>
            </a:extLst>
          </p:cNvPr>
          <p:cNvCxnSpPr>
            <a:cxnSpLocks/>
            <a:stCxn id="41" idx="6"/>
            <a:endCxn id="77" idx="2"/>
          </p:cNvCxnSpPr>
          <p:nvPr/>
        </p:nvCxnSpPr>
        <p:spPr>
          <a:xfrm flipV="1">
            <a:off x="5874774" y="2544955"/>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9946A7-33EF-E37F-4ED9-DA362CD21D17}"/>
              </a:ext>
            </a:extLst>
          </p:cNvPr>
          <p:cNvCxnSpPr>
            <a:cxnSpLocks/>
            <a:stCxn id="77" idx="1"/>
            <a:endCxn id="63" idx="5"/>
          </p:cNvCxnSpPr>
          <p:nvPr/>
        </p:nvCxnSpPr>
        <p:spPr>
          <a:xfrm flipH="1" flipV="1">
            <a:off x="6432558" y="2023894"/>
            <a:ext cx="392867" cy="4159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88175D2-9BC6-C1DC-537A-1CD20C760FB5}"/>
              </a:ext>
            </a:extLst>
          </p:cNvPr>
          <p:cNvSpPr>
            <a:spLocks noChangeAspect="1"/>
          </p:cNvSpPr>
          <p:nvPr/>
        </p:nvSpPr>
        <p:spPr>
          <a:xfrm>
            <a:off x="7904775" y="239673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Connector 87">
            <a:extLst>
              <a:ext uri="{FF2B5EF4-FFF2-40B4-BE49-F238E27FC236}">
                <a16:creationId xmlns:a16="http://schemas.microsoft.com/office/drawing/2014/main" id="{53DAA156-EDA4-CC8D-5EBC-E9F3468074E5}"/>
              </a:ext>
            </a:extLst>
          </p:cNvPr>
          <p:cNvCxnSpPr>
            <a:cxnSpLocks/>
            <a:stCxn id="77" idx="6"/>
            <a:endCxn id="87" idx="2"/>
          </p:cNvCxnSpPr>
          <p:nvPr/>
        </p:nvCxnSpPr>
        <p:spPr>
          <a:xfrm>
            <a:off x="7079305" y="2544955"/>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E158553-D651-F781-2D47-92C05495DAD9}"/>
              </a:ext>
            </a:extLst>
          </p:cNvPr>
          <p:cNvCxnSpPr>
            <a:cxnSpLocks/>
            <a:stCxn id="87" idx="3"/>
            <a:endCxn id="71" idx="5"/>
          </p:cNvCxnSpPr>
          <p:nvPr/>
        </p:nvCxnSpPr>
        <p:spPr>
          <a:xfrm flipH="1">
            <a:off x="7671770" y="2650611"/>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9" name="Oval 18">
            <a:extLst>
              <a:ext uri="{FF2B5EF4-FFF2-40B4-BE49-F238E27FC236}">
                <a16:creationId xmlns:a16="http://schemas.microsoft.com/office/drawing/2014/main" id="{D872B734-9F8E-521B-1A74-12C0B7E88B9F}"/>
              </a:ext>
            </a:extLst>
          </p:cNvPr>
          <p:cNvSpPr>
            <a:spLocks noChangeAspect="1"/>
          </p:cNvSpPr>
          <p:nvPr/>
        </p:nvSpPr>
        <p:spPr>
          <a:xfrm>
            <a:off x="1486227" y="521658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40C13FAA-C4D1-C24D-A967-EB4BC7FBE5DB}"/>
              </a:ext>
            </a:extLst>
          </p:cNvPr>
          <p:cNvCxnSpPr>
            <a:cxnSpLocks/>
          </p:cNvCxnSpPr>
          <p:nvPr/>
        </p:nvCxnSpPr>
        <p:spPr>
          <a:xfrm>
            <a:off x="1105844" y="5365302"/>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3403118-12AB-4B98-3963-72A589A359F0}"/>
              </a:ext>
            </a:extLst>
          </p:cNvPr>
          <p:cNvSpPr>
            <a:spLocks noChangeAspect="1"/>
          </p:cNvSpPr>
          <p:nvPr/>
        </p:nvSpPr>
        <p:spPr>
          <a:xfrm flipV="1">
            <a:off x="2007871"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B2D3C882-DFCD-28D8-0759-0D11816D5DA6}"/>
              </a:ext>
            </a:extLst>
          </p:cNvPr>
          <p:cNvCxnSpPr>
            <a:cxnSpLocks/>
            <a:stCxn id="19" idx="5"/>
            <a:endCxn id="21" idx="3"/>
          </p:cNvCxnSpPr>
          <p:nvPr/>
        </p:nvCxnSpPr>
        <p:spPr>
          <a:xfrm>
            <a:off x="1740107" y="5470463"/>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3DA41D5-E829-7947-FF95-43B30BC8A176}"/>
              </a:ext>
            </a:extLst>
          </p:cNvPr>
          <p:cNvSpPr>
            <a:spLocks noChangeAspect="1"/>
          </p:cNvSpPr>
          <p:nvPr/>
        </p:nvSpPr>
        <p:spPr>
          <a:xfrm flipV="1">
            <a:off x="2670224"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1DB1B53-891D-8D60-1A6D-452750E8A7AA}"/>
              </a:ext>
            </a:extLst>
          </p:cNvPr>
          <p:cNvCxnSpPr>
            <a:cxnSpLocks/>
            <a:stCxn id="21" idx="6"/>
            <a:endCxn id="23" idx="2"/>
          </p:cNvCxnSpPr>
          <p:nvPr/>
        </p:nvCxnSpPr>
        <p:spPr>
          <a:xfrm flipV="1">
            <a:off x="2298521"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C341B9F-4CB0-24ED-BF67-AC7B0E31ED6A}"/>
              </a:ext>
            </a:extLst>
          </p:cNvPr>
          <p:cNvSpPr>
            <a:spLocks noChangeAspect="1"/>
          </p:cNvSpPr>
          <p:nvPr/>
        </p:nvSpPr>
        <p:spPr>
          <a:xfrm flipV="1">
            <a:off x="3332576"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C0162C32-881A-1C07-6034-6CA968E48FBC}"/>
              </a:ext>
            </a:extLst>
          </p:cNvPr>
          <p:cNvCxnSpPr>
            <a:cxnSpLocks/>
            <a:stCxn id="23" idx="6"/>
            <a:endCxn id="27" idx="2"/>
          </p:cNvCxnSpPr>
          <p:nvPr/>
        </p:nvCxnSpPr>
        <p:spPr>
          <a:xfrm flipV="1">
            <a:off x="2960874"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848385-216D-3DE3-5040-84D0CD1482DA}"/>
              </a:ext>
            </a:extLst>
          </p:cNvPr>
          <p:cNvSpPr>
            <a:spLocks noChangeAspect="1"/>
          </p:cNvSpPr>
          <p:nvPr/>
        </p:nvSpPr>
        <p:spPr>
          <a:xfrm>
            <a:off x="2690758" y="521557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3" name="Straight Connector 42">
            <a:extLst>
              <a:ext uri="{FF2B5EF4-FFF2-40B4-BE49-F238E27FC236}">
                <a16:creationId xmlns:a16="http://schemas.microsoft.com/office/drawing/2014/main" id="{DBFAEE59-5239-1626-AB5E-16BB0D9D0039}"/>
              </a:ext>
            </a:extLst>
          </p:cNvPr>
          <p:cNvCxnSpPr>
            <a:cxnSpLocks/>
            <a:stCxn id="19" idx="6"/>
            <a:endCxn id="38" idx="2"/>
          </p:cNvCxnSpPr>
          <p:nvPr/>
        </p:nvCxnSpPr>
        <p:spPr>
          <a:xfrm flipV="1">
            <a:off x="1783666" y="5364290"/>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B0454F-4DB4-B5B1-D526-256ECAB38903}"/>
              </a:ext>
            </a:extLst>
          </p:cNvPr>
          <p:cNvCxnSpPr>
            <a:cxnSpLocks/>
            <a:stCxn id="38" idx="1"/>
            <a:endCxn id="52" idx="5"/>
          </p:cNvCxnSpPr>
          <p:nvPr/>
        </p:nvCxnSpPr>
        <p:spPr>
          <a:xfrm flipH="1" flipV="1">
            <a:off x="2315612" y="4874542"/>
            <a:ext cx="418705" cy="38458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10FF9F9-E0CC-5538-6B59-7EE6098316B6}"/>
              </a:ext>
            </a:extLst>
          </p:cNvPr>
          <p:cNvSpPr>
            <a:spLocks noChangeAspect="1"/>
          </p:cNvSpPr>
          <p:nvPr/>
        </p:nvSpPr>
        <p:spPr>
          <a:xfrm>
            <a:off x="3813667" y="521606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Connector 46">
            <a:extLst>
              <a:ext uri="{FF2B5EF4-FFF2-40B4-BE49-F238E27FC236}">
                <a16:creationId xmlns:a16="http://schemas.microsoft.com/office/drawing/2014/main" id="{849481F3-06B5-EAF9-812A-C789168D20B7}"/>
              </a:ext>
            </a:extLst>
          </p:cNvPr>
          <p:cNvCxnSpPr>
            <a:cxnSpLocks/>
            <a:stCxn id="38" idx="6"/>
            <a:endCxn id="45" idx="2"/>
          </p:cNvCxnSpPr>
          <p:nvPr/>
        </p:nvCxnSpPr>
        <p:spPr>
          <a:xfrm>
            <a:off x="2988197" y="5364290"/>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FAF5CE-3C9B-5C50-3479-4BDA773856CE}"/>
              </a:ext>
            </a:extLst>
          </p:cNvPr>
          <p:cNvCxnSpPr>
            <a:cxnSpLocks/>
            <a:stCxn id="45" idx="3"/>
            <a:endCxn id="27" idx="5"/>
          </p:cNvCxnSpPr>
          <p:nvPr/>
        </p:nvCxnSpPr>
        <p:spPr>
          <a:xfrm flipH="1">
            <a:off x="3580662" y="5469946"/>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Up Arrow Callout 56">
            <a:extLst>
              <a:ext uri="{FF2B5EF4-FFF2-40B4-BE49-F238E27FC236}">
                <a16:creationId xmlns:a16="http://schemas.microsoft.com/office/drawing/2014/main" id="{287A5968-70BB-9FFB-4028-34FAD9C371CF}"/>
              </a:ext>
            </a:extLst>
          </p:cNvPr>
          <p:cNvSpPr/>
          <p:nvPr/>
        </p:nvSpPr>
        <p:spPr>
          <a:xfrm>
            <a:off x="2960874" y="6250933"/>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66" name="Oval 65">
            <a:extLst>
              <a:ext uri="{FF2B5EF4-FFF2-40B4-BE49-F238E27FC236}">
                <a16:creationId xmlns:a16="http://schemas.microsoft.com/office/drawing/2014/main" id="{1F1A2B5C-8436-8B4E-2A87-A42022B4DC4C}"/>
              </a:ext>
            </a:extLst>
          </p:cNvPr>
          <p:cNvSpPr>
            <a:spLocks noChangeAspect="1"/>
          </p:cNvSpPr>
          <p:nvPr/>
        </p:nvSpPr>
        <p:spPr>
          <a:xfrm>
            <a:off x="9183996" y="4702987"/>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4" name="Straight Connector 73">
            <a:extLst>
              <a:ext uri="{FF2B5EF4-FFF2-40B4-BE49-F238E27FC236}">
                <a16:creationId xmlns:a16="http://schemas.microsoft.com/office/drawing/2014/main" id="{17AAC422-D9D1-77FE-4203-1F135E601994}"/>
              </a:ext>
            </a:extLst>
          </p:cNvPr>
          <p:cNvCxnSpPr>
            <a:cxnSpLocks/>
            <a:stCxn id="30" idx="5"/>
            <a:endCxn id="66" idx="3"/>
          </p:cNvCxnSpPr>
          <p:nvPr/>
        </p:nvCxnSpPr>
        <p:spPr>
          <a:xfrm flipV="1">
            <a:off x="8819106" y="4956868"/>
            <a:ext cx="408449" cy="422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Down Arrow Callout 74">
            <a:extLst>
              <a:ext uri="{FF2B5EF4-FFF2-40B4-BE49-F238E27FC236}">
                <a16:creationId xmlns:a16="http://schemas.microsoft.com/office/drawing/2014/main" id="{0548B33F-569A-E97D-D846-AF11369AB467}"/>
              </a:ext>
            </a:extLst>
          </p:cNvPr>
          <p:cNvSpPr/>
          <p:nvPr/>
        </p:nvSpPr>
        <p:spPr>
          <a:xfrm>
            <a:off x="9443540" y="425047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76" name="Oval 75">
            <a:extLst>
              <a:ext uri="{FF2B5EF4-FFF2-40B4-BE49-F238E27FC236}">
                <a16:creationId xmlns:a16="http://schemas.microsoft.com/office/drawing/2014/main" id="{32CF48E6-2F4D-6E5B-054E-CDD087417872}"/>
              </a:ext>
            </a:extLst>
          </p:cNvPr>
          <p:cNvSpPr>
            <a:spLocks noChangeAspect="1"/>
          </p:cNvSpPr>
          <p:nvPr/>
        </p:nvSpPr>
        <p:spPr>
          <a:xfrm>
            <a:off x="9841384" y="4701972"/>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BDAE0F00-5AAC-F17A-989C-B8DA749C97FD}"/>
              </a:ext>
            </a:extLst>
          </p:cNvPr>
          <p:cNvCxnSpPr>
            <a:cxnSpLocks/>
            <a:stCxn id="66" idx="6"/>
            <a:endCxn id="76" idx="2"/>
          </p:cNvCxnSpPr>
          <p:nvPr/>
        </p:nvCxnSpPr>
        <p:spPr>
          <a:xfrm flipV="1">
            <a:off x="9481435" y="4850692"/>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D71FB00-DB7D-FF5E-0255-06EA92E104C6}"/>
              </a:ext>
            </a:extLst>
          </p:cNvPr>
          <p:cNvSpPr>
            <a:spLocks noChangeAspect="1"/>
          </p:cNvSpPr>
          <p:nvPr/>
        </p:nvSpPr>
        <p:spPr>
          <a:xfrm>
            <a:off x="10453729" y="532215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CEE865F1-20EF-CC6F-594D-A976C123101C}"/>
              </a:ext>
            </a:extLst>
          </p:cNvPr>
          <p:cNvCxnSpPr>
            <a:cxnSpLocks/>
            <a:stCxn id="32" idx="6"/>
            <a:endCxn id="80" idx="2"/>
          </p:cNvCxnSpPr>
          <p:nvPr/>
        </p:nvCxnSpPr>
        <p:spPr>
          <a:xfrm flipV="1">
            <a:off x="9526479" y="5470877"/>
            <a:ext cx="927250" cy="116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6687E3-5BAC-CB91-EDB7-BAB6C366A1B2}"/>
              </a:ext>
            </a:extLst>
          </p:cNvPr>
          <p:cNvCxnSpPr>
            <a:cxnSpLocks/>
            <a:stCxn id="80" idx="1"/>
            <a:endCxn id="76" idx="5"/>
          </p:cNvCxnSpPr>
          <p:nvPr/>
        </p:nvCxnSpPr>
        <p:spPr>
          <a:xfrm flipH="1" flipV="1">
            <a:off x="10095264" y="4955853"/>
            <a:ext cx="402024" cy="409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3311BD9-34C4-A05D-C64B-0A96DFECA392}"/>
              </a:ext>
            </a:extLst>
          </p:cNvPr>
          <p:cNvSpPr>
            <a:spLocks noChangeAspect="1"/>
          </p:cNvSpPr>
          <p:nvPr/>
        </p:nvSpPr>
        <p:spPr>
          <a:xfrm>
            <a:off x="11576638" y="532265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D8BA4184-75B8-FA4E-6B4B-B891E0F5BE68}"/>
              </a:ext>
            </a:extLst>
          </p:cNvPr>
          <p:cNvCxnSpPr>
            <a:cxnSpLocks/>
            <a:stCxn id="80" idx="6"/>
            <a:endCxn id="84" idx="2"/>
          </p:cNvCxnSpPr>
          <p:nvPr/>
        </p:nvCxnSpPr>
        <p:spPr>
          <a:xfrm>
            <a:off x="10751168" y="5470877"/>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413B89-C6CA-CB99-39A9-787939716C88}"/>
              </a:ext>
            </a:extLst>
          </p:cNvPr>
          <p:cNvCxnSpPr>
            <a:cxnSpLocks/>
            <a:stCxn id="84" idx="3"/>
            <a:endCxn id="39" idx="5"/>
          </p:cNvCxnSpPr>
          <p:nvPr/>
        </p:nvCxnSpPr>
        <p:spPr>
          <a:xfrm flipH="1">
            <a:off x="11396373" y="5576533"/>
            <a:ext cx="223824" cy="388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4" name="Down Arrow Callout 93">
            <a:extLst>
              <a:ext uri="{FF2B5EF4-FFF2-40B4-BE49-F238E27FC236}">
                <a16:creationId xmlns:a16="http://schemas.microsoft.com/office/drawing/2014/main" id="{6F5A4B9F-EE04-0A57-DED5-6A4B31EDB63B}"/>
              </a:ext>
            </a:extLst>
          </p:cNvPr>
          <p:cNvSpPr/>
          <p:nvPr/>
        </p:nvSpPr>
        <p:spPr>
          <a:xfrm>
            <a:off x="6617206" y="19687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5" name="Down Arrow Callout 94">
            <a:extLst>
              <a:ext uri="{FF2B5EF4-FFF2-40B4-BE49-F238E27FC236}">
                <a16:creationId xmlns:a16="http://schemas.microsoft.com/office/drawing/2014/main" id="{D3EE8D67-F82E-F36F-326F-FB86E980DFB2}"/>
              </a:ext>
            </a:extLst>
          </p:cNvPr>
          <p:cNvSpPr/>
          <p:nvPr/>
        </p:nvSpPr>
        <p:spPr>
          <a:xfrm>
            <a:off x="7741620" y="19744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6" name="Down Arrow Callout 95">
            <a:extLst>
              <a:ext uri="{FF2B5EF4-FFF2-40B4-BE49-F238E27FC236}">
                <a16:creationId xmlns:a16="http://schemas.microsoft.com/office/drawing/2014/main" id="{C33A8396-DE0A-9114-92B3-1516EDBE2119}"/>
              </a:ext>
            </a:extLst>
          </p:cNvPr>
          <p:cNvSpPr/>
          <p:nvPr/>
        </p:nvSpPr>
        <p:spPr>
          <a:xfrm>
            <a:off x="3648417" y="4792964"/>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7" name="Down Arrow Callout 96">
            <a:extLst>
              <a:ext uri="{FF2B5EF4-FFF2-40B4-BE49-F238E27FC236}">
                <a16:creationId xmlns:a16="http://schemas.microsoft.com/office/drawing/2014/main" id="{89686918-9895-95FC-8900-E769001F0727}"/>
              </a:ext>
            </a:extLst>
          </p:cNvPr>
          <p:cNvSpPr/>
          <p:nvPr/>
        </p:nvSpPr>
        <p:spPr>
          <a:xfrm>
            <a:off x="1141232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34010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
        <p:nvSpPr>
          <p:cNvPr id="99" name="Oval Callout 98">
            <a:extLst>
              <a:ext uri="{FF2B5EF4-FFF2-40B4-BE49-F238E27FC236}">
                <a16:creationId xmlns:a16="http://schemas.microsoft.com/office/drawing/2014/main" id="{649BF9EB-CAE7-3CBB-13EE-96056784DD8A}"/>
              </a:ext>
            </a:extLst>
          </p:cNvPr>
          <p:cNvSpPr/>
          <p:nvPr/>
        </p:nvSpPr>
        <p:spPr>
          <a:xfrm>
            <a:off x="7378062"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
        <p:nvSpPr>
          <p:cNvPr id="13" name="Explosion 1 12">
            <a:extLst>
              <a:ext uri="{FF2B5EF4-FFF2-40B4-BE49-F238E27FC236}">
                <a16:creationId xmlns:a16="http://schemas.microsoft.com/office/drawing/2014/main" id="{81D70AFE-620F-7BB4-C542-C780282795A6}"/>
              </a:ext>
            </a:extLst>
          </p:cNvPr>
          <p:cNvSpPr/>
          <p:nvPr/>
        </p:nvSpPr>
        <p:spPr>
          <a:xfrm>
            <a:off x="6954362" y="1379321"/>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14" name="Explosion 1 13">
            <a:extLst>
              <a:ext uri="{FF2B5EF4-FFF2-40B4-BE49-F238E27FC236}">
                <a16:creationId xmlns:a16="http://schemas.microsoft.com/office/drawing/2014/main" id="{0D385E7D-415F-79B5-8908-D8FEAC38DF6A}"/>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spTree>
    <p:extLst>
      <p:ext uri="{BB962C8B-B14F-4D97-AF65-F5344CB8AC3E}">
        <p14:creationId xmlns:p14="http://schemas.microsoft.com/office/powerpoint/2010/main" val="12246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98"/>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9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
                                        </p:tgtEl>
                                        <p:attrNameLst>
                                          <p:attrName>style.visibility</p:attrName>
                                        </p:attrNameLst>
                                      </p:cBhvr>
                                      <p:to>
                                        <p:strVal val="visible"/>
                                      </p:to>
                                    </p:set>
                                  </p:childTnLst>
                                </p:cTn>
                              </p:par>
                              <p:par>
                                <p:cTn id="177" presetID="1" presetClass="exit" presetSubtype="0" fill="hold" grpId="3"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xit" presetSubtype="0" fill="hold" grpId="1" nodeType="withEffect">
                                  <p:stCondLst>
                                    <p:cond delay="0"/>
                                  </p:stCondLst>
                                  <p:childTnLst>
                                    <p:set>
                                      <p:cBhvr>
                                        <p:cTn id="188" dur="1" fill="hold">
                                          <p:stCondLst>
                                            <p:cond delay="0"/>
                                          </p:stCondLst>
                                        </p:cTn>
                                        <p:tgtEl>
                                          <p:spTgt spid="9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7"/>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6"/>
                                        </p:tgtEl>
                                        <p:attrNameLst>
                                          <p:attrName>style.visibility</p:attrName>
                                        </p:attrNameLst>
                                      </p:cBhvr>
                                      <p:to>
                                        <p:strVal val="visible"/>
                                      </p:to>
                                    </p:set>
                                  </p:childTnLst>
                                </p:cTn>
                              </p:par>
                              <p:par>
                                <p:cTn id="233" presetID="1" presetClass="exit" presetSubtype="0" fill="hold" grpId="1" nodeType="withEffect">
                                  <p:stCondLst>
                                    <p:cond delay="0"/>
                                  </p:stCondLst>
                                  <p:childTnLst>
                                    <p:set>
                                      <p:cBhvr>
                                        <p:cTn id="234" dur="1" fill="hold">
                                          <p:stCondLst>
                                            <p:cond delay="0"/>
                                          </p:stCondLst>
                                        </p:cTn>
                                        <p:tgtEl>
                                          <p:spTgt spid="56"/>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15"/>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8"/>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7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66"/>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7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8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8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80"/>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8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8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par>
                                <p:cTn id="273" presetID="1" presetClass="entr" presetSubtype="0" fill="hold" grpId="1" nodeType="withEffect">
                                  <p:stCondLst>
                                    <p:cond delay="0"/>
                                  </p:stCondLst>
                                  <p:childTnLst>
                                    <p:set>
                                      <p:cBhvr>
                                        <p:cTn id="274" dur="1" fill="hold">
                                          <p:stCondLst>
                                            <p:cond delay="0"/>
                                          </p:stCondLst>
                                        </p:cTn>
                                        <p:tgtEl>
                                          <p:spTgt spid="97"/>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93"/>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2" grpId="0"/>
      <p:bldP spid="12" grpId="1"/>
      <p:bldP spid="65" grpId="0"/>
      <p:bldP spid="65" grpId="1"/>
      <p:bldP spid="29" grpId="0" animBg="1"/>
      <p:bldP spid="41" grpId="0" animBg="1"/>
      <p:bldP spid="59" grpId="0" animBg="1"/>
      <p:bldP spid="63" grpId="0" animBg="1"/>
      <p:bldP spid="67" grpId="0" animBg="1"/>
      <p:bldP spid="69" grpId="0" animBg="1"/>
      <p:bldP spid="71" grpId="0" animBg="1"/>
      <p:bldP spid="73" grpId="0" animBg="1"/>
      <p:bldP spid="77" grpId="0" animBg="1"/>
      <p:bldP spid="87" grpId="0" animBg="1"/>
      <p:bldP spid="46" grpId="0" animBg="1"/>
      <p:bldP spid="48" grpId="0" animBg="1"/>
      <p:bldP spid="50" grpId="0" animBg="1"/>
      <p:bldP spid="52" grpId="0" animBg="1"/>
      <p:bldP spid="54" grpId="0" animBg="1"/>
      <p:bldP spid="19" grpId="0" animBg="1"/>
      <p:bldP spid="21" grpId="0" animBg="1"/>
      <p:bldP spid="23" grpId="0" animBg="1"/>
      <p:bldP spid="27" grpId="0" animBg="1"/>
      <p:bldP spid="38" grpId="0" animBg="1"/>
      <p:bldP spid="45" grpId="0" animBg="1"/>
      <p:bldP spid="57" grpId="0" animBg="1"/>
      <p:bldP spid="30" grpId="0" animBg="1"/>
      <p:bldP spid="32" grpId="0" animBg="1"/>
      <p:bldP spid="34" grpId="0" animBg="1"/>
      <p:bldP spid="36" grpId="0" animBg="1"/>
      <p:bldP spid="39" grpId="0" animBg="1"/>
      <p:bldP spid="5" grpId="0" animBg="1"/>
      <p:bldP spid="62" grpId="0" animBg="1"/>
      <p:bldP spid="66" grpId="0" animBg="1"/>
      <p:bldP spid="75" grpId="0" animBg="1"/>
      <p:bldP spid="76" grpId="0" animBg="1"/>
      <p:bldP spid="80" grpId="0" animBg="1"/>
      <p:bldP spid="84" grpId="0" animBg="1"/>
      <p:bldP spid="60" grpId="0"/>
      <p:bldP spid="60" grpId="1"/>
      <p:bldP spid="89" grpId="0"/>
      <p:bldP spid="89" grpId="1"/>
      <p:bldP spid="3" grpId="0" animBg="1"/>
      <p:bldP spid="56" grpId="0" animBg="1"/>
      <p:bldP spid="56" grpId="1" animBg="1"/>
      <p:bldP spid="91" grpId="0" animBg="1"/>
      <p:bldP spid="91" grpId="1" animBg="1"/>
      <p:bldP spid="92" grpId="0" animBg="1"/>
      <p:bldP spid="92" grpId="1" animBg="1"/>
      <p:bldP spid="93" grpId="0" animBg="1"/>
      <p:bldP spid="93" grpId="1" animBg="1"/>
      <p:bldP spid="94" grpId="0" animBg="1"/>
      <p:bldP spid="94" grpId="1" animBg="1"/>
      <p:bldP spid="95" grpId="0" animBg="1"/>
      <p:bldP spid="96" grpId="0" animBg="1"/>
      <p:bldP spid="97" grpId="0" animBg="1"/>
      <p:bldP spid="97" grpId="1" animBg="1"/>
      <p:bldP spid="98" grpId="0" animBg="1"/>
      <p:bldP spid="98" grpId="1" animBg="1"/>
      <p:bldP spid="99" grpId="0" animBg="1"/>
      <p:bldP spid="99" grpId="1" animBg="1"/>
      <p:bldP spid="99" grpId="2" animBg="1"/>
      <p:bldP spid="99" grpId="3" animBg="1"/>
      <p:bldP spid="13" grpId="0" animBg="1"/>
      <p:bldP spid="13" grpId="1"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
        <p:nvSpPr>
          <p:cNvPr id="25" name="Rectangle 24">
            <a:extLst>
              <a:ext uri="{FF2B5EF4-FFF2-40B4-BE49-F238E27FC236}">
                <a16:creationId xmlns:a16="http://schemas.microsoft.com/office/drawing/2014/main" id="{B038B519-7653-EA68-99F4-1EB35A3EE5E1}"/>
              </a:ext>
            </a:extLst>
          </p:cNvPr>
          <p:cNvSpPr/>
          <p:nvPr/>
        </p:nvSpPr>
        <p:spPr>
          <a:xfrm>
            <a:off x="4757195" y="4602506"/>
            <a:ext cx="2540848" cy="10567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4F52DC2-088D-B719-A212-3250D7DEC930}"/>
              </a:ext>
            </a:extLst>
          </p:cNvPr>
          <p:cNvGrpSpPr/>
          <p:nvPr/>
        </p:nvGrpSpPr>
        <p:grpSpPr>
          <a:xfrm>
            <a:off x="4492143" y="4930958"/>
            <a:ext cx="3418037" cy="1707120"/>
            <a:chOff x="1802673" y="2014800"/>
            <a:chExt cx="4513618" cy="2281307"/>
          </a:xfrm>
        </p:grpSpPr>
        <p:sp>
          <p:nvSpPr>
            <p:cNvPr id="8" name="Rectangle: Rounded Corners 24">
              <a:extLst>
                <a:ext uri="{FF2B5EF4-FFF2-40B4-BE49-F238E27FC236}">
                  <a16:creationId xmlns:a16="http://schemas.microsoft.com/office/drawing/2014/main" id="{3D4A0458-7810-0FE2-D0F6-210CBB6980AC}"/>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3945D900-4C4A-F652-B554-9196964DEFB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5098136A-0646-8BBC-3C0C-4ABC60E5F3B9}"/>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DEB5B6CA-AFEC-9AC8-0A25-BB78328B2753}"/>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E3A0B8D7-AEA7-D763-9671-6CF052E3026E}"/>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4DC7495E-E660-3B69-FA54-9713B1D191E0}"/>
                </a:ext>
              </a:extLst>
            </p:cNvPr>
            <p:cNvSpPr txBox="1"/>
            <p:nvPr/>
          </p:nvSpPr>
          <p:spPr>
            <a:xfrm>
              <a:off x="2275889" y="2014800"/>
              <a:ext cx="4040402" cy="639824"/>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a:t>
              </a:r>
            </a:p>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staged or committed.</a:t>
              </a:r>
            </a:p>
          </p:txBody>
        </p:sp>
        <p:sp>
          <p:nvSpPr>
            <p:cNvPr id="18" name="TextBox 17">
              <a:extLst>
                <a:ext uri="{FF2B5EF4-FFF2-40B4-BE49-F238E27FC236}">
                  <a16:creationId xmlns:a16="http://schemas.microsoft.com/office/drawing/2014/main" id="{DBC1F359-B987-436D-9905-59EF592B189E}"/>
                </a:ext>
              </a:extLst>
            </p:cNvPr>
            <p:cNvSpPr txBox="1"/>
            <p:nvPr/>
          </p:nvSpPr>
          <p:spPr>
            <a:xfrm>
              <a:off x="2275889" y="2600822"/>
              <a:ext cx="1988237"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19" name="TextBox 18">
              <a:extLst>
                <a:ext uri="{FF2B5EF4-FFF2-40B4-BE49-F238E27FC236}">
                  <a16:creationId xmlns:a16="http://schemas.microsoft.com/office/drawing/2014/main" id="{5C08DD05-0A4C-C1CF-6BC9-2D7A80A0E228}"/>
                </a:ext>
              </a:extLst>
            </p:cNvPr>
            <p:cNvSpPr txBox="1"/>
            <p:nvPr/>
          </p:nvSpPr>
          <p:spPr>
            <a:xfrm>
              <a:off x="2275889" y="3040718"/>
              <a:ext cx="3056734"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20" name="TextBox 19">
              <a:extLst>
                <a:ext uri="{FF2B5EF4-FFF2-40B4-BE49-F238E27FC236}">
                  <a16:creationId xmlns:a16="http://schemas.microsoft.com/office/drawing/2014/main" id="{30EAA51D-ABFF-BF94-F0A6-BF58758CC643}"/>
                </a:ext>
              </a:extLst>
            </p:cNvPr>
            <p:cNvSpPr txBox="1"/>
            <p:nvPr/>
          </p:nvSpPr>
          <p:spPr>
            <a:xfrm>
              <a:off x="2275889" y="3482926"/>
              <a:ext cx="1942455" cy="276999"/>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22" name="TextBox 21">
              <a:extLst>
                <a:ext uri="{FF2B5EF4-FFF2-40B4-BE49-F238E27FC236}">
                  <a16:creationId xmlns:a16="http://schemas.microsoft.com/office/drawing/2014/main" id="{085A4E84-BFF9-B16B-0ACE-D5A0AA4FE383}"/>
                </a:ext>
              </a:extLst>
            </p:cNvPr>
            <p:cNvSpPr txBox="1"/>
            <p:nvPr/>
          </p:nvSpPr>
          <p:spPr>
            <a:xfrm>
              <a:off x="2275889" y="3925940"/>
              <a:ext cx="2679969" cy="370167"/>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200"/>
            </a:p>
          </p:txBody>
        </p:sp>
      </p:grpSp>
    </p:spTree>
    <p:extLst>
      <p:ext uri="{BB962C8B-B14F-4D97-AF65-F5344CB8AC3E}">
        <p14:creationId xmlns:p14="http://schemas.microsoft.com/office/powerpoint/2010/main" val="16932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rmAutofit fontScale="90000"/>
          </a:bodyPr>
          <a:lstStyle/>
          <a:p>
            <a:r>
              <a:rPr lang="en-GB" sz="6600" b="1" dirty="0">
                <a:solidFill>
                  <a:srgbClr val="1D609D"/>
                </a:solidFill>
                <a:latin typeface="Arial" panose="020B0604020202020204" pitchFamily="34" charset="0"/>
                <a:cs typeface="Arial" panose="020B0604020202020204" pitchFamily="34" charset="0"/>
              </a:rPr>
              <a:t>Walk-through of the basic Git workflow</a:t>
            </a:r>
          </a:p>
        </p:txBody>
      </p:sp>
    </p:spTree>
    <p:extLst>
      <p:ext uri="{BB962C8B-B14F-4D97-AF65-F5344CB8AC3E}">
        <p14:creationId xmlns:p14="http://schemas.microsoft.com/office/powerpoint/2010/main" val="142631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838200" y="2766218"/>
            <a:ext cx="10515600" cy="1325563"/>
          </a:xfrm>
        </p:spPr>
        <p:txBody>
          <a:bodyPr>
            <a:normAutofit/>
          </a:bodyPr>
          <a:lstStyle/>
          <a:p>
            <a:r>
              <a:rPr lang="en-GB" sz="6000" b="1" dirty="0">
                <a:solidFill>
                  <a:srgbClr val="1D609D"/>
                </a:solidFill>
              </a:rPr>
              <a:t>Graphical user interface (GUI)</a:t>
            </a:r>
          </a:p>
        </p:txBody>
      </p:sp>
    </p:spTree>
    <p:extLst>
      <p:ext uri="{BB962C8B-B14F-4D97-AF65-F5344CB8AC3E}">
        <p14:creationId xmlns:p14="http://schemas.microsoft.com/office/powerpoint/2010/main" val="17737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2539</Words>
  <Application>Microsoft Macintosh PowerPoint</Application>
  <PresentationFormat>Widescreen</PresentationFormat>
  <Paragraphs>246</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Symbol</vt:lpstr>
      <vt:lpstr>Times New Roman</vt:lpstr>
      <vt:lpstr>Office Theme</vt:lpstr>
      <vt:lpstr>Conceptual overview of Git and GitHub</vt:lpstr>
      <vt:lpstr>PowerPoint Presentation</vt:lpstr>
      <vt:lpstr>Synchronising with GitHub</vt:lpstr>
      <vt:lpstr>File states</vt:lpstr>
      <vt:lpstr>File states</vt:lpstr>
      <vt:lpstr>File states</vt:lpstr>
      <vt:lpstr>Walk-through of the basic Git workflow</vt:lpstr>
      <vt:lpstr>Graphical user interface (GUI)</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Terminal commands</vt:lpstr>
      <vt:lpstr>Create a branch</vt:lpstr>
      <vt:lpstr>Edit some files, for example write some code to an R script</vt:lpstr>
      <vt:lpstr>Stage and commit a group of changes</vt:lpstr>
      <vt:lpstr>Push changes</vt:lpstr>
      <vt:lpstr>Pull changes into a local branch</vt:lpstr>
      <vt:lpstr>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16</cp:revision>
  <dcterms:created xsi:type="dcterms:W3CDTF">2023-06-27T13:09:50Z</dcterms:created>
  <dcterms:modified xsi:type="dcterms:W3CDTF">2024-03-25T19:13:12Z</dcterms:modified>
</cp:coreProperties>
</file>