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305" r:id="rId3"/>
    <p:sldId id="319" r:id="rId4"/>
    <p:sldId id="314" r:id="rId5"/>
    <p:sldId id="316" r:id="rId6"/>
    <p:sldId id="318" r:id="rId7"/>
    <p:sldId id="296" r:id="rId8"/>
    <p:sldId id="310" r:id="rId9"/>
    <p:sldId id="309" r:id="rId10"/>
    <p:sldId id="312" r:id="rId11"/>
    <p:sldId id="276" r:id="rId12"/>
    <p:sldId id="260" r:id="rId13"/>
    <p:sldId id="261" r:id="rId14"/>
    <p:sldId id="262" r:id="rId15"/>
    <p:sldId id="263" r:id="rId16"/>
    <p:sldId id="268" r:id="rId17"/>
    <p:sldId id="274" r:id="rId18"/>
    <p:sldId id="277" r:id="rId19"/>
    <p:sldId id="269" r:id="rId20"/>
    <p:sldId id="270" r:id="rId21"/>
    <p:sldId id="271" r:id="rId22"/>
    <p:sldId id="272" r:id="rId23"/>
    <p:sldId id="273"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68"/>
    <p:restoredTop sz="81308"/>
  </p:normalViewPr>
  <p:slideViewPr>
    <p:cSldViewPr snapToGrid="0">
      <p:cViewPr varScale="1">
        <p:scale>
          <a:sx n="108" d="100"/>
          <a:sy n="108" d="100"/>
        </p:scale>
        <p:origin x="224" y="4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Ison, Graham" userId="ac16118c-999a-4a17-b03f-82145771d116" providerId="ADAL" clId="{3DE6E3CD-2DA2-A646-B036-6DE5D29C328C}"/>
    <pc:docChg chg="undo custSel addSld delSld modSld sldOrd">
      <pc:chgData name="Ison, Graham" userId="ac16118c-999a-4a17-b03f-82145771d116" providerId="ADAL" clId="{3DE6E3CD-2DA2-A646-B036-6DE5D29C328C}" dt="2024-03-25T19:13:09.078" v="173" actId="1076"/>
      <pc:docMkLst>
        <pc:docMk/>
      </pc:docMkLst>
      <pc:sldChg chg="modSp mod">
        <pc:chgData name="Ison, Graham" userId="ac16118c-999a-4a17-b03f-82145771d116" providerId="ADAL" clId="{3DE6E3CD-2DA2-A646-B036-6DE5D29C328C}" dt="2024-03-25T19:11:55.764" v="158" actId="207"/>
        <pc:sldMkLst>
          <pc:docMk/>
          <pc:sldMk cId="3769825437" sldId="260"/>
        </pc:sldMkLst>
        <pc:spChg chg="mod">
          <ac:chgData name="Ison, Graham" userId="ac16118c-999a-4a17-b03f-82145771d116" providerId="ADAL" clId="{3DE6E3CD-2DA2-A646-B036-6DE5D29C328C}" dt="2024-03-25T19:11:55.764" v="158" actId="207"/>
          <ac:spMkLst>
            <pc:docMk/>
            <pc:sldMk cId="3769825437" sldId="260"/>
            <ac:spMk id="2" creationId="{C6F0630D-F20D-48CF-B918-7193CE10C876}"/>
          </ac:spMkLst>
        </pc:spChg>
      </pc:sldChg>
      <pc:sldChg chg="modSp mod">
        <pc:chgData name="Ison, Graham" userId="ac16118c-999a-4a17-b03f-82145771d116" providerId="ADAL" clId="{3DE6E3CD-2DA2-A646-B036-6DE5D29C328C}" dt="2024-03-25T19:12:01.385" v="159" actId="207"/>
        <pc:sldMkLst>
          <pc:docMk/>
          <pc:sldMk cId="210261622" sldId="261"/>
        </pc:sldMkLst>
        <pc:spChg chg="mod">
          <ac:chgData name="Ison, Graham" userId="ac16118c-999a-4a17-b03f-82145771d116" providerId="ADAL" clId="{3DE6E3CD-2DA2-A646-B036-6DE5D29C328C}" dt="2024-03-25T19:12:01.385" v="159" actId="207"/>
          <ac:spMkLst>
            <pc:docMk/>
            <pc:sldMk cId="210261622" sldId="261"/>
            <ac:spMk id="2" creationId="{C6F0630D-F20D-48CF-B918-7193CE10C876}"/>
          </ac:spMkLst>
        </pc:spChg>
      </pc:sldChg>
      <pc:sldChg chg="modSp mod">
        <pc:chgData name="Ison, Graham" userId="ac16118c-999a-4a17-b03f-82145771d116" providerId="ADAL" clId="{3DE6E3CD-2DA2-A646-B036-6DE5D29C328C}" dt="2024-03-25T19:12:06.485" v="160" actId="207"/>
        <pc:sldMkLst>
          <pc:docMk/>
          <pc:sldMk cId="3295109557" sldId="262"/>
        </pc:sldMkLst>
        <pc:spChg chg="mod">
          <ac:chgData name="Ison, Graham" userId="ac16118c-999a-4a17-b03f-82145771d116" providerId="ADAL" clId="{3DE6E3CD-2DA2-A646-B036-6DE5D29C328C}" dt="2024-03-25T19:12:06.485" v="160" actId="207"/>
          <ac:spMkLst>
            <pc:docMk/>
            <pc:sldMk cId="3295109557" sldId="262"/>
            <ac:spMk id="2" creationId="{C6F0630D-F20D-48CF-B918-7193CE10C876}"/>
          </ac:spMkLst>
        </pc:spChg>
      </pc:sldChg>
      <pc:sldChg chg="modSp mod">
        <pc:chgData name="Ison, Graham" userId="ac16118c-999a-4a17-b03f-82145771d116" providerId="ADAL" clId="{3DE6E3CD-2DA2-A646-B036-6DE5D29C328C}" dt="2024-03-25T19:12:16.920" v="162" actId="207"/>
        <pc:sldMkLst>
          <pc:docMk/>
          <pc:sldMk cId="3939052728" sldId="263"/>
        </pc:sldMkLst>
        <pc:spChg chg="mod">
          <ac:chgData name="Ison, Graham" userId="ac16118c-999a-4a17-b03f-82145771d116" providerId="ADAL" clId="{3DE6E3CD-2DA2-A646-B036-6DE5D29C328C}" dt="2024-03-25T19:12:16.920" v="162" actId="207"/>
          <ac:spMkLst>
            <pc:docMk/>
            <pc:sldMk cId="3939052728" sldId="263"/>
            <ac:spMk id="2" creationId="{C6F0630D-F20D-48CF-B918-7193CE10C876}"/>
          </ac:spMkLst>
        </pc:spChg>
      </pc:sldChg>
      <pc:sldChg chg="modSp mod">
        <pc:chgData name="Ison, Graham" userId="ac16118c-999a-4a17-b03f-82145771d116" providerId="ADAL" clId="{3DE6E3CD-2DA2-A646-B036-6DE5D29C328C}" dt="2024-03-25T19:12:22.537" v="163" actId="207"/>
        <pc:sldMkLst>
          <pc:docMk/>
          <pc:sldMk cId="1014391332" sldId="268"/>
        </pc:sldMkLst>
        <pc:spChg chg="mod">
          <ac:chgData name="Ison, Graham" userId="ac16118c-999a-4a17-b03f-82145771d116" providerId="ADAL" clId="{3DE6E3CD-2DA2-A646-B036-6DE5D29C328C}" dt="2024-03-25T19:12:22.537" v="163" actId="207"/>
          <ac:spMkLst>
            <pc:docMk/>
            <pc:sldMk cId="1014391332" sldId="268"/>
            <ac:spMk id="2" creationId="{492167A0-D444-8401-311B-78A2CECCCCA1}"/>
          </ac:spMkLst>
        </pc:spChg>
      </pc:sldChg>
      <pc:sldChg chg="modSp mod">
        <pc:chgData name="Ison, Graham" userId="ac16118c-999a-4a17-b03f-82145771d116" providerId="ADAL" clId="{3DE6E3CD-2DA2-A646-B036-6DE5D29C328C}" dt="2024-03-25T19:12:38.148" v="167" actId="207"/>
        <pc:sldMkLst>
          <pc:docMk/>
          <pc:sldMk cId="1655273313" sldId="269"/>
        </pc:sldMkLst>
        <pc:spChg chg="mod">
          <ac:chgData name="Ison, Graham" userId="ac16118c-999a-4a17-b03f-82145771d116" providerId="ADAL" clId="{3DE6E3CD-2DA2-A646-B036-6DE5D29C328C}" dt="2024-03-25T19:12:38.148" v="167" actId="207"/>
          <ac:spMkLst>
            <pc:docMk/>
            <pc:sldMk cId="1655273313" sldId="269"/>
            <ac:spMk id="2" creationId="{C6F0630D-F20D-48CF-B918-7193CE10C876}"/>
          </ac:spMkLst>
        </pc:spChg>
      </pc:sldChg>
      <pc:sldChg chg="modSp mod">
        <pc:chgData name="Ison, Graham" userId="ac16118c-999a-4a17-b03f-82145771d116" providerId="ADAL" clId="{3DE6E3CD-2DA2-A646-B036-6DE5D29C328C}" dt="2024-03-25T19:12:41.558" v="168" actId="207"/>
        <pc:sldMkLst>
          <pc:docMk/>
          <pc:sldMk cId="3252279873" sldId="270"/>
        </pc:sldMkLst>
        <pc:spChg chg="mod">
          <ac:chgData name="Ison, Graham" userId="ac16118c-999a-4a17-b03f-82145771d116" providerId="ADAL" clId="{3DE6E3CD-2DA2-A646-B036-6DE5D29C328C}" dt="2024-03-25T19:12:41.558" v="168" actId="207"/>
          <ac:spMkLst>
            <pc:docMk/>
            <pc:sldMk cId="3252279873" sldId="270"/>
            <ac:spMk id="2" creationId="{C6F0630D-F20D-48CF-B918-7193CE10C876}"/>
          </ac:spMkLst>
        </pc:spChg>
      </pc:sldChg>
      <pc:sldChg chg="modSp mod">
        <pc:chgData name="Ison, Graham" userId="ac16118c-999a-4a17-b03f-82145771d116" providerId="ADAL" clId="{3DE6E3CD-2DA2-A646-B036-6DE5D29C328C}" dt="2024-03-25T19:12:47.250" v="169" actId="207"/>
        <pc:sldMkLst>
          <pc:docMk/>
          <pc:sldMk cId="369505941" sldId="271"/>
        </pc:sldMkLst>
        <pc:spChg chg="mod">
          <ac:chgData name="Ison, Graham" userId="ac16118c-999a-4a17-b03f-82145771d116" providerId="ADAL" clId="{3DE6E3CD-2DA2-A646-B036-6DE5D29C328C}" dt="2024-03-25T19:12:47.250" v="169" actId="207"/>
          <ac:spMkLst>
            <pc:docMk/>
            <pc:sldMk cId="369505941" sldId="271"/>
            <ac:spMk id="2" creationId="{C6F0630D-F20D-48CF-B918-7193CE10C876}"/>
          </ac:spMkLst>
        </pc:spChg>
      </pc:sldChg>
      <pc:sldChg chg="modSp mod">
        <pc:chgData name="Ison, Graham" userId="ac16118c-999a-4a17-b03f-82145771d116" providerId="ADAL" clId="{3DE6E3CD-2DA2-A646-B036-6DE5D29C328C}" dt="2024-03-25T19:12:52.284" v="170" actId="207"/>
        <pc:sldMkLst>
          <pc:docMk/>
          <pc:sldMk cId="4152544355" sldId="272"/>
        </pc:sldMkLst>
        <pc:spChg chg="mod">
          <ac:chgData name="Ison, Graham" userId="ac16118c-999a-4a17-b03f-82145771d116" providerId="ADAL" clId="{3DE6E3CD-2DA2-A646-B036-6DE5D29C328C}" dt="2024-03-25T19:12:52.284" v="170" actId="207"/>
          <ac:spMkLst>
            <pc:docMk/>
            <pc:sldMk cId="4152544355" sldId="272"/>
            <ac:spMk id="2" creationId="{C6F0630D-F20D-48CF-B918-7193CE10C876}"/>
          </ac:spMkLst>
        </pc:spChg>
      </pc:sldChg>
      <pc:sldChg chg="modSp mod">
        <pc:chgData name="Ison, Graham" userId="ac16118c-999a-4a17-b03f-82145771d116" providerId="ADAL" clId="{3DE6E3CD-2DA2-A646-B036-6DE5D29C328C}" dt="2024-03-25T19:12:56.844" v="171" actId="207"/>
        <pc:sldMkLst>
          <pc:docMk/>
          <pc:sldMk cId="3379469411" sldId="273"/>
        </pc:sldMkLst>
        <pc:spChg chg="mod">
          <ac:chgData name="Ison, Graham" userId="ac16118c-999a-4a17-b03f-82145771d116" providerId="ADAL" clId="{3DE6E3CD-2DA2-A646-B036-6DE5D29C328C}" dt="2024-03-25T19:12:56.844" v="171" actId="207"/>
          <ac:spMkLst>
            <pc:docMk/>
            <pc:sldMk cId="3379469411" sldId="273"/>
            <ac:spMk id="2" creationId="{492167A0-D444-8401-311B-78A2CECCCCA1}"/>
          </ac:spMkLst>
        </pc:spChg>
      </pc:sldChg>
      <pc:sldChg chg="modSp mod">
        <pc:chgData name="Ison, Graham" userId="ac16118c-999a-4a17-b03f-82145771d116" providerId="ADAL" clId="{3DE6E3CD-2DA2-A646-B036-6DE5D29C328C}" dt="2024-03-25T19:12:29.434" v="166" actId="1076"/>
        <pc:sldMkLst>
          <pc:docMk/>
          <pc:sldMk cId="2690309308" sldId="274"/>
        </pc:sldMkLst>
        <pc:spChg chg="mod">
          <ac:chgData name="Ison, Graham" userId="ac16118c-999a-4a17-b03f-82145771d116" providerId="ADAL" clId="{3DE6E3CD-2DA2-A646-B036-6DE5D29C328C}" dt="2024-03-25T19:12:26.936" v="164" actId="207"/>
          <ac:spMkLst>
            <pc:docMk/>
            <pc:sldMk cId="2690309308" sldId="274"/>
            <ac:spMk id="2" creationId="{492167A0-D444-8401-311B-78A2CECCCCA1}"/>
          </ac:spMkLst>
        </pc:spChg>
        <pc:picChg chg="mod">
          <ac:chgData name="Ison, Graham" userId="ac16118c-999a-4a17-b03f-82145771d116" providerId="ADAL" clId="{3DE6E3CD-2DA2-A646-B036-6DE5D29C328C}" dt="2024-03-25T19:12:29.434" v="166" actId="1076"/>
          <ac:picMkLst>
            <pc:docMk/>
            <pc:sldMk cId="2690309308" sldId="274"/>
            <ac:picMk id="4" creationId="{E505EC54-F19A-5BE5-DAA3-7F68C212E780}"/>
          </ac:picMkLst>
        </pc:picChg>
      </pc:sldChg>
      <pc:sldChg chg="modSp mod">
        <pc:chgData name="Ison, Graham" userId="ac16118c-999a-4a17-b03f-82145771d116" providerId="ADAL" clId="{3DE6E3CD-2DA2-A646-B036-6DE5D29C328C}" dt="2024-03-25T19:13:09.078" v="173" actId="1076"/>
        <pc:sldMkLst>
          <pc:docMk/>
          <pc:sldMk cId="1464245068" sldId="275"/>
        </pc:sldMkLst>
        <pc:spChg chg="mod">
          <ac:chgData name="Ison, Graham" userId="ac16118c-999a-4a17-b03f-82145771d116" providerId="ADAL" clId="{3DE6E3CD-2DA2-A646-B036-6DE5D29C328C}" dt="2024-03-25T19:13:09.078" v="173" actId="1076"/>
          <ac:spMkLst>
            <pc:docMk/>
            <pc:sldMk cId="1464245068" sldId="275"/>
            <ac:spMk id="2" creationId="{492167A0-D444-8401-311B-78A2CECCCCA1}"/>
          </ac:spMkLst>
        </pc:spChg>
      </pc:sldChg>
      <pc:sldChg chg="modSp mod">
        <pc:chgData name="Ison, Graham" userId="ac16118c-999a-4a17-b03f-82145771d116" providerId="ADAL" clId="{3DE6E3CD-2DA2-A646-B036-6DE5D29C328C}" dt="2024-03-25T19:11:48.835" v="156" actId="207"/>
        <pc:sldMkLst>
          <pc:docMk/>
          <pc:sldMk cId="177375496" sldId="276"/>
        </pc:sldMkLst>
        <pc:spChg chg="mod">
          <ac:chgData name="Ison, Graham" userId="ac16118c-999a-4a17-b03f-82145771d116" providerId="ADAL" clId="{3DE6E3CD-2DA2-A646-B036-6DE5D29C328C}" dt="2024-03-25T19:11:48.835" v="156" actId="207"/>
          <ac:spMkLst>
            <pc:docMk/>
            <pc:sldMk cId="177375496" sldId="276"/>
            <ac:spMk id="2" creationId="{C295ADC2-70F1-44E4-97F7-AB9710E1374F}"/>
          </ac:spMkLst>
        </pc:spChg>
      </pc:sldChg>
      <pc:sldChg chg="modSp mod">
        <pc:chgData name="Ison, Graham" userId="ac16118c-999a-4a17-b03f-82145771d116" providerId="ADAL" clId="{3DE6E3CD-2DA2-A646-B036-6DE5D29C328C}" dt="2024-03-25T19:10:23.766" v="150" actId="207"/>
        <pc:sldMkLst>
          <pc:docMk/>
          <pc:sldMk cId="1217912970" sldId="277"/>
        </pc:sldMkLst>
        <pc:spChg chg="mod">
          <ac:chgData name="Ison, Graham" userId="ac16118c-999a-4a17-b03f-82145771d116" providerId="ADAL" clId="{3DE6E3CD-2DA2-A646-B036-6DE5D29C328C}" dt="2024-03-25T19:10:23.766" v="150" actId="207"/>
          <ac:spMkLst>
            <pc:docMk/>
            <pc:sldMk cId="1217912970" sldId="277"/>
            <ac:spMk id="2" creationId="{C0F6CC02-4AAE-443A-B57D-A83771EA38F3}"/>
          </ac:spMkLst>
        </pc:spChg>
      </pc:sldChg>
      <pc:sldChg chg="modSp mod">
        <pc:chgData name="Ison, Graham" userId="ac16118c-999a-4a17-b03f-82145771d116" providerId="ADAL" clId="{3DE6E3CD-2DA2-A646-B036-6DE5D29C328C}" dt="2024-03-25T19:11:40.278" v="155" actId="207"/>
        <pc:sldMkLst>
          <pc:docMk/>
          <pc:sldMk cId="2463954891" sldId="279"/>
        </pc:sldMkLst>
        <pc:spChg chg="mod">
          <ac:chgData name="Ison, Graham" userId="ac16118c-999a-4a17-b03f-82145771d116" providerId="ADAL" clId="{3DE6E3CD-2DA2-A646-B036-6DE5D29C328C}" dt="2024-03-25T19:11:40.278" v="155" actId="207"/>
          <ac:spMkLst>
            <pc:docMk/>
            <pc:sldMk cId="2463954891" sldId="279"/>
            <ac:spMk id="2" creationId="{BCB46D57-70E4-420F-A9B8-4736FDEF9B54}"/>
          </ac:spMkLst>
        </pc:spChg>
      </pc:sldChg>
      <pc:sldChg chg="new del ord">
        <pc:chgData name="Ison, Graham" userId="ac16118c-999a-4a17-b03f-82145771d116" providerId="ADAL" clId="{3DE6E3CD-2DA2-A646-B036-6DE5D29C328C}" dt="2024-03-25T19:08:01.634" v="94" actId="2696"/>
        <pc:sldMkLst>
          <pc:docMk/>
          <pc:sldMk cId="888896918" sldId="311"/>
        </pc:sldMkLst>
      </pc:sldChg>
      <pc:sldChg chg="modSp add mod ord">
        <pc:chgData name="Ison, Graham" userId="ac16118c-999a-4a17-b03f-82145771d116" providerId="ADAL" clId="{3DE6E3CD-2DA2-A646-B036-6DE5D29C328C}" dt="2024-03-25T19:08:17.278" v="138" actId="20577"/>
        <pc:sldMkLst>
          <pc:docMk/>
          <pc:sldMk cId="1426314199" sldId="312"/>
        </pc:sldMkLst>
        <pc:spChg chg="mod">
          <ac:chgData name="Ison, Graham" userId="ac16118c-999a-4a17-b03f-82145771d116" providerId="ADAL" clId="{3DE6E3CD-2DA2-A646-B036-6DE5D29C328C}" dt="2024-03-25T19:08:17.278" v="138" actId="20577"/>
          <ac:spMkLst>
            <pc:docMk/>
            <pc:sldMk cId="1426314199" sldId="312"/>
            <ac:spMk id="2" creationId="{BCB46D57-70E4-420F-A9B8-4736FDEF9B54}"/>
          </ac:spMkLst>
        </pc:sp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6/25/24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Once you have initialized Git for a project, you will see a .git folder in your working directory. Git is now monitoring all the changes you make to the directory.</a:t>
            </a:r>
          </a:p>
          <a:p>
            <a:r>
              <a:rPr lang="en-US" sz="1800" dirty="0"/>
              <a:t>You can create some files, and whenever you want, you can tell Git to take a snapshot of their current status. A snapshot is called a commit.</a:t>
            </a:r>
          </a:p>
          <a:p>
            <a:r>
              <a:rPr lang="en-US" sz="1800" dirty="0"/>
              <a:t>We can represent a commit as a blob.</a:t>
            </a:r>
          </a:p>
          <a:p>
            <a:endParaRPr lang="en-US" sz="1800" dirty="0"/>
          </a:p>
          <a:p>
            <a:r>
              <a:rPr lang="en-US" sz="1800" dirty="0"/>
              <a:t>We’ll label the first commit as 1. (In reality, the ID is a long hexadecimal string called a hash.)</a:t>
            </a:r>
          </a:p>
          <a:p>
            <a:r>
              <a:rPr lang="en-US" sz="1800" dirty="0"/>
              <a:t>This first commit is a saved snapshot of all the files in our project at this initial point in time.</a:t>
            </a:r>
          </a:p>
          <a:p>
            <a:endParaRPr lang="en-US" sz="1800" dirty="0"/>
          </a:p>
          <a:p>
            <a:r>
              <a:rPr lang="en-US" sz="1800" dirty="0"/>
              <a:t>We can make some changes to the files and make a second commit. Now the project looks like version 2, but version 1 is saved in git and you could look at the files how they were in version 1, or stich back to it completely.</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ability to create commits, each containing a different state of your repository, and to switch between the commits, is what makes Git a version control system.</a:t>
            </a:r>
            <a:endParaRPr lang="en-US" sz="1800" dirty="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GB" sz="2800" dirty="0">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As a result of the merge, the blue commits from the </a:t>
            </a:r>
            <a:r>
              <a:rPr lang="en-GB" sz="1800" dirty="0" err="1">
                <a:effectLst/>
                <a:latin typeface="Calibri" panose="020F0502020204030204" pitchFamily="34" charset="0"/>
                <a:ea typeface="Calibri" panose="020F0502020204030204" pitchFamily="34" charset="0"/>
                <a:cs typeface="Calibri" panose="020F0502020204030204" pitchFamily="34" charset="0"/>
              </a:rPr>
              <a:t>new_feature</a:t>
            </a:r>
            <a:r>
              <a:rPr lang="en-GB" sz="1800" dirty="0">
                <a:effectLst/>
                <a:latin typeface="Calibri" panose="020F0502020204030204" pitchFamily="34" charset="0"/>
                <a:ea typeface="Calibri" panose="020F0502020204030204" pitchFamily="34" charset="0"/>
                <a:cs typeface="Calibri" panose="020F0502020204030204" pitchFamily="34" charset="0"/>
              </a:rPr>
              <a:t> branch are now incorporated into the main branch. We can delete the feature branch without losing any work.</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Git can handle most merges automatically, but if there are conflicting changes in the two branches you are merging, Git will require you to resolve the conflict manually.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p>
          <a:p>
            <a:endParaRPr lang="en-GB" sz="1800" dirty="0">
              <a:effectLst/>
              <a:latin typeface="Calibri" panose="020F0502020204030204" pitchFamily="34"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rPr>
              <a:t>In the next slide we are going to illustrate how collaboration works using branches together with GitHub.</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86823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contribute their changes to.</a:t>
            </a:r>
          </a:p>
          <a:p>
            <a:r>
              <a:rPr lang="en-US" dirty="0"/>
              <a:t>We are going to illustrate how collaborators on a project can work on their local copy of the repo and then send their changes to the shared GitHub repo.</a:t>
            </a:r>
          </a:p>
          <a:p>
            <a:r>
              <a:rPr lang="en-US" dirty="0"/>
              <a:t>We will illustrate how GitHub is used to combine the separate contributions together.</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t>
            </a:r>
            <a:r>
              <a:rPr lang="en-US" dirty="0" err="1"/>
              <a:t>typicallya</a:t>
            </a:r>
            <a:r>
              <a:rPr lang="en-US" dirty="0"/>
              <a:t> team-mate reviews and approves the pull request - she merges it into main…</a:t>
            </a:r>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21136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main contains the commits that were in the feature_1 branch.</a:t>
            </a:r>
          </a:p>
          <a:p>
            <a:endParaRPr lang="en-US" dirty="0"/>
          </a:p>
          <a:p>
            <a:r>
              <a:rPr lang="en-US" dirty="0"/>
              <a:t>And because main contains those commits (shown in blue here), the feature_1 branch is no longer needed - and best practice is to delete it so we don’t have old branches hanging around in the repo.</a:t>
            </a:r>
          </a:p>
          <a:p>
            <a:endParaRPr lang="en-US" dirty="0"/>
          </a:p>
          <a:p>
            <a:r>
              <a:rPr lang="en-US" dirty="0"/>
              <a:t>Ian also opens a pull request for the feature_2 branch and that gets reviewed and then he merges it into main …</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161433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the “main” branch now contains the commits from both feature branches.</a:t>
            </a:r>
          </a:p>
          <a:p>
            <a:endParaRPr lang="en-US" dirty="0"/>
          </a:p>
          <a:p>
            <a:r>
              <a:rPr lang="en-US" dirty="0"/>
              <a:t>The last thing here is that both Kristina and Ian need to update their local copies of the main branch so that it contains the commits that have now been merged.</a:t>
            </a:r>
          </a:p>
          <a:p>
            <a:r>
              <a:rPr lang="en-US" dirty="0"/>
              <a:t>That is done using the “pull” command.</a:t>
            </a:r>
          </a:p>
          <a:p>
            <a:r>
              <a:rPr lang="en-US" dirty="0"/>
              <a:t>Kristina pulls from GitHub to update her repo, and so does Ian, and now their copies of the main are both up to date and they can start on their next contributions.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8591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7</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8</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9</a:t>
            </a:fld>
            <a:endParaRPr lang="en-US"/>
          </a:p>
        </p:txBody>
      </p:sp>
    </p:spTree>
    <p:extLst>
      <p:ext uri="{BB962C8B-B14F-4D97-AF65-F5344CB8AC3E}">
        <p14:creationId xmlns:p14="http://schemas.microsoft.com/office/powerpoint/2010/main" val="2010053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F9C5A-9158-8842-AC17-0278D3BFF712}" type="slidenum">
              <a:rPr lang="en-US" smtClean="0"/>
              <a:t>17</a:t>
            </a:fld>
            <a:endParaRPr lang="en-US"/>
          </a:p>
        </p:txBody>
      </p:sp>
    </p:spTree>
    <p:extLst>
      <p:ext uri="{BB962C8B-B14F-4D97-AF65-F5344CB8AC3E}">
        <p14:creationId xmlns:p14="http://schemas.microsoft.com/office/powerpoint/2010/main" val="164615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25/06/2024</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25/06/2024</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rmAutofit fontScale="90000"/>
          </a:bodyPr>
          <a:lstStyle/>
          <a:p>
            <a:r>
              <a:rPr lang="en-GB" sz="6600" b="1" dirty="0">
                <a:solidFill>
                  <a:srgbClr val="1D609D"/>
                </a:solidFill>
                <a:latin typeface="Arial" panose="020B0604020202020204" pitchFamily="34" charset="0"/>
                <a:cs typeface="Arial" panose="020B0604020202020204" pitchFamily="34" charset="0"/>
              </a:rPr>
              <a:t>Overview of Git and GitHub concepts</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rmAutofit fontScale="90000"/>
          </a:bodyPr>
          <a:lstStyle/>
          <a:p>
            <a:r>
              <a:rPr lang="en-GB" sz="6600" b="1" dirty="0">
                <a:solidFill>
                  <a:srgbClr val="1D609D"/>
                </a:solidFill>
                <a:latin typeface="Arial" panose="020B0604020202020204" pitchFamily="34" charset="0"/>
                <a:cs typeface="Arial" panose="020B0604020202020204" pitchFamily="34" charset="0"/>
              </a:rPr>
              <a:t>Walk-through of the basic Git workflow</a:t>
            </a:r>
          </a:p>
        </p:txBody>
      </p:sp>
    </p:spTree>
    <p:extLst>
      <p:ext uri="{BB962C8B-B14F-4D97-AF65-F5344CB8AC3E}">
        <p14:creationId xmlns:p14="http://schemas.microsoft.com/office/powerpoint/2010/main" val="1426314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838200" y="2766218"/>
            <a:ext cx="10515600" cy="1325563"/>
          </a:xfrm>
        </p:spPr>
        <p:txBody>
          <a:bodyPr>
            <a:normAutofit/>
          </a:bodyPr>
          <a:lstStyle/>
          <a:p>
            <a:r>
              <a:rPr lang="en-GB" sz="6000" b="1" dirty="0">
                <a:solidFill>
                  <a:srgbClr val="1D609D"/>
                </a:solidFill>
              </a:rPr>
              <a:t>Graphical user interface (GUI)</a:t>
            </a:r>
          </a:p>
        </p:txBody>
      </p:sp>
    </p:spTree>
    <p:extLst>
      <p:ext uri="{BB962C8B-B14F-4D97-AF65-F5344CB8AC3E}">
        <p14:creationId xmlns:p14="http://schemas.microsoft.com/office/powerpoint/2010/main" val="17737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162812"/>
            <a:ext cx="10515600" cy="1325563"/>
          </a:xfrm>
        </p:spPr>
        <p:txBody>
          <a:bodyPr>
            <a:normAutofit/>
          </a:bodyPr>
          <a:lstStyle/>
          <a:p>
            <a:r>
              <a:rPr lang="en-GB" sz="3600" dirty="0">
                <a:solidFill>
                  <a:srgbClr val="1D609D"/>
                </a:solidFill>
              </a:rPr>
              <a:t>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3"/>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dirty="0">
                <a:solidFill>
                  <a:srgbClr val="1D609D"/>
                </a:solidFill>
                <a:latin typeface="Calibri Light"/>
                <a:ea typeface="Calibri"/>
                <a:cs typeface="Calibri"/>
              </a:rPr>
              <a:t>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rPr>
              <a:t>Terminal commands</a:t>
            </a:r>
          </a:p>
        </p:txBody>
      </p:sp>
    </p:spTree>
    <p:extLst>
      <p:ext uri="{BB962C8B-B14F-4D97-AF65-F5344CB8AC3E}">
        <p14:creationId xmlns:p14="http://schemas.microsoft.com/office/powerpoint/2010/main" val="1217912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5954921" y="2617316"/>
            <a:ext cx="1467398" cy="1260931"/>
            <a:chOff x="5954921" y="2617316"/>
            <a:chExt cx="1467398" cy="1260931"/>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7"/>
              <a:endCxn id="3" idx="3"/>
            </p:cNvCxnSpPr>
            <p:nvPr/>
          </p:nvCxnSpPr>
          <p:spPr>
            <a:xfrm flipV="1">
              <a:off x="5954921" y="3112421"/>
              <a:ext cx="972294"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345571"/>
            <a:ext cx="10515600"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dirty="0">
                <a:solidFill>
                  <a:srgbClr val="1D609D"/>
                </a:solidFill>
              </a:rPr>
              <a:t>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897074C-200E-0368-BBD9-4178744CCE7F}"/>
              </a:ext>
            </a:extLst>
          </p:cNvPr>
          <p:cNvGrpSpPr/>
          <p:nvPr/>
        </p:nvGrpSpPr>
        <p:grpSpPr>
          <a:xfrm>
            <a:off x="4713112" y="3786617"/>
            <a:ext cx="1325353" cy="580052"/>
            <a:chOff x="4713112" y="3786617"/>
            <a:chExt cx="1325353"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8414"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stCxn id="16" idx="6"/>
              <a:endCxn id="22" idx="2"/>
            </p:cNvCxnSpPr>
            <p:nvPr/>
          </p:nvCxnSpPr>
          <p:spPr>
            <a:xfrm flipV="1">
              <a:off x="4713112" y="4076643"/>
              <a:ext cx="745302"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EED5036-36AE-6B28-A123-3C0B96B3A2E2}"/>
              </a:ext>
            </a:extLst>
          </p:cNvPr>
          <p:cNvGrpSpPr/>
          <p:nvPr/>
        </p:nvGrpSpPr>
        <p:grpSpPr>
          <a:xfrm>
            <a:off x="7363818" y="3793300"/>
            <a:ext cx="1319759" cy="580052"/>
            <a:chOff x="7116318" y="3772466"/>
            <a:chExt cx="1319759" cy="580052"/>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7856026" y="377246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57" idx="6"/>
              <a:endCxn id="3" idx="2"/>
            </p:cNvCxnSpPr>
            <p:nvPr/>
          </p:nvCxnSpPr>
          <p:spPr>
            <a:xfrm>
              <a:off x="7116318" y="4055809"/>
              <a:ext cx="739708"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736FAC4-8CDF-89F7-13A3-12B5E1D81598}"/>
              </a:ext>
            </a:extLst>
          </p:cNvPr>
          <p:cNvGrpSpPr/>
          <p:nvPr/>
        </p:nvGrpSpPr>
        <p:grpSpPr>
          <a:xfrm>
            <a:off x="8683577" y="3793300"/>
            <a:ext cx="1321854" cy="580052"/>
            <a:chOff x="8150461" y="3778039"/>
            <a:chExt cx="1321854"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892264" y="3778039"/>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8150461" y="4068065"/>
              <a:ext cx="7418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0BD8876-56DE-B2D5-A149-135A7849F39E}"/>
              </a:ext>
            </a:extLst>
          </p:cNvPr>
          <p:cNvGrpSpPr/>
          <p:nvPr/>
        </p:nvGrpSpPr>
        <p:grpSpPr>
          <a:xfrm>
            <a:off x="6038465" y="3786617"/>
            <a:ext cx="1325353" cy="580052"/>
            <a:chOff x="6007351" y="3786617"/>
            <a:chExt cx="1325353" cy="580052"/>
          </a:xfrm>
        </p:grpSpPr>
        <p:cxnSp>
          <p:nvCxnSpPr>
            <p:cNvPr id="26" name="Straight Connector 25">
              <a:extLst>
                <a:ext uri="{FF2B5EF4-FFF2-40B4-BE49-F238E27FC236}">
                  <a16:creationId xmlns:a16="http://schemas.microsoft.com/office/drawing/2014/main" id="{F0DFADE2-B020-B68F-BE3F-72EA02305D70}"/>
                </a:ext>
              </a:extLst>
            </p:cNvPr>
            <p:cNvCxnSpPr>
              <a:cxnSpLocks/>
              <a:stCxn id="22" idx="6"/>
              <a:endCxn id="57" idx="2"/>
            </p:cNvCxnSpPr>
            <p:nvPr/>
          </p:nvCxnSpPr>
          <p:spPr>
            <a:xfrm>
              <a:off x="6007351" y="4076643"/>
              <a:ext cx="74530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C26C994-1B00-DCB5-042A-55C43A1BE42B}"/>
                </a:ext>
              </a:extLst>
            </p:cNvPr>
            <p:cNvSpPr>
              <a:spLocks noChangeAspect="1"/>
            </p:cNvSpPr>
            <p:nvPr/>
          </p:nvSpPr>
          <p:spPr>
            <a:xfrm>
              <a:off x="6752653"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3" name="Group 42">
            <a:extLst>
              <a:ext uri="{FF2B5EF4-FFF2-40B4-BE49-F238E27FC236}">
                <a16:creationId xmlns:a16="http://schemas.microsoft.com/office/drawing/2014/main" id="{317883BC-6599-6379-7B3F-B29689F06EF1}"/>
              </a:ext>
            </a:extLst>
          </p:cNvPr>
          <p:cNvGrpSpPr/>
          <p:nvPr/>
        </p:nvGrpSpPr>
        <p:grpSpPr>
          <a:xfrm>
            <a:off x="10005431" y="3786617"/>
            <a:ext cx="1321854" cy="580052"/>
            <a:chOff x="8489431" y="4542380"/>
            <a:chExt cx="1321854" cy="580052"/>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31234" y="454238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D5A50A12-70B2-D257-24C4-68D56DB9931A}"/>
                </a:ext>
              </a:extLst>
            </p:cNvPr>
            <p:cNvCxnSpPr>
              <a:cxnSpLocks/>
              <a:stCxn id="9" idx="6"/>
              <a:endCxn id="29" idx="2"/>
            </p:cNvCxnSpPr>
            <p:nvPr/>
          </p:nvCxnSpPr>
          <p:spPr>
            <a:xfrm flipV="1">
              <a:off x="8489431" y="4832406"/>
              <a:ext cx="741803"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10242587"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grpSp>
        <p:nvGrpSpPr>
          <p:cNvPr id="27" name="Group 26">
            <a:extLst>
              <a:ext uri="{FF2B5EF4-FFF2-40B4-BE49-F238E27FC236}">
                <a16:creationId xmlns:a16="http://schemas.microsoft.com/office/drawing/2014/main" id="{E3577B70-A784-1903-EB2D-9FB9A2342089}"/>
              </a:ext>
            </a:extLst>
          </p:cNvPr>
          <p:cNvGrpSpPr/>
          <p:nvPr/>
        </p:nvGrpSpPr>
        <p:grpSpPr>
          <a:xfrm>
            <a:off x="5953518" y="1727929"/>
            <a:ext cx="3593057" cy="2143635"/>
            <a:chOff x="5953518" y="1727929"/>
            <a:chExt cx="3593057" cy="2143635"/>
          </a:xfrm>
        </p:grpSpPr>
        <p:grpSp>
          <p:nvGrpSpPr>
            <p:cNvPr id="2" name="Group 1">
              <a:extLst>
                <a:ext uri="{FF2B5EF4-FFF2-40B4-BE49-F238E27FC236}">
                  <a16:creationId xmlns:a16="http://schemas.microsoft.com/office/drawing/2014/main" id="{DBDFBFA2-68E3-7F52-B39E-BD89D717FC65}"/>
                </a:ext>
              </a:extLst>
            </p:cNvPr>
            <p:cNvGrpSpPr/>
            <p:nvPr/>
          </p:nvGrpSpPr>
          <p:grpSpPr>
            <a:xfrm>
              <a:off x="5953518" y="2617316"/>
              <a:ext cx="1468801" cy="1254248"/>
              <a:chOff x="5953518" y="2617316"/>
              <a:chExt cx="1468801" cy="1254248"/>
            </a:xfrm>
          </p:grpSpPr>
          <p:sp>
            <p:nvSpPr>
              <p:cNvPr id="6" name="Oval 5">
                <a:extLst>
                  <a:ext uri="{FF2B5EF4-FFF2-40B4-BE49-F238E27FC236}">
                    <a16:creationId xmlns:a16="http://schemas.microsoft.com/office/drawing/2014/main" id="{7AB9B648-6E3E-7A72-899F-394A0D531E84}"/>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CC3B4247-927F-BD71-0D8A-F25C920C1F6B}"/>
                  </a:ext>
                </a:extLst>
              </p:cNvPr>
              <p:cNvCxnSpPr>
                <a:cxnSpLocks/>
                <a:stCxn id="22" idx="7"/>
                <a:endCxn id="6" idx="3"/>
              </p:cNvCxnSpPr>
              <p:nvPr/>
            </p:nvCxnSpPr>
            <p:spPr>
              <a:xfrm flipV="1">
                <a:off x="5953518" y="3112421"/>
                <a:ext cx="973697" cy="75914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3E0A8F8-3234-BFCA-B01E-A6F81D63F451}"/>
                </a:ext>
              </a:extLst>
            </p:cNvPr>
            <p:cNvGrpSpPr/>
            <p:nvPr/>
          </p:nvGrpSpPr>
          <p:grpSpPr>
            <a:xfrm>
              <a:off x="7422319" y="2617316"/>
              <a:ext cx="1321856" cy="580052"/>
              <a:chOff x="7422319" y="2617316"/>
              <a:chExt cx="1321856" cy="580052"/>
            </a:xfrm>
          </p:grpSpPr>
          <p:sp>
            <p:nvSpPr>
              <p:cNvPr id="11" name="Oval 10">
                <a:extLst>
                  <a:ext uri="{FF2B5EF4-FFF2-40B4-BE49-F238E27FC236}">
                    <a16:creationId xmlns:a16="http://schemas.microsoft.com/office/drawing/2014/main" id="{8A550295-FF09-EE6A-C75D-A3092D634B99}"/>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4" name="Straight Connector 13">
                <a:extLst>
                  <a:ext uri="{FF2B5EF4-FFF2-40B4-BE49-F238E27FC236}">
                    <a16:creationId xmlns:a16="http://schemas.microsoft.com/office/drawing/2014/main" id="{2BF6286C-966A-3381-D2CB-A40955DBA01D}"/>
                  </a:ext>
                </a:extLst>
              </p:cNvPr>
              <p:cNvCxnSpPr>
                <a:cxnSpLocks/>
                <a:stCxn id="6" idx="6"/>
                <a:endCxn id="11"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242837F4-00C6-C8E1-6604-AF53CE6D0CD1}"/>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spTree>
    <p:extLst>
      <p:ext uri="{BB962C8B-B14F-4D97-AF65-F5344CB8AC3E}">
        <p14:creationId xmlns:p14="http://schemas.microsoft.com/office/powerpoint/2010/main" val="26959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59018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3695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9" grpId="0" animBg="1"/>
      <p:bldP spid="41" grpId="0" animBg="1"/>
      <p:bldP spid="59" grpId="0" animBg="1"/>
      <p:bldP spid="63" grpId="0" animBg="1"/>
      <p:bldP spid="67" grpId="0" animBg="1"/>
      <p:bldP spid="69" grpId="0" animBg="1"/>
      <p:bldP spid="71" grpId="0" animBg="1"/>
      <p:bldP spid="73" grpId="0" animBg="1"/>
      <p:bldP spid="46" grpId="0" animBg="1"/>
      <p:bldP spid="48" grpId="0" animBg="1"/>
      <p:bldP spid="50" grpId="0" animBg="1"/>
      <p:bldP spid="52" grpId="0" animBg="1"/>
      <p:bldP spid="54" grpId="0" animBg="1"/>
      <p:bldP spid="30" grpId="0" animBg="1"/>
      <p:bldP spid="32" grpId="0" animBg="1"/>
      <p:bldP spid="34" grpId="0" animBg="1"/>
      <p:bldP spid="36" grpId="0" animBg="1"/>
      <p:bldP spid="39" grpId="0" animBg="1"/>
      <p:bldP spid="5" grpId="0" animBg="1"/>
      <p:bldP spid="62" grpId="0" animBg="1"/>
      <p:bldP spid="60" grpId="0"/>
      <p:bldP spid="60" grpId="1"/>
      <p:bldP spid="89" grpId="0"/>
      <p:bldP spid="89" grpId="1"/>
      <p:bldP spid="3" grpId="0" animBg="1"/>
      <p:bldP spid="56" grpId="0" animBg="1"/>
      <p:bldP spid="91" grpId="0" animBg="1"/>
      <p:bldP spid="91" grpId="1" animBg="1"/>
      <p:bldP spid="92" grpId="0" animBg="1"/>
      <p:bldP spid="93" grpId="0" animBg="1"/>
      <p:bldP spid="9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FE5B8B4D-3D2B-D1BA-E3C7-7A37735B1B82}"/>
              </a:ext>
            </a:extLst>
          </p:cNvPr>
          <p:cNvSpPr>
            <a:spLocks noChangeAspect="1"/>
          </p:cNvSpPr>
          <p:nvPr/>
        </p:nvSpPr>
        <p:spPr>
          <a:xfrm>
            <a:off x="4215205"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49780A37-0885-69E1-54A9-BB24116688B9}"/>
              </a:ext>
            </a:extLst>
          </p:cNvPr>
          <p:cNvSpPr>
            <a:spLocks noChangeAspect="1"/>
          </p:cNvSpPr>
          <p:nvPr/>
        </p:nvSpPr>
        <p:spPr>
          <a:xfrm>
            <a:off x="4875130"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A5931389-0A9C-92A5-3D48-554191864941}"/>
              </a:ext>
            </a:extLst>
          </p:cNvPr>
          <p:cNvCxnSpPr>
            <a:cxnSpLocks/>
            <a:endCxn id="15" idx="2"/>
          </p:cNvCxnSpPr>
          <p:nvPr/>
        </p:nvCxnSpPr>
        <p:spPr>
          <a:xfrm>
            <a:off x="4503721"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8A3012C-58C1-A597-447B-F278BB5E0FFB}"/>
              </a:ext>
            </a:extLst>
          </p:cNvPr>
          <p:cNvSpPr>
            <a:spLocks noChangeAspect="1"/>
          </p:cNvSpPr>
          <p:nvPr/>
        </p:nvSpPr>
        <p:spPr>
          <a:xfrm>
            <a:off x="6194942" y="2385819"/>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A2D54A07-B196-1552-10AC-1F9266A6C643}"/>
              </a:ext>
            </a:extLst>
          </p:cNvPr>
          <p:cNvCxnSpPr>
            <a:cxnSpLocks/>
            <a:stCxn id="21" idx="6"/>
            <a:endCxn id="19" idx="2"/>
          </p:cNvCxnSpPr>
          <p:nvPr/>
        </p:nvCxnSpPr>
        <p:spPr>
          <a:xfrm flipV="1">
            <a:off x="5821134" y="2530077"/>
            <a:ext cx="373808" cy="70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EA9BDD4-7FF1-04BB-2350-B0845BAFE17E}"/>
              </a:ext>
            </a:extLst>
          </p:cNvPr>
          <p:cNvSpPr>
            <a:spLocks noChangeAspect="1"/>
          </p:cNvSpPr>
          <p:nvPr/>
        </p:nvSpPr>
        <p:spPr>
          <a:xfrm>
            <a:off x="5532618"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AD595B2E-CC47-2242-02D7-F118C2A71CB2}"/>
              </a:ext>
            </a:extLst>
          </p:cNvPr>
          <p:cNvCxnSpPr>
            <a:cxnSpLocks/>
          </p:cNvCxnSpPr>
          <p:nvPr/>
        </p:nvCxnSpPr>
        <p:spPr>
          <a:xfrm>
            <a:off x="5163646"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CBEF5C9-BA36-1829-5381-21626E27FBBB}"/>
              </a:ext>
            </a:extLst>
          </p:cNvPr>
          <p:cNvSpPr>
            <a:spLocks noChangeAspect="1"/>
          </p:cNvSpPr>
          <p:nvPr/>
        </p:nvSpPr>
        <p:spPr>
          <a:xfrm>
            <a:off x="6854786" y="2382550"/>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88A720C-259B-27A1-9AF9-63557E1999C0}"/>
              </a:ext>
            </a:extLst>
          </p:cNvPr>
          <p:cNvCxnSpPr>
            <a:cxnSpLocks/>
            <a:stCxn id="19" idx="6"/>
            <a:endCxn id="23" idx="2"/>
          </p:cNvCxnSpPr>
          <p:nvPr/>
        </p:nvCxnSpPr>
        <p:spPr>
          <a:xfrm flipV="1">
            <a:off x="6483458" y="2526809"/>
            <a:ext cx="371328" cy="32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096ACAF-C0C9-C467-4905-65EF4FEF8D9E}"/>
              </a:ext>
            </a:extLst>
          </p:cNvPr>
          <p:cNvSpPr>
            <a:spLocks noChangeAspect="1"/>
          </p:cNvSpPr>
          <p:nvPr/>
        </p:nvSpPr>
        <p:spPr>
          <a:xfrm>
            <a:off x="7435162" y="2378277"/>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BB4774BA-8594-A6ED-C622-043A31B1C7B6}"/>
              </a:ext>
            </a:extLst>
          </p:cNvPr>
          <p:cNvCxnSpPr>
            <a:cxnSpLocks/>
            <a:stCxn id="27" idx="2"/>
            <a:endCxn id="23" idx="6"/>
          </p:cNvCxnSpPr>
          <p:nvPr/>
        </p:nvCxnSpPr>
        <p:spPr>
          <a:xfrm flipH="1">
            <a:off x="7143302" y="2522535"/>
            <a:ext cx="291860" cy="42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Down Arrow Callout 42">
            <a:extLst>
              <a:ext uri="{FF2B5EF4-FFF2-40B4-BE49-F238E27FC236}">
                <a16:creationId xmlns:a16="http://schemas.microsoft.com/office/drawing/2014/main" id="{5BD85F9B-D568-96B1-EAC8-D504CB1979D3}"/>
              </a:ext>
            </a:extLst>
          </p:cNvPr>
          <p:cNvSpPr/>
          <p:nvPr/>
        </p:nvSpPr>
        <p:spPr>
          <a:xfrm>
            <a:off x="7275776" y="1967178"/>
            <a:ext cx="607288" cy="35825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grpSp>
        <p:nvGrpSpPr>
          <p:cNvPr id="45" name="Group 44">
            <a:extLst>
              <a:ext uri="{FF2B5EF4-FFF2-40B4-BE49-F238E27FC236}">
                <a16:creationId xmlns:a16="http://schemas.microsoft.com/office/drawing/2014/main" id="{B3A8E7C4-F3BB-E470-1987-C8EA3CF99C8E}"/>
              </a:ext>
            </a:extLst>
          </p:cNvPr>
          <p:cNvGrpSpPr>
            <a:grpSpLocks noChangeAspect="1"/>
          </p:cNvGrpSpPr>
          <p:nvPr/>
        </p:nvGrpSpPr>
        <p:grpSpPr>
          <a:xfrm>
            <a:off x="5778882" y="2639141"/>
            <a:ext cx="2186006" cy="1198741"/>
            <a:chOff x="5829828" y="2621776"/>
            <a:chExt cx="2279605" cy="1250067"/>
          </a:xfrm>
        </p:grpSpPr>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21" idx="5"/>
              <a:endCxn id="67" idx="3"/>
            </p:cNvCxnSpPr>
            <p:nvPr/>
          </p:nvCxnSpPr>
          <p:spPr>
            <a:xfrm>
              <a:off x="5829828" y="2621776"/>
              <a:ext cx="311716" cy="50887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gr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75" name="Group 74">
            <a:extLst>
              <a:ext uri="{FF2B5EF4-FFF2-40B4-BE49-F238E27FC236}">
                <a16:creationId xmlns:a16="http://schemas.microsoft.com/office/drawing/2014/main" id="{40E03429-B0F6-134A-1E5E-E4B698512399}"/>
              </a:ext>
            </a:extLst>
          </p:cNvPr>
          <p:cNvGrpSpPr/>
          <p:nvPr/>
        </p:nvGrpSpPr>
        <p:grpSpPr>
          <a:xfrm>
            <a:off x="7894352" y="4918280"/>
            <a:ext cx="3939684" cy="1774177"/>
            <a:chOff x="7894352" y="4918280"/>
            <a:chExt cx="3939684" cy="1774177"/>
          </a:xfrm>
        </p:grpSpPr>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47" name="Explosion 1 46">
            <a:extLst>
              <a:ext uri="{FF2B5EF4-FFF2-40B4-BE49-F238E27FC236}">
                <a16:creationId xmlns:a16="http://schemas.microsoft.com/office/drawing/2014/main" id="{08259C65-E5AB-D633-A813-E6ADCB04FC95}"/>
              </a:ext>
            </a:extLst>
          </p:cNvPr>
          <p:cNvSpPr/>
          <p:nvPr/>
        </p:nvSpPr>
        <p:spPr>
          <a:xfrm>
            <a:off x="8479112" y="1356054"/>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65" name="Rectangle 64">
            <a:extLst>
              <a:ext uri="{FF2B5EF4-FFF2-40B4-BE49-F238E27FC236}">
                <a16:creationId xmlns:a16="http://schemas.microsoft.com/office/drawing/2014/main" id="{863DF00C-67E8-6BFA-71DC-92EA71E06CFA}"/>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D029A128-7DA0-43AD-23BA-715A05132E9E}"/>
              </a:ext>
            </a:extLst>
          </p:cNvPr>
          <p:cNvSpPr/>
          <p:nvPr/>
        </p:nvSpPr>
        <p:spPr>
          <a:xfrm>
            <a:off x="7682861"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7591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1" animBg="1"/>
      <p:bldP spid="55"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501DA4F-B5A3-3A23-F472-256F4CD80983}"/>
              </a:ext>
            </a:extLst>
          </p:cNvPr>
          <p:cNvGrpSpPr/>
          <p:nvPr/>
        </p:nvGrpSpPr>
        <p:grpSpPr>
          <a:xfrm>
            <a:off x="178324" y="4201071"/>
            <a:ext cx="2568927" cy="1293696"/>
            <a:chOff x="178324" y="4201071"/>
            <a:chExt cx="2568927" cy="1293696"/>
          </a:xfrm>
        </p:grpSpPr>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99992"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grpSp>
        <p:nvGrpSpPr>
          <p:cNvPr id="129" name="Group 128">
            <a:extLst>
              <a:ext uri="{FF2B5EF4-FFF2-40B4-BE49-F238E27FC236}">
                <a16:creationId xmlns:a16="http://schemas.microsoft.com/office/drawing/2014/main" id="{4C38910F-B895-7C46-FB36-737AA17ABDE1}"/>
              </a:ext>
            </a:extLst>
          </p:cNvPr>
          <p:cNvGrpSpPr/>
          <p:nvPr/>
        </p:nvGrpSpPr>
        <p:grpSpPr>
          <a:xfrm>
            <a:off x="161662" y="4845680"/>
            <a:ext cx="4287802" cy="610974"/>
            <a:chOff x="161662" y="4845680"/>
            <a:chExt cx="4287802" cy="610974"/>
          </a:xfrm>
        </p:grpSpPr>
        <p:grpSp>
          <p:nvGrpSpPr>
            <p:cNvPr id="99" name="Group 98">
              <a:extLst>
                <a:ext uri="{FF2B5EF4-FFF2-40B4-BE49-F238E27FC236}">
                  <a16:creationId xmlns:a16="http://schemas.microsoft.com/office/drawing/2014/main" id="{C3650719-F441-D2BB-15D8-78AC0382BD4F}"/>
                </a:ext>
              </a:extLst>
            </p:cNvPr>
            <p:cNvGrpSpPr/>
            <p:nvPr/>
          </p:nvGrpSpPr>
          <p:grpSpPr>
            <a:xfrm>
              <a:off x="161662" y="5261334"/>
              <a:ext cx="4071370" cy="195320"/>
              <a:chOff x="4298286" y="2597256"/>
              <a:chExt cx="4071370" cy="195320"/>
            </a:xfrm>
          </p:grpSpPr>
          <p:sp>
            <p:nvSpPr>
              <p:cNvPr id="78" name="Oval 77">
                <a:extLst>
                  <a:ext uri="{FF2B5EF4-FFF2-40B4-BE49-F238E27FC236}">
                    <a16:creationId xmlns:a16="http://schemas.microsoft.com/office/drawing/2014/main" id="{032BFEFE-E7D0-543C-B0C4-5E97ACC3CFEB}"/>
                  </a:ext>
                </a:extLst>
              </p:cNvPr>
              <p:cNvSpPr>
                <a:spLocks noChangeAspect="1"/>
              </p:cNvSpPr>
              <p:nvPr/>
            </p:nvSpPr>
            <p:spPr>
              <a:xfrm flipV="1">
                <a:off x="6913823" y="26084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0E0413DD-E8FB-CD85-A20D-D9F3ECD4D19A}"/>
                  </a:ext>
                </a:extLst>
              </p:cNvPr>
              <p:cNvCxnSpPr>
                <a:cxnSpLocks/>
                <a:stCxn id="92" idx="6"/>
                <a:endCxn id="78" idx="2"/>
              </p:cNvCxnSpPr>
              <p:nvPr/>
            </p:nvCxnSpPr>
            <p:spPr>
              <a:xfrm>
                <a:off x="6670485" y="26951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0094ED2-1470-E15B-4550-F389DD6BDF7C}"/>
                  </a:ext>
                </a:extLst>
              </p:cNvPr>
              <p:cNvCxnSpPr>
                <a:cxnSpLocks/>
                <a:stCxn id="78" idx="6"/>
                <a:endCxn id="97" idx="2"/>
              </p:cNvCxnSpPr>
              <p:nvPr/>
            </p:nvCxnSpPr>
            <p:spPr>
              <a:xfrm>
                <a:off x="7092851" y="26979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7419031-336F-4461-A508-434C179CAF20}"/>
                  </a:ext>
                </a:extLst>
              </p:cNvPr>
              <p:cNvSpPr>
                <a:spLocks noChangeAspect="1"/>
              </p:cNvSpPr>
              <p:nvPr/>
            </p:nvSpPr>
            <p:spPr>
              <a:xfrm flipV="1">
                <a:off x="7757396" y="26094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5B1B89BD-7872-976D-0F62-28241AD6426C}"/>
                  </a:ext>
                </a:extLst>
              </p:cNvPr>
              <p:cNvCxnSpPr>
                <a:cxnSpLocks/>
                <a:stCxn id="97" idx="6"/>
                <a:endCxn id="81" idx="2"/>
              </p:cNvCxnSpPr>
              <p:nvPr/>
            </p:nvCxnSpPr>
            <p:spPr>
              <a:xfrm>
                <a:off x="7521229" y="26987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C1BBA6C4-609E-7242-6791-4BBC95785671}"/>
                  </a:ext>
                </a:extLst>
              </p:cNvPr>
              <p:cNvSpPr>
                <a:spLocks noChangeAspect="1"/>
              </p:cNvSpPr>
              <p:nvPr/>
            </p:nvSpPr>
            <p:spPr>
              <a:xfrm>
                <a:off x="4298286"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Oval 83">
                <a:extLst>
                  <a:ext uri="{FF2B5EF4-FFF2-40B4-BE49-F238E27FC236}">
                    <a16:creationId xmlns:a16="http://schemas.microsoft.com/office/drawing/2014/main" id="{E8AD06EB-669D-557C-022A-F261C94E9557}"/>
                  </a:ext>
                </a:extLst>
              </p:cNvPr>
              <p:cNvSpPr>
                <a:spLocks noChangeAspect="1"/>
              </p:cNvSpPr>
              <p:nvPr/>
            </p:nvSpPr>
            <p:spPr>
              <a:xfrm>
                <a:off x="4735284"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8D17411E-D6F5-8843-5C63-E7FCFA15868D}"/>
                  </a:ext>
                </a:extLst>
              </p:cNvPr>
              <p:cNvCxnSpPr>
                <a:cxnSpLocks/>
                <a:endCxn id="84" idx="2"/>
              </p:cNvCxnSpPr>
              <p:nvPr/>
            </p:nvCxnSpPr>
            <p:spPr>
              <a:xfrm>
                <a:off x="4489339"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791C90E7-CFA1-4AE3-B371-5FA2F5468C53}"/>
                  </a:ext>
                </a:extLst>
              </p:cNvPr>
              <p:cNvSpPr>
                <a:spLocks noChangeAspect="1"/>
              </p:cNvSpPr>
              <p:nvPr/>
            </p:nvSpPr>
            <p:spPr>
              <a:xfrm>
                <a:off x="5613046" y="26010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87" name="Straight Connector 86">
                <a:extLst>
                  <a:ext uri="{FF2B5EF4-FFF2-40B4-BE49-F238E27FC236}">
                    <a16:creationId xmlns:a16="http://schemas.microsoft.com/office/drawing/2014/main" id="{06DFC4FE-6899-EA4C-D0E7-59C5E5F0C52C}"/>
                  </a:ext>
                </a:extLst>
              </p:cNvPr>
              <p:cNvCxnSpPr>
                <a:cxnSpLocks/>
                <a:stCxn id="88" idx="6"/>
                <a:endCxn id="86" idx="2"/>
              </p:cNvCxnSpPr>
              <p:nvPr/>
            </p:nvCxnSpPr>
            <p:spPr>
              <a:xfrm>
                <a:off x="5361721" y="26927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BA3FE590-69C4-0DDB-590D-2DDE01C7DA08}"/>
                  </a:ext>
                </a:extLst>
              </p:cNvPr>
              <p:cNvSpPr>
                <a:spLocks noChangeAspect="1"/>
              </p:cNvSpPr>
              <p:nvPr/>
            </p:nvSpPr>
            <p:spPr>
              <a:xfrm>
                <a:off x="5170668"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9" name="Straight Connector 88">
                <a:extLst>
                  <a:ext uri="{FF2B5EF4-FFF2-40B4-BE49-F238E27FC236}">
                    <a16:creationId xmlns:a16="http://schemas.microsoft.com/office/drawing/2014/main" id="{DCD7FF6C-47DA-DDEC-B633-3B675C856979}"/>
                  </a:ext>
                </a:extLst>
              </p:cNvPr>
              <p:cNvCxnSpPr>
                <a:cxnSpLocks/>
              </p:cNvCxnSpPr>
              <p:nvPr/>
            </p:nvCxnSpPr>
            <p:spPr>
              <a:xfrm>
                <a:off x="4926337"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182871AA-05BC-E707-EABD-964959D9C6F7}"/>
                  </a:ext>
                </a:extLst>
              </p:cNvPr>
              <p:cNvSpPr>
                <a:spLocks noChangeAspect="1"/>
              </p:cNvSpPr>
              <p:nvPr/>
            </p:nvSpPr>
            <p:spPr>
              <a:xfrm>
                <a:off x="6044048" y="26015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91" name="Straight Connector 90">
                <a:extLst>
                  <a:ext uri="{FF2B5EF4-FFF2-40B4-BE49-F238E27FC236}">
                    <a16:creationId xmlns:a16="http://schemas.microsoft.com/office/drawing/2014/main" id="{FA4F15AF-5A5E-ACCC-DB65-FEBE7FCF3ED6}"/>
                  </a:ext>
                </a:extLst>
              </p:cNvPr>
              <p:cNvCxnSpPr>
                <a:cxnSpLocks/>
                <a:stCxn id="86" idx="6"/>
                <a:endCxn id="90" idx="2"/>
              </p:cNvCxnSpPr>
              <p:nvPr/>
            </p:nvCxnSpPr>
            <p:spPr>
              <a:xfrm>
                <a:off x="5804100" y="2696551"/>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F097CCB5-36D8-F7DD-B414-30652DBE6E7D}"/>
                  </a:ext>
                </a:extLst>
              </p:cNvPr>
              <p:cNvSpPr>
                <a:spLocks noChangeAspect="1"/>
              </p:cNvSpPr>
              <p:nvPr/>
            </p:nvSpPr>
            <p:spPr>
              <a:xfrm>
                <a:off x="6479432"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4" name="Straight Connector 93">
                <a:extLst>
                  <a:ext uri="{FF2B5EF4-FFF2-40B4-BE49-F238E27FC236}">
                    <a16:creationId xmlns:a16="http://schemas.microsoft.com/office/drawing/2014/main" id="{B8EF7308-CDE3-D220-CEBA-05EFB2BAEB25}"/>
                  </a:ext>
                </a:extLst>
              </p:cNvPr>
              <p:cNvCxnSpPr>
                <a:cxnSpLocks/>
                <a:stCxn id="92" idx="2"/>
                <a:endCxn id="90" idx="6"/>
              </p:cNvCxnSpPr>
              <p:nvPr/>
            </p:nvCxnSpPr>
            <p:spPr>
              <a:xfrm flipH="1">
                <a:off x="6235101" y="26951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0B01275-3B99-4AC4-81D3-D3E2BCED715B}"/>
                  </a:ext>
                </a:extLst>
              </p:cNvPr>
              <p:cNvSpPr>
                <a:spLocks noChangeAspect="1"/>
              </p:cNvSpPr>
              <p:nvPr/>
            </p:nvSpPr>
            <p:spPr>
              <a:xfrm>
                <a:off x="8178603"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Oval 96">
                <a:extLst>
                  <a:ext uri="{FF2B5EF4-FFF2-40B4-BE49-F238E27FC236}">
                    <a16:creationId xmlns:a16="http://schemas.microsoft.com/office/drawing/2014/main" id="{AB3502C9-F2EB-0BD9-8148-E366B4EAEE5C}"/>
                  </a:ext>
                </a:extLst>
              </p:cNvPr>
              <p:cNvSpPr>
                <a:spLocks noChangeAspect="1"/>
              </p:cNvSpPr>
              <p:nvPr/>
            </p:nvSpPr>
            <p:spPr>
              <a:xfrm flipV="1">
                <a:off x="7342201" y="26092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98" name="Straight Connector 97">
                <a:extLst>
                  <a:ext uri="{FF2B5EF4-FFF2-40B4-BE49-F238E27FC236}">
                    <a16:creationId xmlns:a16="http://schemas.microsoft.com/office/drawing/2014/main" id="{3CB713F1-9DA4-6257-1EE1-020736FA0266}"/>
                  </a:ext>
                </a:extLst>
              </p:cNvPr>
              <p:cNvCxnSpPr>
                <a:cxnSpLocks/>
                <a:stCxn id="81" idx="6"/>
                <a:endCxn id="95" idx="2"/>
              </p:cNvCxnSpPr>
              <p:nvPr/>
            </p:nvCxnSpPr>
            <p:spPr>
              <a:xfrm flipV="1">
                <a:off x="7936423" y="26951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8" name="Down Arrow Callout 127">
              <a:extLst>
                <a:ext uri="{FF2B5EF4-FFF2-40B4-BE49-F238E27FC236}">
                  <a16:creationId xmlns:a16="http://schemas.microsoft.com/office/drawing/2014/main" id="{A9589B16-2070-4FD5-32EE-D1074B6DB9AC}"/>
                </a:ext>
              </a:extLst>
            </p:cNvPr>
            <p:cNvSpPr/>
            <p:nvPr/>
          </p:nvSpPr>
          <p:spPr>
            <a:xfrm>
              <a:off x="3835087" y="4845680"/>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126" name="Rectangle 125">
            <a:extLst>
              <a:ext uri="{FF2B5EF4-FFF2-40B4-BE49-F238E27FC236}">
                <a16:creationId xmlns:a16="http://schemas.microsoft.com/office/drawing/2014/main" id="{FF542283-A89B-C8C0-A416-3C3F11DBC124}"/>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3" name="Explosion 1 2">
            <a:extLst>
              <a:ext uri="{FF2B5EF4-FFF2-40B4-BE49-F238E27FC236}">
                <a16:creationId xmlns:a16="http://schemas.microsoft.com/office/drawing/2014/main" id="{C5929C69-7AD6-9BA9-0EF0-A561C22FBFFB}"/>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grpSp>
        <p:nvGrpSpPr>
          <p:cNvPr id="127" name="Group 126">
            <a:extLst>
              <a:ext uri="{FF2B5EF4-FFF2-40B4-BE49-F238E27FC236}">
                <a16:creationId xmlns:a16="http://schemas.microsoft.com/office/drawing/2014/main" id="{6D4341F3-A782-0938-0672-1FEB6173A185}"/>
              </a:ext>
            </a:extLst>
          </p:cNvPr>
          <p:cNvGrpSpPr/>
          <p:nvPr/>
        </p:nvGrpSpPr>
        <p:grpSpPr>
          <a:xfrm>
            <a:off x="4234117" y="2444856"/>
            <a:ext cx="4071370" cy="195320"/>
            <a:chOff x="4145886" y="2444856"/>
            <a:chExt cx="4071370" cy="195320"/>
          </a:xfrm>
        </p:grpSpPr>
        <p:sp>
          <p:nvSpPr>
            <p:cNvPr id="9" name="Oval 8">
              <a:extLst>
                <a:ext uri="{FF2B5EF4-FFF2-40B4-BE49-F238E27FC236}">
                  <a16:creationId xmlns:a16="http://schemas.microsoft.com/office/drawing/2014/main" id="{D942A6E3-67E2-5E43-EC2A-1AE64C4AE394}"/>
                </a:ext>
              </a:extLst>
            </p:cNvPr>
            <p:cNvSpPr>
              <a:spLocks noChangeAspect="1"/>
            </p:cNvSpPr>
            <p:nvPr/>
          </p:nvSpPr>
          <p:spPr>
            <a:xfrm flipV="1">
              <a:off x="6761423" y="24560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6DEC3CAD-D87E-D951-3C70-14196B086794}"/>
                </a:ext>
              </a:extLst>
            </p:cNvPr>
            <p:cNvCxnSpPr>
              <a:cxnSpLocks/>
              <a:stCxn id="60" idx="6"/>
              <a:endCxn id="9" idx="2"/>
            </p:cNvCxnSpPr>
            <p:nvPr/>
          </p:nvCxnSpPr>
          <p:spPr>
            <a:xfrm>
              <a:off x="6518085" y="25427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9C23CB-A283-2F76-EAD0-17FB846A73CA}"/>
                </a:ext>
              </a:extLst>
            </p:cNvPr>
            <p:cNvCxnSpPr>
              <a:cxnSpLocks/>
              <a:stCxn id="9" idx="6"/>
              <a:endCxn id="65" idx="2"/>
            </p:cNvCxnSpPr>
            <p:nvPr/>
          </p:nvCxnSpPr>
          <p:spPr>
            <a:xfrm>
              <a:off x="6940451" y="25455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B23E048-7242-BAFB-A234-15DBF143E0C6}"/>
                </a:ext>
              </a:extLst>
            </p:cNvPr>
            <p:cNvSpPr>
              <a:spLocks noChangeAspect="1"/>
            </p:cNvSpPr>
            <p:nvPr/>
          </p:nvSpPr>
          <p:spPr>
            <a:xfrm flipV="1">
              <a:off x="7604996" y="24570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7" name="Straight Connector 16">
              <a:extLst>
                <a:ext uri="{FF2B5EF4-FFF2-40B4-BE49-F238E27FC236}">
                  <a16:creationId xmlns:a16="http://schemas.microsoft.com/office/drawing/2014/main" id="{3CB14FBD-ACC3-1A46-678A-1369FE07EE18}"/>
                </a:ext>
              </a:extLst>
            </p:cNvPr>
            <p:cNvCxnSpPr>
              <a:cxnSpLocks/>
              <a:stCxn id="65" idx="6"/>
              <a:endCxn id="16" idx="2"/>
            </p:cNvCxnSpPr>
            <p:nvPr/>
          </p:nvCxnSpPr>
          <p:spPr>
            <a:xfrm>
              <a:off x="7368829" y="25463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941F10A-9944-921B-7222-3E476A9DB8C3}"/>
                </a:ext>
              </a:extLst>
            </p:cNvPr>
            <p:cNvSpPr>
              <a:spLocks noChangeAspect="1"/>
            </p:cNvSpPr>
            <p:nvPr/>
          </p:nvSpPr>
          <p:spPr>
            <a:xfrm>
              <a:off x="4145886"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25">
              <a:extLst>
                <a:ext uri="{FF2B5EF4-FFF2-40B4-BE49-F238E27FC236}">
                  <a16:creationId xmlns:a16="http://schemas.microsoft.com/office/drawing/2014/main" id="{150915CC-3EF7-66D0-4F73-82A7F0F84F16}"/>
                </a:ext>
              </a:extLst>
            </p:cNvPr>
            <p:cNvSpPr>
              <a:spLocks noChangeAspect="1"/>
            </p:cNvSpPr>
            <p:nvPr/>
          </p:nvSpPr>
          <p:spPr>
            <a:xfrm>
              <a:off x="4582884"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9" name="Straight Connector 28">
              <a:extLst>
                <a:ext uri="{FF2B5EF4-FFF2-40B4-BE49-F238E27FC236}">
                  <a16:creationId xmlns:a16="http://schemas.microsoft.com/office/drawing/2014/main" id="{95A3A4BB-9262-BE45-4281-D10861667473}"/>
                </a:ext>
              </a:extLst>
            </p:cNvPr>
            <p:cNvCxnSpPr>
              <a:cxnSpLocks/>
              <a:endCxn id="26" idx="2"/>
            </p:cNvCxnSpPr>
            <p:nvPr/>
          </p:nvCxnSpPr>
          <p:spPr>
            <a:xfrm>
              <a:off x="4336939"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02D2FDF-A893-2726-3F12-C3DEA37C0DF6}"/>
                </a:ext>
              </a:extLst>
            </p:cNvPr>
            <p:cNvSpPr>
              <a:spLocks noChangeAspect="1"/>
            </p:cNvSpPr>
            <p:nvPr/>
          </p:nvSpPr>
          <p:spPr>
            <a:xfrm>
              <a:off x="5460646" y="24486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1" name="Straight Connector 40">
              <a:extLst>
                <a:ext uri="{FF2B5EF4-FFF2-40B4-BE49-F238E27FC236}">
                  <a16:creationId xmlns:a16="http://schemas.microsoft.com/office/drawing/2014/main" id="{F4718013-EF59-8681-C0C1-CE0777E5442D}"/>
                </a:ext>
              </a:extLst>
            </p:cNvPr>
            <p:cNvCxnSpPr>
              <a:cxnSpLocks/>
              <a:stCxn id="42" idx="6"/>
              <a:endCxn id="31" idx="2"/>
            </p:cNvCxnSpPr>
            <p:nvPr/>
          </p:nvCxnSpPr>
          <p:spPr>
            <a:xfrm>
              <a:off x="5209321" y="25403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CB687DD-D002-D8B7-ED8B-CB5EA8C1F2DB}"/>
                </a:ext>
              </a:extLst>
            </p:cNvPr>
            <p:cNvSpPr>
              <a:spLocks noChangeAspect="1"/>
            </p:cNvSpPr>
            <p:nvPr/>
          </p:nvSpPr>
          <p:spPr>
            <a:xfrm>
              <a:off x="5018268"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a:extLst>
                <a:ext uri="{FF2B5EF4-FFF2-40B4-BE49-F238E27FC236}">
                  <a16:creationId xmlns:a16="http://schemas.microsoft.com/office/drawing/2014/main" id="{938E53DF-0555-372C-CB34-662407B5F7B1}"/>
                </a:ext>
              </a:extLst>
            </p:cNvPr>
            <p:cNvCxnSpPr>
              <a:cxnSpLocks/>
            </p:cNvCxnSpPr>
            <p:nvPr/>
          </p:nvCxnSpPr>
          <p:spPr>
            <a:xfrm>
              <a:off x="4773937"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2AE7292-B369-70D9-EC7E-D71DD559D924}"/>
                </a:ext>
              </a:extLst>
            </p:cNvPr>
            <p:cNvSpPr>
              <a:spLocks noChangeAspect="1"/>
            </p:cNvSpPr>
            <p:nvPr/>
          </p:nvSpPr>
          <p:spPr>
            <a:xfrm>
              <a:off x="5891648" y="24491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9" name="Straight Connector 58">
              <a:extLst>
                <a:ext uri="{FF2B5EF4-FFF2-40B4-BE49-F238E27FC236}">
                  <a16:creationId xmlns:a16="http://schemas.microsoft.com/office/drawing/2014/main" id="{9077DF7B-DAEB-F30A-06B0-72B9C558DBE9}"/>
                </a:ext>
              </a:extLst>
            </p:cNvPr>
            <p:cNvCxnSpPr>
              <a:cxnSpLocks/>
              <a:stCxn id="31" idx="6"/>
              <a:endCxn id="58" idx="2"/>
            </p:cNvCxnSpPr>
            <p:nvPr/>
          </p:nvCxnSpPr>
          <p:spPr>
            <a:xfrm>
              <a:off x="5651699" y="2544152"/>
              <a:ext cx="239949"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6C86A55-BFBA-0DE0-8D3B-E4DACD0F8028}"/>
                </a:ext>
              </a:extLst>
            </p:cNvPr>
            <p:cNvSpPr>
              <a:spLocks noChangeAspect="1"/>
            </p:cNvSpPr>
            <p:nvPr/>
          </p:nvSpPr>
          <p:spPr>
            <a:xfrm>
              <a:off x="6327032"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1" name="Straight Connector 60">
              <a:extLst>
                <a:ext uri="{FF2B5EF4-FFF2-40B4-BE49-F238E27FC236}">
                  <a16:creationId xmlns:a16="http://schemas.microsoft.com/office/drawing/2014/main" id="{5FEDC7D1-3386-797C-8550-AA4C3FAAEA7B}"/>
                </a:ext>
              </a:extLst>
            </p:cNvPr>
            <p:cNvCxnSpPr>
              <a:cxnSpLocks/>
              <a:stCxn id="60" idx="2"/>
              <a:endCxn id="58" idx="6"/>
            </p:cNvCxnSpPr>
            <p:nvPr/>
          </p:nvCxnSpPr>
          <p:spPr>
            <a:xfrm flipH="1">
              <a:off x="6082701" y="25427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EAAF7FB-061F-83F1-DCB8-6FBA270C76D2}"/>
                </a:ext>
              </a:extLst>
            </p:cNvPr>
            <p:cNvSpPr>
              <a:spLocks noChangeAspect="1"/>
            </p:cNvSpPr>
            <p:nvPr/>
          </p:nvSpPr>
          <p:spPr>
            <a:xfrm>
              <a:off x="8026203"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Oval 64">
              <a:extLst>
                <a:ext uri="{FF2B5EF4-FFF2-40B4-BE49-F238E27FC236}">
                  <a16:creationId xmlns:a16="http://schemas.microsoft.com/office/drawing/2014/main" id="{5D7A074E-97EB-B864-1562-299B086535BB}"/>
                </a:ext>
              </a:extLst>
            </p:cNvPr>
            <p:cNvSpPr>
              <a:spLocks noChangeAspect="1"/>
            </p:cNvSpPr>
            <p:nvPr/>
          </p:nvSpPr>
          <p:spPr>
            <a:xfrm flipV="1">
              <a:off x="7189801" y="24568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6" name="Straight Connector 65">
              <a:extLst>
                <a:ext uri="{FF2B5EF4-FFF2-40B4-BE49-F238E27FC236}">
                  <a16:creationId xmlns:a16="http://schemas.microsoft.com/office/drawing/2014/main" id="{68357120-F236-986A-52FC-B9D75C9A0375}"/>
                </a:ext>
              </a:extLst>
            </p:cNvPr>
            <p:cNvCxnSpPr>
              <a:cxnSpLocks/>
              <a:stCxn id="16" idx="6"/>
              <a:endCxn id="63" idx="2"/>
            </p:cNvCxnSpPr>
            <p:nvPr/>
          </p:nvCxnSpPr>
          <p:spPr>
            <a:xfrm flipV="1">
              <a:off x="7784023" y="25427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6A7C52D9-716C-6069-A433-08C2AD810398}"/>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77" name="TextBox 76">
            <a:extLst>
              <a:ext uri="{FF2B5EF4-FFF2-40B4-BE49-F238E27FC236}">
                <a16:creationId xmlns:a16="http://schemas.microsoft.com/office/drawing/2014/main" id="{7AF18280-ED78-C72C-BF15-182DD9C3D8AE}"/>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0" name="Straight Arrow Connector 99">
            <a:extLst>
              <a:ext uri="{FF2B5EF4-FFF2-40B4-BE49-F238E27FC236}">
                <a16:creationId xmlns:a16="http://schemas.microsoft.com/office/drawing/2014/main" id="{8213A509-CC25-15E8-5D62-CED2E37131D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01" name="TextBox 100">
            <a:extLst>
              <a:ext uri="{FF2B5EF4-FFF2-40B4-BE49-F238E27FC236}">
                <a16:creationId xmlns:a16="http://schemas.microsoft.com/office/drawing/2014/main" id="{06E0014F-396F-6FA9-87A5-BB4823A6601A}"/>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grpSp>
        <p:nvGrpSpPr>
          <p:cNvPr id="130" name="Group 129">
            <a:extLst>
              <a:ext uri="{FF2B5EF4-FFF2-40B4-BE49-F238E27FC236}">
                <a16:creationId xmlns:a16="http://schemas.microsoft.com/office/drawing/2014/main" id="{9230F970-ACE8-7018-08F3-6B4F413FE062}"/>
              </a:ext>
            </a:extLst>
          </p:cNvPr>
          <p:cNvGrpSpPr/>
          <p:nvPr/>
        </p:nvGrpSpPr>
        <p:grpSpPr>
          <a:xfrm>
            <a:off x="7894352" y="4994837"/>
            <a:ext cx="4268227" cy="589963"/>
            <a:chOff x="7894352" y="4994837"/>
            <a:chExt cx="4268227" cy="589963"/>
          </a:xfrm>
        </p:grpSpPr>
        <p:sp>
          <p:nvSpPr>
            <p:cNvPr id="104" name="Oval 103">
              <a:extLst>
                <a:ext uri="{FF2B5EF4-FFF2-40B4-BE49-F238E27FC236}">
                  <a16:creationId xmlns:a16="http://schemas.microsoft.com/office/drawing/2014/main" id="{A098B469-6686-E426-6B39-7C2C04EF682A}"/>
                </a:ext>
              </a:extLst>
            </p:cNvPr>
            <p:cNvSpPr>
              <a:spLocks noChangeAspect="1"/>
            </p:cNvSpPr>
            <p:nvPr/>
          </p:nvSpPr>
          <p:spPr>
            <a:xfrm flipV="1">
              <a:off x="10509889" y="540069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5" name="Straight Connector 104">
              <a:extLst>
                <a:ext uri="{FF2B5EF4-FFF2-40B4-BE49-F238E27FC236}">
                  <a16:creationId xmlns:a16="http://schemas.microsoft.com/office/drawing/2014/main" id="{8A02819E-EAB5-36F1-4FC7-72DB628C5318}"/>
                </a:ext>
              </a:extLst>
            </p:cNvPr>
            <p:cNvCxnSpPr>
              <a:cxnSpLocks/>
              <a:stCxn id="118" idx="6"/>
              <a:endCxn id="104" idx="2"/>
            </p:cNvCxnSpPr>
            <p:nvPr/>
          </p:nvCxnSpPr>
          <p:spPr>
            <a:xfrm>
              <a:off x="10266551" y="5487342"/>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B937BD-8261-D44C-9FF8-DC53E1BF9196}"/>
                </a:ext>
              </a:extLst>
            </p:cNvPr>
            <p:cNvCxnSpPr>
              <a:cxnSpLocks/>
              <a:stCxn id="104" idx="6"/>
              <a:endCxn id="122" idx="2"/>
            </p:cNvCxnSpPr>
            <p:nvPr/>
          </p:nvCxnSpPr>
          <p:spPr>
            <a:xfrm>
              <a:off x="10688917" y="5490209"/>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9F355C8F-FC5A-F3E5-C741-224EB462D969}"/>
                </a:ext>
              </a:extLst>
            </p:cNvPr>
            <p:cNvSpPr>
              <a:spLocks noChangeAspect="1"/>
            </p:cNvSpPr>
            <p:nvPr/>
          </p:nvSpPr>
          <p:spPr>
            <a:xfrm flipV="1">
              <a:off x="11353462" y="5401691"/>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8" name="Straight Connector 107">
              <a:extLst>
                <a:ext uri="{FF2B5EF4-FFF2-40B4-BE49-F238E27FC236}">
                  <a16:creationId xmlns:a16="http://schemas.microsoft.com/office/drawing/2014/main" id="{47D0EBA3-843D-6CC9-0B23-477A7D04F376}"/>
                </a:ext>
              </a:extLst>
            </p:cNvPr>
            <p:cNvCxnSpPr>
              <a:cxnSpLocks/>
              <a:stCxn id="122" idx="6"/>
              <a:endCxn id="107" idx="2"/>
            </p:cNvCxnSpPr>
            <p:nvPr/>
          </p:nvCxnSpPr>
          <p:spPr>
            <a:xfrm>
              <a:off x="11117295" y="5491020"/>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93E1EED-F007-1CD7-9F10-66F63C63B08D}"/>
                </a:ext>
              </a:extLst>
            </p:cNvPr>
            <p:cNvSpPr>
              <a:spLocks noChangeAspect="1"/>
            </p:cNvSpPr>
            <p:nvPr/>
          </p:nvSpPr>
          <p:spPr>
            <a:xfrm>
              <a:off x="7894352"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Oval 109">
              <a:extLst>
                <a:ext uri="{FF2B5EF4-FFF2-40B4-BE49-F238E27FC236}">
                  <a16:creationId xmlns:a16="http://schemas.microsoft.com/office/drawing/2014/main" id="{1F210F1A-2F4E-3039-6109-7C882FB5410F}"/>
                </a:ext>
              </a:extLst>
            </p:cNvPr>
            <p:cNvSpPr>
              <a:spLocks noChangeAspect="1"/>
            </p:cNvSpPr>
            <p:nvPr/>
          </p:nvSpPr>
          <p:spPr>
            <a:xfrm>
              <a:off x="8331350"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1" name="Straight Connector 110">
              <a:extLst>
                <a:ext uri="{FF2B5EF4-FFF2-40B4-BE49-F238E27FC236}">
                  <a16:creationId xmlns:a16="http://schemas.microsoft.com/office/drawing/2014/main" id="{4F56A570-F83B-778E-852E-D226714EA9C9}"/>
                </a:ext>
              </a:extLst>
            </p:cNvPr>
            <p:cNvCxnSpPr>
              <a:cxnSpLocks/>
              <a:endCxn id="110" idx="2"/>
            </p:cNvCxnSpPr>
            <p:nvPr/>
          </p:nvCxnSpPr>
          <p:spPr>
            <a:xfrm>
              <a:off x="8085405"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539DD00D-E716-ED24-255A-F2BC172074AC}"/>
                </a:ext>
              </a:extLst>
            </p:cNvPr>
            <p:cNvSpPr>
              <a:spLocks noChangeAspect="1"/>
            </p:cNvSpPr>
            <p:nvPr/>
          </p:nvSpPr>
          <p:spPr>
            <a:xfrm>
              <a:off x="9209112" y="5393249"/>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3" name="Straight Connector 112">
              <a:extLst>
                <a:ext uri="{FF2B5EF4-FFF2-40B4-BE49-F238E27FC236}">
                  <a16:creationId xmlns:a16="http://schemas.microsoft.com/office/drawing/2014/main" id="{A674B5FC-C21A-6193-A008-86DD5BEF4D17}"/>
                </a:ext>
              </a:extLst>
            </p:cNvPr>
            <p:cNvCxnSpPr>
              <a:cxnSpLocks/>
              <a:stCxn id="114" idx="6"/>
              <a:endCxn id="112" idx="2"/>
            </p:cNvCxnSpPr>
            <p:nvPr/>
          </p:nvCxnSpPr>
          <p:spPr>
            <a:xfrm>
              <a:off x="8957787" y="5485007"/>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4797701B-0750-0550-1A5E-FC77B14ADE7B}"/>
                </a:ext>
              </a:extLst>
            </p:cNvPr>
            <p:cNvSpPr>
              <a:spLocks noChangeAspect="1"/>
            </p:cNvSpPr>
            <p:nvPr/>
          </p:nvSpPr>
          <p:spPr>
            <a:xfrm>
              <a:off x="8766734"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5" name="Straight Connector 114">
              <a:extLst>
                <a:ext uri="{FF2B5EF4-FFF2-40B4-BE49-F238E27FC236}">
                  <a16:creationId xmlns:a16="http://schemas.microsoft.com/office/drawing/2014/main" id="{18D253A5-01F2-CC0A-2B27-F4603C6DE09A}"/>
                </a:ext>
              </a:extLst>
            </p:cNvPr>
            <p:cNvCxnSpPr>
              <a:cxnSpLocks/>
            </p:cNvCxnSpPr>
            <p:nvPr/>
          </p:nvCxnSpPr>
          <p:spPr>
            <a:xfrm>
              <a:off x="8522403"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461A0BB6-553E-2620-49B9-704C5B3B3E35}"/>
                </a:ext>
              </a:extLst>
            </p:cNvPr>
            <p:cNvSpPr>
              <a:spLocks noChangeAspect="1"/>
            </p:cNvSpPr>
            <p:nvPr/>
          </p:nvSpPr>
          <p:spPr>
            <a:xfrm>
              <a:off x="9640114" y="5393747"/>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7" name="Straight Connector 116">
              <a:extLst>
                <a:ext uri="{FF2B5EF4-FFF2-40B4-BE49-F238E27FC236}">
                  <a16:creationId xmlns:a16="http://schemas.microsoft.com/office/drawing/2014/main" id="{B72CBB1A-2A39-F0D2-66F9-235FBC47453C}"/>
                </a:ext>
              </a:extLst>
            </p:cNvPr>
            <p:cNvCxnSpPr>
              <a:cxnSpLocks/>
              <a:stCxn id="112" idx="6"/>
              <a:endCxn id="116" idx="2"/>
            </p:cNvCxnSpPr>
            <p:nvPr/>
          </p:nvCxnSpPr>
          <p:spPr>
            <a:xfrm>
              <a:off x="9400166" y="5488775"/>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63CB98FA-F769-B98B-F44B-0432FD7F0C78}"/>
                </a:ext>
              </a:extLst>
            </p:cNvPr>
            <p:cNvSpPr>
              <a:spLocks noChangeAspect="1"/>
            </p:cNvSpPr>
            <p:nvPr/>
          </p:nvSpPr>
          <p:spPr>
            <a:xfrm>
              <a:off x="10075498"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9" name="Straight Connector 118">
              <a:extLst>
                <a:ext uri="{FF2B5EF4-FFF2-40B4-BE49-F238E27FC236}">
                  <a16:creationId xmlns:a16="http://schemas.microsoft.com/office/drawing/2014/main" id="{84B3F7CB-AA4A-EC8E-7EC9-1DC844925C34}"/>
                </a:ext>
              </a:extLst>
            </p:cNvPr>
            <p:cNvCxnSpPr>
              <a:cxnSpLocks/>
              <a:stCxn id="118" idx="2"/>
              <a:endCxn id="116" idx="6"/>
            </p:cNvCxnSpPr>
            <p:nvPr/>
          </p:nvCxnSpPr>
          <p:spPr>
            <a:xfrm flipH="1">
              <a:off x="9831167" y="5487342"/>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1C50E690-2465-F305-D2D6-D314CE8B9521}"/>
                </a:ext>
              </a:extLst>
            </p:cNvPr>
            <p:cNvSpPr>
              <a:spLocks noChangeAspect="1"/>
            </p:cNvSpPr>
            <p:nvPr/>
          </p:nvSpPr>
          <p:spPr>
            <a:xfrm>
              <a:off x="11774669"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Down Arrow Callout 120">
              <a:extLst>
                <a:ext uri="{FF2B5EF4-FFF2-40B4-BE49-F238E27FC236}">
                  <a16:creationId xmlns:a16="http://schemas.microsoft.com/office/drawing/2014/main" id="{6B0F02BD-8C91-4B45-3CCF-02B7347AE91D}"/>
                </a:ext>
              </a:extLst>
            </p:cNvPr>
            <p:cNvSpPr/>
            <p:nvPr/>
          </p:nvSpPr>
          <p:spPr>
            <a:xfrm>
              <a:off x="11566532" y="4994837"/>
              <a:ext cx="59604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122" name="Oval 121">
              <a:extLst>
                <a:ext uri="{FF2B5EF4-FFF2-40B4-BE49-F238E27FC236}">
                  <a16:creationId xmlns:a16="http://schemas.microsoft.com/office/drawing/2014/main" id="{BE5F4F1E-C8C2-1CA3-B171-A7C5E9EE58A6}"/>
                </a:ext>
              </a:extLst>
            </p:cNvPr>
            <p:cNvSpPr>
              <a:spLocks noChangeAspect="1"/>
            </p:cNvSpPr>
            <p:nvPr/>
          </p:nvSpPr>
          <p:spPr>
            <a:xfrm flipV="1">
              <a:off x="10938267" y="540150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23" name="Straight Connector 122">
              <a:extLst>
                <a:ext uri="{FF2B5EF4-FFF2-40B4-BE49-F238E27FC236}">
                  <a16:creationId xmlns:a16="http://schemas.microsoft.com/office/drawing/2014/main" id="{F9D6C3EA-E27F-5BE2-A603-B4065B7CD70C}"/>
                </a:ext>
              </a:extLst>
            </p:cNvPr>
            <p:cNvCxnSpPr>
              <a:cxnSpLocks/>
              <a:stCxn id="107" idx="6"/>
              <a:endCxn id="120" idx="2"/>
            </p:cNvCxnSpPr>
            <p:nvPr/>
          </p:nvCxnSpPr>
          <p:spPr>
            <a:xfrm flipV="1">
              <a:off x="11532489" y="5487342"/>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1" name="Down Arrow Callout 130">
            <a:extLst>
              <a:ext uri="{FF2B5EF4-FFF2-40B4-BE49-F238E27FC236}">
                <a16:creationId xmlns:a16="http://schemas.microsoft.com/office/drawing/2014/main" id="{B17F7549-661F-29E5-0245-55E6171D6385}"/>
              </a:ext>
            </a:extLst>
          </p:cNvPr>
          <p:cNvSpPr/>
          <p:nvPr/>
        </p:nvSpPr>
        <p:spPr>
          <a:xfrm>
            <a:off x="7901188" y="2025531"/>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133" name="Group 132">
            <a:extLst>
              <a:ext uri="{FF2B5EF4-FFF2-40B4-BE49-F238E27FC236}">
                <a16:creationId xmlns:a16="http://schemas.microsoft.com/office/drawing/2014/main" id="{13D8B217-1235-DD3E-6955-C95DB00CB950}"/>
              </a:ext>
            </a:extLst>
          </p:cNvPr>
          <p:cNvGrpSpPr/>
          <p:nvPr/>
        </p:nvGrpSpPr>
        <p:grpSpPr>
          <a:xfrm>
            <a:off x="7894352" y="4918280"/>
            <a:ext cx="3939684" cy="1774177"/>
            <a:chOff x="7894352" y="4918280"/>
            <a:chExt cx="3939684" cy="1774177"/>
          </a:xfrm>
        </p:grpSpPr>
        <p:sp>
          <p:nvSpPr>
            <p:cNvPr id="134" name="Oval 133">
              <a:extLst>
                <a:ext uri="{FF2B5EF4-FFF2-40B4-BE49-F238E27FC236}">
                  <a16:creationId xmlns:a16="http://schemas.microsoft.com/office/drawing/2014/main" id="{0BEFCEDA-0E60-302E-BFC0-F61FB4D4A637}"/>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Oval 134">
              <a:extLst>
                <a:ext uri="{FF2B5EF4-FFF2-40B4-BE49-F238E27FC236}">
                  <a16:creationId xmlns:a16="http://schemas.microsoft.com/office/drawing/2014/main" id="{9AF89E9C-DB99-520E-5F9C-B65DD3D91107}"/>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36" name="Straight Connector 135">
              <a:extLst>
                <a:ext uri="{FF2B5EF4-FFF2-40B4-BE49-F238E27FC236}">
                  <a16:creationId xmlns:a16="http://schemas.microsoft.com/office/drawing/2014/main" id="{A96DE839-A1D0-1D42-C8AC-5DDD592715D2}"/>
                </a:ext>
              </a:extLst>
            </p:cNvPr>
            <p:cNvCxnSpPr>
              <a:cxnSpLocks/>
              <a:endCxn id="135"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A36BA4B2-32BF-59FD-F091-2AFAFCA450A2}"/>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38" name="Straight Connector 137">
              <a:extLst>
                <a:ext uri="{FF2B5EF4-FFF2-40B4-BE49-F238E27FC236}">
                  <a16:creationId xmlns:a16="http://schemas.microsoft.com/office/drawing/2014/main" id="{9DC39578-5978-F147-366D-896829CBA886}"/>
                </a:ext>
              </a:extLst>
            </p:cNvPr>
            <p:cNvCxnSpPr>
              <a:cxnSpLocks/>
              <a:stCxn id="135" idx="7"/>
              <a:endCxn id="137"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0F861E25-FF60-7A8D-3D6D-2F24D15986F6}"/>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0" name="Straight Connector 139">
              <a:extLst>
                <a:ext uri="{FF2B5EF4-FFF2-40B4-BE49-F238E27FC236}">
                  <a16:creationId xmlns:a16="http://schemas.microsoft.com/office/drawing/2014/main" id="{1FFB1066-5F59-1EF2-59F8-FF7EA41D6F3F}"/>
                </a:ext>
              </a:extLst>
            </p:cNvPr>
            <p:cNvCxnSpPr>
              <a:cxnSpLocks/>
              <a:stCxn id="137" idx="6"/>
              <a:endCxn id="139"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6CE31B81-4976-B546-332E-CA5A01B42626}"/>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2" name="Straight Connector 141">
              <a:extLst>
                <a:ext uri="{FF2B5EF4-FFF2-40B4-BE49-F238E27FC236}">
                  <a16:creationId xmlns:a16="http://schemas.microsoft.com/office/drawing/2014/main" id="{85C8C202-DD04-3542-888A-07D7129B2943}"/>
                </a:ext>
              </a:extLst>
            </p:cNvPr>
            <p:cNvCxnSpPr>
              <a:cxnSpLocks/>
              <a:stCxn id="139" idx="6"/>
              <a:endCxn id="141"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4E58CE84-F40A-9DBA-52DA-E906299F4965}"/>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44" name="Straight Connector 143">
              <a:extLst>
                <a:ext uri="{FF2B5EF4-FFF2-40B4-BE49-F238E27FC236}">
                  <a16:creationId xmlns:a16="http://schemas.microsoft.com/office/drawing/2014/main" id="{02102800-3EF4-3E37-69DE-7DF565B1913A}"/>
                </a:ext>
              </a:extLst>
            </p:cNvPr>
            <p:cNvCxnSpPr>
              <a:cxnSpLocks/>
              <a:stCxn id="143" idx="6"/>
              <a:endCxn id="134"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5" name="Up Arrow Callout 144">
              <a:extLst>
                <a:ext uri="{FF2B5EF4-FFF2-40B4-BE49-F238E27FC236}">
                  <a16:creationId xmlns:a16="http://schemas.microsoft.com/office/drawing/2014/main" id="{0AD82BAE-E9C2-5877-BA50-76154FEEACE0}"/>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46" name="Down Arrow Callout 145">
              <a:extLst>
                <a:ext uri="{FF2B5EF4-FFF2-40B4-BE49-F238E27FC236}">
                  <a16:creationId xmlns:a16="http://schemas.microsoft.com/office/drawing/2014/main" id="{44B4128C-2388-07D0-72C4-4018D9AD257B}"/>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Tree>
    <p:extLst>
      <p:ext uri="{BB962C8B-B14F-4D97-AF65-F5344CB8AC3E}">
        <p14:creationId xmlns:p14="http://schemas.microsoft.com/office/powerpoint/2010/main" val="7452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1"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animBg="1"/>
      <p:bldP spid="77" grpId="0"/>
      <p:bldP spid="77" grpId="1"/>
      <p:bldP spid="101" grpId="0"/>
      <p:bldP spid="10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
        <p:nvSpPr>
          <p:cNvPr id="25" name="Rectangle 24">
            <a:extLst>
              <a:ext uri="{FF2B5EF4-FFF2-40B4-BE49-F238E27FC236}">
                <a16:creationId xmlns:a16="http://schemas.microsoft.com/office/drawing/2014/main" id="{B038B519-7653-EA68-99F4-1EB35A3EE5E1}"/>
              </a:ext>
            </a:extLst>
          </p:cNvPr>
          <p:cNvSpPr/>
          <p:nvPr/>
        </p:nvSpPr>
        <p:spPr>
          <a:xfrm>
            <a:off x="4757195" y="4602506"/>
            <a:ext cx="2540848" cy="10567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4F52DC2-088D-B719-A212-3250D7DEC930}"/>
              </a:ext>
            </a:extLst>
          </p:cNvPr>
          <p:cNvGrpSpPr/>
          <p:nvPr/>
        </p:nvGrpSpPr>
        <p:grpSpPr>
          <a:xfrm>
            <a:off x="4492143" y="4930958"/>
            <a:ext cx="3418037" cy="1707120"/>
            <a:chOff x="1802673" y="2014800"/>
            <a:chExt cx="4513618" cy="2281307"/>
          </a:xfrm>
        </p:grpSpPr>
        <p:sp>
          <p:nvSpPr>
            <p:cNvPr id="8" name="Rectangle: Rounded Corners 24">
              <a:extLst>
                <a:ext uri="{FF2B5EF4-FFF2-40B4-BE49-F238E27FC236}">
                  <a16:creationId xmlns:a16="http://schemas.microsoft.com/office/drawing/2014/main" id="{3D4A0458-7810-0FE2-D0F6-210CBB6980AC}"/>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3945D900-4C4A-F652-B554-9196964DEFB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5098136A-0646-8BBC-3C0C-4ABC60E5F3B9}"/>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DEB5B6CA-AFEC-9AC8-0A25-BB78328B2753}"/>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E3A0B8D7-AEA7-D763-9671-6CF052E3026E}"/>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4DC7495E-E660-3B69-FA54-9713B1D191E0}"/>
                </a:ext>
              </a:extLst>
            </p:cNvPr>
            <p:cNvSpPr txBox="1"/>
            <p:nvPr/>
          </p:nvSpPr>
          <p:spPr>
            <a:xfrm>
              <a:off x="2275889" y="2014800"/>
              <a:ext cx="4040402" cy="639824"/>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a:t>
              </a:r>
            </a:p>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staged or committed.</a:t>
              </a:r>
            </a:p>
          </p:txBody>
        </p:sp>
        <p:sp>
          <p:nvSpPr>
            <p:cNvPr id="18" name="TextBox 17">
              <a:extLst>
                <a:ext uri="{FF2B5EF4-FFF2-40B4-BE49-F238E27FC236}">
                  <a16:creationId xmlns:a16="http://schemas.microsoft.com/office/drawing/2014/main" id="{DBC1F359-B987-436D-9905-59EF592B189E}"/>
                </a:ext>
              </a:extLst>
            </p:cNvPr>
            <p:cNvSpPr txBox="1"/>
            <p:nvPr/>
          </p:nvSpPr>
          <p:spPr>
            <a:xfrm>
              <a:off x="2275889" y="2600822"/>
              <a:ext cx="1988237"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19" name="TextBox 18">
              <a:extLst>
                <a:ext uri="{FF2B5EF4-FFF2-40B4-BE49-F238E27FC236}">
                  <a16:creationId xmlns:a16="http://schemas.microsoft.com/office/drawing/2014/main" id="{5C08DD05-0A4C-C1CF-6BC9-2D7A80A0E228}"/>
                </a:ext>
              </a:extLst>
            </p:cNvPr>
            <p:cNvSpPr txBox="1"/>
            <p:nvPr/>
          </p:nvSpPr>
          <p:spPr>
            <a:xfrm>
              <a:off x="2275889" y="3040718"/>
              <a:ext cx="3056734"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20" name="TextBox 19">
              <a:extLst>
                <a:ext uri="{FF2B5EF4-FFF2-40B4-BE49-F238E27FC236}">
                  <a16:creationId xmlns:a16="http://schemas.microsoft.com/office/drawing/2014/main" id="{30EAA51D-ABFF-BF94-F0A6-BF58758CC643}"/>
                </a:ext>
              </a:extLst>
            </p:cNvPr>
            <p:cNvSpPr txBox="1"/>
            <p:nvPr/>
          </p:nvSpPr>
          <p:spPr>
            <a:xfrm>
              <a:off x="2275889" y="3482926"/>
              <a:ext cx="1942455" cy="276999"/>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22" name="TextBox 21">
              <a:extLst>
                <a:ext uri="{FF2B5EF4-FFF2-40B4-BE49-F238E27FC236}">
                  <a16:creationId xmlns:a16="http://schemas.microsoft.com/office/drawing/2014/main" id="{085A4E84-BFF9-B16B-0ACE-D5A0AA4FE383}"/>
                </a:ext>
              </a:extLst>
            </p:cNvPr>
            <p:cNvSpPr txBox="1"/>
            <p:nvPr/>
          </p:nvSpPr>
          <p:spPr>
            <a:xfrm>
              <a:off x="2275889" y="3925940"/>
              <a:ext cx="2679969" cy="370167"/>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200"/>
            </a:p>
          </p:txBody>
        </p:sp>
      </p:grpSp>
    </p:spTree>
    <p:extLst>
      <p:ext uri="{BB962C8B-B14F-4D97-AF65-F5344CB8AC3E}">
        <p14:creationId xmlns:p14="http://schemas.microsoft.com/office/powerpoint/2010/main" val="1693262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4281</TotalTime>
  <Words>2758</Words>
  <Application>Microsoft Macintosh PowerPoint</Application>
  <PresentationFormat>Widescreen</PresentationFormat>
  <Paragraphs>285</Paragraphs>
  <Slides>24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Consolas</vt:lpstr>
      <vt:lpstr>Symbol</vt:lpstr>
      <vt:lpstr>Times New Roman</vt:lpstr>
      <vt:lpstr>Office Theme</vt:lpstr>
      <vt:lpstr>Overview of Git and GitHub concepts</vt:lpstr>
      <vt:lpstr>PowerPoint Presentation</vt:lpstr>
      <vt:lpstr>PowerPoint Presentation</vt:lpstr>
      <vt:lpstr>Collaborating using GitHub</vt:lpstr>
      <vt:lpstr>Collaborating using GitHub</vt:lpstr>
      <vt:lpstr>Collaborating using GitHub</vt:lpstr>
      <vt:lpstr>File states</vt:lpstr>
      <vt:lpstr>File states</vt:lpstr>
      <vt:lpstr>File states</vt:lpstr>
      <vt:lpstr>Walk-through of the basic Git workflow</vt:lpstr>
      <vt:lpstr>Graphical user interface (GUI)</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Terminal commands</vt:lpstr>
      <vt:lpstr>Create a branch</vt:lpstr>
      <vt:lpstr>Edit some files, for example write some code to an R script</vt:lpstr>
      <vt:lpstr>Stage and commit a group of changes</vt:lpstr>
      <vt:lpstr>Push changes</vt:lpstr>
      <vt:lpstr>Pull changes into a local branch</vt:lpstr>
      <vt:lpstr>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60</cp:revision>
  <dcterms:created xsi:type="dcterms:W3CDTF">2023-06-27T13:09:50Z</dcterms:created>
  <dcterms:modified xsi:type="dcterms:W3CDTF">2024-06-25T18:29:24Z</dcterms:modified>
</cp:coreProperties>
</file>