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9" r:id="rId2"/>
    <p:sldId id="305" r:id="rId3"/>
    <p:sldId id="306" r:id="rId4"/>
    <p:sldId id="296" r:id="rId5"/>
    <p:sldId id="310" r:id="rId6"/>
    <p:sldId id="309" r:id="rId7"/>
    <p:sldId id="290" r:id="rId8"/>
    <p:sldId id="280" r:id="rId9"/>
    <p:sldId id="291" r:id="rId10"/>
    <p:sldId id="282" r:id="rId11"/>
    <p:sldId id="284" r:id="rId12"/>
    <p:sldId id="285" r:id="rId13"/>
    <p:sldId id="292" r:id="rId14"/>
    <p:sldId id="286" r:id="rId15"/>
    <p:sldId id="287" r:id="rId16"/>
    <p:sldId id="264" r:id="rId17"/>
    <p:sldId id="294" r:id="rId18"/>
    <p:sldId id="267" r:id="rId19"/>
    <p:sldId id="288" r:id="rId20"/>
    <p:sldId id="289" r:id="rId21"/>
    <p:sldId id="295" r:id="rId22"/>
    <p:sldId id="276" r:id="rId23"/>
    <p:sldId id="260" r:id="rId24"/>
    <p:sldId id="261" r:id="rId25"/>
    <p:sldId id="262" r:id="rId26"/>
    <p:sldId id="263" r:id="rId27"/>
    <p:sldId id="268" r:id="rId28"/>
    <p:sldId id="274" r:id="rId29"/>
    <p:sldId id="277" r:id="rId30"/>
    <p:sldId id="269" r:id="rId31"/>
    <p:sldId id="270" r:id="rId32"/>
    <p:sldId id="271" r:id="rId33"/>
    <p:sldId id="272" r:id="rId34"/>
    <p:sldId id="273"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09D"/>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6D4FE-FB89-4C35-832D-6E013D435315}" v="530" dt="2023-07-03T14:14:39.130"/>
    <p1510:client id="{204A9EE0-E8D2-4865-8716-440408EF40D8}" v="242" dt="2023-07-03T11:57:42.870"/>
    <p1510:client id="{32A98985-C253-4EE0-AE80-FFFC36D568C9}" v="388" dt="2023-07-03T12:10:08.418"/>
    <p1510:client id="{3BDEAA83-CB20-46B0-BA25-75226FD74D97}" v="56" dt="2023-07-03T08:11:11.230"/>
    <p1510:client id="{4747F3C4-409D-4751-8924-4194EE17C0F6}" v="260" dt="2023-07-03T12:02:12.945"/>
    <p1510:client id="{7239A5A4-3C58-4FDF-A354-1A66BE617D97}" v="226" dt="2023-07-03T11:44:20.839"/>
    <p1510:client id="{8050DF19-0E07-45AF-8B50-F50C027C3A1D}" v="3289" dt="2023-07-03T11:01:19.011"/>
    <p1510:client id="{866D06AD-CD73-4AEB-B0A4-BF051F64500F}" v="168" dt="2023-07-03T12:21:01.335"/>
    <p1510:client id="{87B766C3-0130-4739-8ED7-F67369C75633}" v="229" dt="2023-07-03T09:19:35.677"/>
    <p1510:client id="{94EDC060-BBFB-4F19-B39E-5E331E8C8920}" v="1291" dt="2023-07-03T09:52:17.907"/>
    <p1510:client id="{A83E247B-143E-42B6-B481-29D6123D6969}" v="16" dt="2023-07-03T09:11:57.628"/>
    <p1510:client id="{A9395897-1402-4504-92F3-C3DBF768B3C9}" v="747" dt="2023-07-03T14:00:48.276"/>
    <p1510:client id="{AB91C3DC-965C-4BA3-8BBF-CE1C8D1E38BB}" v="564" dt="2023-07-03T10:16:12.287"/>
    <p1510:client id="{C2B5D6CE-68A7-4AD0-B295-3B6F7E91934B}" v="28" dt="2023-07-03T14:02:36.487"/>
    <p1510:client id="{DC74A771-EC36-4A53-B764-DF0CC324370E}" v="6" dt="2023-07-03T12:52:23.280"/>
    <p1510:client id="{F5AD067E-A0AD-41C4-A6BC-C4FFD4057385}" v="11" dt="2023-07-03T08:12:36.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8"/>
    <p:restoredTop sz="69808"/>
  </p:normalViewPr>
  <p:slideViewPr>
    <p:cSldViewPr snapToGrid="0">
      <p:cViewPr varScale="1">
        <p:scale>
          <a:sx n="127" d="100"/>
          <a:sy n="127" d="100"/>
        </p:scale>
        <p:origin x="2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pChg chg="del">
          <ac:chgData name="Keating, Stewart" userId="S::stewart.keating@justice.gov.uk::bc032034-3b85-4c39-9f98-c0b2bcdcde83" providerId="AD" clId="Web-{94EDC060-BBFB-4F19-B39E-5E331E8C8920}" dt="2023-07-03T09:32:27.010" v="264"/>
          <ac:spMkLst>
            <pc:docMk/>
            <pc:sldMk cId="3423724538" sldId="281"/>
            <ac:spMk id="9" creationId="{976E7976-BDD2-4CD2-BFC5-89FC0FF5019A}"/>
          </ac:spMkLst>
        </pc:spChg>
        <pc:spChg chg="del">
          <ac:chgData name="Keating, Stewart" userId="S::stewart.keating@justice.gov.uk::bc032034-3b85-4c39-9f98-c0b2bcdcde83" providerId="AD" clId="Web-{94EDC060-BBFB-4F19-B39E-5E331E8C8920}" dt="2023-07-03T09:31:17.759" v="250"/>
          <ac:spMkLst>
            <pc:docMk/>
            <pc:sldMk cId="3423724538" sldId="281"/>
            <ac:spMk id="10" creationId="{88C825E9-06F1-4162-A3E0-29E67523E3FC}"/>
          </ac:spMkLst>
        </pc:spChg>
        <pc:spChg chg="del mod">
          <ac:chgData name="Keating, Stewart" userId="S::stewart.keating@justice.gov.uk::bc032034-3b85-4c39-9f98-c0b2bcdcde83" providerId="AD" clId="Web-{94EDC060-BBFB-4F19-B39E-5E331E8C8920}" dt="2023-07-03T09:32:27.010" v="263"/>
          <ac:spMkLst>
            <pc:docMk/>
            <pc:sldMk cId="3423724538" sldId="281"/>
            <ac:spMk id="11" creationId="{03ACABB5-01C8-4F7B-B605-11C001909299}"/>
          </ac:spMkLst>
        </pc:spChg>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pChg chg="add del mod">
          <ac:chgData name="Keating, Stewart" userId="S::stewart.keating@justice.gov.uk::bc032034-3b85-4c39-9f98-c0b2bcdcde83" providerId="AD" clId="Web-{94EDC060-BBFB-4F19-B39E-5E331E8C8920}" dt="2023-07-03T09:50:12.092" v="811"/>
          <ac:spMkLst>
            <pc:docMk/>
            <pc:sldMk cId="2256473652" sldId="282"/>
            <ac:spMk id="5" creationId="{476D703C-14F9-F698-33D6-14F57362711A}"/>
          </ac:spMkLst>
        </pc:spChg>
        <pc:spChg chg="add del mod">
          <ac:chgData name="Keating, Stewart" userId="S::stewart.keating@justice.gov.uk::bc032034-3b85-4c39-9f98-c0b2bcdcde83" providerId="AD" clId="Web-{94EDC060-BBFB-4F19-B39E-5E331E8C8920}" dt="2023-07-03T09:50:19.045" v="812" actId="1076"/>
          <ac:spMkLst>
            <pc:docMk/>
            <pc:sldMk cId="2256473652" sldId="282"/>
            <ac:spMk id="6" creationId="{349F087B-6D87-E3BE-3828-402B0872361C}"/>
          </ac:spMkLst>
        </pc:spChg>
        <pc:spChg chg="mod">
          <ac:chgData name="Keating, Stewart" userId="S::stewart.keating@justice.gov.uk::bc032034-3b85-4c39-9f98-c0b2bcdcde83" providerId="AD" clId="Web-{94EDC060-BBFB-4F19-B39E-5E331E8C8920}" dt="2023-07-03T09:51:55.203" v="834" actId="20577"/>
          <ac:spMkLst>
            <pc:docMk/>
            <pc:sldMk cId="2256473652" sldId="282"/>
            <ac:spMk id="11" creationId="{E8E0DFD6-7AE8-491A-9E99-B20B82211543}"/>
          </ac:spMkLst>
        </pc:spChg>
      </pc:sldChg>
      <pc:sldChg chg="modSp">
        <pc:chgData name="Keating, Stewart" userId="S::stewart.keating@justice.gov.uk::bc032034-3b85-4c39-9f98-c0b2bcdcde83" providerId="AD" clId="Web-{94EDC060-BBFB-4F19-B39E-5E331E8C8920}" dt="2023-07-03T09:25:21.346" v="153" actId="20577"/>
        <pc:sldMkLst>
          <pc:docMk/>
          <pc:sldMk cId="539897124" sldId="290"/>
        </pc:sldMkLst>
        <pc:spChg chg="mod">
          <ac:chgData name="Keating, Stewart" userId="S::stewart.keating@justice.gov.uk::bc032034-3b85-4c39-9f98-c0b2bcdcde83" providerId="AD" clId="Web-{94EDC060-BBFB-4F19-B39E-5E331E8C8920}" dt="2023-07-03T09:25:21.346" v="153" actId="20577"/>
          <ac:spMkLst>
            <pc:docMk/>
            <pc:sldMk cId="539897124" sldId="290"/>
            <ac:spMk id="3" creationId="{319E56C9-C99B-82BB-D88E-BB92C0ADA424}"/>
          </ac:spMkLst>
        </pc:spChg>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pChg chg="add mod">
          <ac:chgData name="Keating, Stewart" userId="S::stewart.keating@justice.gov.uk::bc032034-3b85-4c39-9f98-c0b2bcdcde83" providerId="AD" clId="Web-{94EDC060-BBFB-4F19-B39E-5E331E8C8920}" dt="2023-07-03T09:35:40.279" v="288" actId="1076"/>
          <ac:spMkLst>
            <pc:docMk/>
            <pc:sldMk cId="2358147071" sldId="291"/>
            <ac:spMk id="2" creationId="{480F0727-BDE3-AE3B-A76D-FA02F22C396F}"/>
          </ac:spMkLst>
        </pc:spChg>
        <pc:spChg chg="add mod">
          <ac:chgData name="Keating, Stewart" userId="S::stewart.keating@justice.gov.uk::bc032034-3b85-4c39-9f98-c0b2bcdcde83" providerId="AD" clId="Web-{94EDC060-BBFB-4F19-B39E-5E331E8C8920}" dt="2023-07-03T09:32:09.338" v="260" actId="14100"/>
          <ac:spMkLst>
            <pc:docMk/>
            <pc:sldMk cId="2358147071" sldId="291"/>
            <ac:spMk id="3" creationId="{CFB9DE2E-C3ED-6CD9-185C-19D91465B51F}"/>
          </ac:spMkLst>
        </pc:spChg>
        <pc:spChg chg="add">
          <ac:chgData name="Keating, Stewart" userId="S::stewart.keating@justice.gov.uk::bc032034-3b85-4c39-9f98-c0b2bcdcde83" providerId="AD" clId="Web-{94EDC060-BBFB-4F19-B39E-5E331E8C8920}" dt="2023-07-03T09:33:50.777" v="276"/>
          <ac:spMkLst>
            <pc:docMk/>
            <pc:sldMk cId="2358147071" sldId="291"/>
            <ac:spMk id="4" creationId="{9FC788A1-9525-6A9B-E492-801845525602}"/>
          </ac:spMkLst>
        </pc:spChg>
        <pc:spChg chg="add mod">
          <ac:chgData name="Keating, Stewart" userId="S::stewart.keating@justice.gov.uk::bc032034-3b85-4c39-9f98-c0b2bcdcde83" providerId="AD" clId="Web-{94EDC060-BBFB-4F19-B39E-5E331E8C8920}" dt="2023-07-03T09:52:17.219" v="840" actId="20577"/>
          <ac:spMkLst>
            <pc:docMk/>
            <pc:sldMk cId="2358147071" sldId="291"/>
            <ac:spMk id="5" creationId="{97BF4C1D-200A-3145-DBA2-875E29874961}"/>
          </ac:spMkLst>
        </pc:spChg>
        <pc:spChg chg="add mod">
          <ac:chgData name="Keating, Stewart" userId="S::stewart.keating@justice.gov.uk::bc032034-3b85-4c39-9f98-c0b2bcdcde83" providerId="AD" clId="Web-{94EDC060-BBFB-4F19-B39E-5E331E8C8920}" dt="2023-07-03T09:37:20.281" v="410" actId="1076"/>
          <ac:spMkLst>
            <pc:docMk/>
            <pc:sldMk cId="2358147071" sldId="291"/>
            <ac:spMk id="6" creationId="{C13B2774-FF79-BC17-E462-5EA0312C5A44}"/>
          </ac:spMkLst>
        </pc:spChg>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pChg chg="add del mod">
          <ac:chgData name="Keating, Stewart" userId="S::stewart.keating@justice.gov.uk::bc032034-3b85-4c39-9f98-c0b2bcdcde83" providerId="AD" clId="Web-{94EDC060-BBFB-4F19-B39E-5E331E8C8920}" dt="2023-07-03T09:33:48.277" v="275"/>
          <ac:spMkLst>
            <pc:docMk/>
            <pc:sldMk cId="3995862692" sldId="292"/>
            <ac:spMk id="4" creationId="{D3BBEA54-E468-1C2E-B219-D29E6CC37934}"/>
          </ac:spMkLst>
        </pc:spChg>
        <pc:spChg chg="add del mod">
          <ac:chgData name="Keating, Stewart" userId="S::stewart.keating@justice.gov.uk::bc032034-3b85-4c39-9f98-c0b2bcdcde83" providerId="AD" clId="Web-{94EDC060-BBFB-4F19-B39E-5E331E8C8920}" dt="2023-07-03T09:34:05.668" v="277"/>
          <ac:spMkLst>
            <pc:docMk/>
            <pc:sldMk cId="3995862692" sldId="292"/>
            <ac:spMk id="5" creationId="{5D464002-D1E6-BBAF-628E-4D64A2AC060F}"/>
          </ac:spMkLst>
        </pc:spChg>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pChg chg="mod">
          <ac:chgData name="Keating, Stewart" userId="S::stewart.keating@justice.gov.uk::bc032034-3b85-4c39-9f98-c0b2bcdcde83" providerId="AD" clId="Web-{C2B5D6CE-68A7-4AD0-B295-3B6F7E91934B}" dt="2023-07-03T14:02:36.487" v="13" actId="20577"/>
          <ac:spMkLst>
            <pc:docMk/>
            <pc:sldMk cId="666643154" sldId="284"/>
            <ac:spMk id="2" creationId="{F15479FA-4A0C-B092-3595-3965463DB8BC}"/>
          </ac:spMkLst>
        </pc:spChg>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pChg chg="mod ord">
          <ac:chgData name="Keating, Stewart" userId="S::stewart.keating@justice.gov.uk::bc032034-3b85-4c39-9f98-c0b2bcdcde83" providerId="AD" clId="Web-{7239A5A4-3C58-4FDF-A354-1A66BE617D97}" dt="2023-07-03T11:41:40.225" v="12" actId="1076"/>
          <ac:spMkLst>
            <pc:docMk/>
            <pc:sldMk cId="2690309308" sldId="274"/>
            <ac:spMk id="2" creationId="{492167A0-D444-8401-311B-78A2CECCCCA1}"/>
          </ac:spMkLst>
        </pc:spChg>
        <pc:spChg chg="mod">
          <ac:chgData name="Keating, Stewart" userId="S::stewart.keating@justice.gov.uk::bc032034-3b85-4c39-9f98-c0b2bcdcde83" providerId="AD" clId="Web-{7239A5A4-3C58-4FDF-A354-1A66BE617D97}" dt="2023-07-03T11:42:40.695" v="60" actId="20577"/>
          <ac:spMkLst>
            <pc:docMk/>
            <pc:sldMk cId="2690309308" sldId="274"/>
            <ac:spMk id="5" creationId="{C1BA7A40-782F-4A2A-9328-ADC0DAF9EB35}"/>
          </ac:spMkLst>
        </pc:spChg>
        <pc:spChg chg="add mod">
          <ac:chgData name="Keating, Stewart" userId="S::stewart.keating@justice.gov.uk::bc032034-3b85-4c39-9f98-c0b2bcdcde83" providerId="AD" clId="Web-{7239A5A4-3C58-4FDF-A354-1A66BE617D97}" dt="2023-07-03T11:44:20.839" v="126" actId="1076"/>
          <ac:spMkLst>
            <pc:docMk/>
            <pc:sldMk cId="2690309308" sldId="274"/>
            <ac:spMk id="6" creationId="{E3907E1C-A7FD-CD19-213A-CA621169B095}"/>
          </ac:spMkLst>
        </pc:spChg>
        <pc:picChg chg="del">
          <ac:chgData name="Keating, Stewart" userId="S::stewart.keating@justice.gov.uk::bc032034-3b85-4c39-9f98-c0b2bcdcde83" providerId="AD" clId="Web-{7239A5A4-3C58-4FDF-A354-1A66BE617D97}" dt="2023-07-03T11:37:15.811" v="1"/>
          <ac:picMkLst>
            <pc:docMk/>
            <pc:sldMk cId="2690309308" sldId="274"/>
            <ac:picMk id="3" creationId="{CDA6AF2A-5A4B-A811-36ED-C60F428B864D}"/>
          </ac:picMkLst>
        </pc:picChg>
        <pc:picChg chg="add mod ord">
          <ac:chgData name="Keating, Stewart" userId="S::stewart.keating@justice.gov.uk::bc032034-3b85-4c39-9f98-c0b2bcdcde83" providerId="AD" clId="Web-{7239A5A4-3C58-4FDF-A354-1A66BE617D97}" dt="2023-07-03T11:41:06.802" v="8" actId="14100"/>
          <ac:picMkLst>
            <pc:docMk/>
            <pc:sldMk cId="2690309308" sldId="274"/>
            <ac:picMk id="4" creationId="{E505EC54-F19A-5BE5-DAA3-7F68C212E780}"/>
          </ac:picMkLst>
        </pc:picChg>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pChg chg="add mod">
          <ac:chgData name="Keating, Stewart" userId="S::stewart.keating@justice.gov.uk::bc032034-3b85-4c39-9f98-c0b2bcdcde83" providerId="AD" clId="Web-{EBDF6FD3-7EF6-4F45-8A0B-91CEF196526D}" dt="2023-06-29T13:28:10.447" v="22" actId="1076"/>
          <ac:spMkLst>
            <pc:docMk/>
            <pc:sldMk cId="3769825437" sldId="260"/>
            <ac:spMk id="4" creationId="{91D9BD4D-1A12-E7AA-BE55-7258856588B6}"/>
          </ac:spMkLst>
        </pc:spChg>
        <pc:spChg chg="mod">
          <ac:chgData name="Keating, Stewart" userId="S::stewart.keating@justice.gov.uk::bc032034-3b85-4c39-9f98-c0b2bcdcde83" providerId="AD" clId="Web-{EBDF6FD3-7EF6-4F45-8A0B-91CEF196526D}" dt="2023-06-29T13:27:43.274" v="15" actId="20577"/>
          <ac:spMkLst>
            <pc:docMk/>
            <pc:sldMk cId="3769825437" sldId="260"/>
            <ac:spMk id="6" creationId="{41FA3B2C-4E24-4BDF-A903-A615332EF8AA}"/>
          </ac:spMkLst>
        </pc:spChg>
      </pc:sldChg>
      <pc:sldChg chg="modSp">
        <pc:chgData name="Keating, Stewart" userId="S::stewart.keating@justice.gov.uk::bc032034-3b85-4c39-9f98-c0b2bcdcde83" providerId="AD" clId="Web-{EBDF6FD3-7EF6-4F45-8A0B-91CEF196526D}" dt="2023-06-29T13:25:42.271" v="0" actId="14100"/>
        <pc:sldMkLst>
          <pc:docMk/>
          <pc:sldMk cId="1014391332" sldId="268"/>
        </pc:sldMkLst>
        <pc:spChg chg="mod">
          <ac:chgData name="Keating, Stewart" userId="S::stewart.keating@justice.gov.uk::bc032034-3b85-4c39-9f98-c0b2bcdcde83" providerId="AD" clId="Web-{EBDF6FD3-7EF6-4F45-8A0B-91CEF196526D}" dt="2023-06-29T13:25:42.271" v="0" actId="14100"/>
          <ac:spMkLst>
            <pc:docMk/>
            <pc:sldMk cId="1014391332" sldId="268"/>
            <ac:spMk id="5" creationId="{C1BA7A40-782F-4A2A-9328-ADC0DAF9EB35}"/>
          </ac:spMkLst>
        </pc:spChg>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pChg chg="mod">
          <ac:chgData name="Ison, Graham" userId="ac16118c-999a-4a17-b03f-82145771d116" providerId="ADAL" clId="{57C470AE-14A9-0A4D-BFC5-FE1D77EEBF41}" dt="2023-06-29T12:28:06.111" v="295" actId="1076"/>
          <ac:spMkLst>
            <pc:docMk/>
            <pc:sldMk cId="3295109557" sldId="262"/>
            <ac:spMk id="4" creationId="{0980CE1F-27A2-8794-B62F-B3702DE97AA1}"/>
          </ac:spMkLst>
        </pc:spChg>
        <pc:spChg chg="add del">
          <ac:chgData name="Ison, Graham" userId="ac16118c-999a-4a17-b03f-82145771d116" providerId="ADAL" clId="{57C470AE-14A9-0A4D-BFC5-FE1D77EEBF41}" dt="2023-06-29T11:57:21.205" v="14" actId="22"/>
          <ac:spMkLst>
            <pc:docMk/>
            <pc:sldMk cId="3295109557" sldId="262"/>
            <ac:spMk id="6" creationId="{21549EB1-FDA6-B758-595B-C9C323FC4F7C}"/>
          </ac:spMkLst>
        </pc:spChg>
        <pc:spChg chg="add del mod">
          <ac:chgData name="Ison, Graham" userId="ac16118c-999a-4a17-b03f-82145771d116" providerId="ADAL" clId="{57C470AE-14A9-0A4D-BFC5-FE1D77EEBF41}" dt="2023-06-29T12:23:29.628" v="270" actId="478"/>
          <ac:spMkLst>
            <pc:docMk/>
            <pc:sldMk cId="3295109557" sldId="262"/>
            <ac:spMk id="7" creationId="{A745359B-E1A2-79CE-A2BE-1DCFDF629147}"/>
          </ac:spMkLst>
        </pc:spChg>
        <pc:spChg chg="mod">
          <ac:chgData name="Ison, Graham" userId="ac16118c-999a-4a17-b03f-82145771d116" providerId="ADAL" clId="{57C470AE-14A9-0A4D-BFC5-FE1D77EEBF41}" dt="2023-06-29T12:26:45.853" v="292" actId="20577"/>
          <ac:spMkLst>
            <pc:docMk/>
            <pc:sldMk cId="3295109557" sldId="262"/>
            <ac:spMk id="10" creationId="{BA5266CD-04C4-48EC-967F-24312633C621}"/>
          </ac:spMkLst>
        </pc:spChg>
        <pc:spChg chg="add del mod">
          <ac:chgData name="Ison, Graham" userId="ac16118c-999a-4a17-b03f-82145771d116" providerId="ADAL" clId="{57C470AE-14A9-0A4D-BFC5-FE1D77EEBF41}" dt="2023-06-29T12:03:37.724" v="83" actId="21"/>
          <ac:spMkLst>
            <pc:docMk/>
            <pc:sldMk cId="3295109557" sldId="262"/>
            <ac:spMk id="11" creationId="{326034C9-02E4-5E8D-C19E-AEF33E2236A3}"/>
          </ac:spMkLst>
        </pc:spChg>
        <pc:spChg chg="del mod topLvl">
          <ac:chgData name="Ison, Graham" userId="ac16118c-999a-4a17-b03f-82145771d116" providerId="ADAL" clId="{57C470AE-14A9-0A4D-BFC5-FE1D77EEBF41}" dt="2023-06-29T12:06:21.464" v="103" actId="478"/>
          <ac:spMkLst>
            <pc:docMk/>
            <pc:sldMk cId="3295109557" sldId="262"/>
            <ac:spMk id="15" creationId="{891351EC-6B91-FB8E-C006-82081ED61250}"/>
          </ac:spMkLst>
        </pc:spChg>
        <pc:spChg chg="mod">
          <ac:chgData name="Ison, Graham" userId="ac16118c-999a-4a17-b03f-82145771d116" providerId="ADAL" clId="{57C470AE-14A9-0A4D-BFC5-FE1D77EEBF41}" dt="2023-06-29T12:03:45.638" v="84"/>
          <ac:spMkLst>
            <pc:docMk/>
            <pc:sldMk cId="3295109557" sldId="262"/>
            <ac:spMk id="16" creationId="{A7A093A3-1369-99A6-CC2E-1CBD798B4187}"/>
          </ac:spMkLst>
        </pc:spChg>
        <pc:spChg chg="mod">
          <ac:chgData name="Ison, Graham" userId="ac16118c-999a-4a17-b03f-82145771d116" providerId="ADAL" clId="{57C470AE-14A9-0A4D-BFC5-FE1D77EEBF41}" dt="2023-06-29T12:24:48.803" v="280" actId="1076"/>
          <ac:spMkLst>
            <pc:docMk/>
            <pc:sldMk cId="3295109557" sldId="262"/>
            <ac:spMk id="17" creationId="{FEC73385-3EBC-3CD5-C9F8-C9FCF7859DEA}"/>
          </ac:spMkLst>
        </pc:spChg>
        <pc:spChg chg="mod">
          <ac:chgData name="Ison, Graham" userId="ac16118c-999a-4a17-b03f-82145771d116" providerId="ADAL" clId="{57C470AE-14A9-0A4D-BFC5-FE1D77EEBF41}" dt="2023-06-29T12:15:34.114" v="180" actId="1076"/>
          <ac:spMkLst>
            <pc:docMk/>
            <pc:sldMk cId="3295109557" sldId="262"/>
            <ac:spMk id="18" creationId="{78D65BFA-1CD5-FCDB-1C65-134266AC694A}"/>
          </ac:spMkLst>
        </pc:spChg>
        <pc:spChg chg="mod">
          <ac:chgData name="Ison, Graham" userId="ac16118c-999a-4a17-b03f-82145771d116" providerId="ADAL" clId="{57C470AE-14A9-0A4D-BFC5-FE1D77EEBF41}" dt="2023-06-29T12:24:54.620" v="281" actId="1076"/>
          <ac:spMkLst>
            <pc:docMk/>
            <pc:sldMk cId="3295109557" sldId="262"/>
            <ac:spMk id="19" creationId="{2BADDA7E-67D4-06DC-7EDF-DCDDC38ED718}"/>
          </ac:spMkLst>
        </pc:spChg>
        <pc:spChg chg="add del mod">
          <ac:chgData name="Ison, Graham" userId="ac16118c-999a-4a17-b03f-82145771d116" providerId="ADAL" clId="{57C470AE-14A9-0A4D-BFC5-FE1D77EEBF41}" dt="2023-06-29T12:08:22.973" v="134" actId="478"/>
          <ac:spMkLst>
            <pc:docMk/>
            <pc:sldMk cId="3295109557" sldId="262"/>
            <ac:spMk id="20" creationId="{0D88D35A-DB7F-3628-066D-41CC26F2DFEC}"/>
          </ac:spMkLst>
        </pc:spChg>
        <pc:spChg chg="del mod">
          <ac:chgData name="Ison, Graham" userId="ac16118c-999a-4a17-b03f-82145771d116" providerId="ADAL" clId="{57C470AE-14A9-0A4D-BFC5-FE1D77EEBF41}" dt="2023-06-29T12:07:23.367" v="116" actId="478"/>
          <ac:spMkLst>
            <pc:docMk/>
            <pc:sldMk cId="3295109557" sldId="262"/>
            <ac:spMk id="21" creationId="{9C2FA883-3C9C-6A8C-6BE1-F8600E5340D5}"/>
          </ac:spMkLst>
        </pc:spChg>
        <pc:spChg chg="del mod">
          <ac:chgData name="Ison, Graham" userId="ac16118c-999a-4a17-b03f-82145771d116" providerId="ADAL" clId="{57C470AE-14A9-0A4D-BFC5-FE1D77EEBF41}" dt="2023-06-29T12:07:25.321" v="117" actId="478"/>
          <ac:spMkLst>
            <pc:docMk/>
            <pc:sldMk cId="3295109557" sldId="262"/>
            <ac:spMk id="23" creationId="{11525BBB-26FB-3D83-BD8C-C7A6350AF63A}"/>
          </ac:spMkLst>
        </pc:spChg>
        <pc:spChg chg="del mod">
          <ac:chgData name="Ison, Graham" userId="ac16118c-999a-4a17-b03f-82145771d116" providerId="ADAL" clId="{57C470AE-14A9-0A4D-BFC5-FE1D77EEBF41}" dt="2023-06-29T12:07:27.552" v="118" actId="478"/>
          <ac:spMkLst>
            <pc:docMk/>
            <pc:sldMk cId="3295109557" sldId="262"/>
            <ac:spMk id="24" creationId="{915D0964-8242-BD5E-79F7-42AD7C99345C}"/>
          </ac:spMkLst>
        </pc:spChg>
        <pc:spChg chg="mod">
          <ac:chgData name="Ison, Graham" userId="ac16118c-999a-4a17-b03f-82145771d116" providerId="ADAL" clId="{57C470AE-14A9-0A4D-BFC5-FE1D77EEBF41}" dt="2023-06-29T12:25:00.036" v="282" actId="1076"/>
          <ac:spMkLst>
            <pc:docMk/>
            <pc:sldMk cId="3295109557" sldId="262"/>
            <ac:spMk id="27" creationId="{8B7A44E5-18DC-2177-EC05-1891416F1925}"/>
          </ac:spMkLst>
        </pc:spChg>
        <pc:spChg chg="del mod">
          <ac:chgData name="Ison, Graham" userId="ac16118c-999a-4a17-b03f-82145771d116" providerId="ADAL" clId="{57C470AE-14A9-0A4D-BFC5-FE1D77EEBF41}" dt="2023-06-29T12:06:36.743" v="107" actId="478"/>
          <ac:spMkLst>
            <pc:docMk/>
            <pc:sldMk cId="3295109557" sldId="262"/>
            <ac:spMk id="28" creationId="{029E30C8-885D-C21F-C9E8-FC6BEB090BAF}"/>
          </ac:spMkLst>
        </pc:spChg>
        <pc:spChg chg="mod">
          <ac:chgData name="Ison, Graham" userId="ac16118c-999a-4a17-b03f-82145771d116" providerId="ADAL" clId="{57C470AE-14A9-0A4D-BFC5-FE1D77EEBF41}" dt="2023-06-29T12:25:32.442" v="286" actId="1076"/>
          <ac:spMkLst>
            <pc:docMk/>
            <pc:sldMk cId="3295109557" sldId="262"/>
            <ac:spMk id="29" creationId="{9FCD531B-D0BF-43FA-1E78-55BB2A0C01C9}"/>
          </ac:spMkLst>
        </pc:spChg>
        <pc:spChg chg="mod">
          <ac:chgData name="Ison, Graham" userId="ac16118c-999a-4a17-b03f-82145771d116" providerId="ADAL" clId="{57C470AE-14A9-0A4D-BFC5-FE1D77EEBF41}" dt="2023-06-29T12:25:28.447" v="285" actId="1076"/>
          <ac:spMkLst>
            <pc:docMk/>
            <pc:sldMk cId="3295109557" sldId="262"/>
            <ac:spMk id="30" creationId="{0FC22C77-A061-C633-33C6-75255527E5E4}"/>
          </ac:spMkLst>
        </pc:spChg>
        <pc:spChg chg="mod">
          <ac:chgData name="Ison, Graham" userId="ac16118c-999a-4a17-b03f-82145771d116" providerId="ADAL" clId="{57C470AE-14A9-0A4D-BFC5-FE1D77EEBF41}" dt="2023-06-29T12:25:37.402" v="287" actId="1076"/>
          <ac:spMkLst>
            <pc:docMk/>
            <pc:sldMk cId="3295109557" sldId="262"/>
            <ac:spMk id="31" creationId="{F5870648-C3AD-4D5E-B19F-089D409D341B}"/>
          </ac:spMkLst>
        </pc:spChg>
        <pc:spChg chg="mod">
          <ac:chgData name="Ison, Graham" userId="ac16118c-999a-4a17-b03f-82145771d116" providerId="ADAL" clId="{57C470AE-14A9-0A4D-BFC5-FE1D77EEBF41}" dt="2023-06-29T12:25:42.976" v="288" actId="1076"/>
          <ac:spMkLst>
            <pc:docMk/>
            <pc:sldMk cId="3295109557" sldId="262"/>
            <ac:spMk id="32" creationId="{FC533BF4-8B9B-3CD8-4692-2EF7C79D1341}"/>
          </ac:spMkLst>
        </pc:spChg>
        <pc:spChg chg="mod">
          <ac:chgData name="Ison, Graham" userId="ac16118c-999a-4a17-b03f-82145771d116" providerId="ADAL" clId="{57C470AE-14A9-0A4D-BFC5-FE1D77EEBF41}" dt="2023-06-29T12:26:12.097" v="290" actId="1076"/>
          <ac:spMkLst>
            <pc:docMk/>
            <pc:sldMk cId="3295109557" sldId="262"/>
            <ac:spMk id="33" creationId="{E6238F7A-A581-F013-762D-BDCC473F9703}"/>
          </ac:spMkLst>
        </pc:spChg>
        <pc:spChg chg="del mod">
          <ac:chgData name="Ison, Graham" userId="ac16118c-999a-4a17-b03f-82145771d116" providerId="ADAL" clId="{57C470AE-14A9-0A4D-BFC5-FE1D77EEBF41}" dt="2023-06-29T12:06:17.286" v="101" actId="478"/>
          <ac:spMkLst>
            <pc:docMk/>
            <pc:sldMk cId="3295109557" sldId="262"/>
            <ac:spMk id="34" creationId="{EA15A321-B11E-8AAF-FC04-AE3C8485347C}"/>
          </ac:spMkLst>
        </pc:spChg>
        <pc:spChg chg="del mod">
          <ac:chgData name="Ison, Graham" userId="ac16118c-999a-4a17-b03f-82145771d116" providerId="ADAL" clId="{57C470AE-14A9-0A4D-BFC5-FE1D77EEBF41}" dt="2023-06-29T12:07:57.936" v="129" actId="478"/>
          <ac:spMkLst>
            <pc:docMk/>
            <pc:sldMk cId="3295109557" sldId="262"/>
            <ac:spMk id="35" creationId="{469A5414-FF09-3039-7AD5-7528F5656F6D}"/>
          </ac:spMkLst>
        </pc:spChg>
        <pc:spChg chg="del mod">
          <ac:chgData name="Ison, Graham" userId="ac16118c-999a-4a17-b03f-82145771d116" providerId="ADAL" clId="{57C470AE-14A9-0A4D-BFC5-FE1D77EEBF41}" dt="2023-06-29T12:08:00.416" v="130" actId="478"/>
          <ac:spMkLst>
            <pc:docMk/>
            <pc:sldMk cId="3295109557" sldId="262"/>
            <ac:spMk id="36" creationId="{5FBBD550-3B6F-2027-E8D8-13706974438E}"/>
          </ac:spMkLst>
        </pc:spChg>
        <pc:spChg chg="del mod">
          <ac:chgData name="Ison, Graham" userId="ac16118c-999a-4a17-b03f-82145771d116" providerId="ADAL" clId="{57C470AE-14A9-0A4D-BFC5-FE1D77EEBF41}" dt="2023-06-29T12:06:39.255" v="108" actId="478"/>
          <ac:spMkLst>
            <pc:docMk/>
            <pc:sldMk cId="3295109557" sldId="262"/>
            <ac:spMk id="39" creationId="{86BB0516-94FE-5CE6-9BA1-6594470609A4}"/>
          </ac:spMkLst>
        </pc:spChg>
        <pc:spChg chg="del mod">
          <ac:chgData name="Ison, Graham" userId="ac16118c-999a-4a17-b03f-82145771d116" providerId="ADAL" clId="{57C470AE-14A9-0A4D-BFC5-FE1D77EEBF41}" dt="2023-06-29T12:06:33.957" v="106" actId="478"/>
          <ac:spMkLst>
            <pc:docMk/>
            <pc:sldMk cId="3295109557" sldId="262"/>
            <ac:spMk id="40" creationId="{8CF1E821-4FF8-B834-249D-5824B983F2D2}"/>
          </ac:spMkLst>
        </pc:spChg>
        <pc:spChg chg="del mod">
          <ac:chgData name="Ison, Graham" userId="ac16118c-999a-4a17-b03f-82145771d116" providerId="ADAL" clId="{57C470AE-14A9-0A4D-BFC5-FE1D77EEBF41}" dt="2023-06-29T12:06:28.896" v="104" actId="478"/>
          <ac:spMkLst>
            <pc:docMk/>
            <pc:sldMk cId="3295109557" sldId="262"/>
            <ac:spMk id="41" creationId="{8625EF6C-537C-CBD7-C12F-C31AE0E9D7C3}"/>
          </ac:spMkLst>
        </pc:spChg>
        <pc:spChg chg="del mod">
          <ac:chgData name="Ison, Graham" userId="ac16118c-999a-4a17-b03f-82145771d116" providerId="ADAL" clId="{57C470AE-14A9-0A4D-BFC5-FE1D77EEBF41}" dt="2023-06-29T12:06:31.335" v="105" actId="478"/>
          <ac:spMkLst>
            <pc:docMk/>
            <pc:sldMk cId="3295109557" sldId="262"/>
            <ac:spMk id="42" creationId="{C23051CB-4990-0CC2-FD24-7C6348D02402}"/>
          </ac:spMkLst>
        </pc:spChg>
        <pc:spChg chg="del mod">
          <ac:chgData name="Ison, Graham" userId="ac16118c-999a-4a17-b03f-82145771d116" providerId="ADAL" clId="{57C470AE-14A9-0A4D-BFC5-FE1D77EEBF41}" dt="2023-06-29T12:06:19.135" v="102" actId="478"/>
          <ac:spMkLst>
            <pc:docMk/>
            <pc:sldMk cId="3295109557" sldId="262"/>
            <ac:spMk id="43" creationId="{8B941379-B50C-8A68-8C6F-63BB478D25CE}"/>
          </ac:spMkLst>
        </pc:spChg>
        <pc:spChg chg="del mod">
          <ac:chgData name="Ison, Graham" userId="ac16118c-999a-4a17-b03f-82145771d116" providerId="ADAL" clId="{57C470AE-14A9-0A4D-BFC5-FE1D77EEBF41}" dt="2023-06-29T12:06:53.673" v="112" actId="478"/>
          <ac:spMkLst>
            <pc:docMk/>
            <pc:sldMk cId="3295109557" sldId="262"/>
            <ac:spMk id="44" creationId="{C7D5B947-EB09-3D17-17EA-DA7D5389BDC6}"/>
          </ac:spMkLst>
        </pc:spChg>
        <pc:spChg chg="del mod">
          <ac:chgData name="Ison, Graham" userId="ac16118c-999a-4a17-b03f-82145771d116" providerId="ADAL" clId="{57C470AE-14A9-0A4D-BFC5-FE1D77EEBF41}" dt="2023-06-29T12:06:44.481" v="109" actId="478"/>
          <ac:spMkLst>
            <pc:docMk/>
            <pc:sldMk cId="3295109557" sldId="262"/>
            <ac:spMk id="45" creationId="{8EAFB054-E675-53B1-5E10-0AC6744A4091}"/>
          </ac:spMkLst>
        </pc:spChg>
        <pc:spChg chg="del mod">
          <ac:chgData name="Ison, Graham" userId="ac16118c-999a-4a17-b03f-82145771d116" providerId="ADAL" clId="{57C470AE-14A9-0A4D-BFC5-FE1D77EEBF41}" dt="2023-06-29T12:06:59.818" v="114" actId="478"/>
          <ac:spMkLst>
            <pc:docMk/>
            <pc:sldMk cId="3295109557" sldId="262"/>
            <ac:spMk id="46" creationId="{BF1CEF2F-51E5-667C-3B8B-C64DC5F17FE5}"/>
          </ac:spMkLst>
        </pc:spChg>
        <pc:spChg chg="del mod">
          <ac:chgData name="Ison, Graham" userId="ac16118c-999a-4a17-b03f-82145771d116" providerId="ADAL" clId="{57C470AE-14A9-0A4D-BFC5-FE1D77EEBF41}" dt="2023-06-29T12:06:56.727" v="113" actId="478"/>
          <ac:spMkLst>
            <pc:docMk/>
            <pc:sldMk cId="3295109557" sldId="262"/>
            <ac:spMk id="47" creationId="{6ABC1D37-9BB7-4ABA-0D62-D0FE9B71ACE4}"/>
          </ac:spMkLst>
        </pc:spChg>
        <pc:spChg chg="del mod">
          <ac:chgData name="Ison, Graham" userId="ac16118c-999a-4a17-b03f-82145771d116" providerId="ADAL" clId="{57C470AE-14A9-0A4D-BFC5-FE1D77EEBF41}" dt="2023-06-29T12:07:06.329" v="115" actId="478"/>
          <ac:spMkLst>
            <pc:docMk/>
            <pc:sldMk cId="3295109557" sldId="262"/>
            <ac:spMk id="48" creationId="{C542499B-B748-48FA-1036-A3D1E252A911}"/>
          </ac:spMkLst>
        </pc:spChg>
        <pc:spChg chg="del mod">
          <ac:chgData name="Ison, Graham" userId="ac16118c-999a-4a17-b03f-82145771d116" providerId="ADAL" clId="{57C470AE-14A9-0A4D-BFC5-FE1D77EEBF41}" dt="2023-06-29T12:07:48.535" v="126" actId="478"/>
          <ac:spMkLst>
            <pc:docMk/>
            <pc:sldMk cId="3295109557" sldId="262"/>
            <ac:spMk id="52" creationId="{DB8E4494-DF42-5645-D5DD-EFC1EB0125E3}"/>
          </ac:spMkLst>
        </pc:spChg>
        <pc:spChg chg="del mod">
          <ac:chgData name="Ison, Graham" userId="ac16118c-999a-4a17-b03f-82145771d116" providerId="ADAL" clId="{57C470AE-14A9-0A4D-BFC5-FE1D77EEBF41}" dt="2023-06-29T12:07:40.296" v="123" actId="478"/>
          <ac:spMkLst>
            <pc:docMk/>
            <pc:sldMk cId="3295109557" sldId="262"/>
            <ac:spMk id="56" creationId="{F47DE6D9-55C9-E030-B976-66396F629F66}"/>
          </ac:spMkLst>
        </pc:spChg>
        <pc:grpChg chg="add del mod">
          <ac:chgData name="Ison, Graham" userId="ac16118c-999a-4a17-b03f-82145771d116" providerId="ADAL" clId="{57C470AE-14A9-0A4D-BFC5-FE1D77EEBF41}" dt="2023-06-29T12:06:21.464" v="103" actId="478"/>
          <ac:grpSpMkLst>
            <pc:docMk/>
            <pc:sldMk cId="3295109557" sldId="262"/>
            <ac:grpSpMk id="13" creationId="{E29A3B9C-D9DA-CAB7-9FBE-F8C67639F362}"/>
          </ac:grpSpMkLst>
        </pc:grpChg>
        <pc:grpChg chg="add del mod topLvl">
          <ac:chgData name="Ison, Graham" userId="ac16118c-999a-4a17-b03f-82145771d116" providerId="ADAL" clId="{57C470AE-14A9-0A4D-BFC5-FE1D77EEBF41}" dt="2023-06-29T12:27:18.630" v="294" actId="1076"/>
          <ac:grpSpMkLst>
            <pc:docMk/>
            <pc:sldMk cId="3295109557" sldId="262"/>
            <ac:grpSpMk id="14" creationId="{D7FEE3DA-2740-C187-887E-AC54C1CE8BA7}"/>
          </ac:grpSpMkLst>
        </pc:grpChg>
        <pc:grpChg chg="del mod">
          <ac:chgData name="Ison, Graham" userId="ac16118c-999a-4a17-b03f-82145771d116" providerId="ADAL" clId="{57C470AE-14A9-0A4D-BFC5-FE1D77EEBF41}" dt="2023-06-29T12:07:33.786" v="120" actId="478"/>
          <ac:grpSpMkLst>
            <pc:docMk/>
            <pc:sldMk cId="3295109557" sldId="262"/>
            <ac:grpSpMk id="22" creationId="{8C1CC1FE-E17B-54B1-7860-F2F873E518B2}"/>
          </ac:grpSpMkLst>
        </pc:grpChg>
        <pc:grpChg chg="del mod">
          <ac:chgData name="Ison, Graham" userId="ac16118c-999a-4a17-b03f-82145771d116" providerId="ADAL" clId="{57C470AE-14A9-0A4D-BFC5-FE1D77EEBF41}" dt="2023-06-29T12:07:46.368" v="125" actId="478"/>
          <ac:grpSpMkLst>
            <pc:docMk/>
            <pc:sldMk cId="3295109557" sldId="262"/>
            <ac:grpSpMk id="25" creationId="{D26E32B2-CACF-6F13-0EB5-0ADD6874BA31}"/>
          </ac:grpSpMkLst>
        </pc:grpChg>
        <pc:grpChg chg="del mod">
          <ac:chgData name="Ison, Graham" userId="ac16118c-999a-4a17-b03f-82145771d116" providerId="ADAL" clId="{57C470AE-14A9-0A4D-BFC5-FE1D77EEBF41}" dt="2023-06-29T12:07:06.329" v="115" actId="478"/>
          <ac:grpSpMkLst>
            <pc:docMk/>
            <pc:sldMk cId="3295109557" sldId="262"/>
            <ac:grpSpMk id="26" creationId="{0B11C4F1-46C6-4C91-F62A-4546E36A28FB}"/>
          </ac:grpSpMkLst>
        </pc:grpChg>
        <pc:grpChg chg="del mod">
          <ac:chgData name="Ison, Graham" userId="ac16118c-999a-4a17-b03f-82145771d116" providerId="ADAL" clId="{57C470AE-14A9-0A4D-BFC5-FE1D77EEBF41}" dt="2023-06-29T12:06:56.727" v="113" actId="478"/>
          <ac:grpSpMkLst>
            <pc:docMk/>
            <pc:sldMk cId="3295109557" sldId="262"/>
            <ac:grpSpMk id="37" creationId="{9D8E8D9C-3E0E-23B9-1886-850B71432D79}"/>
          </ac:grpSpMkLst>
        </pc:grpChg>
        <pc:grpChg chg="del mod">
          <ac:chgData name="Ison, Graham" userId="ac16118c-999a-4a17-b03f-82145771d116" providerId="ADAL" clId="{57C470AE-14A9-0A4D-BFC5-FE1D77EEBF41}" dt="2023-06-29T12:06:44.481" v="109" actId="478"/>
          <ac:grpSpMkLst>
            <pc:docMk/>
            <pc:sldMk cId="3295109557" sldId="262"/>
            <ac:grpSpMk id="38" creationId="{7A3A3878-4CEC-8CD0-BB31-BBC2727F098F}"/>
          </ac:grpSpMkLst>
        </pc:grpChg>
        <pc:grpChg chg="del mod">
          <ac:chgData name="Ison, Graham" userId="ac16118c-999a-4a17-b03f-82145771d116" providerId="ADAL" clId="{57C470AE-14A9-0A4D-BFC5-FE1D77EEBF41}" dt="2023-06-29T12:07:51.617" v="127" actId="478"/>
          <ac:grpSpMkLst>
            <pc:docMk/>
            <pc:sldMk cId="3295109557" sldId="262"/>
            <ac:grpSpMk id="49" creationId="{B4F5ACB0-29A3-297D-B432-9343A97A76B0}"/>
          </ac:grpSpMkLst>
        </pc:grpChg>
        <pc:grpChg chg="del mod">
          <ac:chgData name="Ison, Graham" userId="ac16118c-999a-4a17-b03f-82145771d116" providerId="ADAL" clId="{57C470AE-14A9-0A4D-BFC5-FE1D77EEBF41}" dt="2023-06-29T12:07:42.970" v="124" actId="478"/>
          <ac:grpSpMkLst>
            <pc:docMk/>
            <pc:sldMk cId="3295109557" sldId="262"/>
            <ac:grpSpMk id="53" creationId="{75C710C6-F592-E0D1-EC5D-D77B392B389E}"/>
          </ac:grpSpMkLst>
        </pc:grpChg>
        <pc:grpChg chg="del mod">
          <ac:chgData name="Ison, Graham" userId="ac16118c-999a-4a17-b03f-82145771d116" providerId="ADAL" clId="{57C470AE-14A9-0A4D-BFC5-FE1D77EEBF41}" dt="2023-06-29T12:07:30.610" v="119" actId="478"/>
          <ac:grpSpMkLst>
            <pc:docMk/>
            <pc:sldMk cId="3295109557" sldId="262"/>
            <ac:grpSpMk id="57" creationId="{0AF2CFEF-556D-CE1C-E861-1F9678E4CC40}"/>
          </ac:grpSpMkLst>
        </pc:grpChg>
        <pc:graphicFrameChg chg="add del mod modGraphic">
          <ac:chgData name="Ison, Graham" userId="ac16118c-999a-4a17-b03f-82145771d116" providerId="ADAL" clId="{57C470AE-14A9-0A4D-BFC5-FE1D77EEBF41}" dt="2023-06-29T12:03:26.059" v="80" actId="3680"/>
          <ac:graphicFrameMkLst>
            <pc:docMk/>
            <pc:sldMk cId="3295109557" sldId="262"/>
            <ac:graphicFrameMk id="12" creationId="{9F2EE966-AA00-AEC5-B2D3-2A55949CE4CE}"/>
          </ac:graphicFrameMkLst>
        </pc:graphicFrameChg>
        <pc:picChg chg="mod">
          <ac:chgData name="Ison, Graham" userId="ac16118c-999a-4a17-b03f-82145771d116" providerId="ADAL" clId="{57C470AE-14A9-0A4D-BFC5-FE1D77EEBF41}" dt="2023-06-29T12:20:19.572" v="250" actId="1038"/>
          <ac:picMkLst>
            <pc:docMk/>
            <pc:sldMk cId="3295109557" sldId="262"/>
            <ac:picMk id="8" creationId="{9922B137-9334-43C4-844C-CC2699865E3E}"/>
          </ac:picMkLst>
        </pc:picChg>
        <pc:picChg chg="mod">
          <ac:chgData name="Ison, Graham" userId="ac16118c-999a-4a17-b03f-82145771d116" providerId="ADAL" clId="{57C470AE-14A9-0A4D-BFC5-FE1D77EEBF41}" dt="2023-06-29T12:20:19.572" v="250" actId="1038"/>
          <ac:picMkLst>
            <pc:docMk/>
            <pc:sldMk cId="3295109557" sldId="262"/>
            <ac:picMk id="9" creationId="{0DA79DB6-6A73-487C-85A1-9C90FA9CAFD7}"/>
          </ac:picMkLst>
        </pc:picChg>
        <pc:cxnChg chg="del mod">
          <ac:chgData name="Ison, Graham" userId="ac16118c-999a-4a17-b03f-82145771d116" providerId="ADAL" clId="{57C470AE-14A9-0A4D-BFC5-FE1D77EEBF41}" dt="2023-06-29T12:07:55.376" v="128" actId="478"/>
          <ac:cxnSpMkLst>
            <pc:docMk/>
            <pc:sldMk cId="3295109557" sldId="262"/>
            <ac:cxnSpMk id="50" creationId="{3F974840-7B11-8696-9F16-C49BA47E9462}"/>
          </ac:cxnSpMkLst>
        </pc:cxnChg>
        <pc:cxnChg chg="del mod">
          <ac:chgData name="Ison, Graham" userId="ac16118c-999a-4a17-b03f-82145771d116" providerId="ADAL" clId="{57C470AE-14A9-0A4D-BFC5-FE1D77EEBF41}" dt="2023-06-29T12:07:51.617" v="127" actId="478"/>
          <ac:cxnSpMkLst>
            <pc:docMk/>
            <pc:sldMk cId="3295109557" sldId="262"/>
            <ac:cxnSpMk id="51" creationId="{10627539-C606-51DF-014B-48AB9F947AAA}"/>
          </ac:cxnSpMkLst>
        </pc:cxnChg>
        <pc:cxnChg chg="del mod">
          <ac:chgData name="Ison, Graham" userId="ac16118c-999a-4a17-b03f-82145771d116" providerId="ADAL" clId="{57C470AE-14A9-0A4D-BFC5-FE1D77EEBF41}" dt="2023-06-29T12:07:46.368" v="125" actId="478"/>
          <ac:cxnSpMkLst>
            <pc:docMk/>
            <pc:sldMk cId="3295109557" sldId="262"/>
            <ac:cxnSpMk id="54" creationId="{C123440F-75D9-D533-2E35-B51CAD561C08}"/>
          </ac:cxnSpMkLst>
        </pc:cxnChg>
        <pc:cxnChg chg="del mod">
          <ac:chgData name="Ison, Graham" userId="ac16118c-999a-4a17-b03f-82145771d116" providerId="ADAL" clId="{57C470AE-14A9-0A4D-BFC5-FE1D77EEBF41}" dt="2023-06-29T12:07:42.970" v="124" actId="478"/>
          <ac:cxnSpMkLst>
            <pc:docMk/>
            <pc:sldMk cId="3295109557" sldId="262"/>
            <ac:cxnSpMk id="55" creationId="{2F2588B3-2B2E-8CDD-63DE-8CD92A39588A}"/>
          </ac:cxnSpMkLst>
        </pc:cxnChg>
        <pc:cxnChg chg="del mod">
          <ac:chgData name="Ison, Graham" userId="ac16118c-999a-4a17-b03f-82145771d116" providerId="ADAL" clId="{57C470AE-14A9-0A4D-BFC5-FE1D77EEBF41}" dt="2023-06-29T12:07:33.786" v="120" actId="478"/>
          <ac:cxnSpMkLst>
            <pc:docMk/>
            <pc:sldMk cId="3295109557" sldId="262"/>
            <ac:cxnSpMk id="58" creationId="{D531BDFC-F692-C77B-1DE0-C5136795A8BE}"/>
          </ac:cxnSpMkLst>
        </pc:cxnChg>
        <pc:cxnChg chg="del mod">
          <ac:chgData name="Ison, Graham" userId="ac16118c-999a-4a17-b03f-82145771d116" providerId="ADAL" clId="{57C470AE-14A9-0A4D-BFC5-FE1D77EEBF41}" dt="2023-06-29T12:07:30.610" v="119" actId="478"/>
          <ac:cxnSpMkLst>
            <pc:docMk/>
            <pc:sldMk cId="3295109557" sldId="262"/>
            <ac:cxnSpMk id="59" creationId="{0A0FAA62-B365-8D8F-8F09-C2E45F6B1593}"/>
          </ac:cxnSpMkLst>
        </pc:cxnChg>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pChg chg="add mod ord">
          <ac:chgData name="Keating, Stewart" userId="S::stewart.keating@justice.gov.uk::bc032034-3b85-4c39-9f98-c0b2bcdcde83" providerId="AD" clId="Web-{8050DF19-0E07-45AF-8B50-F50C027C3A1D}" dt="2023-07-03T10:40:53.070" v="751"/>
          <ac:spMkLst>
            <pc:docMk/>
            <pc:sldMk cId="918941083" sldId="264"/>
            <ac:spMk id="3" creationId="{51F5894A-3014-FCCA-3D52-6F83FABD5433}"/>
          </ac:spMkLst>
        </pc:spChg>
        <pc:spChg chg="mod">
          <ac:chgData name="Keating, Stewart" userId="S::stewart.keating@justice.gov.uk::bc032034-3b85-4c39-9f98-c0b2bcdcde83" providerId="AD" clId="Web-{8050DF19-0E07-45AF-8B50-F50C027C3A1D}" dt="2023-07-03T10:41:17.555" v="752" actId="1076"/>
          <ac:spMkLst>
            <pc:docMk/>
            <pc:sldMk cId="918941083" sldId="264"/>
            <ac:spMk id="4" creationId="{9E5E7230-63A4-43B9-A14A-4C70F8C7BDBA}"/>
          </ac:spMkLst>
        </pc:spChg>
        <pc:spChg chg="mod">
          <ac:chgData name="Keating, Stewart" userId="S::stewart.keating@justice.gov.uk::bc032034-3b85-4c39-9f98-c0b2bcdcde83" providerId="AD" clId="Web-{8050DF19-0E07-45AF-8B50-F50C027C3A1D}" dt="2023-07-03T10:42:28.369" v="767" actId="14100"/>
          <ac:spMkLst>
            <pc:docMk/>
            <pc:sldMk cId="918941083" sldId="264"/>
            <ac:spMk id="9" creationId="{D6FE9DB3-5C8C-4201-AEC1-E418A0C66106}"/>
          </ac:spMkLst>
        </pc:spChg>
        <pc:spChg chg="mod">
          <ac:chgData name="Keating, Stewart" userId="S::stewart.keating@justice.gov.uk::bc032034-3b85-4c39-9f98-c0b2bcdcde83" providerId="AD" clId="Web-{8050DF19-0E07-45AF-8B50-F50C027C3A1D}" dt="2023-07-03T10:41:28.805" v="756" actId="14100"/>
          <ac:spMkLst>
            <pc:docMk/>
            <pc:sldMk cId="918941083" sldId="264"/>
            <ac:spMk id="10" creationId="{388E0645-44C9-ABA9-2641-89DA34AD52BC}"/>
          </ac:spMkLst>
        </pc:spChg>
        <pc:spChg chg="mod">
          <ac:chgData name="Keating, Stewart" userId="S::stewart.keating@justice.gov.uk::bc032034-3b85-4c39-9f98-c0b2bcdcde83" providerId="AD" clId="Web-{8050DF19-0E07-45AF-8B50-F50C027C3A1D}" dt="2023-07-03T10:46:23.360" v="810" actId="1076"/>
          <ac:spMkLst>
            <pc:docMk/>
            <pc:sldMk cId="918941083" sldId="264"/>
            <ac:spMk id="11" creationId="{37FCE082-9ECC-4F99-B5D0-AE564DA4215B}"/>
          </ac:spMkLst>
        </pc:spChg>
        <pc:spChg chg="mod">
          <ac:chgData name="Keating, Stewart" userId="S::stewart.keating@justice.gov.uk::bc032034-3b85-4c39-9f98-c0b2bcdcde83" providerId="AD" clId="Web-{8050DF19-0E07-45AF-8B50-F50C027C3A1D}" dt="2023-07-03T10:46:58.033" v="840" actId="1076"/>
          <ac:spMkLst>
            <pc:docMk/>
            <pc:sldMk cId="918941083" sldId="264"/>
            <ac:spMk id="13" creationId="{A9BFAFFC-89E6-4F19-A31C-90FBFFDEEC89}"/>
          </ac:spMkLst>
        </pc:spChg>
        <pc:spChg chg="mod">
          <ac:chgData name="Keating, Stewart" userId="S::stewart.keating@justice.gov.uk::bc032034-3b85-4c39-9f98-c0b2bcdcde83" providerId="AD" clId="Web-{8050DF19-0E07-45AF-8B50-F50C027C3A1D}" dt="2023-07-03T10:46:43.205" v="838" actId="1076"/>
          <ac:spMkLst>
            <pc:docMk/>
            <pc:sldMk cId="918941083" sldId="264"/>
            <ac:spMk id="14" creationId="{501FD1A8-F6FF-473D-A330-82D0DD2161C3}"/>
          </ac:spMkLst>
        </pc:spChg>
        <pc:spChg chg="mod">
          <ac:chgData name="Keating, Stewart" userId="S::stewart.keating@justice.gov.uk::bc032034-3b85-4c39-9f98-c0b2bcdcde83" providerId="AD" clId="Web-{8050DF19-0E07-45AF-8B50-F50C027C3A1D}" dt="2023-07-03T10:46:33.454" v="823" actId="14100"/>
          <ac:spMkLst>
            <pc:docMk/>
            <pc:sldMk cId="918941083" sldId="264"/>
            <ac:spMk id="17" creationId="{97E426D2-A8D4-4F6E-BD0A-C72FB668E1B2}"/>
          </ac:spMkLst>
        </pc:spChg>
        <pc:spChg chg="mod">
          <ac:chgData name="Keating, Stewart" userId="S::stewart.keating@justice.gov.uk::bc032034-3b85-4c39-9f98-c0b2bcdcde83" providerId="AD" clId="Web-{8050DF19-0E07-45AF-8B50-F50C027C3A1D}" dt="2023-07-03T10:41:24.977" v="755" actId="1076"/>
          <ac:spMkLst>
            <pc:docMk/>
            <pc:sldMk cId="918941083" sldId="264"/>
            <ac:spMk id="18" creationId="{DBFB20D8-4B04-140E-7A0A-C619F1E10B0B}"/>
          </ac:spMkLst>
        </pc:spChg>
        <pc:spChg chg="del">
          <ac:chgData name="Keating, Stewart" userId="S::stewart.keating@justice.gov.uk::bc032034-3b85-4c39-9f98-c0b2bcdcde83" providerId="AD" clId="Web-{8050DF19-0E07-45AF-8B50-F50C027C3A1D}" dt="2023-07-03T10:41:37.977" v="758"/>
          <ac:spMkLst>
            <pc:docMk/>
            <pc:sldMk cId="918941083" sldId="264"/>
            <ac:spMk id="20" creationId="{4D7B5EFC-F1E1-4484-965B-4405D0525248}"/>
          </ac:spMkLst>
        </pc:spChg>
        <pc:spChg chg="del">
          <ac:chgData name="Keating, Stewart" userId="S::stewart.keating@justice.gov.uk::bc032034-3b85-4c39-9f98-c0b2bcdcde83" providerId="AD" clId="Web-{8050DF19-0E07-45AF-8B50-F50C027C3A1D}" dt="2023-07-03T10:41:36.196" v="757"/>
          <ac:spMkLst>
            <pc:docMk/>
            <pc:sldMk cId="918941083" sldId="264"/>
            <ac:spMk id="21" creationId="{F2072E84-35E3-40A5-A59B-5B67908DE888}"/>
          </ac:spMkLst>
        </pc:spChg>
        <pc:spChg chg="mod">
          <ac:chgData name="Keating, Stewart" userId="S::stewart.keating@justice.gov.uk::bc032034-3b85-4c39-9f98-c0b2bcdcde83" providerId="AD" clId="Web-{8050DF19-0E07-45AF-8B50-F50C027C3A1D}" dt="2023-07-03T10:42:15.510" v="764" actId="1076"/>
          <ac:spMkLst>
            <pc:docMk/>
            <pc:sldMk cId="918941083" sldId="264"/>
            <ac:spMk id="23" creationId="{50348A46-F194-407A-955D-D3267C1AE124}"/>
          </ac:spMkLst>
        </pc:spChg>
        <pc:spChg chg="mod">
          <ac:chgData name="Keating, Stewart" userId="S::stewart.keating@justice.gov.uk::bc032034-3b85-4c39-9f98-c0b2bcdcde83" providerId="AD" clId="Web-{8050DF19-0E07-45AF-8B50-F50C027C3A1D}" dt="2023-07-03T10:46:49.611" v="839" actId="1076"/>
          <ac:spMkLst>
            <pc:docMk/>
            <pc:sldMk cId="918941083" sldId="264"/>
            <ac:spMk id="24" creationId="{914115E2-E9A6-4692-8D04-0E21F58DD3F1}"/>
          </ac:spMkLst>
        </pc:spChg>
        <pc:spChg chg="del">
          <ac:chgData name="Keating, Stewart" userId="S::stewart.keating@justice.gov.uk::bc032034-3b85-4c39-9f98-c0b2bcdcde83" providerId="AD" clId="Web-{8050DF19-0E07-45AF-8B50-F50C027C3A1D}" dt="2023-07-03T10:42:20.854" v="765"/>
          <ac:spMkLst>
            <pc:docMk/>
            <pc:sldMk cId="918941083" sldId="264"/>
            <ac:spMk id="27" creationId="{FC86845E-73AB-ED72-1FBB-06D7029A7D67}"/>
          </ac:spMkLst>
        </pc:spChg>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pChg chg="del">
          <ac:chgData name="Keating, Stewart" userId="S::stewart.keating@justice.gov.uk::bc032034-3b85-4c39-9f98-c0b2bcdcde83" providerId="AD" clId="Web-{8050DF19-0E07-45AF-8B50-F50C027C3A1D}" dt="2023-07-03T10:49:13.490" v="923"/>
          <ac:spMkLst>
            <pc:docMk/>
            <pc:sldMk cId="743017500" sldId="267"/>
            <ac:spMk id="7" creationId="{CD09787A-0A63-49D2-990B-C5EC094869D3}"/>
          </ac:spMkLst>
        </pc:spChg>
        <pc:spChg chg="add mod ord">
          <ac:chgData name="Keating, Stewart" userId="S::stewart.keating@justice.gov.uk::bc032034-3b85-4c39-9f98-c0b2bcdcde83" providerId="AD" clId="Web-{8050DF19-0E07-45AF-8B50-F50C027C3A1D}" dt="2023-07-03T10:49:17.787" v="924"/>
          <ac:spMkLst>
            <pc:docMk/>
            <pc:sldMk cId="743017500" sldId="267"/>
            <ac:spMk id="8" creationId="{43478669-F673-FD89-8EB9-B853E6B9628B}"/>
          </ac:spMkLst>
        </pc:spChg>
        <pc:spChg chg="mod">
          <ac:chgData name="Keating, Stewart" userId="S::stewart.keating@justice.gov.uk::bc032034-3b85-4c39-9f98-c0b2bcdcde83" providerId="AD" clId="Web-{8050DF19-0E07-45AF-8B50-F50C027C3A1D}" dt="2023-07-03T10:50:24.039" v="971" actId="20577"/>
          <ac:spMkLst>
            <pc:docMk/>
            <pc:sldMk cId="743017500" sldId="267"/>
            <ac:spMk id="9" creationId="{D6FE9DB3-5C8C-4201-AEC1-E418A0C66106}"/>
          </ac:spMkLst>
        </pc:spChg>
        <pc:spChg chg="mod">
          <ac:chgData name="Keating, Stewart" userId="S::stewart.keating@justice.gov.uk::bc032034-3b85-4c39-9f98-c0b2bcdcde83" providerId="AD" clId="Web-{8050DF19-0E07-45AF-8B50-F50C027C3A1D}" dt="2023-07-03T10:48:46.693" v="899" actId="1076"/>
          <ac:spMkLst>
            <pc:docMk/>
            <pc:sldMk cId="743017500" sldId="267"/>
            <ac:spMk id="11" creationId="{37FCE082-9ECC-4F99-B5D0-AE564DA4215B}"/>
          </ac:spMkLst>
        </pc:spChg>
        <pc:spChg chg="mod">
          <ac:chgData name="Keating, Stewart" userId="S::stewart.keating@justice.gov.uk::bc032034-3b85-4c39-9f98-c0b2bcdcde83" providerId="AD" clId="Web-{8050DF19-0E07-45AF-8B50-F50C027C3A1D}" dt="2023-07-03T10:49:26.194" v="925" actId="1076"/>
          <ac:spMkLst>
            <pc:docMk/>
            <pc:sldMk cId="743017500" sldId="267"/>
            <ac:spMk id="13" creationId="{A9BFAFFC-89E6-4F19-A31C-90FBFFDEEC89}"/>
          </ac:spMkLst>
        </pc:spChg>
        <pc:spChg chg="mod">
          <ac:chgData name="Keating, Stewart" userId="S::stewart.keating@justice.gov.uk::bc032034-3b85-4c39-9f98-c0b2bcdcde83" providerId="AD" clId="Web-{8050DF19-0E07-45AF-8B50-F50C027C3A1D}" dt="2023-07-03T10:49:03.318" v="920" actId="1076"/>
          <ac:spMkLst>
            <pc:docMk/>
            <pc:sldMk cId="743017500" sldId="267"/>
            <ac:spMk id="17" creationId="{97E426D2-A8D4-4F6E-BD0A-C72FB668E1B2}"/>
          </ac:spMkLst>
        </pc:spChg>
      </pc:sldChg>
      <pc:sldChg chg="modSp">
        <pc:chgData name="Keating, Stewart" userId="S::stewart.keating@justice.gov.uk::bc032034-3b85-4c39-9f98-c0b2bcdcde83" providerId="AD" clId="Web-{8050DF19-0E07-45AF-8B50-F50C027C3A1D}" dt="2023-07-03T10:23:28.994" v="234" actId="20577"/>
        <pc:sldMkLst>
          <pc:docMk/>
          <pc:sldMk cId="2867630052" sldId="283"/>
        </pc:sldMkLst>
        <pc:spChg chg="mod">
          <ac:chgData name="Keating, Stewart" userId="S::stewart.keating@justice.gov.uk::bc032034-3b85-4c39-9f98-c0b2bcdcde83" providerId="AD" clId="Web-{8050DF19-0E07-45AF-8B50-F50C027C3A1D}" dt="2023-07-03T10:23:28.994" v="234" actId="20577"/>
          <ac:spMkLst>
            <pc:docMk/>
            <pc:sldMk cId="2867630052" sldId="283"/>
            <ac:spMk id="14" creationId="{E9BC8DE4-B658-4F99-B121-6FAA78FD064B}"/>
          </ac:spMkLst>
        </pc:spChg>
      </pc:sldChg>
      <pc:sldChg chg="modSp">
        <pc:chgData name="Keating, Stewart" userId="S::stewart.keating@justice.gov.uk::bc032034-3b85-4c39-9f98-c0b2bcdcde83" providerId="AD" clId="Web-{8050DF19-0E07-45AF-8B50-F50C027C3A1D}" dt="2023-07-03T10:26:42.796" v="325" actId="14100"/>
        <pc:sldMkLst>
          <pc:docMk/>
          <pc:sldMk cId="3414951126" sldId="286"/>
        </pc:sldMkLst>
        <pc:spChg chg="mod">
          <ac:chgData name="Keating, Stewart" userId="S::stewart.keating@justice.gov.uk::bc032034-3b85-4c39-9f98-c0b2bcdcde83" providerId="AD" clId="Web-{8050DF19-0E07-45AF-8B50-F50C027C3A1D}" dt="2023-07-03T10:26:42.796" v="325" actId="14100"/>
          <ac:spMkLst>
            <pc:docMk/>
            <pc:sldMk cId="3414951126" sldId="286"/>
            <ac:spMk id="18" creationId="{2B82B744-F75A-46F2-8F0F-F90B294B5AFC}"/>
          </ac:spMkLst>
        </pc:spChg>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pChg chg="mod">
          <ac:chgData name="Keating, Stewart" userId="S::stewart.keating@justice.gov.uk::bc032034-3b85-4c39-9f98-c0b2bcdcde83" providerId="AD" clId="Web-{8050DF19-0E07-45AF-8B50-F50C027C3A1D}" dt="2023-07-03T10:39:19.864" v="741" actId="1076"/>
          <ac:spMkLst>
            <pc:docMk/>
            <pc:sldMk cId="2253207670" sldId="287"/>
            <ac:spMk id="2" creationId="{0871E2A7-1179-4258-AAF9-08C0432B13DF}"/>
          </ac:spMkLst>
        </pc:spChg>
        <pc:spChg chg="add mod">
          <ac:chgData name="Keating, Stewart" userId="S::stewart.keating@justice.gov.uk::bc032034-3b85-4c39-9f98-c0b2bcdcde83" providerId="AD" clId="Web-{8050DF19-0E07-45AF-8B50-F50C027C3A1D}" dt="2023-07-03T10:39:54.381" v="747" actId="14100"/>
          <ac:spMkLst>
            <pc:docMk/>
            <pc:sldMk cId="2253207670" sldId="287"/>
            <ac:spMk id="3" creationId="{780F678D-2795-8182-ADF9-44FE38E3A39D}"/>
          </ac:spMkLst>
        </pc:spChg>
        <pc:spChg chg="mod">
          <ac:chgData name="Keating, Stewart" userId="S::stewart.keating@justice.gov.uk::bc032034-3b85-4c39-9f98-c0b2bcdcde83" providerId="AD" clId="Web-{8050DF19-0E07-45AF-8B50-F50C027C3A1D}" dt="2023-07-03T10:39:02.598" v="735" actId="14100"/>
          <ac:spMkLst>
            <pc:docMk/>
            <pc:sldMk cId="2253207670" sldId="287"/>
            <ac:spMk id="4" creationId="{9E5E7230-63A4-43B9-A14A-4C70F8C7BDBA}"/>
          </ac:spMkLst>
        </pc:spChg>
        <pc:spChg chg="del">
          <ac:chgData name="Keating, Stewart" userId="S::stewart.keating@justice.gov.uk::bc032034-3b85-4c39-9f98-c0b2bcdcde83" providerId="AD" clId="Web-{8050DF19-0E07-45AF-8B50-F50C027C3A1D}" dt="2023-07-03T10:27:00.609" v="330"/>
          <ac:spMkLst>
            <pc:docMk/>
            <pc:sldMk cId="2253207670" sldId="287"/>
            <ac:spMk id="5" creationId="{51984587-2F5A-48DF-A27B-FD71045DC6FC}"/>
          </ac:spMkLst>
        </pc:spChg>
        <pc:spChg chg="del">
          <ac:chgData name="Keating, Stewart" userId="S::stewart.keating@justice.gov.uk::bc032034-3b85-4c39-9f98-c0b2bcdcde83" providerId="AD" clId="Web-{8050DF19-0E07-45AF-8B50-F50C027C3A1D}" dt="2023-07-03T10:26:58.547" v="328"/>
          <ac:spMkLst>
            <pc:docMk/>
            <pc:sldMk cId="2253207670" sldId="287"/>
            <ac:spMk id="6" creationId="{7F3B8A29-DBF1-4CEC-9828-793A29226622}"/>
          </ac:spMkLst>
        </pc:spChg>
        <pc:spChg chg="del">
          <ac:chgData name="Keating, Stewart" userId="S::stewart.keating@justice.gov.uk::bc032034-3b85-4c39-9f98-c0b2bcdcde83" providerId="AD" clId="Web-{8050DF19-0E07-45AF-8B50-F50C027C3A1D}" dt="2023-07-03T10:27:05.437" v="331"/>
          <ac:spMkLst>
            <pc:docMk/>
            <pc:sldMk cId="2253207670" sldId="287"/>
            <ac:spMk id="9" creationId="{5D69B991-6E4E-DC2B-10EB-19124F7C336E}"/>
          </ac:spMkLst>
        </pc:spChg>
        <pc:spChg chg="del">
          <ac:chgData name="Keating, Stewart" userId="S::stewart.keating@justice.gov.uk::bc032034-3b85-4c39-9f98-c0b2bcdcde83" providerId="AD" clId="Web-{8050DF19-0E07-45AF-8B50-F50C027C3A1D}" dt="2023-07-03T10:26:58.547" v="327"/>
          <ac:spMkLst>
            <pc:docMk/>
            <pc:sldMk cId="2253207670" sldId="287"/>
            <ac:spMk id="11" creationId="{37FCE082-9ECC-4F99-B5D0-AE564DA4215B}"/>
          </ac:spMkLst>
        </pc:spChg>
        <pc:spChg chg="mod">
          <ac:chgData name="Keating, Stewart" userId="S::stewart.keating@justice.gov.uk::bc032034-3b85-4c39-9f98-c0b2bcdcde83" providerId="AD" clId="Web-{8050DF19-0E07-45AF-8B50-F50C027C3A1D}" dt="2023-07-03T10:27:34.532" v="342" actId="14100"/>
          <ac:spMkLst>
            <pc:docMk/>
            <pc:sldMk cId="2253207670" sldId="287"/>
            <ac:spMk id="12" creationId="{42A94FF1-1237-6AB5-FF54-99E706C2D36A}"/>
          </ac:spMkLst>
        </pc:spChg>
        <pc:spChg chg="del">
          <ac:chgData name="Keating, Stewart" userId="S::stewart.keating@justice.gov.uk::bc032034-3b85-4c39-9f98-c0b2bcdcde83" providerId="AD" clId="Web-{8050DF19-0E07-45AF-8B50-F50C027C3A1D}" dt="2023-07-03T10:26:58.547" v="326"/>
          <ac:spMkLst>
            <pc:docMk/>
            <pc:sldMk cId="2253207670" sldId="287"/>
            <ac:spMk id="13" creationId="{A9BFAFFC-89E6-4F19-A31C-90FBFFDEEC89}"/>
          </ac:spMkLst>
        </pc:spChg>
        <pc:spChg chg="mod">
          <ac:chgData name="Keating, Stewart" userId="S::stewart.keating@justice.gov.uk::bc032034-3b85-4c39-9f98-c0b2bcdcde83" providerId="AD" clId="Web-{8050DF19-0E07-45AF-8B50-F50C027C3A1D}" dt="2023-07-03T10:39:15.723" v="740" actId="1076"/>
          <ac:spMkLst>
            <pc:docMk/>
            <pc:sldMk cId="2253207670" sldId="287"/>
            <ac:spMk id="14" creationId="{501FD1A8-F6FF-473D-A330-82D0DD2161C3}"/>
          </ac:spMkLst>
        </pc:spChg>
        <pc:spChg chg="mod">
          <ac:chgData name="Keating, Stewart" userId="S::stewart.keating@justice.gov.uk::bc032034-3b85-4c39-9f98-c0b2bcdcde83" providerId="AD" clId="Web-{8050DF19-0E07-45AF-8B50-F50C027C3A1D}" dt="2023-07-03T10:38:53.738" v="734" actId="14100"/>
          <ac:spMkLst>
            <pc:docMk/>
            <pc:sldMk cId="2253207670" sldId="287"/>
            <ac:spMk id="16" creationId="{A2CB443C-1C5A-4328-AC91-3A9C111C8617}"/>
          </ac:spMkLst>
        </pc:spChg>
        <pc:spChg chg="mod">
          <ac:chgData name="Keating, Stewart" userId="S::stewart.keating@justice.gov.uk::bc032034-3b85-4c39-9f98-c0b2bcdcde83" providerId="AD" clId="Web-{8050DF19-0E07-45AF-8B50-F50C027C3A1D}" dt="2023-07-03T10:39:07.036" v="736" actId="1076"/>
          <ac:spMkLst>
            <pc:docMk/>
            <pc:sldMk cId="2253207670" sldId="287"/>
            <ac:spMk id="17" creationId="{97E426D2-A8D4-4F6E-BD0A-C72FB668E1B2}"/>
          </ac:spMkLst>
        </pc:spChg>
        <pc:spChg chg="del">
          <ac:chgData name="Keating, Stewart" userId="S::stewart.keating@justice.gov.uk::bc032034-3b85-4c39-9f98-c0b2bcdcde83" providerId="AD" clId="Web-{8050DF19-0E07-45AF-8B50-F50C027C3A1D}" dt="2023-07-03T10:28:06.252" v="353"/>
          <ac:spMkLst>
            <pc:docMk/>
            <pc:sldMk cId="2253207670" sldId="287"/>
            <ac:spMk id="20" creationId="{4D7B5EFC-F1E1-4484-965B-4405D0525248}"/>
          </ac:spMkLst>
        </pc:spChg>
        <pc:spChg chg="del">
          <ac:chgData name="Keating, Stewart" userId="S::stewart.keating@justice.gov.uk::bc032034-3b85-4c39-9f98-c0b2bcdcde83" providerId="AD" clId="Web-{8050DF19-0E07-45AF-8B50-F50C027C3A1D}" dt="2023-07-03T10:28:06.252" v="352"/>
          <ac:spMkLst>
            <pc:docMk/>
            <pc:sldMk cId="2253207670" sldId="287"/>
            <ac:spMk id="21" creationId="{F2072E84-35E3-40A5-A59B-5B67908DE888}"/>
          </ac:spMkLst>
        </pc:spChg>
        <pc:spChg chg="del mod">
          <ac:chgData name="Keating, Stewart" userId="S::stewart.keating@justice.gov.uk::bc032034-3b85-4c39-9f98-c0b2bcdcde83" providerId="AD" clId="Web-{8050DF19-0E07-45AF-8B50-F50C027C3A1D}" dt="2023-07-03T10:35:36.592" v="649"/>
          <ac:spMkLst>
            <pc:docMk/>
            <pc:sldMk cId="2253207670" sldId="287"/>
            <ac:spMk id="22" creationId="{4B1AF194-7C92-45CE-BD8D-DF23315784D9}"/>
          </ac:spMkLst>
        </pc:spChg>
        <pc:spChg chg="del">
          <ac:chgData name="Keating, Stewart" userId="S::stewart.keating@justice.gov.uk::bc032034-3b85-4c39-9f98-c0b2bcdcde83" providerId="AD" clId="Web-{8050DF19-0E07-45AF-8B50-F50C027C3A1D}" dt="2023-07-03T10:28:10.924" v="354"/>
          <ac:spMkLst>
            <pc:docMk/>
            <pc:sldMk cId="2253207670" sldId="287"/>
            <ac:spMk id="23" creationId="{AE6B2F24-8F62-BE1A-F0EE-0F383BA42DD7}"/>
          </ac:spMkLst>
        </pc:spChg>
        <pc:spChg chg="del">
          <ac:chgData name="Keating, Stewart" userId="S::stewart.keating@justice.gov.uk::bc032034-3b85-4c39-9f98-c0b2bcdcde83" providerId="AD" clId="Web-{8050DF19-0E07-45AF-8B50-F50C027C3A1D}" dt="2023-07-03T10:26:58.547" v="329"/>
          <ac:spMkLst>
            <pc:docMk/>
            <pc:sldMk cId="2253207670" sldId="287"/>
            <ac:spMk id="25" creationId="{BEDB70DD-7B7E-2BC9-E007-49FBB5B95672}"/>
          </ac:spMkLst>
        </pc:spChg>
      </pc:sldChg>
      <pc:sldChg chg="modSp">
        <pc:chgData name="Keating, Stewart" userId="S::stewart.keating@justice.gov.uk::bc032034-3b85-4c39-9f98-c0b2bcdcde83" providerId="AD" clId="Web-{8050DF19-0E07-45AF-8B50-F50C027C3A1D}" dt="2023-07-03T10:52:40.668" v="1144" actId="1076"/>
        <pc:sldMkLst>
          <pc:docMk/>
          <pc:sldMk cId="5260123" sldId="288"/>
        </pc:sldMkLst>
        <pc:spChg chg="mod">
          <ac:chgData name="Keating, Stewart" userId="S::stewart.keating@justice.gov.uk::bc032034-3b85-4c39-9f98-c0b2bcdcde83" providerId="AD" clId="Web-{8050DF19-0E07-45AF-8B50-F50C027C3A1D}" dt="2023-07-03T10:52:32.730" v="1138" actId="1076"/>
          <ac:spMkLst>
            <pc:docMk/>
            <pc:sldMk cId="5260123" sldId="288"/>
            <ac:spMk id="3" creationId="{99982358-12F0-4ADA-EFEE-2C2027D33623}"/>
          </ac:spMkLst>
        </pc:spChg>
        <pc:spChg chg="mod">
          <ac:chgData name="Keating, Stewart" userId="S::stewart.keating@justice.gov.uk::bc032034-3b85-4c39-9f98-c0b2bcdcde83" providerId="AD" clId="Web-{8050DF19-0E07-45AF-8B50-F50C027C3A1D}" dt="2023-07-03T10:52:32.762" v="1139" actId="1076"/>
          <ac:spMkLst>
            <pc:docMk/>
            <pc:sldMk cId="5260123" sldId="288"/>
            <ac:spMk id="4" creationId="{9E5E7230-63A4-43B9-A14A-4C70F8C7BDBA}"/>
          </ac:spMkLst>
        </pc:spChg>
        <pc:spChg chg="mod">
          <ac:chgData name="Keating, Stewart" userId="S::stewart.keating@justice.gov.uk::bc032034-3b85-4c39-9f98-c0b2bcdcde83" providerId="AD" clId="Web-{8050DF19-0E07-45AF-8B50-F50C027C3A1D}" dt="2023-07-03T10:52:32.793" v="1140" actId="1076"/>
          <ac:spMkLst>
            <pc:docMk/>
            <pc:sldMk cId="5260123" sldId="288"/>
            <ac:spMk id="6" creationId="{7F3B8A29-DBF1-4CEC-9828-793A29226622}"/>
          </ac:spMkLst>
        </pc:spChg>
        <pc:spChg chg="mod">
          <ac:chgData name="Keating, Stewart" userId="S::stewart.keating@justice.gov.uk::bc032034-3b85-4c39-9f98-c0b2bcdcde83" providerId="AD" clId="Web-{8050DF19-0E07-45AF-8B50-F50C027C3A1D}" dt="2023-07-03T10:52:40.668" v="1144" actId="1076"/>
          <ac:spMkLst>
            <pc:docMk/>
            <pc:sldMk cId="5260123" sldId="288"/>
            <ac:spMk id="9" creationId="{D6FE9DB3-5C8C-4201-AEC1-E418A0C66106}"/>
          </ac:spMkLst>
        </pc:spChg>
        <pc:spChg chg="mod">
          <ac:chgData name="Keating, Stewart" userId="S::stewart.keating@justice.gov.uk::bc032034-3b85-4c39-9f98-c0b2bcdcde83" providerId="AD" clId="Web-{8050DF19-0E07-45AF-8B50-F50C027C3A1D}" dt="2023-07-03T10:52:32.793" v="1141" actId="1076"/>
          <ac:spMkLst>
            <pc:docMk/>
            <pc:sldMk cId="5260123" sldId="288"/>
            <ac:spMk id="11" creationId="{37FCE082-9ECC-4F99-B5D0-AE564DA4215B}"/>
          </ac:spMkLst>
        </pc:spChg>
        <pc:spChg chg="mod">
          <ac:chgData name="Keating, Stewart" userId="S::stewart.keating@justice.gov.uk::bc032034-3b85-4c39-9f98-c0b2bcdcde83" providerId="AD" clId="Web-{8050DF19-0E07-45AF-8B50-F50C027C3A1D}" dt="2023-07-03T10:52:32.793" v="1142" actId="1076"/>
          <ac:spMkLst>
            <pc:docMk/>
            <pc:sldMk cId="5260123" sldId="288"/>
            <ac:spMk id="17" creationId="{97E426D2-A8D4-4F6E-BD0A-C72FB668E1B2}"/>
          </ac:spMkLst>
        </pc:spChg>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pChg chg="add mod">
          <ac:chgData name="Keating, Stewart" userId="S::stewart.keating@justice.gov.uk::bc032034-3b85-4c39-9f98-c0b2bcdcde83" providerId="AD" clId="Web-{8050DF19-0E07-45AF-8B50-F50C027C3A1D}" dt="2023-07-03T10:56:53.925" v="1536" actId="20577"/>
          <ac:spMkLst>
            <pc:docMk/>
            <pc:sldMk cId="2881410088" sldId="289"/>
            <ac:spMk id="2" creationId="{A2D63ECB-B300-577E-4DD3-970B9E6F9FC3}"/>
          </ac:spMkLst>
        </pc:spChg>
        <pc:spChg chg="mod">
          <ac:chgData name="Keating, Stewart" userId="S::stewart.keating@justice.gov.uk::bc032034-3b85-4c39-9f98-c0b2bcdcde83" providerId="AD" clId="Web-{8050DF19-0E07-45AF-8B50-F50C027C3A1D}" dt="2023-07-03T10:52:53.340" v="1154" actId="1076"/>
          <ac:spMkLst>
            <pc:docMk/>
            <pc:sldMk cId="2881410088" sldId="289"/>
            <ac:spMk id="11" creationId="{37FCE082-9ECC-4F99-B5D0-AE564DA4215B}"/>
          </ac:spMkLst>
        </pc:spChg>
        <pc:spChg chg="mod">
          <ac:chgData name="Keating, Stewart" userId="S::stewart.keating@justice.gov.uk::bc032034-3b85-4c39-9f98-c0b2bcdcde83" providerId="AD" clId="Web-{8050DF19-0E07-45AF-8B50-F50C027C3A1D}" dt="2023-07-03T10:53:04.262" v="1164" actId="1076"/>
          <ac:spMkLst>
            <pc:docMk/>
            <pc:sldMk cId="2881410088" sldId="289"/>
            <ac:spMk id="17" creationId="{97E426D2-A8D4-4F6E-BD0A-C72FB668E1B2}"/>
          </ac:spMkLst>
        </pc:spChg>
      </pc:sldChg>
      <pc:sldChg chg="delSp del">
        <pc:chgData name="Keating, Stewart" userId="S::stewart.keating@justice.gov.uk::bc032034-3b85-4c39-9f98-c0b2bcdcde83" providerId="AD" clId="Web-{8050DF19-0E07-45AF-8B50-F50C027C3A1D}" dt="2023-07-03T10:43:22.387" v="772"/>
        <pc:sldMkLst>
          <pc:docMk/>
          <pc:sldMk cId="942194967" sldId="293"/>
        </pc:sldMkLst>
        <pc:spChg chg="del">
          <ac:chgData name="Keating, Stewart" userId="S::stewart.keating@justice.gov.uk::bc032034-3b85-4c39-9f98-c0b2bcdcde83" providerId="AD" clId="Web-{8050DF19-0E07-45AF-8B50-F50C027C3A1D}" dt="2023-07-03T10:43:01.058" v="769"/>
          <ac:spMkLst>
            <pc:docMk/>
            <pc:sldMk cId="942194967" sldId="293"/>
            <ac:spMk id="2" creationId="{D07DEE29-BCBE-CBE1-3C7F-C42907320E2E}"/>
          </ac:spMkLst>
        </pc:spChg>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pChg chg="add mod">
          <ac:chgData name="Keating, Stewart" userId="S::stewart.keating@justice.gov.uk::bc032034-3b85-4c39-9f98-c0b2bcdcde83" providerId="AD" clId="Web-{8050DF19-0E07-45AF-8B50-F50C027C3A1D}" dt="2023-07-03T10:49:59.117" v="945" actId="20577"/>
          <ac:spMkLst>
            <pc:docMk/>
            <pc:sldMk cId="2519657126" sldId="294"/>
            <ac:spMk id="2" creationId="{90F434C8-A536-2CBC-0FCB-E1672F049088}"/>
          </ac:spMkLst>
        </pc:spChg>
        <pc:spChg chg="add mod">
          <ac:chgData name="Keating, Stewart" userId="S::stewart.keating@justice.gov.uk::bc032034-3b85-4c39-9f98-c0b2bcdcde83" providerId="AD" clId="Web-{8050DF19-0E07-45AF-8B50-F50C027C3A1D}" dt="2023-07-03T10:44:08.185" v="779" actId="14100"/>
          <ac:spMkLst>
            <pc:docMk/>
            <pc:sldMk cId="2519657126" sldId="294"/>
            <ac:spMk id="8" creationId="{8993C0A6-DFE5-24BE-18FA-9BBEECE0D07C}"/>
          </ac:spMkLst>
        </pc:spChg>
        <pc:spChg chg="del">
          <ac:chgData name="Keating, Stewart" userId="S::stewart.keating@justice.gov.uk::bc032034-3b85-4c39-9f98-c0b2bcdcde83" providerId="AD" clId="Web-{8050DF19-0E07-45AF-8B50-F50C027C3A1D}" dt="2023-07-03T10:43:26.215" v="773"/>
          <ac:spMkLst>
            <pc:docMk/>
            <pc:sldMk cId="2519657126" sldId="294"/>
            <ac:spMk id="9" creationId="{D6FE9DB3-5C8C-4201-AEC1-E418A0C66106}"/>
          </ac:spMkLst>
        </pc:spChg>
        <pc:spChg chg="mod">
          <ac:chgData name="Keating, Stewart" userId="S::stewart.keating@justice.gov.uk::bc032034-3b85-4c39-9f98-c0b2bcdcde83" providerId="AD" clId="Web-{8050DF19-0E07-45AF-8B50-F50C027C3A1D}" dt="2023-07-03T10:47:19.706" v="852" actId="14100"/>
          <ac:spMkLst>
            <pc:docMk/>
            <pc:sldMk cId="2519657126" sldId="294"/>
            <ac:spMk id="11" creationId="{37FCE082-9ECC-4F99-B5D0-AE564DA4215B}"/>
          </ac:spMkLst>
        </pc:spChg>
        <pc:spChg chg="mod">
          <ac:chgData name="Keating, Stewart" userId="S::stewart.keating@justice.gov.uk::bc032034-3b85-4c39-9f98-c0b2bcdcde83" providerId="AD" clId="Web-{8050DF19-0E07-45AF-8B50-F50C027C3A1D}" dt="2023-07-03T10:47:38.253" v="867" actId="1076"/>
          <ac:spMkLst>
            <pc:docMk/>
            <pc:sldMk cId="2519657126" sldId="294"/>
            <ac:spMk id="13" creationId="{A9BFAFFC-89E6-4F19-A31C-90FBFFDEEC89}"/>
          </ac:spMkLst>
        </pc:spChg>
        <pc:spChg chg="mod">
          <ac:chgData name="Keating, Stewart" userId="S::stewart.keating@justice.gov.uk::bc032034-3b85-4c39-9f98-c0b2bcdcde83" providerId="AD" clId="Web-{8050DF19-0E07-45AF-8B50-F50C027C3A1D}" dt="2023-07-03T10:48:22.973" v="889" actId="1076"/>
          <ac:spMkLst>
            <pc:docMk/>
            <pc:sldMk cId="2519657126" sldId="294"/>
            <ac:spMk id="14" creationId="{501FD1A8-F6FF-473D-A330-82D0DD2161C3}"/>
          </ac:spMkLst>
        </pc:spChg>
        <pc:spChg chg="mod">
          <ac:chgData name="Keating, Stewart" userId="S::stewart.keating@justice.gov.uk::bc032034-3b85-4c39-9f98-c0b2bcdcde83" providerId="AD" clId="Web-{8050DF19-0E07-45AF-8B50-F50C027C3A1D}" dt="2023-07-03T10:48:08.723" v="878" actId="1076"/>
          <ac:spMkLst>
            <pc:docMk/>
            <pc:sldMk cId="2519657126" sldId="294"/>
            <ac:spMk id="17" creationId="{97E426D2-A8D4-4F6E-BD0A-C72FB668E1B2}"/>
          </ac:spMkLst>
        </pc:spChg>
        <pc:spChg chg="mod">
          <ac:chgData name="Keating, Stewart" userId="S::stewart.keating@justice.gov.uk::bc032034-3b85-4c39-9f98-c0b2bcdcde83" providerId="AD" clId="Web-{8050DF19-0E07-45AF-8B50-F50C027C3A1D}" dt="2023-07-03T10:48:28.973" v="890" actId="1076"/>
          <ac:spMkLst>
            <pc:docMk/>
            <pc:sldMk cId="2519657126" sldId="294"/>
            <ac:spMk id="24" creationId="{914115E2-E9A6-4692-8D04-0E21F58DD3F1}"/>
          </ac:spMkLst>
        </pc:spChg>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pChg chg="del">
          <ac:chgData name="Keating, Stewart" userId="S::stewart.keating@justice.gov.uk::bc032034-3b85-4c39-9f98-c0b2bcdcde83" providerId="AD" clId="Web-{8050DF19-0E07-45AF-8B50-F50C027C3A1D}" dt="2023-07-03T10:57:05.723" v="1539"/>
          <ac:spMkLst>
            <pc:docMk/>
            <pc:sldMk cId="2005193761" sldId="295"/>
            <ac:spMk id="3" creationId="{37FE65E4-7017-96A1-5D0A-453855D25868}"/>
          </ac:spMkLst>
        </pc:spChg>
        <pc:spChg chg="del">
          <ac:chgData name="Keating, Stewart" userId="S::stewart.keating@justice.gov.uk::bc032034-3b85-4c39-9f98-c0b2bcdcde83" providerId="AD" clId="Web-{8050DF19-0E07-45AF-8B50-F50C027C3A1D}" dt="2023-07-03T10:57:01.551" v="1538"/>
          <ac:spMkLst>
            <pc:docMk/>
            <pc:sldMk cId="2005193761" sldId="295"/>
            <ac:spMk id="4" creationId="{9E5E7230-63A4-43B9-A14A-4C70F8C7BDBA}"/>
          </ac:spMkLst>
        </pc:spChg>
        <pc:spChg chg="add">
          <ac:chgData name="Keating, Stewart" userId="S::stewart.keating@justice.gov.uk::bc032034-3b85-4c39-9f98-c0b2bcdcde83" providerId="AD" clId="Web-{8050DF19-0E07-45AF-8B50-F50C027C3A1D}" dt="2023-07-03T10:57:25.676" v="1544"/>
          <ac:spMkLst>
            <pc:docMk/>
            <pc:sldMk cId="2005193761" sldId="295"/>
            <ac:spMk id="5" creationId="{BD6A47E4-0609-424E-9761-2975CC8354CE}"/>
          </ac:spMkLst>
        </pc:spChg>
        <pc:spChg chg="mod">
          <ac:chgData name="Keating, Stewart" userId="S::stewart.keating@justice.gov.uk::bc032034-3b85-4c39-9f98-c0b2bcdcde83" providerId="AD" clId="Web-{8050DF19-0E07-45AF-8B50-F50C027C3A1D}" dt="2023-07-03T11:00:27.182" v="1840" actId="1076"/>
          <ac:spMkLst>
            <pc:docMk/>
            <pc:sldMk cId="2005193761" sldId="295"/>
            <ac:spMk id="6" creationId="{7F3B8A29-DBF1-4CEC-9828-793A29226622}"/>
          </ac:spMkLst>
        </pc:spChg>
        <pc:spChg chg="del">
          <ac:chgData name="Keating, Stewart" userId="S::stewart.keating@justice.gov.uk::bc032034-3b85-4c39-9f98-c0b2bcdcde83" providerId="AD" clId="Web-{8050DF19-0E07-45AF-8B50-F50C027C3A1D}" dt="2023-07-03T10:57:08.457" v="1540"/>
          <ac:spMkLst>
            <pc:docMk/>
            <pc:sldMk cId="2005193761" sldId="295"/>
            <ac:spMk id="7" creationId="{BEEDBF97-39B5-4D26-A72E-F76D652C53A5}"/>
          </ac:spMkLst>
        </pc:spChg>
        <pc:spChg chg="add del mod">
          <ac:chgData name="Keating, Stewart" userId="S::stewart.keating@justice.gov.uk::bc032034-3b85-4c39-9f98-c0b2bcdcde83" providerId="AD" clId="Web-{8050DF19-0E07-45AF-8B50-F50C027C3A1D}" dt="2023-07-03T11:01:06.542" v="1900"/>
          <ac:spMkLst>
            <pc:docMk/>
            <pc:sldMk cId="2005193761" sldId="295"/>
            <ac:spMk id="9" creationId="{8854D669-442B-B9EF-9A03-019616E17289}"/>
          </ac:spMkLst>
        </pc:spChg>
        <pc:spChg chg="del">
          <ac:chgData name="Keating, Stewart" userId="S::stewart.keating@justice.gov.uk::bc032034-3b85-4c39-9f98-c0b2bcdcde83" providerId="AD" clId="Web-{8050DF19-0E07-45AF-8B50-F50C027C3A1D}" dt="2023-07-03T10:57:09.863" v="1541"/>
          <ac:spMkLst>
            <pc:docMk/>
            <pc:sldMk cId="2005193761" sldId="295"/>
            <ac:spMk id="10" creationId="{F3819B10-97EB-46DF-B868-7B34230E816F}"/>
          </ac:spMkLst>
        </pc:spChg>
        <pc:spChg chg="mod">
          <ac:chgData name="Keating, Stewart" userId="S::stewart.keating@justice.gov.uk::bc032034-3b85-4c39-9f98-c0b2bcdcde83" providerId="AD" clId="Web-{8050DF19-0E07-45AF-8B50-F50C027C3A1D}" dt="2023-07-03T11:00:27.182" v="1841" actId="1076"/>
          <ac:spMkLst>
            <pc:docMk/>
            <pc:sldMk cId="2005193761" sldId="295"/>
            <ac:spMk id="11" creationId="{37FCE082-9ECC-4F99-B5D0-AE564DA4215B}"/>
          </ac:spMkLst>
        </pc:spChg>
        <pc:spChg chg="add mod">
          <ac:chgData name="Keating, Stewart" userId="S::stewart.keating@justice.gov.uk::bc032034-3b85-4c39-9f98-c0b2bcdcde83" providerId="AD" clId="Web-{8050DF19-0E07-45AF-8B50-F50C027C3A1D}" dt="2023-07-03T11:01:19.011" v="1903" actId="1076"/>
          <ac:spMkLst>
            <pc:docMk/>
            <pc:sldMk cId="2005193761" sldId="295"/>
            <ac:spMk id="13" creationId="{3FC83764-44B8-6BF2-5FD4-60237A320343}"/>
          </ac:spMkLst>
        </pc:spChg>
        <pc:spChg chg="del">
          <ac:chgData name="Keating, Stewart" userId="S::stewart.keating@justice.gov.uk::bc032034-3b85-4c39-9f98-c0b2bcdcde83" providerId="AD" clId="Web-{8050DF19-0E07-45AF-8B50-F50C027C3A1D}" dt="2023-07-03T10:57:00.191" v="1537"/>
          <ac:spMkLst>
            <pc:docMk/>
            <pc:sldMk cId="2005193761" sldId="295"/>
            <ac:spMk id="17" creationId="{97E426D2-A8D4-4F6E-BD0A-C72FB668E1B2}"/>
          </ac:spMkLst>
        </pc:spChg>
      </pc:sldChg>
    </pc:docChg>
  </pc:docChgLst>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pChg chg="mod">
          <ac:chgData name="Keating, Stewart" userId="S::stewart.keating@justice.gov.uk::bc032034-3b85-4c39-9f98-c0b2bcdcde83" providerId="AD" clId="Web-{32A98985-C253-4EE0-AE80-FFFC36D568C9}" dt="2023-07-03T12:08:55.712" v="201" actId="1076"/>
          <ac:spMkLst>
            <pc:docMk/>
            <pc:sldMk cId="918941083" sldId="264"/>
            <ac:spMk id="17" creationId="{97E426D2-A8D4-4F6E-BD0A-C72FB668E1B2}"/>
          </ac:spMkLst>
        </pc:spChg>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pChg chg="mod">
          <ac:chgData name="Keating, Stewart" userId="S::stewart.keating@justice.gov.uk::bc032034-3b85-4c39-9f98-c0b2bcdcde83" providerId="AD" clId="Web-{32A98985-C253-4EE0-AE80-FFFC36D568C9}" dt="2023-07-03T12:05:50.175" v="156"/>
          <ac:spMkLst>
            <pc:docMk/>
            <pc:sldMk cId="1796132119" sldId="280"/>
            <ac:spMk id="3" creationId="{C5AEAF61-7B77-517A-ED8F-E0468674E762}"/>
          </ac:spMkLst>
        </pc:spChg>
        <pc:spChg chg="mod">
          <ac:chgData name="Keating, Stewart" userId="S::stewart.keating@justice.gov.uk::bc032034-3b85-4c39-9f98-c0b2bcdcde83" providerId="AD" clId="Web-{32A98985-C253-4EE0-AE80-FFFC36D568C9}" dt="2023-07-03T12:05:59.269" v="157"/>
          <ac:spMkLst>
            <pc:docMk/>
            <pc:sldMk cId="1796132119" sldId="280"/>
            <ac:spMk id="4" creationId="{6FDA7C83-0EA5-0BBA-335E-7ED6CBC461C2}"/>
          </ac:spMkLst>
        </pc:spChg>
        <pc:spChg chg="mod">
          <ac:chgData name="Keating, Stewart" userId="S::stewart.keating@justice.gov.uk::bc032034-3b85-4c39-9f98-c0b2bcdcde83" providerId="AD" clId="Web-{32A98985-C253-4EE0-AE80-FFFC36D568C9}" dt="2023-07-03T12:06:14.051" v="160"/>
          <ac:spMkLst>
            <pc:docMk/>
            <pc:sldMk cId="1796132119" sldId="280"/>
            <ac:spMk id="5" creationId="{8FA073C8-B48B-D925-2E61-8FFA5F98A416}"/>
          </ac:spMkLst>
        </pc:spChg>
        <pc:spChg chg="mod">
          <ac:chgData name="Keating, Stewart" userId="S::stewart.keating@justice.gov.uk::bc032034-3b85-4c39-9f98-c0b2bcdcde83" providerId="AD" clId="Web-{32A98985-C253-4EE0-AE80-FFFC36D568C9}" dt="2023-07-03T12:05:34.440" v="152" actId="20577"/>
          <ac:spMkLst>
            <pc:docMk/>
            <pc:sldMk cId="1796132119" sldId="280"/>
            <ac:spMk id="8" creationId="{2D8B404A-AB7B-A8C5-A049-248D2DBFB682}"/>
          </ac:spMkLst>
        </pc:spChg>
        <pc:spChg chg="mod">
          <ac:chgData name="Keating, Stewart" userId="S::stewart.keating@justice.gov.uk::bc032034-3b85-4c39-9f98-c0b2bcdcde83" providerId="AD" clId="Web-{32A98985-C253-4EE0-AE80-FFFC36D568C9}" dt="2023-07-03T12:05:39.174" v="155" actId="20577"/>
          <ac:spMkLst>
            <pc:docMk/>
            <pc:sldMk cId="1796132119" sldId="280"/>
            <ac:spMk id="9" creationId="{2E5E3E74-D53C-872B-2885-8BD114EBE147}"/>
          </ac:spMkLst>
        </pc:spChg>
        <pc:spChg chg="add mod">
          <ac:chgData name="Keating, Stewart" userId="S::stewart.keating@justice.gov.uk::bc032034-3b85-4c39-9f98-c0b2bcdcde83" providerId="AD" clId="Web-{32A98985-C253-4EE0-AE80-FFFC36D568C9}" dt="2023-07-03T12:08:11.508" v="197" actId="20577"/>
          <ac:spMkLst>
            <pc:docMk/>
            <pc:sldMk cId="1796132119" sldId="280"/>
            <ac:spMk id="10" creationId="{2D7392B3-BD28-B564-D379-341044297BE9}"/>
          </ac:spMkLst>
        </pc:spChg>
        <pc:cxnChg chg="del mod">
          <ac:chgData name="Keating, Stewart" userId="S::stewart.keating@justice.gov.uk::bc032034-3b85-4c39-9f98-c0b2bcdcde83" providerId="AD" clId="Web-{32A98985-C253-4EE0-AE80-FFFC36D568C9}" dt="2023-07-03T12:06:52.255" v="165"/>
          <ac:cxnSpMkLst>
            <pc:docMk/>
            <pc:sldMk cId="1796132119" sldId="280"/>
            <ac:cxnSpMk id="6" creationId="{CAD812DB-B94E-C66E-BA85-236181C75102}"/>
          </ac:cxnSpMkLst>
        </pc:cxnChg>
        <pc:cxnChg chg="mod">
          <ac:chgData name="Keating, Stewart" userId="S::stewart.keating@justice.gov.uk::bc032034-3b85-4c39-9f98-c0b2bcdcde83" providerId="AD" clId="Web-{32A98985-C253-4EE0-AE80-FFFC36D568C9}" dt="2023-07-03T12:06:38.661" v="164"/>
          <ac:cxnSpMkLst>
            <pc:docMk/>
            <pc:sldMk cId="1796132119" sldId="280"/>
            <ac:cxnSpMk id="7" creationId="{D9A9D95A-56F6-0B10-7226-85D173A71D42}"/>
          </ac:cxnSpMkLst>
        </pc:cxnChg>
        <pc:cxnChg chg="add mod">
          <ac:chgData name="Keating, Stewart" userId="S::stewart.keating@justice.gov.uk::bc032034-3b85-4c39-9f98-c0b2bcdcde83" providerId="AD" clId="Web-{32A98985-C253-4EE0-AE80-FFFC36D568C9}" dt="2023-07-03T12:07:41.975" v="177"/>
          <ac:cxnSpMkLst>
            <pc:docMk/>
            <pc:sldMk cId="1796132119" sldId="280"/>
            <ac:cxnSpMk id="11" creationId="{60A76894-637B-6F81-8C8A-FD84046A0F9C}"/>
          </ac:cxnSpMkLst>
        </pc:cxnChg>
        <pc:cxnChg chg="add mod">
          <ac:chgData name="Keating, Stewart" userId="S::stewart.keating@justice.gov.uk::bc032034-3b85-4c39-9f98-c0b2bcdcde83" providerId="AD" clId="Web-{32A98985-C253-4EE0-AE80-FFFC36D568C9}" dt="2023-07-03T12:07:46.929" v="178"/>
          <ac:cxnSpMkLst>
            <pc:docMk/>
            <pc:sldMk cId="1796132119" sldId="280"/>
            <ac:cxnSpMk id="12" creationId="{5FE4A9AD-03C4-3B94-D8D6-16965590C3AC}"/>
          </ac:cxnSpMkLst>
        </pc:cxnChg>
      </pc:sldChg>
      <pc:sldChg chg="modSp">
        <pc:chgData name="Keating, Stewart" userId="S::stewart.keating@justice.gov.uk::bc032034-3b85-4c39-9f98-c0b2bcdcde83" providerId="AD" clId="Web-{32A98985-C253-4EE0-AE80-FFFC36D568C9}" dt="2023-07-03T12:10:08.418" v="215" actId="20577"/>
        <pc:sldMkLst>
          <pc:docMk/>
          <pc:sldMk cId="539897124" sldId="290"/>
        </pc:sldMkLst>
        <pc:spChg chg="mod">
          <ac:chgData name="Keating, Stewart" userId="S::stewart.keating@justice.gov.uk::bc032034-3b85-4c39-9f98-c0b2bcdcde83" providerId="AD" clId="Web-{32A98985-C253-4EE0-AE80-FFFC36D568C9}" dt="2023-07-03T12:10:08.418" v="215" actId="20577"/>
          <ac:spMkLst>
            <pc:docMk/>
            <pc:sldMk cId="539897124" sldId="290"/>
            <ac:spMk id="3" creationId="{319E56C9-C99B-82BB-D88E-BB92C0ADA424}"/>
          </ac:spMkLst>
        </pc:spChg>
      </pc:sldChg>
      <pc:sldChg chg="modSp">
        <pc:chgData name="Keating, Stewart" userId="S::stewart.keating@justice.gov.uk::bc032034-3b85-4c39-9f98-c0b2bcdcde83" providerId="AD" clId="Web-{32A98985-C253-4EE0-AE80-FFFC36D568C9}" dt="2023-07-03T12:09:04.634" v="202" actId="1076"/>
        <pc:sldMkLst>
          <pc:docMk/>
          <pc:sldMk cId="2519657126" sldId="294"/>
        </pc:sldMkLst>
        <pc:spChg chg="mod">
          <ac:chgData name="Keating, Stewart" userId="S::stewart.keating@justice.gov.uk::bc032034-3b85-4c39-9f98-c0b2bcdcde83" providerId="AD" clId="Web-{32A98985-C253-4EE0-AE80-FFFC36D568C9}" dt="2023-07-03T12:09:04.634" v="202" actId="1076"/>
          <ac:spMkLst>
            <pc:docMk/>
            <pc:sldMk cId="2519657126" sldId="294"/>
            <ac:spMk id="17" creationId="{97E426D2-A8D4-4F6E-BD0A-C72FB668E1B2}"/>
          </ac:spMkLst>
        </pc:spChg>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pChg chg="mod">
          <ac:chgData name="Keating, Stewart" userId="S::stewart.keating@justice.gov.uk::bc032034-3b85-4c39-9f98-c0b2bcdcde83" providerId="AD" clId="Web-{866D06AD-CD73-4AEB-B0A4-BF051F64500F}" dt="2023-07-03T12:14:37.257" v="56" actId="1076"/>
          <ac:spMkLst>
            <pc:docMk/>
            <pc:sldMk cId="1796132119" sldId="280"/>
            <ac:spMk id="3" creationId="{C5AEAF61-7B77-517A-ED8F-E0468674E762}"/>
          </ac:spMkLst>
        </pc:spChg>
        <pc:spChg chg="mod">
          <ac:chgData name="Keating, Stewart" userId="S::stewart.keating@justice.gov.uk::bc032034-3b85-4c39-9f98-c0b2bcdcde83" providerId="AD" clId="Web-{866D06AD-CD73-4AEB-B0A4-BF051F64500F}" dt="2023-07-03T12:14:37.272" v="57" actId="1076"/>
          <ac:spMkLst>
            <pc:docMk/>
            <pc:sldMk cId="1796132119" sldId="280"/>
            <ac:spMk id="4" creationId="{6FDA7C83-0EA5-0BBA-335E-7ED6CBC461C2}"/>
          </ac:spMkLst>
        </pc:spChg>
        <pc:spChg chg="mod">
          <ac:chgData name="Keating, Stewart" userId="S::stewart.keating@justice.gov.uk::bc032034-3b85-4c39-9f98-c0b2bcdcde83" providerId="AD" clId="Web-{866D06AD-CD73-4AEB-B0A4-BF051F64500F}" dt="2023-07-03T12:14:37.288" v="58" actId="1076"/>
          <ac:spMkLst>
            <pc:docMk/>
            <pc:sldMk cId="1796132119" sldId="280"/>
            <ac:spMk id="5" creationId="{8FA073C8-B48B-D925-2E61-8FFA5F98A416}"/>
          </ac:spMkLst>
        </pc:spChg>
        <pc:spChg chg="mod">
          <ac:chgData name="Keating, Stewart" userId="S::stewart.keating@justice.gov.uk::bc032034-3b85-4c39-9f98-c0b2bcdcde83" providerId="AD" clId="Web-{866D06AD-CD73-4AEB-B0A4-BF051F64500F}" dt="2023-07-03T12:14:37.319" v="60" actId="1076"/>
          <ac:spMkLst>
            <pc:docMk/>
            <pc:sldMk cId="1796132119" sldId="280"/>
            <ac:spMk id="8" creationId="{2D8B404A-AB7B-A8C5-A049-248D2DBFB682}"/>
          </ac:spMkLst>
        </pc:spChg>
        <pc:spChg chg="mod">
          <ac:chgData name="Keating, Stewart" userId="S::stewart.keating@justice.gov.uk::bc032034-3b85-4c39-9f98-c0b2bcdcde83" providerId="AD" clId="Web-{866D06AD-CD73-4AEB-B0A4-BF051F64500F}" dt="2023-07-03T12:20:40.944" v="139" actId="14100"/>
          <ac:spMkLst>
            <pc:docMk/>
            <pc:sldMk cId="1796132119" sldId="280"/>
            <ac:spMk id="9" creationId="{2E5E3E74-D53C-872B-2885-8BD114EBE147}"/>
          </ac:spMkLst>
        </pc:spChg>
        <pc:spChg chg="mod">
          <ac:chgData name="Keating, Stewart" userId="S::stewart.keating@justice.gov.uk::bc032034-3b85-4c39-9f98-c0b2bcdcde83" providerId="AD" clId="Web-{866D06AD-CD73-4AEB-B0A4-BF051F64500F}" dt="2023-07-03T12:14:37.366" v="62" actId="1076"/>
          <ac:spMkLst>
            <pc:docMk/>
            <pc:sldMk cId="1796132119" sldId="280"/>
            <ac:spMk id="10" creationId="{2D7392B3-BD28-B564-D379-341044297BE9}"/>
          </ac:spMkLst>
        </pc:spChg>
        <pc:spChg chg="add del mod">
          <ac:chgData name="Keating, Stewart" userId="S::stewart.keating@justice.gov.uk::bc032034-3b85-4c39-9f98-c0b2bcdcde83" providerId="AD" clId="Web-{866D06AD-CD73-4AEB-B0A4-BF051F64500F}" dt="2023-07-03T12:14:32.210" v="46"/>
          <ac:spMkLst>
            <pc:docMk/>
            <pc:sldMk cId="1796132119" sldId="280"/>
            <ac:spMk id="14" creationId="{1C72FF60-DA82-5C8D-6ECB-1BA9C76615F7}"/>
          </ac:spMkLst>
        </pc:spChg>
        <pc:spChg chg="add mod">
          <ac:chgData name="Keating, Stewart" userId="S::stewart.keating@justice.gov.uk::bc032034-3b85-4c39-9f98-c0b2bcdcde83" providerId="AD" clId="Web-{866D06AD-CD73-4AEB-B0A4-BF051F64500F}" dt="2023-07-03T12:18:34.298" v="100"/>
          <ac:spMkLst>
            <pc:docMk/>
            <pc:sldMk cId="1796132119" sldId="280"/>
            <ac:spMk id="17" creationId="{FE778809-AFF8-37A1-4902-EBEB27FFDF85}"/>
          </ac:spMkLst>
        </pc:spChg>
        <pc:spChg chg="add mod">
          <ac:chgData name="Keating, Stewart" userId="S::stewart.keating@justice.gov.uk::bc032034-3b85-4c39-9f98-c0b2bcdcde83" providerId="AD" clId="Web-{866D06AD-CD73-4AEB-B0A4-BF051F64500F}" dt="2023-07-03T12:18:51.783" v="102" actId="1076"/>
          <ac:spMkLst>
            <pc:docMk/>
            <pc:sldMk cId="1796132119" sldId="280"/>
            <ac:spMk id="18" creationId="{9E5B3B68-D139-CF3D-FC7D-96F6473C5835}"/>
          </ac:spMkLst>
        </pc:spChg>
        <pc:spChg chg="add mod">
          <ac:chgData name="Keating, Stewart" userId="S::stewart.keating@justice.gov.uk::bc032034-3b85-4c39-9f98-c0b2bcdcde83" providerId="AD" clId="Web-{866D06AD-CD73-4AEB-B0A4-BF051F64500F}" dt="2023-07-03T12:21:01.335" v="140" actId="1076"/>
          <ac:spMkLst>
            <pc:docMk/>
            <pc:sldMk cId="1796132119" sldId="280"/>
            <ac:spMk id="22" creationId="{01CCE84A-B894-CF47-0BD1-B462919BFD12}"/>
          </ac:spMkLst>
        </pc:spChg>
        <pc:inkChg chg="add del">
          <ac:chgData name="Keating, Stewart" userId="S::stewart.keating@justice.gov.uk::bc032034-3b85-4c39-9f98-c0b2bcdcde83" providerId="AD" clId="Web-{866D06AD-CD73-4AEB-B0A4-BF051F64500F}" dt="2023-07-03T12:15:16.915" v="66"/>
          <ac:inkMkLst>
            <pc:docMk/>
            <pc:sldMk cId="1796132119" sldId="280"/>
            <ac:inkMk id="16" creationId="{A409FC6D-2C15-C2EA-57B6-FEC29466E56B}"/>
          </ac:inkMkLst>
        </pc:inkChg>
        <pc:cxnChg chg="add del mod">
          <ac:chgData name="Keating, Stewart" userId="S::stewart.keating@justice.gov.uk::bc032034-3b85-4c39-9f98-c0b2bcdcde83" providerId="AD" clId="Web-{866D06AD-CD73-4AEB-B0A4-BF051F64500F}" dt="2023-07-03T12:12:41.892" v="18"/>
          <ac:cxnSpMkLst>
            <pc:docMk/>
            <pc:sldMk cId="1796132119" sldId="280"/>
            <ac:cxnSpMk id="6" creationId="{00DD2EE2-C36E-7310-3BD6-D7B4FFFCEAC9}"/>
          </ac:cxnSpMkLst>
        </pc:cxnChg>
        <pc:cxnChg chg="mod">
          <ac:chgData name="Keating, Stewart" userId="S::stewart.keating@justice.gov.uk::bc032034-3b85-4c39-9f98-c0b2bcdcde83" providerId="AD" clId="Web-{866D06AD-CD73-4AEB-B0A4-BF051F64500F}" dt="2023-07-03T12:19:08.534" v="103"/>
          <ac:cxnSpMkLst>
            <pc:docMk/>
            <pc:sldMk cId="1796132119" sldId="280"/>
            <ac:cxnSpMk id="7" creationId="{D9A9D95A-56F6-0B10-7226-85D173A71D42}"/>
          </ac:cxnSpMkLst>
        </pc:cxnChg>
        <pc:cxnChg chg="mod">
          <ac:chgData name="Keating, Stewart" userId="S::stewart.keating@justice.gov.uk::bc032034-3b85-4c39-9f98-c0b2bcdcde83" providerId="AD" clId="Web-{866D06AD-CD73-4AEB-B0A4-BF051F64500F}" dt="2023-07-03T12:14:37.366" v="63" actId="1076"/>
          <ac:cxnSpMkLst>
            <pc:docMk/>
            <pc:sldMk cId="1796132119" sldId="280"/>
            <ac:cxnSpMk id="11" creationId="{60A76894-637B-6F81-8C8A-FD84046A0F9C}"/>
          </ac:cxnSpMkLst>
        </pc:cxnChg>
        <pc:cxnChg chg="mod">
          <ac:chgData name="Keating, Stewart" userId="S::stewart.keating@justice.gov.uk::bc032034-3b85-4c39-9f98-c0b2bcdcde83" providerId="AD" clId="Web-{866D06AD-CD73-4AEB-B0A4-BF051F64500F}" dt="2023-07-03T12:14:37.382" v="64" actId="1076"/>
          <ac:cxnSpMkLst>
            <pc:docMk/>
            <pc:sldMk cId="1796132119" sldId="280"/>
            <ac:cxnSpMk id="12" creationId="{5FE4A9AD-03C4-3B94-D8D6-16965590C3AC}"/>
          </ac:cxnSpMkLst>
        </pc:cxnChg>
        <pc:cxnChg chg="add del mod">
          <ac:chgData name="Keating, Stewart" userId="S::stewart.keating@justice.gov.uk::bc032034-3b85-4c39-9f98-c0b2bcdcde83" providerId="AD" clId="Web-{866D06AD-CD73-4AEB-B0A4-BF051F64500F}" dt="2023-07-03T12:13:17.628" v="24"/>
          <ac:cxnSpMkLst>
            <pc:docMk/>
            <pc:sldMk cId="1796132119" sldId="280"/>
            <ac:cxnSpMk id="13" creationId="{F631C0EC-5285-F3F8-0D51-C026BE860328}"/>
          </ac:cxnSpMkLst>
        </pc:cxnChg>
        <pc:cxnChg chg="add del mod">
          <ac:chgData name="Keating, Stewart" userId="S::stewart.keating@justice.gov.uk::bc032034-3b85-4c39-9f98-c0b2bcdcde83" providerId="AD" clId="Web-{866D06AD-CD73-4AEB-B0A4-BF051F64500F}" dt="2023-07-03T12:14:28.944" v="41"/>
          <ac:cxnSpMkLst>
            <pc:docMk/>
            <pc:sldMk cId="1796132119" sldId="280"/>
            <ac:cxnSpMk id="15" creationId="{E3770358-A857-9EE2-4E30-4C7F9E8D88C6}"/>
          </ac:cxnSpMkLst>
        </pc:cxnChg>
        <pc:cxnChg chg="add del mod">
          <ac:chgData name="Keating, Stewart" userId="S::stewart.keating@justice.gov.uk::bc032034-3b85-4c39-9f98-c0b2bcdcde83" providerId="AD" clId="Web-{866D06AD-CD73-4AEB-B0A4-BF051F64500F}" dt="2023-07-03T12:17:01.138" v="88"/>
          <ac:cxnSpMkLst>
            <pc:docMk/>
            <pc:sldMk cId="1796132119" sldId="280"/>
            <ac:cxnSpMk id="19" creationId="{E813627C-920E-0309-A7E8-868F0279F0FD}"/>
          </ac:cxnSpMkLst>
        </pc:cxnChg>
        <pc:cxnChg chg="add del">
          <ac:chgData name="Keating, Stewart" userId="S::stewart.keating@justice.gov.uk::bc032034-3b85-4c39-9f98-c0b2bcdcde83" providerId="AD" clId="Web-{866D06AD-CD73-4AEB-B0A4-BF051F64500F}" dt="2023-07-03T12:17:00.044" v="87"/>
          <ac:cxnSpMkLst>
            <pc:docMk/>
            <pc:sldMk cId="1796132119" sldId="280"/>
            <ac:cxnSpMk id="20" creationId="{FDA27AAA-9A92-CB8E-41FA-12D4B9F1341D}"/>
          </ac:cxnSpMkLst>
        </pc:cxnChg>
        <pc:cxnChg chg="add del mod">
          <ac:chgData name="Keating, Stewart" userId="S::stewart.keating@justice.gov.uk::bc032034-3b85-4c39-9f98-c0b2bcdcde83" providerId="AD" clId="Web-{866D06AD-CD73-4AEB-B0A4-BF051F64500F}" dt="2023-07-03T12:18:06.266" v="96"/>
          <ac:cxnSpMkLst>
            <pc:docMk/>
            <pc:sldMk cId="1796132119" sldId="280"/>
            <ac:cxnSpMk id="21" creationId="{CFDF01AD-9E10-93BE-2D1B-1794251DB2AC}"/>
          </ac:cxnSpMkLst>
        </pc:cxnChg>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pChg chg="del">
          <ac:chgData name="Keating, Stewart" userId="S::stewart.keating@justice.gov.uk::bc032034-3b85-4c39-9f98-c0b2bcdcde83" providerId="AD" clId="Web-{AB91C3DC-965C-4BA3-8BBF-CE1C8D1E38BB}" dt="2023-07-03T10:02:52.616" v="44"/>
          <ac:spMkLst>
            <pc:docMk/>
            <pc:sldMk cId="918941083" sldId="264"/>
            <ac:spMk id="3" creationId="{399C9724-3B08-4D82-8616-D59992016EDB}"/>
          </ac:spMkLst>
        </pc:spChg>
        <pc:spChg chg="del">
          <ac:chgData name="Keating, Stewart" userId="S::stewart.keating@justice.gov.uk::bc032034-3b85-4c39-9f98-c0b2bcdcde83" providerId="AD" clId="Web-{AB91C3DC-965C-4BA3-8BBF-CE1C8D1E38BB}" dt="2023-07-03T10:03:50.246" v="101"/>
          <ac:spMkLst>
            <pc:docMk/>
            <pc:sldMk cId="918941083" sldId="264"/>
            <ac:spMk id="7" creationId="{CD09787A-0A63-49D2-990B-C5EC094869D3}"/>
          </ac:spMkLst>
        </pc:spChg>
        <pc:spChg chg="del">
          <ac:chgData name="Keating, Stewart" userId="S::stewart.keating@justice.gov.uk::bc032034-3b85-4c39-9f98-c0b2bcdcde83" providerId="AD" clId="Web-{AB91C3DC-965C-4BA3-8BBF-CE1C8D1E38BB}" dt="2023-07-03T10:02:47.647" v="41"/>
          <ac:spMkLst>
            <pc:docMk/>
            <pc:sldMk cId="918941083" sldId="264"/>
            <ac:spMk id="8" creationId="{B602E998-B040-4170-9578-48BE48EFAEBA}"/>
          </ac:spMkLst>
        </pc:spChg>
        <pc:spChg chg="mod">
          <ac:chgData name="Keating, Stewart" userId="S::stewart.keating@justice.gov.uk::bc032034-3b85-4c39-9f98-c0b2bcdcde83" providerId="AD" clId="Web-{AB91C3DC-965C-4BA3-8BBF-CE1C8D1E38BB}" dt="2023-07-03T10:05:44.067" v="129" actId="20577"/>
          <ac:spMkLst>
            <pc:docMk/>
            <pc:sldMk cId="918941083" sldId="264"/>
            <ac:spMk id="9" creationId="{D6FE9DB3-5C8C-4201-AEC1-E418A0C66106}"/>
          </ac:spMkLst>
        </pc:spChg>
        <pc:spChg chg="add mod ord">
          <ac:chgData name="Keating, Stewart" userId="S::stewart.keating@justice.gov.uk::bc032034-3b85-4c39-9f98-c0b2bcdcde83" providerId="AD" clId="Web-{AB91C3DC-965C-4BA3-8BBF-CE1C8D1E38BB}" dt="2023-07-03T10:03:41.370" v="58"/>
          <ac:spMkLst>
            <pc:docMk/>
            <pc:sldMk cId="918941083" sldId="264"/>
            <ac:spMk id="10" creationId="{388E0645-44C9-ABA9-2641-89DA34AD52BC}"/>
          </ac:spMkLst>
        </pc:spChg>
        <pc:spChg chg="del">
          <ac:chgData name="Keating, Stewart" userId="S::stewart.keating@justice.gov.uk::bc032034-3b85-4c39-9f98-c0b2bcdcde83" providerId="AD" clId="Web-{AB91C3DC-965C-4BA3-8BBF-CE1C8D1E38BB}" dt="2023-07-03T10:02:48.944" v="42"/>
          <ac:spMkLst>
            <pc:docMk/>
            <pc:sldMk cId="918941083" sldId="264"/>
            <ac:spMk id="15" creationId="{71BC824B-0F45-4C45-81A0-9F69517068E2}"/>
          </ac:spMkLst>
        </pc:spChg>
        <pc:spChg chg="add mod ord">
          <ac:chgData name="Keating, Stewart" userId="S::stewart.keating@justice.gov.uk::bc032034-3b85-4c39-9f98-c0b2bcdcde83" providerId="AD" clId="Web-{AB91C3DC-965C-4BA3-8BBF-CE1C8D1E38BB}" dt="2023-07-03T10:03:41.792" v="72"/>
          <ac:spMkLst>
            <pc:docMk/>
            <pc:sldMk cId="918941083" sldId="264"/>
            <ac:spMk id="18" creationId="{DBFB20D8-4B04-140E-7A0A-C619F1E10B0B}"/>
          </ac:spMkLst>
        </pc:spChg>
        <pc:spChg chg="del">
          <ac:chgData name="Keating, Stewart" userId="S::stewart.keating@justice.gov.uk::bc032034-3b85-4c39-9f98-c0b2bcdcde83" providerId="AD" clId="Web-{AB91C3DC-965C-4BA3-8BBF-CE1C8D1E38BB}" dt="2023-07-03T10:02:51.663" v="43"/>
          <ac:spMkLst>
            <pc:docMk/>
            <pc:sldMk cId="918941083" sldId="264"/>
            <ac:spMk id="19" creationId="{3305AF28-C90C-44BF-8247-454ADA6E4D9C}"/>
          </ac:spMkLst>
        </pc:spChg>
        <pc:spChg chg="add mod ord">
          <ac:chgData name="Keating, Stewart" userId="S::stewart.keating@justice.gov.uk::bc032034-3b85-4c39-9f98-c0b2bcdcde83" providerId="AD" clId="Web-{AB91C3DC-965C-4BA3-8BBF-CE1C8D1E38BB}" dt="2023-07-03T10:03:42.073" v="86"/>
          <ac:spMkLst>
            <pc:docMk/>
            <pc:sldMk cId="918941083" sldId="264"/>
            <ac:spMk id="25" creationId="{163816C1-B640-87E9-7B37-BA04333DA4C0}"/>
          </ac:spMkLst>
        </pc:spChg>
        <pc:spChg chg="add mod ord">
          <ac:chgData name="Keating, Stewart" userId="S::stewart.keating@justice.gov.uk::bc032034-3b85-4c39-9f98-c0b2bcdcde83" providerId="AD" clId="Web-{AB91C3DC-965C-4BA3-8BBF-CE1C8D1E38BB}" dt="2023-07-03T10:03:42.339" v="100"/>
          <ac:spMkLst>
            <pc:docMk/>
            <pc:sldMk cId="918941083" sldId="264"/>
            <ac:spMk id="27" creationId="{FC86845E-73AB-ED72-1FBB-06D7029A7D67}"/>
          </ac:spMkLst>
        </pc:spChg>
      </pc:sldChg>
      <pc:sldChg chg="delSp del">
        <pc:chgData name="Keating, Stewart" userId="S::stewart.keating@justice.gov.uk::bc032034-3b85-4c39-9f98-c0b2bcdcde83" providerId="AD" clId="Web-{AB91C3DC-965C-4BA3-8BBF-CE1C8D1E38BB}" dt="2023-07-03T10:04:24.201" v="106"/>
        <pc:sldMkLst>
          <pc:docMk/>
          <pc:sldMk cId="3699875438" sldId="265"/>
        </pc:sldMkLst>
        <pc:spChg chg="del">
          <ac:chgData name="Keating, Stewart" userId="S::stewart.keating@justice.gov.uk::bc032034-3b85-4c39-9f98-c0b2bcdcde83" providerId="AD" clId="Web-{AB91C3DC-965C-4BA3-8BBF-CE1C8D1E38BB}" dt="2023-07-03T10:04:16.420" v="103"/>
          <ac:spMkLst>
            <pc:docMk/>
            <pc:sldMk cId="3699875438" sldId="265"/>
            <ac:spMk id="9" creationId="{D6FE9DB3-5C8C-4201-AEC1-E418A0C66106}"/>
          </ac:spMkLst>
        </pc:spChg>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pChg chg="add mod ord">
          <ac:chgData name="Keating, Stewart" userId="S::stewart.keating@justice.gov.uk::bc032034-3b85-4c39-9f98-c0b2bcdcde83" providerId="AD" clId="Web-{AB91C3DC-965C-4BA3-8BBF-CE1C8D1E38BB}" dt="2023-07-03T10:07:42.311" v="137" actId="688"/>
          <ac:spMkLst>
            <pc:docMk/>
            <pc:sldMk cId="743017500" sldId="267"/>
            <ac:spMk id="3" creationId="{20B394CD-4A46-D9DB-EB9E-63F0467835BD}"/>
          </ac:spMkLst>
        </pc:spChg>
        <pc:spChg chg="del">
          <ac:chgData name="Keating, Stewart" userId="S::stewart.keating@justice.gov.uk::bc032034-3b85-4c39-9f98-c0b2bcdcde83" providerId="AD" clId="Web-{AB91C3DC-965C-4BA3-8BBF-CE1C8D1E38BB}" dt="2023-07-03T10:07:29.591" v="135"/>
          <ac:spMkLst>
            <pc:docMk/>
            <pc:sldMk cId="743017500" sldId="267"/>
            <ac:spMk id="8" creationId="{B602E998-B040-4170-9578-48BE48EFAEBA}"/>
          </ac:spMkLst>
        </pc:spChg>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pChg chg="add del mod">
          <ac:chgData name="Keating, Stewart" userId="S::stewart.keating@justice.gov.uk::bc032034-3b85-4c39-9f98-c0b2bcdcde83" providerId="AD" clId="Web-{AB91C3DC-965C-4BA3-8BBF-CE1C8D1E38BB}" dt="2023-07-03T10:09:54.149" v="159" actId="1076"/>
          <ac:spMkLst>
            <pc:docMk/>
            <pc:sldMk cId="666643154" sldId="284"/>
            <ac:spMk id="11" creationId="{37FCE082-9ECC-4F99-B5D0-AE564DA4215B}"/>
          </ac:spMkLst>
        </pc:spChg>
        <pc:spChg chg="add del mod">
          <ac:chgData name="Keating, Stewart" userId="S::stewart.keating@justice.gov.uk::bc032034-3b85-4c39-9f98-c0b2bcdcde83" providerId="AD" clId="Web-{AB91C3DC-965C-4BA3-8BBF-CE1C8D1E38BB}" dt="2023-07-03T10:10:15.010" v="169" actId="1076"/>
          <ac:spMkLst>
            <pc:docMk/>
            <pc:sldMk cId="666643154" sldId="284"/>
            <ac:spMk id="13" creationId="{A9BFAFFC-89E6-4F19-A31C-90FBFFDEEC89}"/>
          </ac:spMkLst>
        </pc:spChg>
        <pc:spChg chg="mod">
          <ac:chgData name="Keating, Stewart" userId="S::stewart.keating@justice.gov.uk::bc032034-3b85-4c39-9f98-c0b2bcdcde83" providerId="AD" clId="Web-{AB91C3DC-965C-4BA3-8BBF-CE1C8D1E38BB}" dt="2023-07-03T10:10:42.528" v="185" actId="1076"/>
          <ac:spMkLst>
            <pc:docMk/>
            <pc:sldMk cId="666643154" sldId="284"/>
            <ac:spMk id="14" creationId="{3D5E516D-71A6-4372-9642-C97AF762604A}"/>
          </ac:spMkLst>
        </pc:spChg>
        <pc:spChg chg="mod">
          <ac:chgData name="Keating, Stewart" userId="S::stewart.keating@justice.gov.uk::bc032034-3b85-4c39-9f98-c0b2bcdcde83" providerId="AD" clId="Web-{AB91C3DC-965C-4BA3-8BBF-CE1C8D1E38BB}" dt="2023-07-03T10:10:26.745" v="176" actId="1076"/>
          <ac:spMkLst>
            <pc:docMk/>
            <pc:sldMk cId="666643154" sldId="284"/>
            <ac:spMk id="17" creationId="{97E426D2-A8D4-4F6E-BD0A-C72FB668E1B2}"/>
          </ac:spMkLst>
        </pc:spChg>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pChg chg="add del mod">
          <ac:chgData name="Keating, Stewart" userId="S::stewart.keating@justice.gov.uk::bc032034-3b85-4c39-9f98-c0b2bcdcde83" providerId="AD" clId="Web-{AB91C3DC-965C-4BA3-8BBF-CE1C8D1E38BB}" dt="2023-07-03T10:11:57.112" v="219" actId="1076"/>
          <ac:spMkLst>
            <pc:docMk/>
            <pc:sldMk cId="151923151" sldId="285"/>
            <ac:spMk id="2" creationId="{81DF9535-F3AB-4635-8A69-19F541568E44}"/>
          </ac:spMkLst>
        </pc:spChg>
        <pc:spChg chg="add del mod">
          <ac:chgData name="Keating, Stewart" userId="S::stewart.keating@justice.gov.uk::bc032034-3b85-4c39-9f98-c0b2bcdcde83" providerId="AD" clId="Web-{AB91C3DC-965C-4BA3-8BBF-CE1C8D1E38BB}" dt="2023-07-03T10:11:17.843" v="192" actId="1076"/>
          <ac:spMkLst>
            <pc:docMk/>
            <pc:sldMk cId="151923151" sldId="285"/>
            <ac:spMk id="11" creationId="{37FCE082-9ECC-4F99-B5D0-AE564DA4215B}"/>
          </ac:spMkLst>
        </pc:spChg>
        <pc:spChg chg="mod">
          <ac:chgData name="Keating, Stewart" userId="S::stewart.keating@justice.gov.uk::bc032034-3b85-4c39-9f98-c0b2bcdcde83" providerId="AD" clId="Web-{AB91C3DC-965C-4BA3-8BBF-CE1C8D1E38BB}" dt="2023-07-03T10:11:32.735" v="202" actId="1076"/>
          <ac:spMkLst>
            <pc:docMk/>
            <pc:sldMk cId="151923151" sldId="285"/>
            <ac:spMk id="13" creationId="{A9BFAFFC-89E6-4F19-A31C-90FBFFDEEC89}"/>
          </ac:spMkLst>
        </pc:spChg>
        <pc:spChg chg="mod">
          <ac:chgData name="Keating, Stewart" userId="S::stewart.keating@justice.gov.uk::bc032034-3b85-4c39-9f98-c0b2bcdcde83" providerId="AD" clId="Web-{AB91C3DC-965C-4BA3-8BBF-CE1C8D1E38BB}" dt="2023-07-03T10:11:41.829" v="212" actId="1076"/>
          <ac:spMkLst>
            <pc:docMk/>
            <pc:sldMk cId="151923151" sldId="285"/>
            <ac:spMk id="17" creationId="{97E426D2-A8D4-4F6E-BD0A-C72FB668E1B2}"/>
          </ac:spMkLst>
        </pc:spChg>
        <pc:spChg chg="del">
          <ac:chgData name="Keating, Stewart" userId="S::stewart.keating@justice.gov.uk::bc032034-3b85-4c39-9f98-c0b2bcdcde83" providerId="AD" clId="Web-{AB91C3DC-965C-4BA3-8BBF-CE1C8D1E38BB}" dt="2023-07-03T09:59:25.241" v="3"/>
          <ac:spMkLst>
            <pc:docMk/>
            <pc:sldMk cId="151923151" sldId="285"/>
            <ac:spMk id="20" creationId="{F0175EE0-47C3-4222-9FD0-48CD7D2679D8}"/>
          </ac:spMkLst>
        </pc:spChg>
        <pc:spChg chg="del">
          <ac:chgData name="Keating, Stewart" userId="S::stewart.keating@justice.gov.uk::bc032034-3b85-4c39-9f98-c0b2bcdcde83" providerId="AD" clId="Web-{AB91C3DC-965C-4BA3-8BBF-CE1C8D1E38BB}" dt="2023-07-03T09:59:30.819" v="7"/>
          <ac:spMkLst>
            <pc:docMk/>
            <pc:sldMk cId="151923151" sldId="285"/>
            <ac:spMk id="21" creationId="{4EC01F01-1287-4D8D-877C-AA979818749D}"/>
          </ac:spMkLst>
        </pc:spChg>
        <pc:spChg chg="del">
          <ac:chgData name="Keating, Stewart" userId="S::stewart.keating@justice.gov.uk::bc032034-3b85-4c39-9f98-c0b2bcdcde83" providerId="AD" clId="Web-{AB91C3DC-965C-4BA3-8BBF-CE1C8D1E38BB}" dt="2023-07-03T09:59:22.694" v="2"/>
          <ac:spMkLst>
            <pc:docMk/>
            <pc:sldMk cId="151923151" sldId="285"/>
            <ac:spMk id="22" creationId="{F21B0AD0-D5A4-43D8-A998-F357519078C9}"/>
          </ac:spMkLst>
        </pc:spChg>
        <pc:spChg chg="del mod">
          <ac:chgData name="Keating, Stewart" userId="S::stewart.keating@justice.gov.uk::bc032034-3b85-4c39-9f98-c0b2bcdcde83" providerId="AD" clId="Web-{AB91C3DC-965C-4BA3-8BBF-CE1C8D1E38BB}" dt="2023-07-03T09:59:27.491" v="5"/>
          <ac:spMkLst>
            <pc:docMk/>
            <pc:sldMk cId="151923151" sldId="285"/>
            <ac:spMk id="23" creationId="{482CE1F7-F326-4DDB-B4E4-10CF2BF3CA8D}"/>
          </ac:spMkLst>
        </pc:spChg>
        <pc:spChg chg="del">
          <ac:chgData name="Keating, Stewart" userId="S::stewart.keating@justice.gov.uk::bc032034-3b85-4c39-9f98-c0b2bcdcde83" providerId="AD" clId="Web-{AB91C3DC-965C-4BA3-8BBF-CE1C8D1E38BB}" dt="2023-07-03T09:59:29.710" v="6"/>
          <ac:spMkLst>
            <pc:docMk/>
            <pc:sldMk cId="151923151" sldId="285"/>
            <ac:spMk id="26" creationId="{3860792C-805A-4C00-90D5-B5F7E7D5F985}"/>
          </ac:spMkLst>
        </pc:spChg>
        <pc:spChg chg="del">
          <ac:chgData name="Keating, Stewart" userId="S::stewart.keating@justice.gov.uk::bc032034-3b85-4c39-9f98-c0b2bcdcde83" providerId="AD" clId="Web-{AB91C3DC-965C-4BA3-8BBF-CE1C8D1E38BB}" dt="2023-07-03T09:59:22.537" v="1"/>
          <ac:spMkLst>
            <pc:docMk/>
            <pc:sldMk cId="151923151" sldId="285"/>
            <ac:spMk id="27" creationId="{CF1889C3-10B7-40E7-BFBF-B9F950F41F45}"/>
          </ac:spMkLst>
        </pc:spChg>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pChg chg="add mod ord">
          <ac:chgData name="Keating, Stewart" userId="S::stewart.keating@justice.gov.uk::bc032034-3b85-4c39-9f98-c0b2bcdcde83" providerId="AD" clId="Web-{AB91C3DC-965C-4BA3-8BBF-CE1C8D1E38BB}" dt="2023-07-03T10:01:40.892" v="23"/>
          <ac:spMkLst>
            <pc:docMk/>
            <pc:sldMk cId="3414951126" sldId="286"/>
            <ac:spMk id="3" creationId="{4BB57E1E-C79B-D0AA-9B5B-AF24390CEF28}"/>
          </ac:spMkLst>
        </pc:spChg>
        <pc:spChg chg="del">
          <ac:chgData name="Keating, Stewart" userId="S::stewart.keating@justice.gov.uk::bc032034-3b85-4c39-9f98-c0b2bcdcde83" providerId="AD" clId="Web-{AB91C3DC-965C-4BA3-8BBF-CE1C8D1E38BB}" dt="2023-07-03T10:01:19.875" v="19"/>
          <ac:spMkLst>
            <pc:docMk/>
            <pc:sldMk cId="3414951126" sldId="286"/>
            <ac:spMk id="7" creationId="{CD09787A-0A63-49D2-990B-C5EC094869D3}"/>
          </ac:spMkLst>
        </pc:spChg>
        <pc:spChg chg="del">
          <ac:chgData name="Keating, Stewart" userId="S::stewart.keating@justice.gov.uk::bc032034-3b85-4c39-9f98-c0b2bcdcde83" providerId="AD" clId="Web-{AB91C3DC-965C-4BA3-8BBF-CE1C8D1E38BB}" dt="2023-07-03T10:00:55.216" v="14"/>
          <ac:spMkLst>
            <pc:docMk/>
            <pc:sldMk cId="3414951126" sldId="286"/>
            <ac:spMk id="8" creationId="{B602E998-B040-4170-9578-48BE48EFAEBA}"/>
          </ac:spMkLst>
        </pc:spChg>
        <pc:spChg chg="mod">
          <ac:chgData name="Keating, Stewart" userId="S::stewart.keating@justice.gov.uk::bc032034-3b85-4c39-9f98-c0b2bcdcde83" providerId="AD" clId="Web-{AB91C3DC-965C-4BA3-8BBF-CE1C8D1E38BB}" dt="2023-07-03T10:14:02.731" v="285" actId="1076"/>
          <ac:spMkLst>
            <pc:docMk/>
            <pc:sldMk cId="3414951126" sldId="286"/>
            <ac:spMk id="11" creationId="{37FCE082-9ECC-4F99-B5D0-AE564DA4215B}"/>
          </ac:spMkLst>
        </pc:spChg>
        <pc:spChg chg="mod">
          <ac:chgData name="Keating, Stewart" userId="S::stewart.keating@justice.gov.uk::bc032034-3b85-4c39-9f98-c0b2bcdcde83" providerId="AD" clId="Web-{AB91C3DC-965C-4BA3-8BBF-CE1C8D1E38BB}" dt="2023-07-03T10:14:13.341" v="290" actId="1076"/>
          <ac:spMkLst>
            <pc:docMk/>
            <pc:sldMk cId="3414951126" sldId="286"/>
            <ac:spMk id="13" creationId="{A9BFAFFC-89E6-4F19-A31C-90FBFFDEEC89}"/>
          </ac:spMkLst>
        </pc:spChg>
        <pc:spChg chg="mod">
          <ac:chgData name="Keating, Stewart" userId="S::stewart.keating@justice.gov.uk::bc032034-3b85-4c39-9f98-c0b2bcdcde83" providerId="AD" clId="Web-{AB91C3DC-965C-4BA3-8BBF-CE1C8D1E38BB}" dt="2023-07-03T10:15:03.673" v="314" actId="1076"/>
          <ac:spMkLst>
            <pc:docMk/>
            <pc:sldMk cId="3414951126" sldId="286"/>
            <ac:spMk id="14" creationId="{501FD1A8-F6FF-473D-A330-82D0DD2161C3}"/>
          </ac:spMkLst>
        </pc:spChg>
        <pc:spChg chg="del">
          <ac:chgData name="Keating, Stewart" userId="S::stewart.keating@justice.gov.uk::bc032034-3b85-4c39-9f98-c0b2bcdcde83" providerId="AD" clId="Web-{AB91C3DC-965C-4BA3-8BBF-CE1C8D1E38BB}" dt="2023-07-03T10:00:53.466" v="13"/>
          <ac:spMkLst>
            <pc:docMk/>
            <pc:sldMk cId="3414951126" sldId="286"/>
            <ac:spMk id="15" creationId="{71BC824B-0F45-4C45-81A0-9F69517068E2}"/>
          </ac:spMkLst>
        </pc:spChg>
        <pc:spChg chg="mod">
          <ac:chgData name="Keating, Stewart" userId="S::stewart.keating@justice.gov.uk::bc032034-3b85-4c39-9f98-c0b2bcdcde83" providerId="AD" clId="Web-{AB91C3DC-965C-4BA3-8BBF-CE1C8D1E38BB}" dt="2023-07-03T10:14:21.998" v="300" actId="1076"/>
          <ac:spMkLst>
            <pc:docMk/>
            <pc:sldMk cId="3414951126" sldId="286"/>
            <ac:spMk id="17" creationId="{97E426D2-A8D4-4F6E-BD0A-C72FB668E1B2}"/>
          </ac:spMkLst>
        </pc:spChg>
        <pc:spChg chg="add mod ord">
          <ac:chgData name="Keating, Stewart" userId="S::stewart.keating@justice.gov.uk::bc032034-3b85-4c39-9f98-c0b2bcdcde83" providerId="AD" clId="Web-{AB91C3DC-965C-4BA3-8BBF-CE1C8D1E38BB}" dt="2023-07-03T10:01:45.345" v="24"/>
          <ac:spMkLst>
            <pc:docMk/>
            <pc:sldMk cId="3414951126" sldId="286"/>
            <ac:spMk id="19" creationId="{235DBC94-A562-F1F4-71E0-637E62A51F2A}"/>
          </ac:spMkLst>
        </pc:spChg>
        <pc:spChg chg="add mod ord">
          <ac:chgData name="Keating, Stewart" userId="S::stewart.keating@justice.gov.uk::bc032034-3b85-4c39-9f98-c0b2bcdcde83" providerId="AD" clId="Web-{AB91C3DC-965C-4BA3-8BBF-CE1C8D1E38BB}" dt="2023-07-03T10:14:56.235" v="313"/>
          <ac:spMkLst>
            <pc:docMk/>
            <pc:sldMk cId="3414951126" sldId="286"/>
            <ac:spMk id="21" creationId="{A3E726E7-35D3-8290-440D-2A91835AE888}"/>
          </ac:spMkLst>
        </pc:spChg>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pChg chg="del">
          <ac:chgData name="Keating, Stewart" userId="S::stewart.keating@justice.gov.uk::bc032034-3b85-4c39-9f98-c0b2bcdcde83" providerId="AD" clId="Web-{AB91C3DC-965C-4BA3-8BBF-CE1C8D1E38BB}" dt="2023-07-03T10:02:43.928" v="40"/>
          <ac:spMkLst>
            <pc:docMk/>
            <pc:sldMk cId="2253207670" sldId="287"/>
            <ac:spMk id="7" creationId="{CD09787A-0A63-49D2-990B-C5EC094869D3}"/>
          </ac:spMkLst>
        </pc:spChg>
        <pc:spChg chg="del">
          <ac:chgData name="Keating, Stewart" userId="S::stewart.keating@justice.gov.uk::bc032034-3b85-4c39-9f98-c0b2bcdcde83" providerId="AD" clId="Web-{AB91C3DC-965C-4BA3-8BBF-CE1C8D1E38BB}" dt="2023-07-03T10:01:52.065" v="25"/>
          <ac:spMkLst>
            <pc:docMk/>
            <pc:sldMk cId="2253207670" sldId="287"/>
            <ac:spMk id="8" creationId="{B602E998-B040-4170-9578-48BE48EFAEBA}"/>
          </ac:spMkLst>
        </pc:spChg>
        <pc:spChg chg="add mod ord">
          <ac:chgData name="Keating, Stewart" userId="S::stewart.keating@justice.gov.uk::bc032034-3b85-4c39-9f98-c0b2bcdcde83" providerId="AD" clId="Web-{AB91C3DC-965C-4BA3-8BBF-CE1C8D1E38BB}" dt="2023-07-03T10:02:31.005" v="37"/>
          <ac:spMkLst>
            <pc:docMk/>
            <pc:sldMk cId="2253207670" sldId="287"/>
            <ac:spMk id="9" creationId="{5D69B991-6E4E-DC2B-10EB-19124F7C336E}"/>
          </ac:spMkLst>
        </pc:spChg>
        <pc:spChg chg="mod">
          <ac:chgData name="Keating, Stewart" userId="S::stewart.keating@justice.gov.uk::bc032034-3b85-4c39-9f98-c0b2bcdcde83" providerId="AD" clId="Web-{AB91C3DC-965C-4BA3-8BBF-CE1C8D1E38BB}" dt="2023-07-03T10:15:31.597" v="325" actId="14100"/>
          <ac:spMkLst>
            <pc:docMk/>
            <pc:sldMk cId="2253207670" sldId="287"/>
            <ac:spMk id="11" creationId="{37FCE082-9ECC-4F99-B5D0-AE564DA4215B}"/>
          </ac:spMkLst>
        </pc:spChg>
        <pc:spChg chg="add mod ord">
          <ac:chgData name="Keating, Stewart" userId="S::stewart.keating@justice.gov.uk::bc032034-3b85-4c39-9f98-c0b2bcdcde83" providerId="AD" clId="Web-{AB91C3DC-965C-4BA3-8BBF-CE1C8D1E38BB}" dt="2023-07-03T10:02:35.474" v="38"/>
          <ac:spMkLst>
            <pc:docMk/>
            <pc:sldMk cId="2253207670" sldId="287"/>
            <ac:spMk id="12" creationId="{42A94FF1-1237-6AB5-FF54-99E706C2D36A}"/>
          </ac:spMkLst>
        </pc:spChg>
        <pc:spChg chg="mod">
          <ac:chgData name="Keating, Stewart" userId="S::stewart.keating@justice.gov.uk::bc032034-3b85-4c39-9f98-c0b2bcdcde83" providerId="AD" clId="Web-{AB91C3DC-965C-4BA3-8BBF-CE1C8D1E38BB}" dt="2023-07-03T10:15:44.676" v="336" actId="1076"/>
          <ac:spMkLst>
            <pc:docMk/>
            <pc:sldMk cId="2253207670" sldId="287"/>
            <ac:spMk id="13" creationId="{A9BFAFFC-89E6-4F19-A31C-90FBFFDEEC89}"/>
          </ac:spMkLst>
        </pc:spChg>
        <pc:spChg chg="add del mod">
          <ac:chgData name="Keating, Stewart" userId="S::stewart.keating@justice.gov.uk::bc032034-3b85-4c39-9f98-c0b2bcdcde83" providerId="AD" clId="Web-{AB91C3DC-965C-4BA3-8BBF-CE1C8D1E38BB}" dt="2023-07-03T10:16:12.287" v="361" actId="1076"/>
          <ac:spMkLst>
            <pc:docMk/>
            <pc:sldMk cId="2253207670" sldId="287"/>
            <ac:spMk id="14" creationId="{501FD1A8-F6FF-473D-A330-82D0DD2161C3}"/>
          </ac:spMkLst>
        </pc:spChg>
        <pc:spChg chg="del">
          <ac:chgData name="Keating, Stewart" userId="S::stewart.keating@justice.gov.uk::bc032034-3b85-4c39-9f98-c0b2bcdcde83" providerId="AD" clId="Web-{AB91C3DC-965C-4BA3-8BBF-CE1C8D1E38BB}" dt="2023-07-03T10:01:53.502" v="26"/>
          <ac:spMkLst>
            <pc:docMk/>
            <pc:sldMk cId="2253207670" sldId="287"/>
            <ac:spMk id="15" creationId="{71BC824B-0F45-4C45-81A0-9F69517068E2}"/>
          </ac:spMkLst>
        </pc:spChg>
        <pc:spChg chg="mod">
          <ac:chgData name="Keating, Stewart" userId="S::stewart.keating@justice.gov.uk::bc032034-3b85-4c39-9f98-c0b2bcdcde83" providerId="AD" clId="Web-{AB91C3DC-965C-4BA3-8BBF-CE1C8D1E38BB}" dt="2023-07-03T10:15:56.458" v="349" actId="14100"/>
          <ac:spMkLst>
            <pc:docMk/>
            <pc:sldMk cId="2253207670" sldId="287"/>
            <ac:spMk id="17" creationId="{97E426D2-A8D4-4F6E-BD0A-C72FB668E1B2}"/>
          </ac:spMkLst>
        </pc:spChg>
        <pc:spChg chg="del">
          <ac:chgData name="Keating, Stewart" userId="S::stewart.keating@justice.gov.uk::bc032034-3b85-4c39-9f98-c0b2bcdcde83" providerId="AD" clId="Web-{AB91C3DC-965C-4BA3-8BBF-CE1C8D1E38BB}" dt="2023-07-03T10:01:55.080" v="27"/>
          <ac:spMkLst>
            <pc:docMk/>
            <pc:sldMk cId="2253207670" sldId="287"/>
            <ac:spMk id="19" creationId="{3305AF28-C90C-44BF-8247-454ADA6E4D9C}"/>
          </ac:spMkLst>
        </pc:spChg>
        <pc:spChg chg="add mod ord">
          <ac:chgData name="Keating, Stewart" userId="S::stewart.keating@justice.gov.uk::bc032034-3b85-4c39-9f98-c0b2bcdcde83" providerId="AD" clId="Web-{AB91C3DC-965C-4BA3-8BBF-CE1C8D1E38BB}" dt="2023-07-03T10:02:38.631" v="39"/>
          <ac:spMkLst>
            <pc:docMk/>
            <pc:sldMk cId="2253207670" sldId="287"/>
            <ac:spMk id="23" creationId="{AE6B2F24-8F62-BE1A-F0EE-0F383BA42DD7}"/>
          </ac:spMkLst>
        </pc:spChg>
        <pc:spChg chg="add mod ord">
          <ac:chgData name="Keating, Stewart" userId="S::stewart.keating@justice.gov.uk::bc032034-3b85-4c39-9f98-c0b2bcdcde83" providerId="AD" clId="Web-{AB91C3DC-965C-4BA3-8BBF-CE1C8D1E38BB}" dt="2023-07-03T10:15:47.754" v="337"/>
          <ac:spMkLst>
            <pc:docMk/>
            <pc:sldMk cId="2253207670" sldId="287"/>
            <ac:spMk id="25" creationId="{BEDB70DD-7B7E-2BC9-E007-49FBB5B95672}"/>
          </ac:spMkLst>
        </pc:spChg>
      </pc:sldChg>
      <pc:sldChg chg="addSp delSp modSp">
        <pc:chgData name="Keating, Stewart" userId="S::stewart.keating@justice.gov.uk::bc032034-3b85-4c39-9f98-c0b2bcdcde83" providerId="AD" clId="Web-{AB91C3DC-965C-4BA3-8BBF-CE1C8D1E38BB}" dt="2023-07-03T10:08:48.675" v="145"/>
        <pc:sldMkLst>
          <pc:docMk/>
          <pc:sldMk cId="5260123" sldId="288"/>
        </pc:sldMkLst>
        <pc:spChg chg="add mod ord">
          <ac:chgData name="Keating, Stewart" userId="S::stewart.keating@justice.gov.uk::bc032034-3b85-4c39-9f98-c0b2bcdcde83" providerId="AD" clId="Web-{AB91C3DC-965C-4BA3-8BBF-CE1C8D1E38BB}" dt="2023-07-03T10:08:48.675" v="145"/>
          <ac:spMkLst>
            <pc:docMk/>
            <pc:sldMk cId="5260123" sldId="288"/>
            <ac:spMk id="3" creationId="{99982358-12F0-4ADA-EFEE-2C2027D33623}"/>
          </ac:spMkLst>
        </pc:spChg>
        <pc:spChg chg="del">
          <ac:chgData name="Keating, Stewart" userId="S::stewart.keating@justice.gov.uk::bc032034-3b85-4c39-9f98-c0b2bcdcde83" providerId="AD" clId="Web-{AB91C3DC-965C-4BA3-8BBF-CE1C8D1E38BB}" dt="2023-07-03T10:08:16.485" v="139"/>
          <ac:spMkLst>
            <pc:docMk/>
            <pc:sldMk cId="5260123" sldId="288"/>
            <ac:spMk id="8" creationId="{B602E998-B040-4170-9578-48BE48EFAEBA}"/>
          </ac:spMkLst>
        </pc:spChg>
      </pc:sldChg>
      <pc:sldChg chg="addSp delSp modSp">
        <pc:chgData name="Keating, Stewart" userId="S::stewart.keating@justice.gov.uk::bc032034-3b85-4c39-9f98-c0b2bcdcde83" providerId="AD" clId="Web-{AB91C3DC-965C-4BA3-8BBF-CE1C8D1E38BB}" dt="2023-07-03T10:09:22.350" v="149"/>
        <pc:sldMkLst>
          <pc:docMk/>
          <pc:sldMk cId="2881410088" sldId="289"/>
        </pc:sldMkLst>
        <pc:spChg chg="add mod ord">
          <ac:chgData name="Keating, Stewart" userId="S::stewart.keating@justice.gov.uk::bc032034-3b85-4c39-9f98-c0b2bcdcde83" providerId="AD" clId="Web-{AB91C3DC-965C-4BA3-8BBF-CE1C8D1E38BB}" dt="2023-07-03T10:09:22.350" v="149"/>
          <ac:spMkLst>
            <pc:docMk/>
            <pc:sldMk cId="2881410088" sldId="289"/>
            <ac:spMk id="3" creationId="{37FE65E4-7017-96A1-5D0A-453855D25868}"/>
          </ac:spMkLst>
        </pc:spChg>
        <pc:spChg chg="del">
          <ac:chgData name="Keating, Stewart" userId="S::stewart.keating@justice.gov.uk::bc032034-3b85-4c39-9f98-c0b2bcdcde83" providerId="AD" clId="Web-{AB91C3DC-965C-4BA3-8BBF-CE1C8D1E38BB}" dt="2023-07-03T10:09:03.973" v="146"/>
          <ac:spMkLst>
            <pc:docMk/>
            <pc:sldMk cId="2881410088" sldId="289"/>
            <ac:spMk id="8" creationId="{B602E998-B040-4170-9578-48BE48EFAEBA}"/>
          </ac:spMkLst>
        </pc:spChg>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pChg chg="mod">
          <ac:chgData name="Keating, Stewart" userId="S::stewart.keating@justice.gov.uk::bc032034-3b85-4c39-9f98-c0b2bcdcde83" providerId="AD" clId="Web-{AB91C3DC-965C-4BA3-8BBF-CE1C8D1E38BB}" dt="2023-07-03T10:13:10.164" v="274" actId="1076"/>
          <ac:spMkLst>
            <pc:docMk/>
            <pc:sldMk cId="1824301516" sldId="292"/>
            <ac:spMk id="2" creationId="{81DF9535-F3AB-4635-8A69-19F541568E44}"/>
          </ac:spMkLst>
        </pc:spChg>
        <pc:spChg chg="mod">
          <ac:chgData name="Keating, Stewart" userId="S::stewart.keating@justice.gov.uk::bc032034-3b85-4c39-9f98-c0b2bcdcde83" providerId="AD" clId="Web-{AB91C3DC-965C-4BA3-8BBF-CE1C8D1E38BB}" dt="2023-07-03T10:12:09.269" v="229" actId="1076"/>
          <ac:spMkLst>
            <pc:docMk/>
            <pc:sldMk cId="1824301516" sldId="292"/>
            <ac:spMk id="11" creationId="{37FCE082-9ECC-4F99-B5D0-AE564DA4215B}"/>
          </ac:spMkLst>
        </pc:spChg>
        <pc:spChg chg="mod">
          <ac:chgData name="Keating, Stewart" userId="S::stewart.keating@justice.gov.uk::bc032034-3b85-4c39-9f98-c0b2bcdcde83" providerId="AD" clId="Web-{AB91C3DC-965C-4BA3-8BBF-CE1C8D1E38BB}" dt="2023-07-03T10:12:24.035" v="235" actId="1076"/>
          <ac:spMkLst>
            <pc:docMk/>
            <pc:sldMk cId="1824301516" sldId="292"/>
            <ac:spMk id="13" creationId="{A9BFAFFC-89E6-4F19-A31C-90FBFFDEEC89}"/>
          </ac:spMkLst>
        </pc:spChg>
        <pc:spChg chg="mod">
          <ac:chgData name="Keating, Stewart" userId="S::stewart.keating@justice.gov.uk::bc032034-3b85-4c39-9f98-c0b2bcdcde83" providerId="AD" clId="Web-{AB91C3DC-965C-4BA3-8BBF-CE1C8D1E38BB}" dt="2023-07-03T10:12:59.116" v="264" actId="1076"/>
          <ac:spMkLst>
            <pc:docMk/>
            <pc:sldMk cId="1824301516" sldId="292"/>
            <ac:spMk id="17" creationId="{97E426D2-A8D4-4F6E-BD0A-C72FB668E1B2}"/>
          </ac:spMkLst>
        </pc:spChg>
        <pc:spChg chg="mod">
          <ac:chgData name="Keating, Stewart" userId="S::stewart.keating@justice.gov.uk::bc032034-3b85-4c39-9f98-c0b2bcdcde83" providerId="AD" clId="Web-{AB91C3DC-965C-4BA3-8BBF-CE1C8D1E38BB}" dt="2023-07-03T10:12:48.303" v="257" actId="1076"/>
          <ac:spMkLst>
            <pc:docMk/>
            <pc:sldMk cId="1824301516" sldId="292"/>
            <ac:spMk id="22" creationId="{F21B0AD0-D5A4-43D8-A998-F357519078C9}"/>
          </ac:spMkLst>
        </pc:spChg>
        <pc:spChg chg="mod">
          <ac:chgData name="Keating, Stewart" userId="S::stewart.keating@justice.gov.uk::bc032034-3b85-4c39-9f98-c0b2bcdcde83" providerId="AD" clId="Web-{AB91C3DC-965C-4BA3-8BBF-CE1C8D1E38BB}" dt="2023-07-03T10:12:36.818" v="246" actId="1076"/>
          <ac:spMkLst>
            <pc:docMk/>
            <pc:sldMk cId="1824301516" sldId="292"/>
            <ac:spMk id="23" creationId="{482CE1F7-F326-4DDB-B4E4-10CF2BF3CA8D}"/>
          </ac:spMkLst>
        </pc:spChg>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pChg chg="add">
          <ac:chgData name="Keating, Stewart" userId="S::stewart.keating@justice.gov.uk::bc032034-3b85-4c39-9f98-c0b2bcdcde83" providerId="AD" clId="Web-{AB91C3DC-965C-4BA3-8BBF-CE1C8D1E38BB}" dt="2023-07-03T10:04:20.248" v="105"/>
          <ac:spMkLst>
            <pc:docMk/>
            <pc:sldMk cId="942194967" sldId="293"/>
            <ac:spMk id="2" creationId="{D07DEE29-BCBE-CBE1-3C7F-C42907320E2E}"/>
          </ac:spMkLst>
        </pc:spChg>
        <pc:spChg chg="add mod ord">
          <ac:chgData name="Keating, Stewart" userId="S::stewart.keating@justice.gov.uk::bc032034-3b85-4c39-9f98-c0b2bcdcde83" providerId="AD" clId="Web-{AB91C3DC-965C-4BA3-8BBF-CE1C8D1E38BB}" dt="2023-07-03T10:05:51.411" v="130"/>
          <ac:spMkLst>
            <pc:docMk/>
            <pc:sldMk cId="942194967" sldId="293"/>
            <ac:spMk id="3" creationId="{03A22722-E2CD-2C05-E9F9-9F39A97DD355}"/>
          </ac:spMkLst>
        </pc:spChg>
        <pc:spChg chg="del">
          <ac:chgData name="Keating, Stewart" userId="S::stewart.keating@justice.gov.uk::bc032034-3b85-4c39-9f98-c0b2bcdcde83" providerId="AD" clId="Web-{AB91C3DC-965C-4BA3-8BBF-CE1C8D1E38BB}" dt="2023-07-03T10:04:18.701" v="104"/>
          <ac:spMkLst>
            <pc:docMk/>
            <pc:sldMk cId="942194967" sldId="293"/>
            <ac:spMk id="9" creationId="{D6FE9DB3-5C8C-4201-AEC1-E418A0C66106}"/>
          </ac:spMkLst>
        </pc:spChg>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pChg chg="add mod">
          <ac:chgData name="Keating, Stewart" userId="S::stewart.keating@justice.gov.uk::bc032034-3b85-4c39-9f98-c0b2bcdcde83" providerId="AD" clId="Web-{204A9EE0-E8D2-4865-8716-440408EF40D8}" dt="2023-07-03T11:57:24.635" v="126" actId="20577"/>
          <ac:spMkLst>
            <pc:docMk/>
            <pc:sldMk cId="1796132119" sldId="280"/>
            <ac:spMk id="3" creationId="{C5AEAF61-7B77-517A-ED8F-E0468674E762}"/>
          </ac:spMkLst>
        </pc:spChg>
        <pc:spChg chg="add mod">
          <ac:chgData name="Keating, Stewart" userId="S::stewart.keating@justice.gov.uk::bc032034-3b85-4c39-9f98-c0b2bcdcde83" providerId="AD" clId="Web-{204A9EE0-E8D2-4865-8716-440408EF40D8}" dt="2023-07-03T11:57:30.448" v="134" actId="20577"/>
          <ac:spMkLst>
            <pc:docMk/>
            <pc:sldMk cId="1796132119" sldId="280"/>
            <ac:spMk id="4" creationId="{6FDA7C83-0EA5-0BBA-335E-7ED6CBC461C2}"/>
          </ac:spMkLst>
        </pc:spChg>
        <pc:spChg chg="add mod">
          <ac:chgData name="Keating, Stewart" userId="S::stewart.keating@justice.gov.uk::bc032034-3b85-4c39-9f98-c0b2bcdcde83" providerId="AD" clId="Web-{204A9EE0-E8D2-4865-8716-440408EF40D8}" dt="2023-07-03T11:57:41.808" v="152" actId="20577"/>
          <ac:spMkLst>
            <pc:docMk/>
            <pc:sldMk cId="1796132119" sldId="280"/>
            <ac:spMk id="5" creationId="{8FA073C8-B48B-D925-2E61-8FFA5F98A416}"/>
          </ac:spMkLst>
        </pc:spChg>
      </pc:sldChg>
      <pc:sldChg chg="modSp">
        <pc:chgData name="Keating, Stewart" userId="S::stewart.keating@justice.gov.uk::bc032034-3b85-4c39-9f98-c0b2bcdcde83" providerId="AD" clId="Web-{204A9EE0-E8D2-4865-8716-440408EF40D8}" dt="2023-07-03T11:54:32.895" v="105" actId="14100"/>
        <pc:sldMkLst>
          <pc:docMk/>
          <pc:sldMk cId="539897124" sldId="290"/>
        </pc:sldMkLst>
        <pc:spChg chg="mod">
          <ac:chgData name="Keating, Stewart" userId="S::stewart.keating@justice.gov.uk::bc032034-3b85-4c39-9f98-c0b2bcdcde83" providerId="AD" clId="Web-{204A9EE0-E8D2-4865-8716-440408EF40D8}" dt="2023-07-03T11:54:32.895" v="105" actId="14100"/>
          <ac:spMkLst>
            <pc:docMk/>
            <pc:sldMk cId="539897124" sldId="290"/>
            <ac:spMk id="2" creationId="{A5494E2B-987A-1B3E-1277-8BF9C389A550}"/>
          </ac:spMkLst>
        </pc:spChg>
        <pc:spChg chg="mod">
          <ac:chgData name="Keating, Stewart" userId="S::stewart.keating@justice.gov.uk::bc032034-3b85-4c39-9f98-c0b2bcdcde83" providerId="AD" clId="Web-{204A9EE0-E8D2-4865-8716-440408EF40D8}" dt="2023-07-03T11:54:30.660" v="104"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pChg chg="mod">
          <ac:chgData name="Keating, Stewart" userId="S::stewart.keating@justice.gov.uk::bc032034-3b85-4c39-9f98-c0b2bcdcde83" providerId="AD" clId="Web-{A9395897-1402-4504-92F3-C3DBF768B3C9}" dt="2023-07-03T13:53:29.510" v="118" actId="1076"/>
          <ac:spMkLst>
            <pc:docMk/>
            <pc:sldMk cId="2256473652" sldId="282"/>
            <ac:spMk id="6" creationId="{349F087B-6D87-E3BE-3828-402B0872361C}"/>
          </ac:spMkLst>
        </pc:spChg>
        <pc:spChg chg="mod">
          <ac:chgData name="Keating, Stewart" userId="S::stewart.keating@justice.gov.uk::bc032034-3b85-4c39-9f98-c0b2bcdcde83" providerId="AD" clId="Web-{A9395897-1402-4504-92F3-C3DBF768B3C9}" dt="2023-07-03T13:54:22.059" v="123" actId="20577"/>
          <ac:spMkLst>
            <pc:docMk/>
            <pc:sldMk cId="2256473652" sldId="282"/>
            <ac:spMk id="11" creationId="{E8E0DFD6-7AE8-491A-9E99-B20B82211543}"/>
          </ac:spMkLst>
        </pc:spChg>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pChg chg="add mod">
          <ac:chgData name="Keating, Stewart" userId="S::stewart.keating@justice.gov.uk::bc032034-3b85-4c39-9f98-c0b2bcdcde83" providerId="AD" clId="Web-{A9395897-1402-4504-92F3-C3DBF768B3C9}" dt="2023-07-03T14:00:45.135" v="440" actId="20577"/>
          <ac:spMkLst>
            <pc:docMk/>
            <pc:sldMk cId="666643154" sldId="284"/>
            <ac:spMk id="2" creationId="{F15479FA-4A0C-B092-3595-3965463DB8BC}"/>
          </ac:spMkLst>
        </pc:spChg>
        <pc:spChg chg="add mod">
          <ac:chgData name="Keating, Stewart" userId="S::stewart.keating@justice.gov.uk::bc032034-3b85-4c39-9f98-c0b2bcdcde83" providerId="AD" clId="Web-{A9395897-1402-4504-92F3-C3DBF768B3C9}" dt="2023-07-03T14:00:42.307" v="438" actId="20577"/>
          <ac:spMkLst>
            <pc:docMk/>
            <pc:sldMk cId="666643154" sldId="284"/>
            <ac:spMk id="3" creationId="{180566E0-9AA5-6BDF-5F9D-08B466A44D41}"/>
          </ac:spMkLst>
        </pc:spChg>
        <pc:spChg chg="mod">
          <ac:chgData name="Keating, Stewart" userId="S::stewart.keating@justice.gov.uk::bc032034-3b85-4c39-9f98-c0b2bcdcde83" providerId="AD" clId="Web-{A9395897-1402-4504-92F3-C3DBF768B3C9}" dt="2023-07-03T13:58:38.225" v="295" actId="1076"/>
          <ac:spMkLst>
            <pc:docMk/>
            <pc:sldMk cId="666643154" sldId="284"/>
            <ac:spMk id="9" creationId="{D9DE93AD-272C-4E7E-9096-42188696D56F}"/>
          </ac:spMkLst>
        </pc:spChg>
      </pc:sldChg>
      <pc:sldChg chg="modSp">
        <pc:chgData name="Keating, Stewart" userId="S::stewart.keating@justice.gov.uk::bc032034-3b85-4c39-9f98-c0b2bcdcde83" providerId="AD" clId="Web-{A9395897-1402-4504-92F3-C3DBF768B3C9}" dt="2023-07-03T13:52:06.460" v="31" actId="20577"/>
        <pc:sldMkLst>
          <pc:docMk/>
          <pc:sldMk cId="2358147071" sldId="291"/>
        </pc:sldMkLst>
        <pc:spChg chg="mod">
          <ac:chgData name="Keating, Stewart" userId="S::stewart.keating@justice.gov.uk::bc032034-3b85-4c39-9f98-c0b2bcdcde83" providerId="AD" clId="Web-{A9395897-1402-4504-92F3-C3DBF768B3C9}" dt="2023-07-03T13:52:06.460" v="31" actId="20577"/>
          <ac:spMkLst>
            <pc:docMk/>
            <pc:sldMk cId="2358147071" sldId="291"/>
            <ac:spMk id="5" creationId="{97BF4C1D-200A-3145-DBA2-875E29874961}"/>
          </ac:spMkLst>
        </pc:spChg>
      </pc:sldChg>
    </pc:docChg>
  </pc:docChgLst>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pChg chg="mod">
          <ac:chgData name="Keating, Stewart" userId="S::stewart.keating@justice.gov.uk::bc032034-3b85-4c39-9f98-c0b2bcdcde83" providerId="AD" clId="Web-{A83E247B-143E-42B6-B481-29D6123D6969}" dt="2023-07-03T09:11:50.737" v="6" actId="14100"/>
          <ac:spMkLst>
            <pc:docMk/>
            <pc:sldMk cId="539897124" sldId="290"/>
            <ac:spMk id="2" creationId="{A5494E2B-987A-1B3E-1277-8BF9C389A550}"/>
          </ac:spMkLst>
        </pc:spChg>
        <pc:spChg chg="mod">
          <ac:chgData name="Keating, Stewart" userId="S::stewart.keating@justice.gov.uk::bc032034-3b85-4c39-9f98-c0b2bcdcde83" providerId="AD" clId="Web-{A83E247B-143E-42B6-B481-29D6123D6969}" dt="2023-07-03T09:11:57.628" v="10"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pChg chg="mod">
          <ac:chgData name="Keating, Stewart" userId="S::stewart.keating@justice.gov.uk::bc032034-3b85-4c39-9f98-c0b2bcdcde83" providerId="AD" clId="Web-{4747F3C4-409D-4751-8924-4194EE17C0F6}" dt="2023-07-03T12:00:39.253" v="30" actId="20577"/>
          <ac:spMkLst>
            <pc:docMk/>
            <pc:sldMk cId="1796132119" sldId="280"/>
            <ac:spMk id="3" creationId="{C5AEAF61-7B77-517A-ED8F-E0468674E762}"/>
          </ac:spMkLst>
        </pc:spChg>
        <pc:spChg chg="mod">
          <ac:chgData name="Keating, Stewart" userId="S::stewart.keating@justice.gov.uk::bc032034-3b85-4c39-9f98-c0b2bcdcde83" providerId="AD" clId="Web-{4747F3C4-409D-4751-8924-4194EE17C0F6}" dt="2023-07-03T12:00:24.784" v="17" actId="1076"/>
          <ac:spMkLst>
            <pc:docMk/>
            <pc:sldMk cId="1796132119" sldId="280"/>
            <ac:spMk id="4" creationId="{6FDA7C83-0EA5-0BBA-335E-7ED6CBC461C2}"/>
          </ac:spMkLst>
        </pc:spChg>
        <pc:spChg chg="mod">
          <ac:chgData name="Keating, Stewart" userId="S::stewart.keating@justice.gov.uk::bc032034-3b85-4c39-9f98-c0b2bcdcde83" providerId="AD" clId="Web-{4747F3C4-409D-4751-8924-4194EE17C0F6}" dt="2023-07-03T12:00:24.799" v="18" actId="1076"/>
          <ac:spMkLst>
            <pc:docMk/>
            <pc:sldMk cId="1796132119" sldId="280"/>
            <ac:spMk id="5" creationId="{8FA073C8-B48B-D925-2E61-8FFA5F98A416}"/>
          </ac:spMkLst>
        </pc:spChg>
        <pc:spChg chg="add mod">
          <ac:chgData name="Keating, Stewart" userId="S::stewart.keating@justice.gov.uk::bc032034-3b85-4c39-9f98-c0b2bcdcde83" providerId="AD" clId="Web-{4747F3C4-409D-4751-8924-4194EE17C0F6}" dt="2023-07-03T12:01:33.428" v="105" actId="14100"/>
          <ac:spMkLst>
            <pc:docMk/>
            <pc:sldMk cId="1796132119" sldId="280"/>
            <ac:spMk id="8" creationId="{2D8B404A-AB7B-A8C5-A049-248D2DBFB682}"/>
          </ac:spMkLst>
        </pc:spChg>
        <pc:spChg chg="add mod">
          <ac:chgData name="Keating, Stewart" userId="S::stewart.keating@justice.gov.uk::bc032034-3b85-4c39-9f98-c0b2bcdcde83" providerId="AD" clId="Web-{4747F3C4-409D-4751-8924-4194EE17C0F6}" dt="2023-07-03T12:02:12.492" v="156" actId="20577"/>
          <ac:spMkLst>
            <pc:docMk/>
            <pc:sldMk cId="1796132119" sldId="280"/>
            <ac:spMk id="9" creationId="{2E5E3E74-D53C-872B-2885-8BD114EBE147}"/>
          </ac:spMkLst>
        </pc:spChg>
        <pc:cxnChg chg="add mod">
          <ac:chgData name="Keating, Stewart" userId="S::stewart.keating@justice.gov.uk::bc032034-3b85-4c39-9f98-c0b2bcdcde83" providerId="AD" clId="Web-{4747F3C4-409D-4751-8924-4194EE17C0F6}" dt="2023-07-03T12:00:24.799" v="19" actId="1076"/>
          <ac:cxnSpMkLst>
            <pc:docMk/>
            <pc:sldMk cId="1796132119" sldId="280"/>
            <ac:cxnSpMk id="6" creationId="{CAD812DB-B94E-C66E-BA85-236181C75102}"/>
          </ac:cxnSpMkLst>
        </pc:cxnChg>
        <pc:cxnChg chg="add mod">
          <ac:chgData name="Keating, Stewart" userId="S::stewart.keating@justice.gov.uk::bc032034-3b85-4c39-9f98-c0b2bcdcde83" providerId="AD" clId="Web-{4747F3C4-409D-4751-8924-4194EE17C0F6}" dt="2023-07-03T12:00:24.799" v="20" actId="1076"/>
          <ac:cxnSpMkLst>
            <pc:docMk/>
            <pc:sldMk cId="1796132119" sldId="280"/>
            <ac:cxnSpMk id="7" creationId="{D9A9D95A-56F6-0B10-7226-85D173A71D42}"/>
          </ac:cxnSpMkLst>
        </pc:cxnChg>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pChg chg="add mod">
          <ac:chgData name="Keating, Stewart" userId="S::stewart.keating@justice.gov.uk::bc032034-3b85-4c39-9f98-c0b2bcdcde83" providerId="AD" clId="Web-{57C6D944-979E-4B4D-A209-0FA590A7BF59}" dt="2023-06-28T08:01:44.563" v="8" actId="1076"/>
          <ac:spMkLst>
            <pc:docMk/>
            <pc:sldMk cId="3295109557" sldId="262"/>
            <ac:spMk id="4" creationId="{0980CE1F-27A2-8794-B62F-B3702DE97AA1}"/>
          </ac:spMkLst>
        </pc:sp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pChg chg="mod">
          <ac:chgData name="Keating, Stewart" userId="S::stewart.keating@justice.gov.uk::bc032034-3b85-4c39-9f98-c0b2bcdcde83" providerId="AD" clId="Web-{A8817326-2075-42F2-A2D9-3E2E668D3CDB}" dt="2023-06-27T16:03:15.044" v="14" actId="20577"/>
          <ac:spMkLst>
            <pc:docMk/>
            <pc:sldMk cId="1014391332" sldId="268"/>
            <ac:spMk id="2" creationId="{492167A0-D444-8401-311B-78A2CECCCCA1}"/>
          </ac:spMkLst>
        </pc:spChg>
        <pc:spChg chg="del">
          <ac:chgData name="Keating, Stewart" userId="S::stewart.keating@justice.gov.uk::bc032034-3b85-4c39-9f98-c0b2bcdcde83" providerId="AD" clId="Web-{A8817326-2075-42F2-A2D9-3E2E668D3CDB}" dt="2023-06-27T16:01:12.525" v="5"/>
          <ac:spMkLst>
            <pc:docMk/>
            <pc:sldMk cId="1014391332" sldId="268"/>
            <ac:spMk id="3" creationId="{38596FEC-117F-B385-954A-6E24D207D768}"/>
          </ac:spMkLst>
        </pc:spChg>
        <pc:picChg chg="add mod">
          <ac:chgData name="Keating, Stewart" userId="S::stewart.keating@justice.gov.uk::bc032034-3b85-4c39-9f98-c0b2bcdcde83" providerId="AD" clId="Web-{A8817326-2075-42F2-A2D9-3E2E668D3CDB}" dt="2023-06-27T16:03:08.231" v="13" actId="1076"/>
          <ac:picMkLst>
            <pc:docMk/>
            <pc:sldMk cId="1014391332" sldId="268"/>
            <ac:picMk id="4" creationId="{72CFB537-B36E-A03A-B62B-71A09449A582}"/>
          </ac:picMkLst>
        </pc:picChg>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pChg chg="mod">
          <ac:chgData name="Keating, Stewart" userId="S::stewart.keating@justice.gov.uk::bc032034-3b85-4c39-9f98-c0b2bcdcde83" providerId="AD" clId="Web-{F5AD067E-A0AD-41C4-A6BC-C4FFD4057385}" dt="2023-07-03T08:12:35.447" v="5" actId="20577"/>
          <ac:spMkLst>
            <pc:docMk/>
            <pc:sldMk cId="539897124" sldId="290"/>
            <ac:spMk id="3" creationId="{319E56C9-C99B-82BB-D88E-BB92C0ADA424}"/>
          </ac:spMkLst>
        </pc:spChg>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pChg chg="del">
          <ac:chgData name="Rickard, Ian" userId="S::ian.rickard@justice.gov.uk::7fdc4a21-178e-4752-8edb-e1310b4e4f6c" providerId="AD" clId="Web-{DC74A771-EC36-4A53-B764-DF0CC324370E}" dt="2023-07-03T12:38:31.366" v="1"/>
          <ac:spMkLst>
            <pc:docMk/>
            <pc:sldMk cId="1175111832" sldId="257"/>
            <ac:spMk id="3" creationId="{089D3375-BAAA-4F23-A267-E5605B9419AB}"/>
          </ac:spMkLst>
        </pc:spChg>
        <pc:spChg chg="add mod">
          <ac:chgData name="Rickard, Ian" userId="S::ian.rickard@justice.gov.uk::7fdc4a21-178e-4752-8edb-e1310b4e4f6c" providerId="AD" clId="Web-{DC74A771-EC36-4A53-B764-DF0CC324370E}" dt="2023-07-03T12:38:31.366" v="1"/>
          <ac:spMkLst>
            <pc:docMk/>
            <pc:sldMk cId="1175111832" sldId="257"/>
            <ac:spMk id="6" creationId="{0826E88D-FF4A-062A-C1C0-BD980E2A3E58}"/>
          </ac:spMkLst>
        </pc:spChg>
        <pc:picChg chg="del">
          <ac:chgData name="Rickard, Ian" userId="S::ian.rickard@justice.gov.uk::7fdc4a21-178e-4752-8edb-e1310b4e4f6c" providerId="AD" clId="Web-{DC74A771-EC36-4A53-B764-DF0CC324370E}" dt="2023-07-03T12:38:27.647" v="0"/>
          <ac:picMkLst>
            <pc:docMk/>
            <pc:sldMk cId="1175111832" sldId="257"/>
            <ac:picMk id="4" creationId="{031BC690-6F88-41A9-8656-6862F5D70E4C}"/>
          </ac:picMkLst>
        </pc:picChg>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pChg chg="mod">
          <ac:chgData name="Keating, Stewart" userId="bc032034-3b85-4c39-9f98-c0b2bcdcde83" providerId="ADAL" clId="{0456D4FE-FB89-4C35-832D-6E013D435315}" dt="2023-07-03T14:10:24.405" v="338" actId="20577"/>
          <ac:spMkLst>
            <pc:docMk/>
            <pc:sldMk cId="918941083" sldId="264"/>
            <ac:spMk id="9" creationId="{D6FE9DB3-5C8C-4201-AEC1-E418A0C66106}"/>
          </ac:spMkLst>
        </pc:spChg>
        <pc:spChg chg="add mod">
          <ac:chgData name="Keating, Stewart" userId="bc032034-3b85-4c39-9f98-c0b2bcdcde83" providerId="ADAL" clId="{0456D4FE-FB89-4C35-832D-6E013D435315}" dt="2023-07-03T13:08:14.840" v="143" actId="1076"/>
          <ac:spMkLst>
            <pc:docMk/>
            <pc:sldMk cId="918941083" sldId="264"/>
            <ac:spMk id="12" creationId="{E8B157BF-38BB-40F6-823F-D6C93AB9DE8D}"/>
          </ac:spMkLst>
        </pc:spChg>
        <pc:spChg chg="add del mod">
          <ac:chgData name="Keating, Stewart" userId="bc032034-3b85-4c39-9f98-c0b2bcdcde83" providerId="ADAL" clId="{0456D4FE-FB89-4C35-832D-6E013D435315}" dt="2023-07-03T13:08:16.628" v="145"/>
          <ac:spMkLst>
            <pc:docMk/>
            <pc:sldMk cId="918941083" sldId="264"/>
            <ac:spMk id="22" creationId="{86F59657-A356-4381-AB2C-6A060D3CFD9D}"/>
          </ac:spMkLst>
        </pc:spChg>
        <pc:spChg chg="add mod">
          <ac:chgData name="Keating, Stewart" userId="bc032034-3b85-4c39-9f98-c0b2bcdcde83" providerId="ADAL" clId="{0456D4FE-FB89-4C35-832D-6E013D435315}" dt="2023-07-03T13:10:52.131" v="276" actId="1076"/>
          <ac:spMkLst>
            <pc:docMk/>
            <pc:sldMk cId="918941083" sldId="264"/>
            <ac:spMk id="26" creationId="{3F588153-BF1F-42F6-A0D0-B1742BC3619F}"/>
          </ac:spMkLst>
        </pc:spChg>
      </pc:sldChg>
      <pc:sldChg chg="modSp mod">
        <pc:chgData name="Keating, Stewart" userId="bc032034-3b85-4c39-9f98-c0b2bcdcde83" providerId="ADAL" clId="{0456D4FE-FB89-4C35-832D-6E013D435315}" dt="2023-07-03T14:12:00.304" v="352" actId="255"/>
        <pc:sldMkLst>
          <pc:docMk/>
          <pc:sldMk cId="743017500" sldId="267"/>
        </pc:sldMkLst>
        <pc:spChg chg="mod">
          <ac:chgData name="Keating, Stewart" userId="bc032034-3b85-4c39-9f98-c0b2bcdcde83" providerId="ADAL" clId="{0456D4FE-FB89-4C35-832D-6E013D435315}" dt="2023-07-03T14:12:00.304" v="352" actId="255"/>
          <ac:spMkLst>
            <pc:docMk/>
            <pc:sldMk cId="743017500" sldId="267"/>
            <ac:spMk id="9" creationId="{D6FE9DB3-5C8C-4201-AEC1-E418A0C66106}"/>
          </ac:spMkLst>
        </pc:spChg>
      </pc:sldChg>
      <pc:sldChg chg="modSp mod">
        <pc:chgData name="Keating, Stewart" userId="bc032034-3b85-4c39-9f98-c0b2bcdcde83" providerId="ADAL" clId="{0456D4FE-FB89-4C35-832D-6E013D435315}" dt="2023-07-03T13:03:46.785" v="122" actId="1076"/>
        <pc:sldMkLst>
          <pc:docMk/>
          <pc:sldMk cId="2256473652" sldId="282"/>
        </pc:sldMkLst>
        <pc:spChg chg="mod">
          <ac:chgData name="Keating, Stewart" userId="bc032034-3b85-4c39-9f98-c0b2bcdcde83" providerId="ADAL" clId="{0456D4FE-FB89-4C35-832D-6E013D435315}" dt="2023-07-03T13:03:46.785" v="122" actId="1076"/>
          <ac:spMkLst>
            <pc:docMk/>
            <pc:sldMk cId="2256473652" sldId="282"/>
            <ac:spMk id="2" creationId="{47645082-B604-4918-A58B-0E2B4D7ACB6B}"/>
          </ac:spMkLst>
        </pc:spChg>
        <pc:spChg chg="mod">
          <ac:chgData name="Keating, Stewart" userId="bc032034-3b85-4c39-9f98-c0b2bcdcde83" providerId="ADAL" clId="{0456D4FE-FB89-4C35-832D-6E013D435315}" dt="2023-07-03T13:03:46.785" v="122" actId="1076"/>
          <ac:spMkLst>
            <pc:docMk/>
            <pc:sldMk cId="2256473652" sldId="282"/>
            <ac:spMk id="3" creationId="{37427842-0EFE-3C39-9982-BC6EFED5C009}"/>
          </ac:spMkLst>
        </pc:spChg>
        <pc:spChg chg="mod">
          <ac:chgData name="Keating, Stewart" userId="bc032034-3b85-4c39-9f98-c0b2bcdcde83" providerId="ADAL" clId="{0456D4FE-FB89-4C35-832D-6E013D435315}" dt="2023-07-03T13:03:46.785" v="122" actId="1076"/>
          <ac:spMkLst>
            <pc:docMk/>
            <pc:sldMk cId="2256473652" sldId="282"/>
            <ac:spMk id="4" creationId="{681A9750-B340-4955-AFB0-28E4A4110E00}"/>
          </ac:spMkLst>
        </pc:spChg>
        <pc:spChg chg="mod">
          <ac:chgData name="Keating, Stewart" userId="bc032034-3b85-4c39-9f98-c0b2bcdcde83" providerId="ADAL" clId="{0456D4FE-FB89-4C35-832D-6E013D435315}" dt="2023-07-03T13:03:22.850" v="119" actId="20577"/>
          <ac:spMkLst>
            <pc:docMk/>
            <pc:sldMk cId="2256473652" sldId="282"/>
            <ac:spMk id="6" creationId="{349F087B-6D87-E3BE-3828-402B0872361C}"/>
          </ac:spMkLst>
        </pc:spChg>
        <pc:spChg chg="mod">
          <ac:chgData name="Keating, Stewart" userId="bc032034-3b85-4c39-9f98-c0b2bcdcde83" providerId="ADAL" clId="{0456D4FE-FB89-4C35-832D-6E013D435315}" dt="2023-07-03T13:03:46.785" v="122" actId="1076"/>
          <ac:spMkLst>
            <pc:docMk/>
            <pc:sldMk cId="2256473652" sldId="282"/>
            <ac:spMk id="8" creationId="{92CE2040-CADE-466B-9D54-2261E6705045}"/>
          </ac:spMkLst>
        </pc:spChg>
        <pc:spChg chg="mod">
          <ac:chgData name="Keating, Stewart" userId="bc032034-3b85-4c39-9f98-c0b2bcdcde83" providerId="ADAL" clId="{0456D4FE-FB89-4C35-832D-6E013D435315}" dt="2023-07-03T13:03:46.785" v="122" actId="1076"/>
          <ac:spMkLst>
            <pc:docMk/>
            <pc:sldMk cId="2256473652" sldId="282"/>
            <ac:spMk id="9" creationId="{68E7D53A-DDFF-42A5-AAF3-E3C65BFB738D}"/>
          </ac:spMkLst>
        </pc:spChg>
        <pc:spChg chg="mod">
          <ac:chgData name="Keating, Stewart" userId="bc032034-3b85-4c39-9f98-c0b2bcdcde83" providerId="ADAL" clId="{0456D4FE-FB89-4C35-832D-6E013D435315}" dt="2023-07-03T13:03:46.785" v="122" actId="1076"/>
          <ac:spMkLst>
            <pc:docMk/>
            <pc:sldMk cId="2256473652" sldId="282"/>
            <ac:spMk id="10" creationId="{91F6C44C-E5AD-441A-A7FB-E012F36895D5}"/>
          </ac:spMkLst>
        </pc:spChg>
        <pc:spChg chg="mod">
          <ac:chgData name="Keating, Stewart" userId="bc032034-3b85-4c39-9f98-c0b2bcdcde83" providerId="ADAL" clId="{0456D4FE-FB89-4C35-832D-6E013D435315}" dt="2023-07-03T13:03:34.691" v="121" actId="1076"/>
          <ac:spMkLst>
            <pc:docMk/>
            <pc:sldMk cId="2256473652" sldId="282"/>
            <ac:spMk id="11" creationId="{E8E0DFD6-7AE8-491A-9E99-B20B82211543}"/>
          </ac:spMkLst>
        </pc:spChg>
        <pc:spChg chg="mod">
          <ac:chgData name="Keating, Stewart" userId="bc032034-3b85-4c39-9f98-c0b2bcdcde83" providerId="ADAL" clId="{0456D4FE-FB89-4C35-832D-6E013D435315}" dt="2023-07-03T13:03:46.785" v="122" actId="1076"/>
          <ac:spMkLst>
            <pc:docMk/>
            <pc:sldMk cId="2256473652" sldId="282"/>
            <ac:spMk id="12" creationId="{D7D16051-38FF-4171-9DFD-C991B797013D}"/>
          </ac:spMkLst>
        </pc:spChg>
      </pc:sldChg>
      <pc:sldChg chg="modSp mod">
        <pc:chgData name="Keating, Stewart" userId="bc032034-3b85-4c39-9f98-c0b2bcdcde83" providerId="ADAL" clId="{0456D4FE-FB89-4C35-832D-6E013D435315}" dt="2023-07-03T09:54:08.919" v="10" actId="6549"/>
        <pc:sldMkLst>
          <pc:docMk/>
          <pc:sldMk cId="2867630052" sldId="283"/>
        </pc:sldMkLst>
        <pc:spChg chg="mod">
          <ac:chgData name="Keating, Stewart" userId="bc032034-3b85-4c39-9f98-c0b2bcdcde83" providerId="ADAL" clId="{0456D4FE-FB89-4C35-832D-6E013D435315}" dt="2023-07-03T09:54:08.919" v="10" actId="6549"/>
          <ac:spMkLst>
            <pc:docMk/>
            <pc:sldMk cId="2867630052" sldId="283"/>
            <ac:spMk id="14" creationId="{E9BC8DE4-B658-4F99-B121-6FAA78FD064B}"/>
          </ac:spMkLst>
        </pc:spChg>
      </pc:sldChg>
      <pc:sldChg chg="addSp delSp modSp mod modAnim">
        <pc:chgData name="Keating, Stewart" userId="bc032034-3b85-4c39-9f98-c0b2bcdcde83" providerId="ADAL" clId="{0456D4FE-FB89-4C35-832D-6E013D435315}" dt="2023-07-03T14:05:58.838" v="329"/>
        <pc:sldMkLst>
          <pc:docMk/>
          <pc:sldMk cId="666643154" sldId="284"/>
        </pc:sldMkLst>
        <pc:spChg chg="mod">
          <ac:chgData name="Keating, Stewart" userId="bc032034-3b85-4c39-9f98-c0b2bcdcde83" providerId="ADAL" clId="{0456D4FE-FB89-4C35-832D-6E013D435315}" dt="2023-07-03T14:05:42.965" v="327" actId="207"/>
          <ac:spMkLst>
            <pc:docMk/>
            <pc:sldMk cId="666643154" sldId="284"/>
            <ac:spMk id="2" creationId="{F15479FA-4A0C-B092-3595-3965463DB8BC}"/>
          </ac:spMkLst>
        </pc:spChg>
        <pc:spChg chg="mod">
          <ac:chgData name="Keating, Stewart" userId="bc032034-3b85-4c39-9f98-c0b2bcdcde83" providerId="ADAL" clId="{0456D4FE-FB89-4C35-832D-6E013D435315}" dt="2023-07-03T14:05:47.614" v="328" actId="207"/>
          <ac:spMkLst>
            <pc:docMk/>
            <pc:sldMk cId="666643154" sldId="284"/>
            <ac:spMk id="3" creationId="{180566E0-9AA5-6BDF-5F9D-08B466A44D41}"/>
          </ac:spMkLst>
        </pc:spChg>
        <pc:spChg chg="del">
          <ac:chgData name="Keating, Stewart" userId="bc032034-3b85-4c39-9f98-c0b2bcdcde83" providerId="ADAL" clId="{0456D4FE-FB89-4C35-832D-6E013D435315}" dt="2023-07-03T09:55:03.733" v="20" actId="478"/>
          <ac:spMkLst>
            <pc:docMk/>
            <pc:sldMk cId="666643154" sldId="284"/>
            <ac:spMk id="7" creationId="{CD09787A-0A63-49D2-990B-C5EC094869D3}"/>
          </ac:spMkLst>
        </pc:spChg>
        <pc:spChg chg="del">
          <ac:chgData name="Keating, Stewart" userId="bc032034-3b85-4c39-9f98-c0b2bcdcde83" providerId="ADAL" clId="{0456D4FE-FB89-4C35-832D-6E013D435315}" dt="2023-07-03T09:54:38.873" v="12" actId="478"/>
          <ac:spMkLst>
            <pc:docMk/>
            <pc:sldMk cId="666643154" sldId="284"/>
            <ac:spMk id="8" creationId="{B602E998-B040-4170-9578-48BE48EFAEBA}"/>
          </ac:spMkLst>
        </pc:spChg>
        <pc:spChg chg="del">
          <ac:chgData name="Keating, Stewart" userId="bc032034-3b85-4c39-9f98-c0b2bcdcde83" providerId="ADAL" clId="{0456D4FE-FB89-4C35-832D-6E013D435315}" dt="2023-07-03T09:54:45.288" v="15" actId="478"/>
          <ac:spMkLst>
            <pc:docMk/>
            <pc:sldMk cId="666643154" sldId="284"/>
            <ac:spMk id="15" creationId="{71BC824B-0F45-4C45-81A0-9F69517068E2}"/>
          </ac:spMkLst>
        </pc:spChg>
        <pc:spChg chg="add mod ord">
          <ac:chgData name="Keating, Stewart" userId="bc032034-3b85-4c39-9f98-c0b2bcdcde83" providerId="ADAL" clId="{0456D4FE-FB89-4C35-832D-6E013D435315}" dt="2023-07-03T09:54:58.646" v="18" actId="167"/>
          <ac:spMkLst>
            <pc:docMk/>
            <pc:sldMk cId="666643154" sldId="284"/>
            <ac:spMk id="18" creationId="{1DE9D313-3466-430A-913A-04B95B05731E}"/>
          </ac:spMkLst>
        </pc:spChg>
        <pc:spChg chg="add mod ord">
          <ac:chgData name="Keating, Stewart" userId="bc032034-3b85-4c39-9f98-c0b2bcdcde83" providerId="ADAL" clId="{0456D4FE-FB89-4C35-832D-6E013D435315}" dt="2023-07-03T09:55:01.066" v="19" actId="167"/>
          <ac:spMkLst>
            <pc:docMk/>
            <pc:sldMk cId="666643154" sldId="284"/>
            <ac:spMk id="19" creationId="{F5535B9C-690C-490A-B0FE-EC590C16B45E}"/>
          </ac:spMkLst>
        </pc:spChg>
        <pc:spChg chg="add mod ord">
          <ac:chgData name="Keating, Stewart" userId="bc032034-3b85-4c39-9f98-c0b2bcdcde83" providerId="ADAL" clId="{0456D4FE-FB89-4C35-832D-6E013D435315}" dt="2023-07-03T09:55:13.311" v="22" actId="167"/>
          <ac:spMkLst>
            <pc:docMk/>
            <pc:sldMk cId="666643154" sldId="284"/>
            <ac:spMk id="20" creationId="{3035D134-1F05-497B-9433-80328E555C59}"/>
          </ac:spMkLst>
        </pc:spChg>
      </pc:sldChg>
      <pc:sldChg chg="addSp delSp modSp mod modAnim">
        <pc:chgData name="Keating, Stewart" userId="bc032034-3b85-4c39-9f98-c0b2bcdcde83" providerId="ADAL" clId="{0456D4FE-FB89-4C35-832D-6E013D435315}" dt="2023-07-03T09:58:01.210" v="52"/>
        <pc:sldMkLst>
          <pc:docMk/>
          <pc:sldMk cId="151923151" sldId="285"/>
        </pc:sldMkLst>
        <pc:spChg chg="del">
          <ac:chgData name="Keating, Stewart" userId="bc032034-3b85-4c39-9f98-c0b2bcdcde83" providerId="ADAL" clId="{0456D4FE-FB89-4C35-832D-6E013D435315}" dt="2023-07-03T09:55:31.060" v="24" actId="478"/>
          <ac:spMkLst>
            <pc:docMk/>
            <pc:sldMk cId="151923151" sldId="285"/>
            <ac:spMk id="7" creationId="{CD09787A-0A63-49D2-990B-C5EC094869D3}"/>
          </ac:spMkLst>
        </pc:spChg>
        <pc:spChg chg="del">
          <ac:chgData name="Keating, Stewart" userId="bc032034-3b85-4c39-9f98-c0b2bcdcde83" providerId="ADAL" clId="{0456D4FE-FB89-4C35-832D-6E013D435315}" dt="2023-07-03T09:55:46.081" v="28" actId="478"/>
          <ac:spMkLst>
            <pc:docMk/>
            <pc:sldMk cId="151923151" sldId="285"/>
            <ac:spMk id="8" creationId="{B602E998-B040-4170-9578-48BE48EFAEBA}"/>
          </ac:spMkLst>
        </pc:spChg>
        <pc:spChg chg="del">
          <ac:chgData name="Keating, Stewart" userId="bc032034-3b85-4c39-9f98-c0b2bcdcde83" providerId="ADAL" clId="{0456D4FE-FB89-4C35-832D-6E013D435315}" dt="2023-07-03T09:57:24.432" v="47" actId="478"/>
          <ac:spMkLst>
            <pc:docMk/>
            <pc:sldMk cId="151923151" sldId="285"/>
            <ac:spMk id="15" creationId="{71BC824B-0F45-4C45-81A0-9F69517068E2}"/>
          </ac:spMkLst>
        </pc:spChg>
        <pc:spChg chg="del">
          <ac:chgData name="Keating, Stewart" userId="bc032034-3b85-4c39-9f98-c0b2bcdcde83" providerId="ADAL" clId="{0456D4FE-FB89-4C35-832D-6E013D435315}" dt="2023-07-03T09:56:42.739" v="39" actId="478"/>
          <ac:spMkLst>
            <pc:docMk/>
            <pc:sldMk cId="151923151" sldId="285"/>
            <ac:spMk id="18" creationId="{5D688965-6036-48AF-989E-6CBA045ABAF6}"/>
          </ac:spMkLst>
        </pc:spChg>
        <pc:spChg chg="del">
          <ac:chgData name="Keating, Stewart" userId="bc032034-3b85-4c39-9f98-c0b2bcdcde83" providerId="ADAL" clId="{0456D4FE-FB89-4C35-832D-6E013D435315}" dt="2023-07-03T09:56:10.077" v="34" actId="478"/>
          <ac:spMkLst>
            <pc:docMk/>
            <pc:sldMk cId="151923151" sldId="285"/>
            <ac:spMk id="19" creationId="{5FF155BB-9EFF-4A55-B119-96BC455FD642}"/>
          </ac:spMkLst>
        </pc:spChg>
        <pc:spChg chg="add mod ord">
          <ac:chgData name="Keating, Stewart" userId="bc032034-3b85-4c39-9f98-c0b2bcdcde83" providerId="ADAL" clId="{0456D4FE-FB89-4C35-832D-6E013D435315}" dt="2023-07-03T09:55:38.105" v="26" actId="167"/>
          <ac:spMkLst>
            <pc:docMk/>
            <pc:sldMk cId="151923151" sldId="285"/>
            <ac:spMk id="24" creationId="{D6A68813-20AE-474B-896D-CC8351354F6D}"/>
          </ac:spMkLst>
        </pc:spChg>
        <pc:spChg chg="add mod ord">
          <ac:chgData name="Keating, Stewart" userId="bc032034-3b85-4c39-9f98-c0b2bcdcde83" providerId="ADAL" clId="{0456D4FE-FB89-4C35-832D-6E013D435315}" dt="2023-07-03T09:55:59.201" v="31" actId="1076"/>
          <ac:spMkLst>
            <pc:docMk/>
            <pc:sldMk cId="151923151" sldId="285"/>
            <ac:spMk id="25" creationId="{C74DDAC7-2346-438D-AD31-5668B949482C}"/>
          </ac:spMkLst>
        </pc:spChg>
        <pc:spChg chg="add mod ord">
          <ac:chgData name="Keating, Stewart" userId="bc032034-3b85-4c39-9f98-c0b2bcdcde83" providerId="ADAL" clId="{0456D4FE-FB89-4C35-832D-6E013D435315}" dt="2023-07-03T09:56:40.535" v="38" actId="167"/>
          <ac:spMkLst>
            <pc:docMk/>
            <pc:sldMk cId="151923151" sldId="285"/>
            <ac:spMk id="26" creationId="{3860792C-805A-4C00-90D5-B5F7E7D5F985}"/>
          </ac:spMkLst>
        </pc:spChg>
        <pc:spChg chg="add mod ord">
          <ac:chgData name="Keating, Stewart" userId="bc032034-3b85-4c39-9f98-c0b2bcdcde83" providerId="ADAL" clId="{0456D4FE-FB89-4C35-832D-6E013D435315}" dt="2023-07-03T09:57:20.292" v="46" actId="167"/>
          <ac:spMkLst>
            <pc:docMk/>
            <pc:sldMk cId="151923151" sldId="285"/>
            <ac:spMk id="27" creationId="{CF1889C3-10B7-40E7-BFBF-B9F950F41F45}"/>
          </ac:spMkLst>
        </pc:spChg>
        <pc:spChg chg="add mod ord">
          <ac:chgData name="Keating, Stewart" userId="bc032034-3b85-4c39-9f98-c0b2bcdcde83" providerId="ADAL" clId="{0456D4FE-FB89-4C35-832D-6E013D435315}" dt="2023-07-03T09:57:39.579" v="51" actId="167"/>
          <ac:spMkLst>
            <pc:docMk/>
            <pc:sldMk cId="151923151" sldId="285"/>
            <ac:spMk id="28" creationId="{0BAF6F2F-F1D6-42A0-9B9E-A968EACF8616}"/>
          </ac:spMkLst>
        </pc:spChg>
      </pc:sldChg>
      <pc:sldChg chg="modSp mod">
        <pc:chgData name="Keating, Stewart" userId="bc032034-3b85-4c39-9f98-c0b2bcdcde83" providerId="ADAL" clId="{0456D4FE-FB89-4C35-832D-6E013D435315}" dt="2023-07-03T14:10:07.884" v="335" actId="313"/>
        <pc:sldMkLst>
          <pc:docMk/>
          <pc:sldMk cId="2253207670" sldId="287"/>
        </pc:sldMkLst>
        <pc:spChg chg="mod">
          <ac:chgData name="Keating, Stewart" userId="bc032034-3b85-4c39-9f98-c0b2bcdcde83" providerId="ADAL" clId="{0456D4FE-FB89-4C35-832D-6E013D435315}" dt="2023-07-03T14:10:07.884" v="335" actId="313"/>
          <ac:spMkLst>
            <pc:docMk/>
            <pc:sldMk cId="2253207670" sldId="287"/>
            <ac:spMk id="2" creationId="{0871E2A7-1179-4258-AAF9-08C0432B13DF}"/>
          </ac:spMkLst>
        </pc:spChg>
      </pc:sldChg>
      <pc:sldChg chg="modSp mod">
        <pc:chgData name="Keating, Stewart" userId="bc032034-3b85-4c39-9f98-c0b2bcdcde83" providerId="ADAL" clId="{0456D4FE-FB89-4C35-832D-6E013D435315}" dt="2023-07-03T14:13:03.748" v="382" actId="255"/>
        <pc:sldMkLst>
          <pc:docMk/>
          <pc:sldMk cId="5260123" sldId="288"/>
        </pc:sldMkLst>
        <pc:spChg chg="mod">
          <ac:chgData name="Keating, Stewart" userId="bc032034-3b85-4c39-9f98-c0b2bcdcde83" providerId="ADAL" clId="{0456D4FE-FB89-4C35-832D-6E013D435315}" dt="2023-07-03T14:13:03.748" v="382" actId="255"/>
          <ac:spMkLst>
            <pc:docMk/>
            <pc:sldMk cId="5260123" sldId="288"/>
            <ac:spMk id="9" creationId="{D6FE9DB3-5C8C-4201-AEC1-E418A0C66106}"/>
          </ac:spMkLst>
        </pc:spChg>
      </pc:sldChg>
      <pc:sldChg chg="modSp mod">
        <pc:chgData name="Keating, Stewart" userId="bc032034-3b85-4c39-9f98-c0b2bcdcde83" providerId="ADAL" clId="{0456D4FE-FB89-4C35-832D-6E013D435315}" dt="2023-07-03T14:13:23.380" v="385" actId="1076"/>
        <pc:sldMkLst>
          <pc:docMk/>
          <pc:sldMk cId="2881410088" sldId="289"/>
        </pc:sldMkLst>
        <pc:spChg chg="mod">
          <ac:chgData name="Keating, Stewart" userId="bc032034-3b85-4c39-9f98-c0b2bcdcde83" providerId="ADAL" clId="{0456D4FE-FB89-4C35-832D-6E013D435315}" dt="2023-07-03T14:13:23.380" v="385" actId="1076"/>
          <ac:spMkLst>
            <pc:docMk/>
            <pc:sldMk cId="2881410088" sldId="289"/>
            <ac:spMk id="2" creationId="{A2D63ECB-B300-577E-4DD3-970B9E6F9FC3}"/>
          </ac:spMkLst>
        </pc:spChg>
      </pc:sldChg>
      <pc:sldChg chg="modSp mod">
        <pc:chgData name="Keating, Stewart" userId="bc032034-3b85-4c39-9f98-c0b2bcdcde83" providerId="ADAL" clId="{0456D4FE-FB89-4C35-832D-6E013D435315}" dt="2023-07-03T14:11:50.178" v="350" actId="1076"/>
        <pc:sldMkLst>
          <pc:docMk/>
          <pc:sldMk cId="2519657126" sldId="294"/>
        </pc:sldMkLst>
        <pc:spChg chg="mod">
          <ac:chgData name="Keating, Stewart" userId="bc032034-3b85-4c39-9f98-c0b2bcdcde83" providerId="ADAL" clId="{0456D4FE-FB89-4C35-832D-6E013D435315}" dt="2023-07-03T14:11:50.178" v="350" actId="1076"/>
          <ac:spMkLst>
            <pc:docMk/>
            <pc:sldMk cId="2519657126" sldId="294"/>
            <ac:spMk id="2" creationId="{90F434C8-A536-2CBC-0FCB-E1672F049088}"/>
          </ac:spMkLst>
        </pc:spChg>
        <pc:spChg chg="mod">
          <ac:chgData name="Keating, Stewart" userId="bc032034-3b85-4c39-9f98-c0b2bcdcde83" providerId="ADAL" clId="{0456D4FE-FB89-4C35-832D-6E013D435315}" dt="2023-07-03T14:10:51.387" v="342" actId="1076"/>
          <ac:spMkLst>
            <pc:docMk/>
            <pc:sldMk cId="2519657126" sldId="294"/>
            <ac:spMk id="4" creationId="{9E5E7230-63A4-43B9-A14A-4C70F8C7BDBA}"/>
          </ac:spMkLst>
        </pc:spChg>
        <pc:spChg chg="mod">
          <ac:chgData name="Keating, Stewart" userId="bc032034-3b85-4c39-9f98-c0b2bcdcde83" providerId="ADAL" clId="{0456D4FE-FB89-4C35-832D-6E013D435315}" dt="2023-07-03T14:11:09.522" v="346" actId="1076"/>
          <ac:spMkLst>
            <pc:docMk/>
            <pc:sldMk cId="2519657126" sldId="294"/>
            <ac:spMk id="6" creationId="{7F3B8A29-DBF1-4CEC-9828-793A29226622}"/>
          </ac:spMkLst>
        </pc:spChg>
        <pc:spChg chg="mod">
          <ac:chgData name="Keating, Stewart" userId="bc032034-3b85-4c39-9f98-c0b2bcdcde83" providerId="ADAL" clId="{0456D4FE-FB89-4C35-832D-6E013D435315}" dt="2023-07-03T14:11:24.728" v="347" actId="1076"/>
          <ac:spMkLst>
            <pc:docMk/>
            <pc:sldMk cId="2519657126" sldId="294"/>
            <ac:spMk id="11" creationId="{37FCE082-9ECC-4F99-B5D0-AE564DA4215B}"/>
          </ac:spMkLst>
        </pc:spChg>
        <pc:spChg chg="mod">
          <ac:chgData name="Keating, Stewart" userId="bc032034-3b85-4c39-9f98-c0b2bcdcde83" providerId="ADAL" clId="{0456D4FE-FB89-4C35-832D-6E013D435315}" dt="2023-07-03T14:11:04.076" v="344" actId="1076"/>
          <ac:spMkLst>
            <pc:docMk/>
            <pc:sldMk cId="2519657126" sldId="294"/>
            <ac:spMk id="13" creationId="{A9BFAFFC-89E6-4F19-A31C-90FBFFDEEC89}"/>
          </ac:spMkLst>
        </pc:spChg>
        <pc:spChg chg="mod">
          <ac:chgData name="Keating, Stewart" userId="bc032034-3b85-4c39-9f98-c0b2bcdcde83" providerId="ADAL" clId="{0456D4FE-FB89-4C35-832D-6E013D435315}" dt="2023-07-03T14:10:57.413" v="343" actId="1076"/>
          <ac:spMkLst>
            <pc:docMk/>
            <pc:sldMk cId="2519657126" sldId="294"/>
            <ac:spMk id="17" creationId="{97E426D2-A8D4-4F6E-BD0A-C72FB668E1B2}"/>
          </ac:spMkLst>
        </pc:spChg>
        <pc:spChg chg="mod">
          <ac:chgData name="Keating, Stewart" userId="bc032034-3b85-4c39-9f98-c0b2bcdcde83" providerId="ADAL" clId="{0456D4FE-FB89-4C35-832D-6E013D435315}" dt="2023-07-03T14:10:44.303" v="340" actId="1076"/>
          <ac:spMkLst>
            <pc:docMk/>
            <pc:sldMk cId="2519657126" sldId="294"/>
            <ac:spMk id="24" creationId="{914115E2-E9A6-4692-8D04-0E21F58DD3F1}"/>
          </ac:spMkLst>
        </pc:spChg>
      </pc:sldChg>
      <pc:sldChg chg="modSp mod modAnim">
        <pc:chgData name="Keating, Stewart" userId="bc032034-3b85-4c39-9f98-c0b2bcdcde83" providerId="ADAL" clId="{0456D4FE-FB89-4C35-832D-6E013D435315}" dt="2023-07-03T14:14:39.131" v="530" actId="20577"/>
        <pc:sldMkLst>
          <pc:docMk/>
          <pc:sldMk cId="2005193761" sldId="295"/>
        </pc:sldMkLst>
        <pc:spChg chg="mod">
          <ac:chgData name="Keating, Stewart" userId="bc032034-3b85-4c39-9f98-c0b2bcdcde83" providerId="ADAL" clId="{0456D4FE-FB89-4C35-832D-6E013D435315}" dt="2023-07-03T14:14:39.131" v="530" actId="20577"/>
          <ac:spMkLst>
            <pc:docMk/>
            <pc:sldMk cId="2005193761" sldId="295"/>
            <ac:spMk id="13" creationId="{3FC83764-44B8-6BF2-5FD4-60237A320343}"/>
          </ac:spMkLst>
        </pc:spChg>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pChg chg="mod">
          <ac:chgData name="Keating, Stewart" userId="S::stewart.keating@justice.gov.uk::bc032034-3b85-4c39-9f98-c0b2bcdcde83" providerId="AD" clId="Web-{3BDCF9B5-7C86-4F7A-8694-F067F7654BC8}" dt="2023-06-29T15:18:40.521" v="8" actId="1076"/>
          <ac:spMkLst>
            <pc:docMk/>
            <pc:sldMk cId="2690309308" sldId="274"/>
            <ac:spMk id="5" creationId="{C1BA7A40-782F-4A2A-9328-ADC0DAF9EB35}"/>
          </ac:spMkLst>
        </pc:spChg>
        <pc:picChg chg="add mod ord">
          <ac:chgData name="Keating, Stewart" userId="S::stewart.keating@justice.gov.uk::bc032034-3b85-4c39-9f98-c0b2bcdcde83" providerId="AD" clId="Web-{3BDCF9B5-7C86-4F7A-8694-F067F7654BC8}" dt="2023-06-29T15:18:30.333" v="5"/>
          <ac:picMkLst>
            <pc:docMk/>
            <pc:sldMk cId="2690309308" sldId="274"/>
            <ac:picMk id="3" creationId="{CDA6AF2A-5A4B-A811-36ED-C60F428B864D}"/>
          </ac:picMkLst>
        </pc:picChg>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pChg chg="add mod">
          <ac:chgData name="Keating, Stewart" userId="S::stewart.keating@justice.gov.uk::bc032034-3b85-4c39-9f98-c0b2bcdcde83" providerId="AD" clId="Web-{3BDEAA83-CB20-46B0-BA25-75226FD74D97}" dt="2023-07-03T08:09:17.727" v="8" actId="20577"/>
          <ac:spMkLst>
            <pc:docMk/>
            <pc:sldMk cId="539897124" sldId="290"/>
            <ac:spMk id="2" creationId="{A5494E2B-987A-1B3E-1277-8BF9C389A550}"/>
          </ac:spMkLst>
        </pc:spChg>
        <pc:spChg chg="add mod">
          <ac:chgData name="Keating, Stewart" userId="S::stewart.keating@justice.gov.uk::bc032034-3b85-4c39-9f98-c0b2bcdcde83" providerId="AD" clId="Web-{3BDEAA83-CB20-46B0-BA25-75226FD74D97}" dt="2023-07-03T08:11:11.230" v="3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pChg chg="mod">
          <ac:chgData name="Keating, Stewart" userId="S::stewart.keating@justice.gov.uk::bc032034-3b85-4c39-9f98-c0b2bcdcde83" providerId="AD" clId="Web-{87B766C3-0130-4739-8ED7-F67369C75633}" dt="2023-07-03T09:19:35.677" v="116" actId="20577"/>
          <ac:spMkLst>
            <pc:docMk/>
            <pc:sldMk cId="539897124" sldId="290"/>
            <ac:spMk id="3" creationId="{319E56C9-C99B-82BB-D88E-BB92C0ADA424}"/>
          </ac:spMkLst>
        </pc:spChg>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pChg chg="mod">
          <ac:chgData name="Gray, Kristina" userId="f43bb7ec-02aa-4922-ad0b-7962462d9867" providerId="ADAL" clId="{4A933B9D-27C5-46C8-A84A-EF27E6BB389C}" dt="2023-06-28T16:44:16.531" v="250" actId="404"/>
          <ac:spMkLst>
            <pc:docMk/>
            <pc:sldMk cId="3769825437" sldId="260"/>
            <ac:spMk id="2" creationId="{C6F0630D-F20D-48CF-B918-7193CE10C876}"/>
          </ac:spMkLst>
        </pc:spChg>
        <pc:spChg chg="mod">
          <ac:chgData name="Gray, Kristina" userId="f43bb7ec-02aa-4922-ad0b-7962462d9867" providerId="ADAL" clId="{4A933B9D-27C5-46C8-A84A-EF27E6BB389C}" dt="2023-06-28T15:05:03.855" v="2" actId="1076"/>
          <ac:spMkLst>
            <pc:docMk/>
            <pc:sldMk cId="3769825437" sldId="260"/>
            <ac:spMk id="3" creationId="{089D3375-BAAA-4F23-A267-E5605B9419AB}"/>
          </ac:spMkLst>
        </pc:spChg>
        <pc:spChg chg="add mod">
          <ac:chgData name="Gray, Kristina" userId="f43bb7ec-02aa-4922-ad0b-7962462d9867" providerId="ADAL" clId="{4A933B9D-27C5-46C8-A84A-EF27E6BB389C}" dt="2023-06-28T15:05:39.263" v="13" actId="5793"/>
          <ac:spMkLst>
            <pc:docMk/>
            <pc:sldMk cId="3769825437" sldId="260"/>
            <ac:spMk id="6" creationId="{41FA3B2C-4E24-4BDF-A903-A615332EF8AA}"/>
          </ac:spMkLst>
        </pc:spChg>
        <pc:picChg chg="mod">
          <ac:chgData name="Gray, Kristina" userId="f43bb7ec-02aa-4922-ad0b-7962462d9867" providerId="ADAL" clId="{4A933B9D-27C5-46C8-A84A-EF27E6BB389C}" dt="2023-06-28T15:05:42.112" v="14" actId="1076"/>
          <ac:picMkLst>
            <pc:docMk/>
            <pc:sldMk cId="3769825437" sldId="260"/>
            <ac:picMk id="5" creationId="{4866BB99-353B-4D45-A24A-6E045EA2D7D5}"/>
          </ac:picMkLst>
        </pc:picChg>
      </pc:sldChg>
      <pc:sldChg chg="addSp modSp mod">
        <pc:chgData name="Gray, Kristina" userId="f43bb7ec-02aa-4922-ad0b-7962462d9867" providerId="ADAL" clId="{4A933B9D-27C5-46C8-A84A-EF27E6BB389C}" dt="2023-06-28T16:44:11.693" v="248" actId="404"/>
        <pc:sldMkLst>
          <pc:docMk/>
          <pc:sldMk cId="210261622" sldId="261"/>
        </pc:sldMkLst>
        <pc:spChg chg="mod">
          <ac:chgData name="Gray, Kristina" userId="f43bb7ec-02aa-4922-ad0b-7962462d9867" providerId="ADAL" clId="{4A933B9D-27C5-46C8-A84A-EF27E6BB389C}" dt="2023-06-28T16:44:11.693" v="248" actId="404"/>
          <ac:spMkLst>
            <pc:docMk/>
            <pc:sldMk cId="210261622" sldId="261"/>
            <ac:spMk id="2" creationId="{C6F0630D-F20D-48CF-B918-7193CE10C876}"/>
          </ac:spMkLst>
        </pc:spChg>
        <pc:spChg chg="mod">
          <ac:chgData name="Gray, Kristina" userId="f43bb7ec-02aa-4922-ad0b-7962462d9867" providerId="ADAL" clId="{4A933B9D-27C5-46C8-A84A-EF27E6BB389C}" dt="2023-06-28T15:08:22.641" v="34" actId="1076"/>
          <ac:spMkLst>
            <pc:docMk/>
            <pc:sldMk cId="210261622" sldId="261"/>
            <ac:spMk id="3" creationId="{089D3375-BAAA-4F23-A267-E5605B9419AB}"/>
          </ac:spMkLst>
        </pc:spChg>
        <pc:spChg chg="add mod">
          <ac:chgData name="Gray, Kristina" userId="f43bb7ec-02aa-4922-ad0b-7962462d9867" providerId="ADAL" clId="{4A933B9D-27C5-46C8-A84A-EF27E6BB389C}" dt="2023-06-28T15:08:34.562" v="40" actId="1076"/>
          <ac:spMkLst>
            <pc:docMk/>
            <pc:sldMk cId="210261622" sldId="261"/>
            <ac:spMk id="8" creationId="{9641A1B3-68E1-4F21-AA6C-08D61C064927}"/>
          </ac:spMkLst>
        </pc:spChg>
        <pc:picChg chg="mod">
          <ac:chgData name="Gray, Kristina" userId="f43bb7ec-02aa-4922-ad0b-7962462d9867" providerId="ADAL" clId="{4A933B9D-27C5-46C8-A84A-EF27E6BB389C}" dt="2023-06-28T15:08:31.658" v="38" actId="1076"/>
          <ac:picMkLst>
            <pc:docMk/>
            <pc:sldMk cId="210261622" sldId="261"/>
            <ac:picMk id="6" creationId="{DDE551B1-BA29-4ADA-A3E9-1359F6C365F8}"/>
          </ac:picMkLst>
        </pc:picChg>
        <pc:picChg chg="mod">
          <ac:chgData name="Gray, Kristina" userId="f43bb7ec-02aa-4922-ad0b-7962462d9867" providerId="ADAL" clId="{4A933B9D-27C5-46C8-A84A-EF27E6BB389C}" dt="2023-06-28T15:08:32.987" v="39" actId="1076"/>
          <ac:picMkLst>
            <pc:docMk/>
            <pc:sldMk cId="210261622" sldId="261"/>
            <ac:picMk id="7" creationId="{E22A51D5-810A-4801-AE3C-D513CBB781DC}"/>
          </ac:picMkLst>
        </pc:picChg>
      </pc:sldChg>
      <pc:sldChg chg="addSp modSp mod ord">
        <pc:chgData name="Gray, Kristina" userId="f43bb7ec-02aa-4922-ad0b-7962462d9867" providerId="ADAL" clId="{4A933B9D-27C5-46C8-A84A-EF27E6BB389C}" dt="2023-06-28T16:45:14.792" v="272" actId="1076"/>
        <pc:sldMkLst>
          <pc:docMk/>
          <pc:sldMk cId="3295109557" sldId="262"/>
        </pc:sldMkLst>
        <pc:spChg chg="mod">
          <ac:chgData name="Gray, Kristina" userId="f43bb7ec-02aa-4922-ad0b-7962462d9867" providerId="ADAL" clId="{4A933B9D-27C5-46C8-A84A-EF27E6BB389C}" dt="2023-06-28T16:44:26.321" v="254" actId="1076"/>
          <ac:spMkLst>
            <pc:docMk/>
            <pc:sldMk cId="3295109557" sldId="262"/>
            <ac:spMk id="2" creationId="{C6F0630D-F20D-48CF-B918-7193CE10C876}"/>
          </ac:spMkLst>
        </pc:spChg>
        <pc:spChg chg="mod">
          <ac:chgData name="Gray, Kristina" userId="f43bb7ec-02aa-4922-ad0b-7962462d9867" providerId="ADAL" clId="{4A933B9D-27C5-46C8-A84A-EF27E6BB389C}" dt="2023-06-28T16:44:34.577" v="256" actId="1076"/>
          <ac:spMkLst>
            <pc:docMk/>
            <pc:sldMk cId="3295109557" sldId="262"/>
            <ac:spMk id="3" creationId="{089D3375-BAAA-4F23-A267-E5605B9419AB}"/>
          </ac:spMkLst>
        </pc:spChg>
        <pc:spChg chg="mod">
          <ac:chgData name="Gray, Kristina" userId="f43bb7ec-02aa-4922-ad0b-7962462d9867" providerId="ADAL" clId="{4A933B9D-27C5-46C8-A84A-EF27E6BB389C}" dt="2023-06-28T16:45:14.792" v="272" actId="1076"/>
          <ac:spMkLst>
            <pc:docMk/>
            <pc:sldMk cId="3295109557" sldId="262"/>
            <ac:spMk id="4" creationId="{0980CE1F-27A2-8794-B62F-B3702DE97AA1}"/>
          </ac:spMkLst>
        </pc:spChg>
        <pc:spChg chg="add mod">
          <ac:chgData name="Gray, Kristina" userId="f43bb7ec-02aa-4922-ad0b-7962462d9867" providerId="ADAL" clId="{4A933B9D-27C5-46C8-A84A-EF27E6BB389C}" dt="2023-06-28T16:45:09.168" v="270" actId="1076"/>
          <ac:spMkLst>
            <pc:docMk/>
            <pc:sldMk cId="3295109557" sldId="262"/>
            <ac:spMk id="10" creationId="{BA5266CD-04C4-48EC-967F-24312633C621}"/>
          </ac:spMkLst>
        </pc:spChg>
        <pc:picChg chg="mod">
          <ac:chgData name="Gray, Kristina" userId="f43bb7ec-02aa-4922-ad0b-7962462d9867" providerId="ADAL" clId="{4A933B9D-27C5-46C8-A84A-EF27E6BB389C}" dt="2023-06-28T16:44:37.200" v="257" actId="1076"/>
          <ac:picMkLst>
            <pc:docMk/>
            <pc:sldMk cId="3295109557" sldId="262"/>
            <ac:picMk id="8" creationId="{9922B137-9334-43C4-844C-CC2699865E3E}"/>
          </ac:picMkLst>
        </pc:picChg>
        <pc:picChg chg="mod">
          <ac:chgData name="Gray, Kristina" userId="f43bb7ec-02aa-4922-ad0b-7962462d9867" providerId="ADAL" clId="{4A933B9D-27C5-46C8-A84A-EF27E6BB389C}" dt="2023-06-28T16:45:12.793" v="271" actId="1076"/>
          <ac:picMkLst>
            <pc:docMk/>
            <pc:sldMk cId="3295109557" sldId="262"/>
            <ac:picMk id="9" creationId="{0DA79DB6-6A73-487C-85A1-9C90FA9CAFD7}"/>
          </ac:picMkLst>
        </pc:picChg>
      </pc:sldChg>
      <pc:sldChg chg="addSp modSp mod ord">
        <pc:chgData name="Gray, Kristina" userId="f43bb7ec-02aa-4922-ad0b-7962462d9867" providerId="ADAL" clId="{4A933B9D-27C5-46C8-A84A-EF27E6BB389C}" dt="2023-06-28T16:45:43.257" v="284" actId="1076"/>
        <pc:sldMkLst>
          <pc:docMk/>
          <pc:sldMk cId="3939052728" sldId="263"/>
        </pc:sldMkLst>
        <pc:spChg chg="mod">
          <ac:chgData name="Gray, Kristina" userId="f43bb7ec-02aa-4922-ad0b-7962462d9867" providerId="ADAL" clId="{4A933B9D-27C5-46C8-A84A-EF27E6BB389C}" dt="2023-06-28T16:45:22.905" v="275" actId="1076"/>
          <ac:spMkLst>
            <pc:docMk/>
            <pc:sldMk cId="3939052728" sldId="263"/>
            <ac:spMk id="2" creationId="{C6F0630D-F20D-48CF-B918-7193CE10C876}"/>
          </ac:spMkLst>
        </pc:spChg>
        <pc:spChg chg="mod">
          <ac:chgData name="Gray, Kristina" userId="f43bb7ec-02aa-4922-ad0b-7962462d9867" providerId="ADAL" clId="{4A933B9D-27C5-46C8-A84A-EF27E6BB389C}" dt="2023-06-28T16:45:43.257" v="284" actId="1076"/>
          <ac:spMkLst>
            <pc:docMk/>
            <pc:sldMk cId="3939052728" sldId="263"/>
            <ac:spMk id="3" creationId="{089D3375-BAAA-4F23-A267-E5605B9419AB}"/>
          </ac:spMkLst>
        </pc:spChg>
        <pc:spChg chg="add mod">
          <ac:chgData name="Gray, Kristina" userId="f43bb7ec-02aa-4922-ad0b-7962462d9867" providerId="ADAL" clId="{4A933B9D-27C5-46C8-A84A-EF27E6BB389C}" dt="2023-06-28T16:45:40.992" v="283" actId="1076"/>
          <ac:spMkLst>
            <pc:docMk/>
            <pc:sldMk cId="3939052728" sldId="263"/>
            <ac:spMk id="7" creationId="{1CB10D34-6ECE-4BE7-93C6-44A0A3D7797A}"/>
          </ac:spMkLst>
        </pc:spChg>
        <pc:picChg chg="mod">
          <ac:chgData name="Gray, Kristina" userId="f43bb7ec-02aa-4922-ad0b-7962462d9867" providerId="ADAL" clId="{4A933B9D-27C5-46C8-A84A-EF27E6BB389C}" dt="2023-06-28T16:45:37.712" v="282" actId="1076"/>
          <ac:picMkLst>
            <pc:docMk/>
            <pc:sldMk cId="3939052728" sldId="263"/>
            <ac:picMk id="6" creationId="{44874061-A3EA-4976-B017-4E151D7F466D}"/>
          </ac:picMkLst>
        </pc:picChg>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pChg chg="mod">
          <ac:chgData name="Gray, Kristina" userId="f43bb7ec-02aa-4922-ad0b-7962462d9867" providerId="ADAL" clId="{4A933B9D-27C5-46C8-A84A-EF27E6BB389C}" dt="2023-06-28T16:45:52.369" v="288" actId="1076"/>
          <ac:spMkLst>
            <pc:docMk/>
            <pc:sldMk cId="1014391332" sldId="268"/>
            <ac:spMk id="2" creationId="{492167A0-D444-8401-311B-78A2CECCCCA1}"/>
          </ac:spMkLst>
        </pc:spChg>
        <pc:spChg chg="add mod">
          <ac:chgData name="Gray, Kristina" userId="f43bb7ec-02aa-4922-ad0b-7962462d9867" providerId="ADAL" clId="{4A933B9D-27C5-46C8-A84A-EF27E6BB389C}" dt="2023-06-28T16:46:46.305" v="312" actId="1076"/>
          <ac:spMkLst>
            <pc:docMk/>
            <pc:sldMk cId="1014391332" sldId="268"/>
            <ac:spMk id="5" creationId="{C1BA7A40-782F-4A2A-9328-ADC0DAF9EB35}"/>
          </ac:spMkLst>
        </pc:spChg>
        <pc:picChg chg="mod">
          <ac:chgData name="Gray, Kristina" userId="f43bb7ec-02aa-4922-ad0b-7962462d9867" providerId="ADAL" clId="{4A933B9D-27C5-46C8-A84A-EF27E6BB389C}" dt="2023-06-28T16:46:23.674" v="302" actId="1076"/>
          <ac:picMkLst>
            <pc:docMk/>
            <pc:sldMk cId="1014391332" sldId="268"/>
            <ac:picMk id="4" creationId="{72CFB537-B36E-A03A-B62B-71A09449A582}"/>
          </ac:picMkLst>
        </pc:picChg>
      </pc:sldChg>
      <pc:sldChg chg="delSp modSp add mod ord">
        <pc:chgData name="Gray, Kristina" userId="f43bb7ec-02aa-4922-ad0b-7962462d9867" providerId="ADAL" clId="{4A933B9D-27C5-46C8-A84A-EF27E6BB389C}" dt="2023-06-30T15:13:33.983" v="442" actId="20577"/>
        <pc:sldMkLst>
          <pc:docMk/>
          <pc:sldMk cId="1655273313" sldId="269"/>
        </pc:sldMkLst>
        <pc:spChg chg="mod">
          <ac:chgData name="Gray, Kristina" userId="f43bb7ec-02aa-4922-ad0b-7962462d9867" providerId="ADAL" clId="{4A933B9D-27C5-46C8-A84A-EF27E6BB389C}" dt="2023-06-28T16:47:31.393" v="331" actId="1076"/>
          <ac:spMkLst>
            <pc:docMk/>
            <pc:sldMk cId="1655273313" sldId="269"/>
            <ac:spMk id="2" creationId="{C6F0630D-F20D-48CF-B918-7193CE10C876}"/>
          </ac:spMkLst>
        </pc:spChg>
        <pc:spChg chg="mod">
          <ac:chgData name="Gray, Kristina" userId="f43bb7ec-02aa-4922-ad0b-7962462d9867" providerId="ADAL" clId="{4A933B9D-27C5-46C8-A84A-EF27E6BB389C}" dt="2023-06-28T16:48:04.828" v="340" actId="403"/>
          <ac:spMkLst>
            <pc:docMk/>
            <pc:sldMk cId="1655273313" sldId="269"/>
            <ac:spMk id="3" creationId="{089D3375-BAAA-4F23-A267-E5605B9419AB}"/>
          </ac:spMkLst>
        </pc:spChg>
        <pc:spChg chg="mod">
          <ac:chgData name="Gray, Kristina" userId="f43bb7ec-02aa-4922-ad0b-7962462d9867" providerId="ADAL" clId="{4A933B9D-27C5-46C8-A84A-EF27E6BB389C}" dt="2023-06-30T15:13:33.983" v="442" actId="20577"/>
          <ac:spMkLst>
            <pc:docMk/>
            <pc:sldMk cId="1655273313" sldId="269"/>
            <ac:spMk id="6" creationId="{41FA3B2C-4E24-4BDF-A903-A615332EF8AA}"/>
          </ac:spMkLst>
        </pc:spChg>
        <pc:picChg chg="del">
          <ac:chgData name="Gray, Kristina" userId="f43bb7ec-02aa-4922-ad0b-7962462d9867" providerId="ADAL" clId="{4A933B9D-27C5-46C8-A84A-EF27E6BB389C}" dt="2023-06-28T15:05:52.063" v="24" actId="478"/>
          <ac:picMkLst>
            <pc:docMk/>
            <pc:sldMk cId="1655273313" sldId="269"/>
            <ac:picMk id="5" creationId="{4866BB99-353B-4D45-A24A-6E045EA2D7D5}"/>
          </ac:picMkLst>
        </pc:picChg>
      </pc:sldChg>
      <pc:sldChg chg="delSp modSp add mod addCm delCm">
        <pc:chgData name="Gray, Kristina" userId="f43bb7ec-02aa-4922-ad0b-7962462d9867" providerId="ADAL" clId="{4A933B9D-27C5-46C8-A84A-EF27E6BB389C}" dt="2023-06-30T15:19:50.592" v="494" actId="20577"/>
        <pc:sldMkLst>
          <pc:docMk/>
          <pc:sldMk cId="3252279873" sldId="270"/>
        </pc:sldMkLst>
        <pc:spChg chg="mod">
          <ac:chgData name="Gray, Kristina" userId="f43bb7ec-02aa-4922-ad0b-7962462d9867" providerId="ADAL" clId="{4A933B9D-27C5-46C8-A84A-EF27E6BB389C}" dt="2023-06-28T16:48:33.506" v="346" actId="1076"/>
          <ac:spMkLst>
            <pc:docMk/>
            <pc:sldMk cId="3252279873" sldId="270"/>
            <ac:spMk id="2" creationId="{C6F0630D-F20D-48CF-B918-7193CE10C876}"/>
          </ac:spMkLst>
        </pc:spChg>
        <pc:spChg chg="mod">
          <ac:chgData name="Gray, Kristina" userId="f43bb7ec-02aa-4922-ad0b-7962462d9867" providerId="ADAL" clId="{4A933B9D-27C5-46C8-A84A-EF27E6BB389C}" dt="2023-06-28T16:48:12.130" v="342" actId="1076"/>
          <ac:spMkLst>
            <pc:docMk/>
            <pc:sldMk cId="3252279873" sldId="270"/>
            <ac:spMk id="3" creationId="{089D3375-BAAA-4F23-A267-E5605B9419AB}"/>
          </ac:spMkLst>
        </pc:spChg>
        <pc:spChg chg="mod">
          <ac:chgData name="Gray, Kristina" userId="f43bb7ec-02aa-4922-ad0b-7962462d9867" providerId="ADAL" clId="{4A933B9D-27C5-46C8-A84A-EF27E6BB389C}" dt="2023-06-30T15:19:50.592" v="494" actId="20577"/>
          <ac:spMkLst>
            <pc:docMk/>
            <pc:sldMk cId="3252279873" sldId="270"/>
            <ac:spMk id="8" creationId="{9641A1B3-68E1-4F21-AA6C-08D61C064927}"/>
          </ac:spMkLst>
        </pc:spChg>
        <pc:picChg chg="del">
          <ac:chgData name="Gray, Kristina" userId="f43bb7ec-02aa-4922-ad0b-7962462d9867" providerId="ADAL" clId="{4A933B9D-27C5-46C8-A84A-EF27E6BB389C}" dt="2023-06-28T15:08:45.651" v="50" actId="478"/>
          <ac:picMkLst>
            <pc:docMk/>
            <pc:sldMk cId="3252279873" sldId="270"/>
            <ac:picMk id="6" creationId="{DDE551B1-BA29-4ADA-A3E9-1359F6C365F8}"/>
          </ac:picMkLst>
        </pc:picChg>
        <pc:picChg chg="del">
          <ac:chgData name="Gray, Kristina" userId="f43bb7ec-02aa-4922-ad0b-7962462d9867" providerId="ADAL" clId="{4A933B9D-27C5-46C8-A84A-EF27E6BB389C}" dt="2023-06-28T15:08:46.215" v="51" actId="478"/>
          <ac:picMkLst>
            <pc:docMk/>
            <pc:sldMk cId="3252279873" sldId="270"/>
            <ac:picMk id="7" creationId="{E22A51D5-810A-4801-AE3C-D513CBB781DC}"/>
          </ac:picMkLst>
        </pc:picChg>
      </pc:sldChg>
      <pc:sldChg chg="addSp delSp modSp add mod">
        <pc:chgData name="Gray, Kristina" userId="f43bb7ec-02aa-4922-ad0b-7962462d9867" providerId="ADAL" clId="{4A933B9D-27C5-46C8-A84A-EF27E6BB389C}" dt="2023-06-30T15:13:57.718" v="444" actId="20577"/>
        <pc:sldMkLst>
          <pc:docMk/>
          <pc:sldMk cId="369505941" sldId="271"/>
        </pc:sldMkLst>
        <pc:spChg chg="mod">
          <ac:chgData name="Gray, Kristina" userId="f43bb7ec-02aa-4922-ad0b-7962462d9867" providerId="ADAL" clId="{4A933B9D-27C5-46C8-A84A-EF27E6BB389C}" dt="2023-06-28T16:48:57.993" v="352" actId="1076"/>
          <ac:spMkLst>
            <pc:docMk/>
            <pc:sldMk cId="369505941" sldId="271"/>
            <ac:spMk id="2" creationId="{C6F0630D-F20D-48CF-B918-7193CE10C876}"/>
          </ac:spMkLst>
        </pc:spChg>
        <pc:spChg chg="mod">
          <ac:chgData name="Gray, Kristina" userId="f43bb7ec-02aa-4922-ad0b-7962462d9867" providerId="ADAL" clId="{4A933B9D-27C5-46C8-A84A-EF27E6BB389C}" dt="2023-06-28T16:49:00.689" v="353" actId="1076"/>
          <ac:spMkLst>
            <pc:docMk/>
            <pc:sldMk cId="369505941" sldId="271"/>
            <ac:spMk id="3" creationId="{089D3375-BAAA-4F23-A267-E5605B9419AB}"/>
          </ac:spMkLst>
        </pc:spChg>
        <pc:spChg chg="del">
          <ac:chgData name="Gray, Kristina" userId="f43bb7ec-02aa-4922-ad0b-7962462d9867" providerId="ADAL" clId="{4A933B9D-27C5-46C8-A84A-EF27E6BB389C}" dt="2023-06-28T15:10:06.870" v="76" actId="478"/>
          <ac:spMkLst>
            <pc:docMk/>
            <pc:sldMk cId="369505941" sldId="271"/>
            <ac:spMk id="4" creationId="{0980CE1F-27A2-8794-B62F-B3702DE97AA1}"/>
          </ac:spMkLst>
        </pc:spChg>
        <pc:spChg chg="del">
          <ac:chgData name="Gray, Kristina" userId="f43bb7ec-02aa-4922-ad0b-7962462d9867" providerId="ADAL" clId="{4A933B9D-27C5-46C8-A84A-EF27E6BB389C}" dt="2023-06-28T15:09:57.513" v="65" actId="478"/>
          <ac:spMkLst>
            <pc:docMk/>
            <pc:sldMk cId="369505941" sldId="271"/>
            <ac:spMk id="10" creationId="{BA5266CD-04C4-48EC-967F-24312633C621}"/>
          </ac:spMkLst>
        </pc:spChg>
        <pc:spChg chg="add mod">
          <ac:chgData name="Gray, Kristina" userId="f43bb7ec-02aa-4922-ad0b-7962462d9867" providerId="ADAL" clId="{4A933B9D-27C5-46C8-A84A-EF27E6BB389C}" dt="2023-06-30T15:13:57.718" v="444" actId="20577"/>
          <ac:spMkLst>
            <pc:docMk/>
            <pc:sldMk cId="369505941" sldId="271"/>
            <ac:spMk id="11" creationId="{79B2D801-8BB1-4C75-8FEA-D11CEDF0CFBD}"/>
          </ac:spMkLst>
        </pc:spChg>
        <pc:picChg chg="del">
          <ac:chgData name="Gray, Kristina" userId="f43bb7ec-02aa-4922-ad0b-7962462d9867" providerId="ADAL" clId="{4A933B9D-27C5-46C8-A84A-EF27E6BB389C}" dt="2023-06-28T15:10:03.254" v="74" actId="478"/>
          <ac:picMkLst>
            <pc:docMk/>
            <pc:sldMk cId="369505941" sldId="271"/>
            <ac:picMk id="8" creationId="{9922B137-9334-43C4-844C-CC2699865E3E}"/>
          </ac:picMkLst>
        </pc:picChg>
        <pc:picChg chg="del">
          <ac:chgData name="Gray, Kristina" userId="f43bb7ec-02aa-4922-ad0b-7962462d9867" providerId="ADAL" clId="{4A933B9D-27C5-46C8-A84A-EF27E6BB389C}" dt="2023-06-28T15:10:03.877" v="75" actId="478"/>
          <ac:picMkLst>
            <pc:docMk/>
            <pc:sldMk cId="369505941" sldId="271"/>
            <ac:picMk id="9" creationId="{0DA79DB6-6A73-487C-85A1-9C90FA9CAFD7}"/>
          </ac:picMkLst>
        </pc:picChg>
      </pc:sldChg>
      <pc:sldChg chg="addSp delSp modSp add mod">
        <pc:chgData name="Gray, Kristina" userId="f43bb7ec-02aa-4922-ad0b-7962462d9867" providerId="ADAL" clId="{4A933B9D-27C5-46C8-A84A-EF27E6BB389C}" dt="2023-06-30T15:17:20.551" v="445" actId="20577"/>
        <pc:sldMkLst>
          <pc:docMk/>
          <pc:sldMk cId="4152544355" sldId="272"/>
        </pc:sldMkLst>
        <pc:spChg chg="mod">
          <ac:chgData name="Gray, Kristina" userId="f43bb7ec-02aa-4922-ad0b-7962462d9867" providerId="ADAL" clId="{4A933B9D-27C5-46C8-A84A-EF27E6BB389C}" dt="2023-06-28T16:49:32.916" v="366" actId="1076"/>
          <ac:spMkLst>
            <pc:docMk/>
            <pc:sldMk cId="4152544355" sldId="272"/>
            <ac:spMk id="2" creationId="{C6F0630D-F20D-48CF-B918-7193CE10C876}"/>
          </ac:spMkLst>
        </pc:spChg>
        <pc:spChg chg="del">
          <ac:chgData name="Gray, Kristina" userId="f43bb7ec-02aa-4922-ad0b-7962462d9867" providerId="ADAL" clId="{4A933B9D-27C5-46C8-A84A-EF27E6BB389C}" dt="2023-06-28T15:10:43.656" v="85" actId="478"/>
          <ac:spMkLst>
            <pc:docMk/>
            <pc:sldMk cId="4152544355" sldId="272"/>
            <ac:spMk id="3" creationId="{089D3375-BAAA-4F23-A267-E5605B9419AB}"/>
          </ac:spMkLst>
        </pc:spChg>
        <pc:spChg chg="add del mod">
          <ac:chgData name="Gray, Kristina" userId="f43bb7ec-02aa-4922-ad0b-7962462d9867" providerId="ADAL" clId="{4A933B9D-27C5-46C8-A84A-EF27E6BB389C}" dt="2023-06-28T15:10:46.900" v="87" actId="478"/>
          <ac:spMkLst>
            <pc:docMk/>
            <pc:sldMk cId="4152544355" sldId="272"/>
            <ac:spMk id="5" creationId="{AFD64A0A-49B8-4843-B9C9-1D476036EF8A}"/>
          </ac:spMkLst>
        </pc:spChg>
        <pc:spChg chg="del">
          <ac:chgData name="Gray, Kristina" userId="f43bb7ec-02aa-4922-ad0b-7962462d9867" providerId="ADAL" clId="{4A933B9D-27C5-46C8-A84A-EF27E6BB389C}" dt="2023-06-28T15:10:42.306" v="84" actId="478"/>
          <ac:spMkLst>
            <pc:docMk/>
            <pc:sldMk cId="4152544355" sldId="272"/>
            <ac:spMk id="7" creationId="{1CB10D34-6ECE-4BE7-93C6-44A0A3D7797A}"/>
          </ac:spMkLst>
        </pc:spChg>
        <pc:spChg chg="add mod">
          <ac:chgData name="Gray, Kristina" userId="f43bb7ec-02aa-4922-ad0b-7962462d9867" providerId="ADAL" clId="{4A933B9D-27C5-46C8-A84A-EF27E6BB389C}" dt="2023-06-30T15:17:20.551" v="445" actId="20577"/>
          <ac:spMkLst>
            <pc:docMk/>
            <pc:sldMk cId="4152544355" sldId="272"/>
            <ac:spMk id="9" creationId="{2D8C777A-8CFA-4E5C-91AC-93735D597E74}"/>
          </ac:spMkLst>
        </pc:spChg>
        <pc:picChg chg="del">
          <ac:chgData name="Gray, Kristina" userId="f43bb7ec-02aa-4922-ad0b-7962462d9867" providerId="ADAL" clId="{4A933B9D-27C5-46C8-A84A-EF27E6BB389C}" dt="2023-06-28T15:10:39.447" v="83" actId="478"/>
          <ac:picMkLst>
            <pc:docMk/>
            <pc:sldMk cId="4152544355" sldId="272"/>
            <ac:picMk id="6" creationId="{44874061-A3EA-4976-B017-4E151D7F466D}"/>
          </ac:picMkLst>
        </pc:picChg>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pChg chg="mod">
          <ac:chgData name="Gray, Kristina" userId="f43bb7ec-02aa-4922-ad0b-7962462d9867" providerId="ADAL" clId="{4A933B9D-27C5-46C8-A84A-EF27E6BB389C}" dt="2023-06-28T16:50:28.096" v="398" actId="1076"/>
          <ac:spMkLst>
            <pc:docMk/>
            <pc:sldMk cId="3379469411" sldId="273"/>
            <ac:spMk id="2" creationId="{492167A0-D444-8401-311B-78A2CECCCCA1}"/>
          </ac:spMkLst>
        </pc:spChg>
        <pc:spChg chg="mod">
          <ac:chgData name="Gray, Kristina" userId="f43bb7ec-02aa-4922-ad0b-7962462d9867" providerId="ADAL" clId="{4A933B9D-27C5-46C8-A84A-EF27E6BB389C}" dt="2023-06-30T15:18:34.043" v="458" actId="20577"/>
          <ac:spMkLst>
            <pc:docMk/>
            <pc:sldMk cId="3379469411" sldId="273"/>
            <ac:spMk id="5" creationId="{C1BA7A40-782F-4A2A-9328-ADC0DAF9EB35}"/>
          </ac:spMkLst>
        </pc:spChg>
        <pc:picChg chg="del">
          <ac:chgData name="Gray, Kristina" userId="f43bb7ec-02aa-4922-ad0b-7962462d9867" providerId="ADAL" clId="{4A933B9D-27C5-46C8-A84A-EF27E6BB389C}" dt="2023-06-28T16:26:10.283" v="133" actId="478"/>
          <ac:picMkLst>
            <pc:docMk/>
            <pc:sldMk cId="3379469411" sldId="273"/>
            <ac:picMk id="4" creationId="{72CFB537-B36E-A03A-B62B-71A09449A582}"/>
          </ac:picMkLst>
        </pc:picChg>
      </pc:sldChg>
      <pc:sldChg chg="modSp add del mod">
        <pc:chgData name="Gray, Kristina" userId="f43bb7ec-02aa-4922-ad0b-7962462d9867" providerId="ADAL" clId="{4A933B9D-27C5-46C8-A84A-EF27E6BB389C}" dt="2023-06-28T16:25:15.143" v="123" actId="2696"/>
        <pc:sldMkLst>
          <pc:docMk/>
          <pc:sldMk cId="4169580554" sldId="273"/>
        </pc:sldMkLst>
        <pc:spChg chg="mod">
          <ac:chgData name="Gray, Kristina" userId="f43bb7ec-02aa-4922-ad0b-7962462d9867" providerId="ADAL" clId="{4A933B9D-27C5-46C8-A84A-EF27E6BB389C}" dt="2023-06-28T16:24:44.533" v="118" actId="20577"/>
          <ac:spMkLst>
            <pc:docMk/>
            <pc:sldMk cId="4169580554" sldId="273"/>
            <ac:spMk id="2" creationId="{C6F0630D-F20D-48CF-B918-7193CE10C876}"/>
          </ac:spMkLst>
        </pc:spChg>
        <pc:spChg chg="mod">
          <ac:chgData name="Gray, Kristina" userId="f43bb7ec-02aa-4922-ad0b-7962462d9867" providerId="ADAL" clId="{4A933B9D-27C5-46C8-A84A-EF27E6BB389C}" dt="2023-06-28T16:25:01.003" v="122"/>
          <ac:spMkLst>
            <pc:docMk/>
            <pc:sldMk cId="4169580554" sldId="273"/>
            <ac:spMk id="9" creationId="{2D8C777A-8CFA-4E5C-91AC-93735D597E74}"/>
          </ac:spMkLst>
        </pc:spChg>
      </pc:sldChg>
      <pc:sldChg chg="modSp add mod ord addCm delCm">
        <pc:chgData name="Gray, Kristina" userId="f43bb7ec-02aa-4922-ad0b-7962462d9867" providerId="ADAL" clId="{4A933B9D-27C5-46C8-A84A-EF27E6BB389C}" dt="2023-07-03T15:34:50.400" v="501"/>
        <pc:sldMkLst>
          <pc:docMk/>
          <pc:sldMk cId="2690309308" sldId="274"/>
        </pc:sldMkLst>
        <pc:spChg chg="mod">
          <ac:chgData name="Gray, Kristina" userId="f43bb7ec-02aa-4922-ad0b-7962462d9867" providerId="ADAL" clId="{4A933B9D-27C5-46C8-A84A-EF27E6BB389C}" dt="2023-06-28T16:46:31.699" v="305" actId="1076"/>
          <ac:spMkLst>
            <pc:docMk/>
            <pc:sldMk cId="2690309308" sldId="274"/>
            <ac:spMk id="2" creationId="{492167A0-D444-8401-311B-78A2CECCCCA1}"/>
          </ac:spMkLst>
        </pc:spChg>
        <pc:spChg chg="mod">
          <ac:chgData name="Gray, Kristina" userId="f43bb7ec-02aa-4922-ad0b-7962462d9867" providerId="ADAL" clId="{4A933B9D-27C5-46C8-A84A-EF27E6BB389C}" dt="2023-06-28T16:46:52.386" v="313" actId="1076"/>
          <ac:spMkLst>
            <pc:docMk/>
            <pc:sldMk cId="2690309308" sldId="274"/>
            <ac:spMk id="5" creationId="{C1BA7A40-782F-4A2A-9328-ADC0DAF9EB35}"/>
          </ac:spMkLst>
        </pc:spChg>
      </pc:sldChg>
      <pc:sldChg chg="modSp add mod">
        <pc:chgData name="Gray, Kristina" userId="f43bb7ec-02aa-4922-ad0b-7962462d9867" providerId="ADAL" clId="{4A933B9D-27C5-46C8-A84A-EF27E6BB389C}" dt="2023-06-28T16:52:15.613" v="413" actId="1076"/>
        <pc:sldMkLst>
          <pc:docMk/>
          <pc:sldMk cId="1464245068" sldId="275"/>
        </pc:sldMkLst>
        <pc:spChg chg="mod">
          <ac:chgData name="Gray, Kristina" userId="f43bb7ec-02aa-4922-ad0b-7962462d9867" providerId="ADAL" clId="{4A933B9D-27C5-46C8-A84A-EF27E6BB389C}" dt="2023-06-28T16:52:15.613" v="413" actId="1076"/>
          <ac:spMkLst>
            <pc:docMk/>
            <pc:sldMk cId="1464245068" sldId="275"/>
            <ac:spMk id="2" creationId="{492167A0-D444-8401-311B-78A2CECCCCA1}"/>
          </ac:spMkLst>
        </pc:spChg>
        <pc:spChg chg="mod">
          <ac:chgData name="Gray, Kristina" userId="f43bb7ec-02aa-4922-ad0b-7962462d9867" providerId="ADAL" clId="{4A933B9D-27C5-46C8-A84A-EF27E6BB389C}" dt="2023-06-28T16:52:09.783" v="412" actId="20577"/>
          <ac:spMkLst>
            <pc:docMk/>
            <pc:sldMk cId="1464245068" sldId="275"/>
            <ac:spMk id="5" creationId="{C1BA7A40-782F-4A2A-9328-ADC0DAF9EB35}"/>
          </ac:spMkLst>
        </pc:spChg>
      </pc:sldChg>
      <pc:sldChg chg="delSp modSp new mod ord">
        <pc:chgData name="Gray, Kristina" userId="f43bb7ec-02aa-4922-ad0b-7962462d9867" providerId="ADAL" clId="{4A933B9D-27C5-46C8-A84A-EF27E6BB389C}" dt="2023-06-28T16:43:59.457" v="245" actId="1076"/>
        <pc:sldMkLst>
          <pc:docMk/>
          <pc:sldMk cId="177375496" sldId="276"/>
        </pc:sldMkLst>
        <pc:spChg chg="mod">
          <ac:chgData name="Gray, Kristina" userId="f43bb7ec-02aa-4922-ad0b-7962462d9867" providerId="ADAL" clId="{4A933B9D-27C5-46C8-A84A-EF27E6BB389C}" dt="2023-06-28T16:43:59.457" v="245" actId="1076"/>
          <ac:spMkLst>
            <pc:docMk/>
            <pc:sldMk cId="177375496" sldId="276"/>
            <ac:spMk id="2" creationId="{C295ADC2-70F1-44E4-97F7-AB9710E1374F}"/>
          </ac:spMkLst>
        </pc:spChg>
        <pc:spChg chg="del">
          <ac:chgData name="Gray, Kristina" userId="f43bb7ec-02aa-4922-ad0b-7962462d9867" providerId="ADAL" clId="{4A933B9D-27C5-46C8-A84A-EF27E6BB389C}" dt="2023-06-28T16:43:54.385" v="243" actId="478"/>
          <ac:spMkLst>
            <pc:docMk/>
            <pc:sldMk cId="177375496" sldId="276"/>
            <ac:spMk id="3" creationId="{271224AB-941C-418D-AA4F-EF2FB8BCB630}"/>
          </ac:spMkLst>
        </pc:spChg>
      </pc:sldChg>
      <pc:sldChg chg="delSp modSp new mod">
        <pc:chgData name="Gray, Kristina" userId="f43bb7ec-02aa-4922-ad0b-7962462d9867" providerId="ADAL" clId="{4A933B9D-27C5-46C8-A84A-EF27E6BB389C}" dt="2023-06-28T16:52:28.273" v="414" actId="113"/>
        <pc:sldMkLst>
          <pc:docMk/>
          <pc:sldMk cId="1217912970" sldId="277"/>
        </pc:sldMkLst>
        <pc:spChg chg="mod">
          <ac:chgData name="Gray, Kristina" userId="f43bb7ec-02aa-4922-ad0b-7962462d9867" providerId="ADAL" clId="{4A933B9D-27C5-46C8-A84A-EF27E6BB389C}" dt="2023-06-28T16:52:28.273" v="414" actId="113"/>
          <ac:spMkLst>
            <pc:docMk/>
            <pc:sldMk cId="1217912970" sldId="277"/>
            <ac:spMk id="2" creationId="{C0F6CC02-4AAE-443A-B57D-A83771EA38F3}"/>
          </ac:spMkLst>
        </pc:spChg>
        <pc:spChg chg="del mod">
          <ac:chgData name="Gray, Kristina" userId="f43bb7ec-02aa-4922-ad0b-7962462d9867" providerId="ADAL" clId="{4A933B9D-27C5-46C8-A84A-EF27E6BB389C}" dt="2023-06-28T16:47:21.972" v="322" actId="478"/>
          <ac:spMkLst>
            <pc:docMk/>
            <pc:sldMk cId="1217912970" sldId="277"/>
            <ac:spMk id="3" creationId="{1F3EA244-80CE-468A-A8A7-FA37D174433F}"/>
          </ac:spMkLst>
        </pc:spChg>
      </pc:sldChg>
      <pc:sldChg chg="delSp modSp new del mod ord">
        <pc:chgData name="Gray, Kristina" userId="f43bb7ec-02aa-4922-ad0b-7962462d9867" providerId="ADAL" clId="{4A933B9D-27C5-46C8-A84A-EF27E6BB389C}" dt="2023-07-03T14:07:30.467" v="496" actId="47"/>
        <pc:sldMkLst>
          <pc:docMk/>
          <pc:sldMk cId="1409558657" sldId="278"/>
        </pc:sldMkLst>
        <pc:spChg chg="mod">
          <ac:chgData name="Gray, Kristina" userId="f43bb7ec-02aa-4922-ad0b-7962462d9867" providerId="ADAL" clId="{4A933B9D-27C5-46C8-A84A-EF27E6BB389C}" dt="2023-06-28T16:52:35.622" v="419" actId="113"/>
          <ac:spMkLst>
            <pc:docMk/>
            <pc:sldMk cId="1409558657" sldId="278"/>
            <ac:spMk id="2" creationId="{3F5D5919-5138-4100-B1F7-C98335389135}"/>
          </ac:spMkLst>
        </pc:spChg>
        <pc:spChg chg="del">
          <ac:chgData name="Gray, Kristina" userId="f43bb7ec-02aa-4922-ad0b-7962462d9867" providerId="ADAL" clId="{4A933B9D-27C5-46C8-A84A-EF27E6BB389C}" dt="2023-06-28T16:52:37.003" v="420" actId="478"/>
          <ac:spMkLst>
            <pc:docMk/>
            <pc:sldMk cId="1409558657" sldId="278"/>
            <ac:spMk id="3" creationId="{C9D86B37-F632-49E8-BF81-D34287E7BBF0}"/>
          </ac:spMkLst>
        </pc:spChg>
      </pc:sldChg>
      <pc:sldChg chg="delSp modSp new mod ord">
        <pc:chgData name="Gray, Kristina" userId="f43bb7ec-02aa-4922-ad0b-7962462d9867" providerId="ADAL" clId="{4A933B9D-27C5-46C8-A84A-EF27E6BB389C}" dt="2023-06-28T16:43:45.344" v="231" actId="1076"/>
        <pc:sldMkLst>
          <pc:docMk/>
          <pc:sldMk cId="2463954891" sldId="279"/>
        </pc:sldMkLst>
        <pc:spChg chg="mod">
          <ac:chgData name="Gray, Kristina" userId="f43bb7ec-02aa-4922-ad0b-7962462d9867" providerId="ADAL" clId="{4A933B9D-27C5-46C8-A84A-EF27E6BB389C}" dt="2023-06-28T16:43:45.344" v="231" actId="1076"/>
          <ac:spMkLst>
            <pc:docMk/>
            <pc:sldMk cId="2463954891" sldId="279"/>
            <ac:spMk id="2" creationId="{BCB46D57-70E4-420F-A9B8-4736FDEF9B54}"/>
          </ac:spMkLst>
        </pc:spChg>
        <pc:spChg chg="del">
          <ac:chgData name="Gray, Kristina" userId="f43bb7ec-02aa-4922-ad0b-7962462d9867" providerId="ADAL" clId="{4A933B9D-27C5-46C8-A84A-EF27E6BB389C}" dt="2023-06-28T16:43:40.356" v="225" actId="478"/>
          <ac:spMkLst>
            <pc:docMk/>
            <pc:sldMk cId="2463954891" sldId="279"/>
            <ac:spMk id="3" creationId="{FE77500D-B35D-4D29-A4EF-118BEDAB371E}"/>
          </ac:spMkLst>
        </pc:spChg>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pChg chg="mod">
          <ac:chgData name="Gray, Kristina" userId="f43bb7ec-02aa-4922-ad0b-7962462d9867" providerId="ADAL" clId="{4A933B9D-27C5-46C8-A84A-EF27E6BB389C}" dt="2023-06-28T16:54:41.136" v="441" actId="20577"/>
          <ac:spMkLst>
            <pc:docMk/>
            <pc:sldMk cId="1796132119" sldId="280"/>
            <ac:spMk id="2" creationId="{C295ADC2-70F1-44E4-97F7-AB9710E1374F}"/>
          </ac:spMkLst>
        </pc:spChg>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AF6C0-9D1B-694A-88E1-F5022D85B649}" type="datetimeFigureOut">
              <a:rPr lang="en-US" smtClean="0"/>
              <a:t>11/6/23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F9C5A-9158-8842-AC17-0278D3BFF712}" type="slidenum">
              <a:rPr lang="en-US" smtClean="0"/>
              <a:t>‹#›</a:t>
            </a:fld>
            <a:endParaRPr lang="en-US"/>
          </a:p>
        </p:txBody>
      </p:sp>
    </p:spTree>
    <p:extLst>
      <p:ext uri="{BB962C8B-B14F-4D97-AF65-F5344CB8AC3E}">
        <p14:creationId xmlns:p14="http://schemas.microsoft.com/office/powerpoint/2010/main" val="160141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We will start discussing the main Git concepts, starting with commits and branches. This will show</a:t>
            </a:r>
          </a:p>
          <a:p>
            <a:r>
              <a:rPr lang="en-US" sz="1800" dirty="0"/>
              <a:t>- how git works as a version control system, and</a:t>
            </a:r>
          </a:p>
          <a:p>
            <a:r>
              <a:rPr lang="en-US" sz="1800" dirty="0"/>
              <a:t>- what the development workflow looks like</a:t>
            </a:r>
          </a:p>
          <a:p>
            <a:endParaRPr lang="en-US" sz="1800" dirty="0"/>
          </a:p>
          <a:p>
            <a:r>
              <a:rPr lang="en-US" sz="1800" dirty="0"/>
              <a:t>To understand Git, we can represent a project as a blob – this is the current state of all the files in the project folder. We’ll label the first blob as 1. (In reality, the ID is a long hexadecimal string called a hash.)</a:t>
            </a:r>
          </a:p>
          <a:p>
            <a:r>
              <a:rPr lang="en-US" sz="1800" dirty="0"/>
              <a:t>A blob is called a </a:t>
            </a:r>
            <a:r>
              <a:rPr lang="en-US" sz="1800" b="1" dirty="0"/>
              <a:t>commit</a:t>
            </a:r>
            <a:r>
              <a:rPr lang="en-US" sz="1800" dirty="0"/>
              <a:t>.</a:t>
            </a:r>
          </a:p>
          <a:p>
            <a:r>
              <a:rPr lang="en-US" sz="1800" dirty="0"/>
              <a:t>We can make some changes to the files and make a second commit. Now the project looks like version 2, but version 1 is saved in git and you could look at the files how they were in version 1, or </a:t>
            </a:r>
            <a:r>
              <a:rPr lang="en-US" sz="1800" dirty="0" err="1"/>
              <a:t>swtich</a:t>
            </a:r>
            <a:r>
              <a:rPr lang="en-US" sz="1800" dirty="0"/>
              <a:t> back to it completely.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project can go off on tangents, say to add new features. Each tangent is called a branch. </a:t>
            </a:r>
            <a:r>
              <a:rPr lang="en-GB" sz="2800" dirty="0">
                <a:effectLst/>
                <a:latin typeface="Calibri" panose="020F0502020204030204" pitchFamily="34" charset="0"/>
                <a:ea typeface="Calibri" panose="020F0502020204030204" pitchFamily="34" charset="0"/>
              </a:rPr>
              <a:t>By default, Git labels your initial branch "</a:t>
            </a:r>
            <a:r>
              <a:rPr lang="en-GB" sz="2800" b="1" dirty="0">
                <a:effectLst/>
                <a:latin typeface="Calibri" panose="020F0502020204030204" pitchFamily="34" charset="0"/>
                <a:ea typeface="Calibri" panose="020F0502020204030204" pitchFamily="34" charset="0"/>
              </a:rPr>
              <a:t>main</a:t>
            </a:r>
            <a:r>
              <a:rPr lang="en-GB" sz="2800" dirty="0">
                <a:effectLst/>
                <a:latin typeface="Calibri" panose="020F0502020204030204" pitchFamily="34" charset="0"/>
                <a:ea typeface="Calibri" panose="020F0502020204030204" pitchFamily="34" charset="0"/>
              </a:rPr>
              <a:t>".</a:t>
            </a:r>
            <a:r>
              <a:rPr lang="en-GB" sz="1800" dirty="0">
                <a:effectLst/>
              </a:rPr>
              <a:t> Technically,</a:t>
            </a:r>
            <a:r>
              <a:rPr lang="en-GB" sz="1800" dirty="0"/>
              <a:t> a branch itself is a </a:t>
            </a:r>
            <a:r>
              <a:rPr lang="en-GB" sz="1800" b="1" dirty="0"/>
              <a:t>label</a:t>
            </a:r>
            <a:r>
              <a:rPr lang="en-GB" sz="1800" dirty="0"/>
              <a:t> that points to one commit, but </a:t>
            </a:r>
            <a:r>
              <a:rPr lang="en-GB" sz="1800" b="1" dirty="0"/>
              <a:t>moves along </a:t>
            </a:r>
            <a:r>
              <a:rPr lang="en-GB" sz="1800" dirty="0"/>
              <a:t>as new commits are added to the chain it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If you want to work on a new feature. you can create a new branch. Here we create a new branch called </a:t>
            </a:r>
            <a:r>
              <a:rPr lang="en-GB" sz="1800" dirty="0" err="1"/>
              <a:t>new_feature</a:t>
            </a:r>
            <a:r>
              <a:rPr lang="en-GB" sz="1800" dirty="0"/>
              <a:t>.</a:t>
            </a:r>
            <a:r>
              <a:rPr lang="en-GB" sz="2800" dirty="0">
                <a:effectLst/>
                <a:latin typeface="Calibri" panose="020F0502020204030204" pitchFamily="34" charset="0"/>
                <a:ea typeface="Calibri" panose="020F0502020204030204" pitchFamily="34" charset="0"/>
              </a:rPr>
              <a:t> The new branch starts as just a new pointer to the current commit.</a:t>
            </a:r>
            <a:r>
              <a:rPr lang="en-GB" sz="1800" dirty="0"/>
              <a:t> But now if you add more commits, they will be added to the </a:t>
            </a:r>
            <a:r>
              <a:rPr lang="en-GB" sz="1800" dirty="0" err="1"/>
              <a:t>new_feature</a:t>
            </a:r>
            <a:r>
              <a:rPr lang="en-GB" sz="1800" dirty="0"/>
              <a:t> branch.</a:t>
            </a:r>
          </a:p>
          <a:p>
            <a:pPr>
              <a:lnSpc>
                <a:spcPct val="107000"/>
              </a:lnSpc>
              <a:spcAft>
                <a:spcPts val="800"/>
              </a:spcAft>
            </a:pPr>
            <a:r>
              <a:rPr lang="en-GB" sz="2800" dirty="0">
                <a:effectLst/>
                <a:latin typeface="Calibri" panose="020F0502020204030204" pitchFamily="34" charset="0"/>
                <a:ea typeface="Calibri" panose="020F0502020204030204" pitchFamily="34" charset="0"/>
                <a:cs typeface="Calibri" panose="020F0502020204030204" pitchFamily="34" charset="0"/>
              </a:rPr>
              <a:t>While you are working on your feature branch, you (or a colleague) might make changes to the main branch, so the branches will diverge - each branch contains changes that the other does not have.</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2800" dirty="0">
                <a:effectLst/>
                <a:latin typeface="Calibri" panose="020F0502020204030204" pitchFamily="34" charset="0"/>
                <a:ea typeface="Calibri" panose="020F0502020204030204" pitchFamily="34" charset="0"/>
                <a:cs typeface="Calibri" panose="020F0502020204030204" pitchFamily="34" charset="0"/>
              </a:rPr>
              <a:t>Eventually, once your feature is complete, you can tell Git to merge it back into the main branch. Git handles this merge process so that the main branch then contains all the changes from both branches. If there are conflicting changes, Git will require you to resolve them manually.</a:t>
            </a:r>
            <a:endParaRPr lang="en-GB"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dirty="0">
              <a:effectLst/>
              <a:latin typeface="Calibri" panose="020F0502020204030204" pitchFamily="34" charset="0"/>
              <a:ea typeface="Calibri" panose="020F0502020204030204" pitchFamily="34" charset="0"/>
              <a:cs typeface="Calibri" panose="020F0502020204030204" pitchFamily="34" charset="0"/>
            </a:endParaRPr>
          </a:p>
          <a:p>
            <a:r>
              <a:rPr lang="en-GB" sz="2800" dirty="0">
                <a:effectLst/>
                <a:latin typeface="Calibri" panose="020F0502020204030204" pitchFamily="34" charset="0"/>
                <a:ea typeface="Times New Roman" panose="02020603050405020304" pitchFamily="18" charset="0"/>
              </a:rPr>
              <a:t>Branches are a powerful feature of Git. An important benefit is they allow multiple people to work on separate features at the same time, each working on a separate branch. Git then handles the process of merging all the changes together (although some manual work might be needed if there are conflicts, for example where two branches both try to modify the same section of a file).</a:t>
            </a:r>
            <a:endParaRPr lang="en-GB" sz="2800" dirty="0">
              <a:effectLst/>
              <a:latin typeface="Times New Roman" panose="02020603050405020304" pitchFamily="18"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2</a:t>
            </a:fld>
            <a:endParaRPr lang="en-US"/>
          </a:p>
        </p:txBody>
      </p:sp>
    </p:spTree>
    <p:extLst>
      <p:ext uri="{BB962C8B-B14F-4D97-AF65-F5344CB8AC3E}">
        <p14:creationId xmlns:p14="http://schemas.microsoft.com/office/powerpoint/2010/main" val="233573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the web service that hosts the central, shared version of your project, that everyone can replicate and work on, and then contribute their changes to.</a:t>
            </a:r>
          </a:p>
          <a:p>
            <a:r>
              <a:rPr lang="en-US" dirty="0"/>
              <a:t>The project folder on GitHub is called a repository, or repo.</a:t>
            </a:r>
          </a:p>
          <a:p>
            <a:r>
              <a:rPr lang="en-US" dirty="0"/>
              <a:t>Let’s illustrate how colleagues can collaborate using GitHub, to share and </a:t>
            </a:r>
            <a:r>
              <a:rPr lang="en-US" dirty="0" err="1"/>
              <a:t>synchronise</a:t>
            </a:r>
            <a:r>
              <a:rPr lang="en-US" dirty="0"/>
              <a:t> their work.</a:t>
            </a:r>
          </a:p>
          <a:p>
            <a:endParaRPr lang="en-US" dirty="0"/>
          </a:p>
          <a:p>
            <a:r>
              <a:rPr lang="en-US" dirty="0"/>
              <a:t>We start with a repo created on GitHub. (The AP guidance tells you how to create a repo). The repo has a couple of commits in it already.</a:t>
            </a:r>
          </a:p>
          <a:p>
            <a:r>
              <a:rPr lang="en-US" dirty="0"/>
              <a:t>Then Kristina wants to contribute to the repo. So she Clones the repo to make a copy of it in her Analytical Platform area (again following the AP guidance.)</a:t>
            </a:r>
          </a:p>
          <a:p>
            <a:r>
              <a:rPr lang="en-US" dirty="0"/>
              <a:t>Ian also wants to contribute so he does the same and clones the repo.</a:t>
            </a:r>
          </a:p>
          <a:p>
            <a:r>
              <a:rPr lang="en-US" dirty="0"/>
              <a:t>Kristina decides to add a feature. So she creates a branch called feature_1, so that her new feature will be isolated from the main branch until it is complete. Then she does some work to implement the new feature in a series of commits. When it is finished, she ”pushes” her </a:t>
            </a:r>
            <a:r>
              <a:rPr lang="en-US" dirty="0" err="1"/>
              <a:t>new_feature</a:t>
            </a:r>
            <a:r>
              <a:rPr lang="en-US" dirty="0"/>
              <a:t> branch to the remote GitHub repo and it appears there for everyone to see. Note that it doesn’t yet appear on Ian’s repo – he will need to use the “Pull” command at some point to update his local repo.</a:t>
            </a:r>
          </a:p>
          <a:p>
            <a:r>
              <a:rPr lang="en-US" dirty="0"/>
              <a:t>Now Ian decides to add a different feature, so he creates a branch, feature_2, branching off from a different commit on the "main" branch, and makes a series of commits until the feature is complete, and then he “pushes” the branch to GitHub.</a:t>
            </a:r>
          </a:p>
          <a:p>
            <a:r>
              <a:rPr lang="en-US" dirty="0"/>
              <a:t>Now the GitHub repo has all three branches as separate branches, and Kristina and Ian want their features to be merged into the “main” branch.</a:t>
            </a:r>
          </a:p>
          <a:p>
            <a:r>
              <a:rPr lang="en-US" dirty="0"/>
              <a:t>The way to do that is by creating a “Pull request” on GitHub. That creates a page on GitHub with features to discuss and review code, so other team members can review the code in each feature branch before it gets merged into main.</a:t>
            </a:r>
          </a:p>
          <a:p>
            <a:r>
              <a:rPr lang="en-US" dirty="0"/>
              <a:t>Kristina opens a pull request for the feature_1 branch. Once the review process is complete - a team-mate probably approves the pull request - she merges it into main. Now main contains the work from feature_1.</a:t>
            </a:r>
          </a:p>
          <a:p>
            <a:r>
              <a:rPr lang="en-US" dirty="0"/>
              <a:t>Ian also opens a pull request for the feature_2 branch and that gets reviewed and then he merges it into main, so the “main” branch now contains both features.</a:t>
            </a:r>
          </a:p>
          <a:p>
            <a:r>
              <a:rPr lang="en-US" dirty="0"/>
              <a:t>The last thing here is that both Kristina and Ian need to update their local copies of the repo, which is done using the “pull” command. Kristina pulls from GitHub to update her repo, and so does Ian, and now their copies of the repo are both up to date and they can repeat the process.</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3</a:t>
            </a:fld>
            <a:endParaRPr lang="en-US"/>
          </a:p>
        </p:txBody>
      </p:sp>
    </p:spTree>
    <p:extLst>
      <p:ext uri="{BB962C8B-B14F-4D97-AF65-F5344CB8AC3E}">
        <p14:creationId xmlns:p14="http://schemas.microsoft.com/office/powerpoint/2010/main" val="121383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looked at the big picture, we will now discuss the steps in making a commit.</a:t>
            </a:r>
          </a:p>
          <a:p>
            <a:r>
              <a:rPr lang="en-US" dirty="0"/>
              <a:t>There are three states a file can be in with git.</a:t>
            </a:r>
          </a:p>
          <a:p>
            <a:r>
              <a:rPr lang="en-US" dirty="0"/>
              <a:t>When you do a regular file save, the file is saved in your working directory as usual.</a:t>
            </a:r>
          </a:p>
          <a:p>
            <a:r>
              <a:rPr lang="en-US" dirty="0"/>
              <a:t>Git will notice if a file has changed and flag it.</a:t>
            </a:r>
          </a:p>
          <a:p>
            <a:r>
              <a:rPr lang="en-US" dirty="0"/>
              <a:t>If you want to add the change to a commit, you tell git to add the file to the “staging area”</a:t>
            </a:r>
          </a:p>
          <a:p>
            <a:r>
              <a:rPr lang="en-US" dirty="0"/>
              <a:t>You can add multiple files and changes to the staging area. You add files until you have added all the changes you want to bundle up into a commit. </a:t>
            </a:r>
            <a:r>
              <a:rPr lang="en-US" dirty="0" err="1"/>
              <a:t>Typicallly</a:t>
            </a:r>
            <a:r>
              <a:rPr lang="en-US" dirty="0"/>
              <a:t>, a commit will be a small, self-contained change to the code.</a:t>
            </a:r>
          </a:p>
          <a:p>
            <a:r>
              <a:rPr lang="en-US" dirty="0"/>
              <a:t>Once you have all the changes you want in the staging area, you make a commit. That adds your commit to the commit history, making it a saved snapshot in your project history, saved in the .git directory.</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4</a:t>
            </a:fld>
            <a:endParaRPr lang="en-US"/>
          </a:p>
        </p:txBody>
      </p:sp>
    </p:spTree>
    <p:extLst>
      <p:ext uri="{BB962C8B-B14F-4D97-AF65-F5344CB8AC3E}">
        <p14:creationId xmlns:p14="http://schemas.microsoft.com/office/powerpoint/2010/main" val="123525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working directory in the files pane</a:t>
            </a:r>
          </a:p>
          <a:p>
            <a:r>
              <a:rPr lang="en-US" dirty="0"/>
              <a:t>View the staging area in the git pane</a:t>
            </a:r>
          </a:p>
          <a:p>
            <a:r>
              <a:rPr lang="en-US" dirty="0"/>
              <a:t>View the </a:t>
            </a:r>
            <a:r>
              <a:rPr lang="en-US"/>
              <a:t>commit history </a:t>
            </a:r>
            <a:r>
              <a:rPr lang="en-US" dirty="0"/>
              <a:t>in the git history window</a:t>
            </a:r>
          </a:p>
        </p:txBody>
      </p:sp>
      <p:sp>
        <p:nvSpPr>
          <p:cNvPr id="4" name="Slide Number Placeholder 3"/>
          <p:cNvSpPr>
            <a:spLocks noGrp="1"/>
          </p:cNvSpPr>
          <p:nvPr>
            <p:ph type="sldNum" sz="quarter" idx="5"/>
          </p:nvPr>
        </p:nvSpPr>
        <p:spPr/>
        <p:txBody>
          <a:bodyPr/>
          <a:lstStyle/>
          <a:p>
            <a:fld id="{EE287FF3-DD0A-1041-8411-E7BB8DD3414D}" type="slidenum">
              <a:rPr lang="en-US" smtClean="0"/>
              <a:t>5</a:t>
            </a:fld>
            <a:endParaRPr lang="en-US"/>
          </a:p>
        </p:txBody>
      </p:sp>
    </p:spTree>
    <p:extLst>
      <p:ext uri="{BB962C8B-B14F-4D97-AF65-F5344CB8AC3E}">
        <p14:creationId xmlns:p14="http://schemas.microsoft.com/office/powerpoint/2010/main" val="411259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the state of the working directory and staging area: git status</a:t>
            </a:r>
          </a:p>
          <a:p>
            <a:r>
              <a:rPr lang="en-US" dirty="0"/>
              <a:t>To view the commit history: git log</a:t>
            </a:r>
          </a:p>
          <a:p>
            <a:endParaRPr lang="en-US" dirty="0"/>
          </a:p>
          <a:p>
            <a:r>
              <a:rPr lang="en-US" dirty="0"/>
              <a:t>To stage files: git add</a:t>
            </a:r>
          </a:p>
          <a:p>
            <a:r>
              <a:rPr lang="en-US" dirty="0"/>
              <a:t>To commit everything in the staging area: git commit</a:t>
            </a:r>
          </a:p>
        </p:txBody>
      </p:sp>
      <p:sp>
        <p:nvSpPr>
          <p:cNvPr id="4" name="Slide Number Placeholder 3"/>
          <p:cNvSpPr>
            <a:spLocks noGrp="1"/>
          </p:cNvSpPr>
          <p:nvPr>
            <p:ph type="sldNum" sz="quarter" idx="5"/>
          </p:nvPr>
        </p:nvSpPr>
        <p:spPr/>
        <p:txBody>
          <a:bodyPr/>
          <a:lstStyle/>
          <a:p>
            <a:fld id="{EE287FF3-DD0A-1041-8411-E7BB8DD3414D}" type="slidenum">
              <a:rPr lang="en-US" smtClean="0"/>
              <a:t>6</a:t>
            </a:fld>
            <a:endParaRPr lang="en-US"/>
          </a:p>
        </p:txBody>
      </p:sp>
    </p:spTree>
    <p:extLst>
      <p:ext uri="{BB962C8B-B14F-4D97-AF65-F5344CB8AC3E}">
        <p14:creationId xmlns:p14="http://schemas.microsoft.com/office/powerpoint/2010/main" val="201005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06/11/2023</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06/11/2023</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80872" y="785749"/>
            <a:ext cx="10515600" cy="1325563"/>
          </a:xfrm>
        </p:spPr>
        <p:txBody>
          <a:bodyPr>
            <a:normAutofit/>
          </a:bodyPr>
          <a:lstStyle/>
          <a:p>
            <a:r>
              <a:rPr lang="en-GB" sz="6600" b="1" dirty="0">
                <a:solidFill>
                  <a:srgbClr val="1D609D"/>
                </a:solidFill>
                <a:latin typeface="Arial" panose="020B0604020202020204" pitchFamily="34" charset="0"/>
                <a:cs typeface="Arial" panose="020B0604020202020204" pitchFamily="34" charset="0"/>
              </a:rPr>
              <a:t>Section 2</a:t>
            </a:r>
          </a:p>
        </p:txBody>
      </p:sp>
    </p:spTree>
    <p:extLst>
      <p:ext uri="{BB962C8B-B14F-4D97-AF65-F5344CB8AC3E}">
        <p14:creationId xmlns:p14="http://schemas.microsoft.com/office/powerpoint/2010/main" val="246395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645082-B604-4918-A58B-0E2B4D7ACB6B}"/>
              </a:ext>
            </a:extLst>
          </p:cNvPr>
          <p:cNvSpPr/>
          <p:nvPr/>
        </p:nvSpPr>
        <p:spPr>
          <a:xfrm>
            <a:off x="4016828" y="2343350"/>
            <a:ext cx="4004546" cy="211667"/>
          </a:xfrm>
          <a:prstGeom prst="rect">
            <a:avLst/>
          </a:prstGeom>
          <a:solidFill>
            <a:srgbClr val="F1AA37"/>
          </a:solidFill>
          <a:ln w="57150">
            <a:noFill/>
          </a:ln>
          <a:effectLst>
            <a:glow rad="139700">
              <a:srgbClr val="B4740C">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2">
            <a:extLst>
              <a:ext uri="{FF2B5EF4-FFF2-40B4-BE49-F238E27FC236}">
                <a16:creationId xmlns:a16="http://schemas.microsoft.com/office/drawing/2014/main" id="{681A9750-B340-4955-AFB0-28E4A4110E00}"/>
              </a:ext>
            </a:extLst>
          </p:cNvPr>
          <p:cNvSpPr>
            <a:spLocks noChangeArrowheads="1"/>
          </p:cNvSpPr>
          <p:nvPr/>
        </p:nvSpPr>
        <p:spPr bwMode="auto">
          <a:xfrm>
            <a:off x="2159871" y="1547999"/>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8" name="Oval 6">
            <a:extLst>
              <a:ext uri="{FF2B5EF4-FFF2-40B4-BE49-F238E27FC236}">
                <a16:creationId xmlns:a16="http://schemas.microsoft.com/office/drawing/2014/main" id="{92CE2040-CADE-466B-9D54-2261E6705045}"/>
              </a:ext>
            </a:extLst>
          </p:cNvPr>
          <p:cNvSpPr>
            <a:spLocks noChangeArrowheads="1"/>
          </p:cNvSpPr>
          <p:nvPr/>
        </p:nvSpPr>
        <p:spPr bwMode="auto">
          <a:xfrm>
            <a:off x="8710682" y="1546112"/>
            <a:ext cx="1832343" cy="1806143"/>
          </a:xfr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0" name="Text Box 11">
            <a:extLst>
              <a:ext uri="{FF2B5EF4-FFF2-40B4-BE49-F238E27FC236}">
                <a16:creationId xmlns:a16="http://schemas.microsoft.com/office/drawing/2014/main" id="{91F6C44C-E5AD-441A-A7FB-E012F36895D5}"/>
              </a:ext>
            </a:extLst>
          </p:cNvPr>
          <p:cNvSpPr txBox="1">
            <a:spLocks noChangeArrowheads="1"/>
          </p:cNvSpPr>
          <p:nvPr/>
        </p:nvSpPr>
        <p:spPr bwMode="auto">
          <a:xfrm>
            <a:off x="6093618" y="653298"/>
            <a:ext cx="4995333"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4000">
                <a:solidFill>
                  <a:srgbClr val="F1AA37"/>
                </a:solidFill>
                <a:latin typeface="Calibri" panose="020F0502020204030204" pitchFamily="34" charset="0"/>
              </a:rPr>
              <a:t>Commit</a:t>
            </a:r>
            <a:r>
              <a:rPr kumimoji="0" lang="en-GB" altLang="en-US" sz="4000" b="0" i="0" u="none" strike="noStrike" cap="none" normalizeH="0" baseline="0">
                <a:ln>
                  <a:noFill/>
                </a:ln>
                <a:solidFill>
                  <a:srgbClr val="F1AA37"/>
                </a:solidFill>
                <a:effectLst/>
                <a:latin typeface="Calibri" panose="020F0502020204030204" pitchFamily="34" charset="0"/>
              </a:rPr>
              <a:t> 1.1: Updates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 Box 12">
            <a:extLst>
              <a:ext uri="{FF2B5EF4-FFF2-40B4-BE49-F238E27FC236}">
                <a16:creationId xmlns:a16="http://schemas.microsoft.com/office/drawing/2014/main" id="{E8E0DFD6-7AE8-491A-9E99-B20B82211543}"/>
              </a:ext>
            </a:extLst>
          </p:cNvPr>
          <p:cNvSpPr txBox="1">
            <a:spLocks noChangeArrowheads="1"/>
          </p:cNvSpPr>
          <p:nvPr/>
        </p:nvSpPr>
        <p:spPr bwMode="auto">
          <a:xfrm>
            <a:off x="1294552" y="5807073"/>
            <a:ext cx="9598132" cy="87471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algn="ctr" eaLnBrk="0" fontAlgn="base" hangingPunct="0">
              <a:spcBef>
                <a:spcPct val="0"/>
              </a:spcBef>
              <a:spcAft>
                <a:spcPct val="0"/>
              </a:spcAft>
            </a:pPr>
            <a:r>
              <a:rPr lang="en-GB" altLang="en-US" sz="2000">
                <a:solidFill>
                  <a:srgbClr val="EA9710"/>
                </a:solidFill>
                <a:latin typeface="Calibri"/>
                <a:ea typeface="Calibri"/>
                <a:cs typeface="Calibri"/>
              </a:rPr>
              <a:t>It</a:t>
            </a:r>
            <a:r>
              <a:rPr kumimoji="0" lang="en-GB" altLang="en-US" sz="2000" b="0" i="0" u="none" strike="noStrike" cap="none" normalizeH="0" baseline="0">
                <a:ln>
                  <a:noFill/>
                </a:ln>
                <a:solidFill>
                  <a:srgbClr val="EA9710"/>
                </a:solidFill>
                <a:effectLst/>
                <a:latin typeface="Calibri"/>
                <a:ea typeface="Calibri"/>
                <a:cs typeface="Calibri"/>
              </a:rPr>
              <a:t> isn’t good practice to make edits directly to “main</a:t>
            </a:r>
            <a:r>
              <a:rPr lang="en-GB" altLang="en-US" sz="2000">
                <a:solidFill>
                  <a:srgbClr val="EA9710"/>
                </a:solidFill>
                <a:latin typeface="Calibri"/>
                <a:ea typeface="Calibri"/>
                <a:cs typeface="Calibri"/>
              </a:rPr>
              <a:t>"</a:t>
            </a:r>
            <a:r>
              <a:rPr kumimoji="0" lang="en-GB" altLang="en-US" sz="2000" b="0" i="0" u="none" strike="noStrike" cap="none" normalizeH="0" baseline="0">
                <a:ln>
                  <a:noFill/>
                </a:ln>
                <a:solidFill>
                  <a:srgbClr val="EA9710"/>
                </a:solidFill>
                <a:effectLst/>
                <a:latin typeface="Calibri"/>
                <a:ea typeface="Calibri"/>
                <a:cs typeface="Calibri"/>
              </a:rPr>
              <a:t> branch though, instead we use </a:t>
            </a:r>
            <a:r>
              <a:rPr lang="en-GB" altLang="en-US" sz="2000">
                <a:solidFill>
                  <a:srgbClr val="EA9710"/>
                </a:solidFill>
                <a:latin typeface="Calibri"/>
                <a:ea typeface="Calibri"/>
                <a:cs typeface="Calibri"/>
              </a:rPr>
              <a:t>other </a:t>
            </a:r>
            <a:r>
              <a:rPr kumimoji="0" lang="en-GB" altLang="en-US" sz="2000" b="0" i="0" u="none" strike="noStrike" cap="none" normalizeH="0" baseline="0">
                <a:ln>
                  <a:noFill/>
                </a:ln>
                <a:solidFill>
                  <a:srgbClr val="EA9710"/>
                </a:solidFill>
                <a:effectLst/>
                <a:latin typeface="Calibri"/>
                <a:ea typeface="Calibri"/>
                <a:cs typeface="Calibri"/>
              </a:rPr>
              <a:t>“Branches” to avoid mishaps and mistakes</a:t>
            </a:r>
            <a:r>
              <a:rPr lang="en-GB" altLang="en-US" sz="2000">
                <a:solidFill>
                  <a:srgbClr val="EA9710"/>
                </a:solidFill>
                <a:latin typeface="Calibri"/>
                <a:ea typeface="Calibri"/>
                <a:cs typeface="Calibri"/>
              </a:rPr>
              <a:t> in the "main" branch.</a:t>
            </a:r>
            <a:endParaRPr kumimoji="0" lang="en-US" altLang="en-US" sz="2000" b="0" i="0" u="none" strike="noStrike" cap="none" normalizeH="0" baseline="0">
              <a:ln>
                <a:noFill/>
              </a:ln>
              <a:solidFill>
                <a:schemeClr val="tx1"/>
              </a:solidFill>
              <a:effectLst/>
              <a:latin typeface="Calibri"/>
              <a:ea typeface="Calibri"/>
              <a:cs typeface="Calibri"/>
            </a:endParaRPr>
          </a:p>
        </p:txBody>
      </p:sp>
      <p:sp>
        <p:nvSpPr>
          <p:cNvPr id="3" name="Rectangle 2">
            <a:extLst>
              <a:ext uri="{FF2B5EF4-FFF2-40B4-BE49-F238E27FC236}">
                <a16:creationId xmlns:a16="http://schemas.microsoft.com/office/drawing/2014/main" id="{37427842-0EFE-3C39-9982-BC6EFED5C009}"/>
              </a:ext>
            </a:extLst>
          </p:cNvPr>
          <p:cNvSpPr/>
          <p:nvPr/>
        </p:nvSpPr>
        <p:spPr>
          <a:xfrm>
            <a:off x="4016828" y="2449184"/>
            <a:ext cx="5661836" cy="132907"/>
          </a:xfrm>
          <a:solidFill>
            <a:srgbClr val="F1AA37"/>
          </a:solidFill>
          <a:ln w="57150">
            <a:solidFill>
              <a:srgbClr val="B474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7D16051-38FF-4171-9DFD-C991B797013D}"/>
              </a:ext>
            </a:extLst>
          </p:cNvPr>
          <p:cNvSpPr txBox="1"/>
          <p:nvPr/>
        </p:nvSpPr>
        <p:spPr>
          <a:xfrm>
            <a:off x="2160802" y="2158682"/>
            <a:ext cx="2007666" cy="584775"/>
          </a:xfrm>
          <a:prstGeom prst="rect">
            <a:avLst/>
          </a:prstGeom>
          <a:noFill/>
        </p:spPr>
        <p:txBody>
          <a:bodyPr wrap="square" lIns="91440" tIns="45720" rIns="91440" bIns="45720" anchor="t">
            <a:spAutoFit/>
          </a:bodyPr>
          <a:lstStyle/>
          <a:p>
            <a:r>
              <a:rPr lang="en-GB" altLang="en-US" sz="3200">
                <a:solidFill>
                  <a:srgbClr val="B4740C"/>
                </a:solidFill>
                <a:latin typeface="Calibri"/>
                <a:cs typeface="Calibri"/>
              </a:rPr>
              <a:t>Commit</a:t>
            </a:r>
            <a:r>
              <a:rPr kumimoji="0" lang="en-GB" altLang="en-US" sz="3200" b="0" i="0" u="none" strike="noStrike" cap="none" normalizeH="0" baseline="0">
                <a:ln>
                  <a:noFill/>
                </a:ln>
                <a:solidFill>
                  <a:srgbClr val="B4740C"/>
                </a:solidFill>
                <a:effectLst/>
                <a:latin typeface="Calibri"/>
                <a:cs typeface="Calibri"/>
              </a:rPr>
              <a:t> 1</a:t>
            </a:r>
            <a:endParaRPr lang="en-GB" sz="3200">
              <a:solidFill>
                <a:srgbClr val="B4740C"/>
              </a:solidFill>
              <a:latin typeface="Calibri"/>
              <a:cs typeface="Calibri"/>
            </a:endParaRPr>
          </a:p>
        </p:txBody>
      </p:sp>
      <p:sp>
        <p:nvSpPr>
          <p:cNvPr id="9" name="Oval 2">
            <a:extLst>
              <a:ext uri="{FF2B5EF4-FFF2-40B4-BE49-F238E27FC236}">
                <a16:creationId xmlns:a16="http://schemas.microsoft.com/office/drawing/2014/main" id="{68E7D53A-DDFF-42A5-AAF3-E3C65BFB738D}"/>
              </a:ext>
            </a:extLst>
          </p:cNvPr>
          <p:cNvSpPr>
            <a:spLocks noChangeArrowheads="1"/>
          </p:cNvSpPr>
          <p:nvPr/>
        </p:nvSpPr>
        <p:spPr bwMode="auto">
          <a:xfrm>
            <a:off x="8021374" y="1546111"/>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TextBox 5">
            <a:extLst>
              <a:ext uri="{FF2B5EF4-FFF2-40B4-BE49-F238E27FC236}">
                <a16:creationId xmlns:a16="http://schemas.microsoft.com/office/drawing/2014/main" id="{349F087B-6D87-E3BE-3828-402B0872361C}"/>
              </a:ext>
            </a:extLst>
          </p:cNvPr>
          <p:cNvSpPr txBox="1"/>
          <p:nvPr/>
        </p:nvSpPr>
        <p:spPr>
          <a:xfrm>
            <a:off x="500062" y="3867149"/>
            <a:ext cx="111871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spcAft>
                <a:spcPct val="0"/>
              </a:spcAft>
            </a:pPr>
            <a:r>
              <a:rPr lang="en-GB" sz="2000">
                <a:solidFill>
                  <a:srgbClr val="EA9710"/>
                </a:solidFill>
                <a:ea typeface="Calibri"/>
                <a:cs typeface="Calibri"/>
              </a:rPr>
              <a:t>Here we are adding our first commit, meaning: </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we have made changes to our branch</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told Git to Stage the changes so they are included the next time we commit</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and then committed (snapshot taken)</a:t>
            </a:r>
          </a:p>
        </p:txBody>
      </p:sp>
    </p:spTree>
    <p:extLst>
      <p:ext uri="{BB962C8B-B14F-4D97-AF65-F5344CB8AC3E}">
        <p14:creationId xmlns:p14="http://schemas.microsoft.com/office/powerpoint/2010/main" val="2256473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035D134-1F05-497B-9433-80328E555C59}"/>
              </a:ext>
            </a:extLst>
          </p:cNvPr>
          <p:cNvSpPr/>
          <p:nvPr/>
        </p:nvSpPr>
        <p:spPr>
          <a:xfrm>
            <a:off x="2429933" y="5336962"/>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5535B9C-690C-490A-B0FE-EC590C16B45E}"/>
              </a:ext>
            </a:extLst>
          </p:cNvPr>
          <p:cNvSpPr/>
          <p:nvPr/>
        </p:nvSpPr>
        <p:spPr>
          <a:xfrm>
            <a:off x="6427903" y="1561523"/>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DE9D313-3466-430A-913A-04B95B05731E}"/>
              </a:ext>
            </a:extLst>
          </p:cNvPr>
          <p:cNvSpPr/>
          <p:nvPr/>
        </p:nvSpPr>
        <p:spPr>
          <a:xfrm rot="16200000">
            <a:off x="4325240" y="3457995"/>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369750" y="2881786"/>
            <a:ext cx="4819395" cy="11028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a:cs typeface="Calibri"/>
              </a:rPr>
              <a:t>A branch is </a:t>
            </a:r>
            <a:r>
              <a:rPr lang="en-GB" altLang="en-US">
                <a:solidFill>
                  <a:srgbClr val="0C74B4"/>
                </a:solidFill>
                <a:latin typeface="Calibri"/>
                <a:cs typeface="Calibri"/>
              </a:rPr>
              <a:t>a tangent from "main" branch.  We use branches </a:t>
            </a:r>
            <a:r>
              <a:rPr kumimoji="0" lang="en-GB" altLang="en-US" strike="noStrike" cap="none" normalizeH="0" baseline="0">
                <a:ln>
                  <a:noFill/>
                </a:ln>
                <a:solidFill>
                  <a:srgbClr val="0C74B4"/>
                </a:solidFill>
                <a:effectLst/>
                <a:latin typeface="Calibri"/>
                <a:cs typeface="Calibri"/>
              </a:rPr>
              <a:t>write new code</a:t>
            </a:r>
            <a:r>
              <a:rPr lang="en-GB" altLang="en-US">
                <a:solidFill>
                  <a:srgbClr val="0C74B4"/>
                </a:solidFill>
                <a:latin typeface="Calibri"/>
                <a:cs typeface="Calibri"/>
              </a:rPr>
              <a:t>, update code,</a:t>
            </a:r>
            <a:r>
              <a:rPr kumimoji="0" lang="en-GB" altLang="en-US" strike="noStrike" cap="none" normalizeH="0" baseline="0">
                <a:ln>
                  <a:noFill/>
                </a:ln>
                <a:solidFill>
                  <a:srgbClr val="0C74B4"/>
                </a:solidFill>
                <a:effectLst/>
                <a:latin typeface="Calibri"/>
                <a:cs typeface="Calibri"/>
              </a:rPr>
              <a:t> and/or add files to the GitHub repo without the risk of editing/deleting the “main” </a:t>
            </a:r>
            <a:r>
              <a:rPr lang="en-GB" altLang="en-US">
                <a:solidFill>
                  <a:srgbClr val="0C74B4"/>
                </a:solidFill>
                <a:latin typeface="Calibri"/>
                <a:cs typeface="Calibri"/>
              </a:rPr>
              <a:t>branch</a:t>
            </a:r>
            <a:r>
              <a:rPr kumimoji="0" lang="en-GB" altLang="en-US" strike="noStrike" cap="none" normalizeH="0" baseline="0">
                <a:ln>
                  <a:noFill/>
                </a:ln>
                <a:solidFill>
                  <a:srgbClr val="0C74B4"/>
                </a:solidFill>
                <a:effectLst/>
                <a:latin typeface="Calibri"/>
                <a:cs typeface="Calibri"/>
              </a:rPr>
              <a:t>.</a:t>
            </a:r>
            <a:r>
              <a:rPr lang="en-GB" altLang="en-US">
                <a:solidFill>
                  <a:srgbClr val="0C74B4"/>
                </a:solidFill>
                <a:latin typeface="Calibri"/>
                <a:cs typeface="Calibri"/>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a:ln>
                  <a:noFill/>
                </a:ln>
                <a:solidFill>
                  <a:srgbClr val="37AAF1"/>
                </a:solidFill>
                <a:effectLst/>
                <a:latin typeface="Calibri" panose="020F0502020204030204" pitchFamily="34" charset="0"/>
              </a:rPr>
              <a:t>Stage 2.1: Make a branch</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501649" y="493127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87685" y="13537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3D5E516D-71A6-4372-9642-C97AF762604A}"/>
              </a:ext>
            </a:extLst>
          </p:cNvPr>
          <p:cNvSpPr txBox="1"/>
          <p:nvPr/>
        </p:nvSpPr>
        <p:spPr>
          <a:xfrm>
            <a:off x="8687806" y="1115586"/>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2" name="TextBox 1">
            <a:extLst>
              <a:ext uri="{FF2B5EF4-FFF2-40B4-BE49-F238E27FC236}">
                <a16:creationId xmlns:a16="http://schemas.microsoft.com/office/drawing/2014/main" id="{F15479FA-4A0C-B092-3595-3965463DB8BC}"/>
              </a:ext>
            </a:extLst>
          </p:cNvPr>
          <p:cNvSpPr txBox="1"/>
          <p:nvPr/>
        </p:nvSpPr>
        <p:spPr>
          <a:xfrm>
            <a:off x="6662737" y="2886074"/>
            <a:ext cx="48196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070C0"/>
                </a:solidFill>
                <a:cs typeface="Calibri"/>
              </a:rPr>
              <a:t>For the training lets call the new branch "blue".  When creating your own branch try to follow these tips.</a:t>
            </a:r>
          </a:p>
        </p:txBody>
      </p:sp>
      <p:sp>
        <p:nvSpPr>
          <p:cNvPr id="3" name="TextBox 2">
            <a:extLst>
              <a:ext uri="{FF2B5EF4-FFF2-40B4-BE49-F238E27FC236}">
                <a16:creationId xmlns:a16="http://schemas.microsoft.com/office/drawing/2014/main" id="{180566E0-9AA5-6BDF-5F9D-08B466A44D41}"/>
              </a:ext>
            </a:extLst>
          </p:cNvPr>
          <p:cNvSpPr txBox="1"/>
          <p:nvPr/>
        </p:nvSpPr>
        <p:spPr>
          <a:xfrm>
            <a:off x="6800848" y="3857624"/>
            <a:ext cx="440055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dirty="0">
                <a:solidFill>
                  <a:srgbClr val="0070C0"/>
                </a:solidFill>
                <a:cs typeface="Calibri"/>
              </a:rPr>
              <a:t>Use separators</a:t>
            </a:r>
            <a:endParaRPr lang="en-US" dirty="0">
              <a:solidFill>
                <a:srgbClr val="0070C0"/>
              </a:solidFill>
            </a:endParaRPr>
          </a:p>
          <a:p>
            <a:pPr marL="342900" indent="-342900">
              <a:buAutoNum type="arabicPeriod"/>
            </a:pPr>
            <a:r>
              <a:rPr lang="en-GB" dirty="0">
                <a:solidFill>
                  <a:srgbClr val="0070C0"/>
                </a:solidFill>
                <a:cs typeface="Calibri"/>
              </a:rPr>
              <a:t>Use words related to the development you are making</a:t>
            </a:r>
          </a:p>
          <a:p>
            <a:pPr marL="342900" indent="-342900">
              <a:buAutoNum type="arabicPeriod"/>
            </a:pPr>
            <a:r>
              <a:rPr lang="en-GB" dirty="0">
                <a:solidFill>
                  <a:srgbClr val="0070C0"/>
                </a:solidFill>
                <a:cs typeface="Calibri"/>
              </a:rPr>
              <a:t>Be descriptive</a:t>
            </a:r>
          </a:p>
          <a:p>
            <a:pPr marL="342900" indent="-342900">
              <a:buAutoNum type="arabicPeriod"/>
            </a:pPr>
            <a:r>
              <a:rPr lang="en-GB" dirty="0">
                <a:solidFill>
                  <a:srgbClr val="0070C0"/>
                </a:solidFill>
                <a:cs typeface="Calibri"/>
              </a:rPr>
              <a:t>Avoid long branch names</a:t>
            </a:r>
          </a:p>
          <a:p>
            <a:pPr marL="342900" indent="-342900">
              <a:buAutoNum type="arabicPeriod"/>
            </a:pPr>
            <a:r>
              <a:rPr lang="en-GB" dirty="0">
                <a:solidFill>
                  <a:srgbClr val="0070C0"/>
                </a:solidFill>
                <a:cs typeface="Calibri"/>
              </a:rPr>
              <a:t>Be consistent</a:t>
            </a:r>
          </a:p>
        </p:txBody>
      </p:sp>
    </p:spTree>
    <p:extLst>
      <p:ext uri="{BB962C8B-B14F-4D97-AF65-F5344CB8AC3E}">
        <p14:creationId xmlns:p14="http://schemas.microsoft.com/office/powerpoint/2010/main" val="666643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 grpId="0"/>
      <p:bldP spid="16" grpId="0" animBg="1"/>
      <p:bldP spid="14"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203416"/>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12572"/>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a:t>
            </a:r>
            <a:br>
              <a:rPr lang="en-GB" sz="2000">
                <a:solidFill>
                  <a:srgbClr val="B4740C"/>
                </a:solidFill>
              </a:rPr>
            </a:br>
            <a:r>
              <a:rPr lang="en-GB" sz="20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2.1</a:t>
            </a:r>
            <a:endParaRPr lang="en-GB">
              <a:solidFill>
                <a:srgbClr val="0C74B4"/>
              </a:solidFill>
              <a:cs typeface="Calibri" panose="020F0502020204030204"/>
            </a:endParaRPr>
          </a:p>
        </p:txBody>
      </p:sp>
    </p:spTree>
    <p:extLst>
      <p:ext uri="{BB962C8B-B14F-4D97-AF65-F5344CB8AC3E}">
        <p14:creationId xmlns:p14="http://schemas.microsoft.com/office/powerpoint/2010/main" val="151923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CF1889C3-10B7-40E7-BFBF-B9F950F41F45}"/>
              </a:ext>
            </a:extLst>
          </p:cNvPr>
          <p:cNvSpPr/>
          <p:nvPr/>
        </p:nvSpPr>
        <p:spPr>
          <a:xfrm>
            <a:off x="5772537" y="3301719"/>
            <a:ext cx="2259468" cy="205429"/>
          </a:xfrm>
          <a:prstGeom prst="rect">
            <a:avLst/>
          </a:prstGeom>
          <a:solidFill>
            <a:srgbClr val="92D050"/>
          </a:solidFill>
          <a:ln w="57150">
            <a:noFill/>
          </a:ln>
          <a:effectLst>
            <a:glow rad="139700">
              <a:srgbClr val="92D05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3860792C-805A-4C00-90D5-B5F7E7D5F985}"/>
              </a:ext>
            </a:extLst>
          </p:cNvPr>
          <p:cNvSpPr/>
          <p:nvPr/>
        </p:nvSpPr>
        <p:spPr>
          <a:xfrm rot="16200000">
            <a:off x="4358876" y="4708813"/>
            <a:ext cx="2259468" cy="205429"/>
          </a:xfrm>
          <a:prstGeom prst="rect">
            <a:avLst/>
          </a:prstGeom>
          <a:solidFill>
            <a:srgbClr val="FF0000"/>
          </a:solidFill>
          <a:ln w="57150">
            <a:noFill/>
          </a:ln>
          <a:effectLst>
            <a:glow rad="139700">
              <a:srgbClr val="C0000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193891"/>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03047"/>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 2.1</a:t>
            </a:r>
            <a:endParaRPr lang="en-US"/>
          </a:p>
        </p:txBody>
      </p:sp>
      <p:sp>
        <p:nvSpPr>
          <p:cNvPr id="20" name="Oval 13">
            <a:extLst>
              <a:ext uri="{FF2B5EF4-FFF2-40B4-BE49-F238E27FC236}">
                <a16:creationId xmlns:a16="http://schemas.microsoft.com/office/drawing/2014/main" id="{F0175EE0-47C3-4222-9FD0-48CD7D2679D8}"/>
              </a:ext>
            </a:extLst>
          </p:cNvPr>
          <p:cNvSpPr>
            <a:spLocks noChangeArrowheads="1"/>
          </p:cNvSpPr>
          <p:nvPr/>
        </p:nvSpPr>
        <p:spPr bwMode="auto">
          <a:xfrm>
            <a:off x="7625164" y="2814235"/>
            <a:ext cx="1205591" cy="1180399"/>
          </a:xfrm>
          <a:prstGeom prst="ellipse">
            <a:avLst/>
          </a:prstGeom>
          <a:solidFill>
            <a:srgbClr val="92D050"/>
          </a:solidFill>
          <a:ln w="25400" algn="ctr">
            <a:solidFill>
              <a:srgbClr val="00B050"/>
            </a:solidFill>
            <a:round/>
            <a:headEnd/>
            <a:tailEnd/>
          </a:ln>
          <a:effectLst>
            <a:glow rad="139700">
              <a:srgbClr val="00B050"/>
            </a:glow>
          </a:effectLst>
        </p:spPr>
        <p:txBody>
          <a:bodyPr vert="horz" wrap="square" lIns="36576" tIns="36576" rIns="36576" bIns="36576" numCol="1" anchor="t" anchorCtr="0" compatLnSpc="1">
            <a:prstTxWarp prst="textNoShape">
              <a:avLst/>
            </a:prstTxWarp>
          </a:bodyPr>
          <a:lstStyle/>
          <a:p>
            <a:endParaRPr lang="en-GB"/>
          </a:p>
        </p:txBody>
      </p:sp>
      <p:sp>
        <p:nvSpPr>
          <p:cNvPr id="21" name="Oval 13">
            <a:extLst>
              <a:ext uri="{FF2B5EF4-FFF2-40B4-BE49-F238E27FC236}">
                <a16:creationId xmlns:a16="http://schemas.microsoft.com/office/drawing/2014/main" id="{4EC01F01-1287-4D8D-877C-AA979818749D}"/>
              </a:ext>
            </a:extLst>
          </p:cNvPr>
          <p:cNvSpPr>
            <a:spLocks noChangeArrowheads="1"/>
          </p:cNvSpPr>
          <p:nvPr/>
        </p:nvSpPr>
        <p:spPr bwMode="auto">
          <a:xfrm>
            <a:off x="4885816" y="5475109"/>
            <a:ext cx="1205591" cy="1180399"/>
          </a:xfrm>
          <a:prstGeom prst="ellipse">
            <a:avLst/>
          </a:prstGeom>
          <a:solidFill>
            <a:srgbClr val="F5451B"/>
          </a:solidFill>
          <a:ln w="25400" algn="ctr">
            <a:solidFill>
              <a:srgbClr val="C00000"/>
            </a:solidFill>
            <a:round/>
            <a:headEnd/>
            <a:tailEnd/>
          </a:ln>
          <a:effectLst>
            <a:glow rad="139700">
              <a:srgbClr val="C00000"/>
            </a:glow>
          </a:effectLst>
        </p:spPr>
        <p:txBody>
          <a:bodyPr vert="horz" wrap="square" lIns="36576" tIns="36576" rIns="36576" bIns="36576" numCol="1" anchor="t" anchorCtr="0" compatLnSpc="1">
            <a:prstTxWarp prst="textNoShape">
              <a:avLst/>
            </a:prstTxWarp>
          </a:bodyPr>
          <a:lstStyle/>
          <a:p>
            <a:endParaRPr lang="en-GB"/>
          </a:p>
        </p:txBody>
      </p:sp>
      <p:sp>
        <p:nvSpPr>
          <p:cNvPr id="22" name="TextBox 21">
            <a:extLst>
              <a:ext uri="{FF2B5EF4-FFF2-40B4-BE49-F238E27FC236}">
                <a16:creationId xmlns:a16="http://schemas.microsoft.com/office/drawing/2014/main" id="{F21B0AD0-D5A4-43D8-A998-F357519078C9}"/>
              </a:ext>
            </a:extLst>
          </p:cNvPr>
          <p:cNvSpPr txBox="1"/>
          <p:nvPr/>
        </p:nvSpPr>
        <p:spPr>
          <a:xfrm>
            <a:off x="7713157" y="3105468"/>
            <a:ext cx="1117600" cy="646331"/>
          </a:xfrm>
          <a:prstGeom prst="rect">
            <a:avLst/>
          </a:prstGeom>
          <a:noFill/>
        </p:spPr>
        <p:txBody>
          <a:bodyPr wrap="square" lIns="91440" tIns="45720" rIns="91440" bIns="45720" rtlCol="0" anchor="t">
            <a:spAutoFit/>
          </a:bodyPr>
          <a:lstStyle/>
          <a:p>
            <a:pPr algn="ctr"/>
            <a:r>
              <a:rPr lang="en-GB">
                <a:solidFill>
                  <a:srgbClr val="00B050"/>
                </a:solidFill>
              </a:rPr>
              <a:t>Commit 2.1</a:t>
            </a:r>
            <a:endParaRPr lang="en-US"/>
          </a:p>
        </p:txBody>
      </p:sp>
      <p:sp>
        <p:nvSpPr>
          <p:cNvPr id="23" name="TextBox 22">
            <a:extLst>
              <a:ext uri="{FF2B5EF4-FFF2-40B4-BE49-F238E27FC236}">
                <a16:creationId xmlns:a16="http://schemas.microsoft.com/office/drawing/2014/main" id="{482CE1F7-F326-4DDB-B4E4-10CF2BF3CA8D}"/>
              </a:ext>
            </a:extLst>
          </p:cNvPr>
          <p:cNvSpPr txBox="1"/>
          <p:nvPr/>
        </p:nvSpPr>
        <p:spPr>
          <a:xfrm>
            <a:off x="4929811" y="5740548"/>
            <a:ext cx="1117600" cy="646331"/>
          </a:xfrm>
          <a:prstGeom prst="rect">
            <a:avLst/>
          </a:prstGeom>
          <a:noFill/>
        </p:spPr>
        <p:txBody>
          <a:bodyPr wrap="square" lIns="91440" tIns="45720" rIns="91440" bIns="45720" rtlCol="0" anchor="t">
            <a:spAutoFit/>
          </a:bodyPr>
          <a:lstStyle/>
          <a:p>
            <a:pPr algn="ctr"/>
            <a:r>
              <a:rPr lang="en-GB">
                <a:solidFill>
                  <a:srgbClr val="C00000"/>
                </a:solidFill>
              </a:rPr>
              <a:t>Commit</a:t>
            </a:r>
            <a:br>
              <a:rPr lang="en-GB">
                <a:solidFill>
                  <a:srgbClr val="C00000"/>
                </a:solidFill>
              </a:rPr>
            </a:br>
            <a:r>
              <a:rPr lang="en-GB">
                <a:solidFill>
                  <a:srgbClr val="C00000"/>
                </a:solidFill>
              </a:rPr>
              <a:t>2.1</a:t>
            </a:r>
            <a:endParaRPr lang="en-US"/>
          </a:p>
        </p:txBody>
      </p:sp>
    </p:spTree>
    <p:extLst>
      <p:ext uri="{BB962C8B-B14F-4D97-AF65-F5344CB8AC3E}">
        <p14:creationId xmlns:p14="http://schemas.microsoft.com/office/powerpoint/2010/main" val="1824301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3E726E7-35D3-8290-440D-2A91835AE888}"/>
              </a:ext>
            </a:extLst>
          </p:cNvPr>
          <p:cNvSpPr/>
          <p:nvPr/>
        </p:nvSpPr>
        <p:spPr>
          <a:xfrm>
            <a:off x="2442062" y="53876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5DBC94-A562-F1F4-71E0-637E62A51F2A}"/>
              </a:ext>
            </a:extLst>
          </p:cNvPr>
          <p:cNvSpPr/>
          <p:nvPr/>
        </p:nvSpPr>
        <p:spPr>
          <a:xfrm rot="5400000">
            <a:off x="4331090" y="34419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BB57E1E-C79B-D0AA-9B5B-AF24390CEF28}"/>
              </a:ext>
            </a:extLst>
          </p:cNvPr>
          <p:cNvSpPr/>
          <p:nvPr/>
        </p:nvSpPr>
        <p:spPr>
          <a:xfrm>
            <a:off x="6264665" y="1508396"/>
            <a:ext cx="246901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6694351" y="2805586"/>
            <a:ext cx="4581230" cy="74681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trike="noStrike" cap="none" normalizeH="0" baseline="0">
                <a:ln>
                  <a:noFill/>
                </a:ln>
                <a:solidFill>
                  <a:srgbClr val="0C74B4"/>
                </a:solidFill>
                <a:effectLst/>
                <a:latin typeface="Calibri" panose="020F0502020204030204" pitchFamily="34" charset="0"/>
              </a:rPr>
              <a:t>Let’s keep it simple with just one branch for the moment.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92124" y="491222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cs typeface="Calibri"/>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97210" y="13156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8640181" y="1177745"/>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18" name="Text Box 4">
            <a:extLst>
              <a:ext uri="{FF2B5EF4-FFF2-40B4-BE49-F238E27FC236}">
                <a16:creationId xmlns:a16="http://schemas.microsoft.com/office/drawing/2014/main" id="{2B82B744-F75A-46F2-8F0F-F90B294B5AFC}"/>
              </a:ext>
            </a:extLst>
          </p:cNvPr>
          <p:cNvSpPr txBox="1">
            <a:spLocks noChangeArrowheads="1"/>
          </p:cNvSpPr>
          <p:nvPr/>
        </p:nvSpPr>
        <p:spPr bwMode="auto">
          <a:xfrm>
            <a:off x="6694350" y="3730138"/>
            <a:ext cx="4581230" cy="194696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000" b="0" i="0" u="none">
                <a:solidFill>
                  <a:srgbClr val="0C74B4"/>
                </a:solidFill>
                <a:latin typeface="Calibri"/>
                <a:cs typeface="Calibri"/>
              </a:rPr>
              <a:t>In this example, you have made a branch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 and made some edits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2.1).</a:t>
            </a:r>
          </a:p>
          <a:p>
            <a:pPr marL="0" marR="0" lvl="0" indent="0" algn="l" defTabSz="914400">
              <a:lnSpc>
                <a:spcPct val="100000"/>
              </a:lnSpc>
              <a:spcBef>
                <a:spcPct val="0"/>
              </a:spcBef>
              <a:spcAft>
                <a:spcPct val="0"/>
              </a:spcAft>
              <a:buClrTx/>
              <a:buSzTx/>
              <a:buFontTx/>
              <a:buNone/>
              <a:tabLst/>
            </a:pPr>
            <a:endParaRPr lang="en-GB" altLang="en-US" sz="2000">
              <a:solidFill>
                <a:srgbClr val="0C74B4"/>
              </a:solidFill>
              <a:latin typeface="Calibri"/>
              <a:cs typeface="Calibri"/>
            </a:endParaRPr>
          </a:p>
          <a:p>
            <a:pPr>
              <a:spcBef>
                <a:spcPct val="0"/>
              </a:spcBef>
              <a:spcAft>
                <a:spcPct val="0"/>
              </a:spcAft>
            </a:pPr>
            <a:r>
              <a:rPr lang="en-GB" altLang="en-US" sz="2000">
                <a:solidFill>
                  <a:srgbClr val="0C74B4"/>
                </a:solidFill>
                <a:latin typeface="Calibri"/>
                <a:cs typeface="Calibri"/>
              </a:rPr>
              <a:t>Let's have a closer look at what happens between Commit 2 and Commit 2.1</a:t>
            </a:r>
          </a:p>
          <a:p>
            <a:pPr eaLnBrk="0" fontAlgn="base" hangingPunct="0">
              <a:spcBef>
                <a:spcPct val="0"/>
              </a:spcBef>
              <a:spcAft>
                <a:spcPct val="0"/>
              </a:spcAft>
            </a:pPr>
            <a:endParaRPr lang="en-GB" altLang="en-US" sz="2000">
              <a:solidFill>
                <a:srgbClr val="0C74B4"/>
              </a:solidFill>
              <a:latin typeface="Calibri"/>
              <a:cs typeface="Calibri"/>
            </a:endParaRPr>
          </a:p>
        </p:txBody>
      </p:sp>
    </p:spTree>
    <p:extLst>
      <p:ext uri="{BB962C8B-B14F-4D97-AF65-F5344CB8AC3E}">
        <p14:creationId xmlns:p14="http://schemas.microsoft.com/office/powerpoint/2010/main" val="341495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94FF1-1237-6AB5-FF54-99E706C2D36A}"/>
              </a:ext>
            </a:extLst>
          </p:cNvPr>
          <p:cNvSpPr/>
          <p:nvPr/>
        </p:nvSpPr>
        <p:spPr>
          <a:xfrm>
            <a:off x="3492890" y="1146446"/>
            <a:ext cx="3954918" cy="33877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1243427" y="244915"/>
            <a:ext cx="2360957" cy="214266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6026217" y="177522"/>
            <a:ext cx="2341905" cy="214800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1645766" y="1104569"/>
            <a:ext cx="2965219"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5741596" y="1103322"/>
            <a:ext cx="3156827" cy="523220"/>
          </a:xfrm>
          <a:prstGeom prst="rect">
            <a:avLst/>
          </a:prstGeom>
          <a:noFill/>
        </p:spPr>
        <p:txBody>
          <a:bodyPr wrap="square" lIns="91440" tIns="45720" rIns="91440" bIns="45720" rtlCol="0" anchor="t">
            <a:spAutoFit/>
          </a:bodyPr>
          <a:lstStyle/>
          <a:p>
            <a:pPr algn="ctr"/>
            <a:r>
              <a:rPr lang="en-GB" sz="2800">
                <a:solidFill>
                  <a:srgbClr val="0C74B4"/>
                </a:solidFill>
              </a:rPr>
              <a:t>Commit 2.1</a:t>
            </a:r>
            <a:endParaRPr lang="en-US"/>
          </a:p>
        </p:txBody>
      </p:sp>
      <p:sp>
        <p:nvSpPr>
          <p:cNvPr id="2" name="TextBox 1">
            <a:extLst>
              <a:ext uri="{FF2B5EF4-FFF2-40B4-BE49-F238E27FC236}">
                <a16:creationId xmlns:a16="http://schemas.microsoft.com/office/drawing/2014/main" id="{0871E2A7-1179-4258-AAF9-08C0432B13DF}"/>
              </a:ext>
            </a:extLst>
          </p:cNvPr>
          <p:cNvSpPr txBox="1"/>
          <p:nvPr/>
        </p:nvSpPr>
        <p:spPr>
          <a:xfrm>
            <a:off x="68243" y="2695035"/>
            <a:ext cx="11914339" cy="4093428"/>
          </a:xfrm>
          <a:prstGeom prst="rect">
            <a:avLst/>
          </a:prstGeom>
          <a:noFill/>
        </p:spPr>
        <p:txBody>
          <a:bodyPr wrap="square" lIns="91440" tIns="45720" rIns="91440" bIns="45720" rtlCol="0" anchor="t">
            <a:spAutoFit/>
          </a:bodyPr>
          <a:lstStyle/>
          <a:p>
            <a:r>
              <a:rPr lang="en-GB" sz="2000" dirty="0">
                <a:solidFill>
                  <a:srgbClr val="0C74B4"/>
                </a:solidFill>
                <a:cs typeface="Calibri"/>
              </a:rPr>
              <a:t>When we made Commit 2, it had all the code and files from “main” branch </a:t>
            </a:r>
            <a:r>
              <a:rPr lang="en-GB" sz="2000" dirty="0">
                <a:solidFill>
                  <a:schemeClr val="accent2">
                    <a:lumMod val="75000"/>
                  </a:schemeClr>
                </a:solidFill>
                <a:cs typeface="Calibri"/>
              </a:rPr>
              <a:t>Commit 1.1</a:t>
            </a:r>
            <a:endParaRPr lang="en-GB" sz="2000" dirty="0">
              <a:solidFill>
                <a:schemeClr val="accent2">
                  <a:lumMod val="75000"/>
                </a:schemeClr>
              </a:solidFill>
            </a:endParaRPr>
          </a:p>
          <a:p>
            <a:endParaRPr lang="en-GB" sz="2000" dirty="0">
              <a:solidFill>
                <a:srgbClr val="0C74B4"/>
              </a:solidFill>
              <a:cs typeface="Calibri"/>
            </a:endParaRPr>
          </a:p>
          <a:p>
            <a:r>
              <a:rPr lang="en-GB" sz="2000" dirty="0">
                <a:solidFill>
                  <a:srgbClr val="0C74B4"/>
                </a:solidFill>
                <a:cs typeface="Calibri"/>
              </a:rPr>
              <a:t>We then edit the files, write code, rewrite code, upload files, delete files, etc</a:t>
            </a:r>
          </a:p>
          <a:p>
            <a:endParaRPr lang="en-GB" sz="2000" dirty="0">
              <a:solidFill>
                <a:srgbClr val="0C74B4"/>
              </a:solidFill>
              <a:cs typeface="Calibri"/>
            </a:endParaRPr>
          </a:p>
          <a:p>
            <a:r>
              <a:rPr lang="en-GB" sz="2000" dirty="0">
                <a:solidFill>
                  <a:srgbClr val="0C74B4"/>
                </a:solidFill>
                <a:cs typeface="Calibri"/>
              </a:rPr>
              <a:t>When we are happy with our changes we "Stage" the changes, so the next time we commit, anything "Staged" is included.  It is possible to make edits on several files, "Stage" some and not others.</a:t>
            </a:r>
          </a:p>
          <a:p>
            <a:endParaRPr lang="en-GB" sz="2000" dirty="0">
              <a:solidFill>
                <a:srgbClr val="0C74B4"/>
              </a:solidFill>
              <a:cs typeface="Calibri"/>
            </a:endParaRPr>
          </a:p>
          <a:p>
            <a:r>
              <a:rPr lang="en-GB" sz="2000" dirty="0">
                <a:solidFill>
                  <a:srgbClr val="0C74B4"/>
                </a:solidFill>
                <a:cs typeface="Calibri"/>
              </a:rPr>
              <a:t>If we are editing multiple files, it’s best to have a commit per file edited.  We’ll come back to this shortly</a:t>
            </a:r>
            <a:endParaRPr lang="en-GB" dirty="0"/>
          </a:p>
          <a:p>
            <a:endParaRPr lang="en-GB" sz="2000" dirty="0">
              <a:solidFill>
                <a:srgbClr val="0C74B4"/>
              </a:solidFill>
              <a:cs typeface="Calibri"/>
            </a:endParaRPr>
          </a:p>
          <a:p>
            <a:r>
              <a:rPr lang="en-GB" sz="2000" dirty="0">
                <a:solidFill>
                  <a:srgbClr val="0C74B4"/>
                </a:solidFill>
              </a:rPr>
              <a:t>When committing, we also have to include a comment detailing what the edits in the snapshot are.</a:t>
            </a:r>
            <a:endParaRPr lang="en-GB" sz="2000" dirty="0">
              <a:solidFill>
                <a:srgbClr val="0C74B4"/>
              </a:solidFill>
              <a:cs typeface="Calibri"/>
            </a:endParaRPr>
          </a:p>
          <a:p>
            <a:endParaRPr lang="en-GB" sz="2000" dirty="0">
              <a:solidFill>
                <a:srgbClr val="0C74B4"/>
              </a:solidFill>
            </a:endParaRPr>
          </a:p>
          <a:p>
            <a:r>
              <a:rPr lang="en-GB" sz="2000" dirty="0">
                <a:solidFill>
                  <a:srgbClr val="0C74B4"/>
                </a:solidFill>
              </a:rPr>
              <a:t>We can also continue to edit, save again, and commit again, Staging and Committing does not prevent further work</a:t>
            </a:r>
            <a:endParaRPr lang="en-GB" sz="2000" dirty="0">
              <a:solidFill>
                <a:srgbClr val="0C74B4"/>
              </a:solidFill>
              <a:cs typeface="Calibri"/>
            </a:endParaRPr>
          </a:p>
        </p:txBody>
      </p:sp>
      <p:sp>
        <p:nvSpPr>
          <p:cNvPr id="3" name="Arrow: Up 2">
            <a:extLst>
              <a:ext uri="{FF2B5EF4-FFF2-40B4-BE49-F238E27FC236}">
                <a16:creationId xmlns:a16="http://schemas.microsoft.com/office/drawing/2014/main" id="{780F678D-2795-8182-ADF9-44FE38E3A39D}"/>
              </a:ext>
            </a:extLst>
          </p:cNvPr>
          <p:cNvSpPr/>
          <p:nvPr/>
        </p:nvSpPr>
        <p:spPr>
          <a:xfrm>
            <a:off x="4514849" y="1628774"/>
            <a:ext cx="771525" cy="914400"/>
          </a:xfrm>
          <a:prstGeom prst="upArrow">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320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35711" y="4107282"/>
            <a:ext cx="17331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60892" y="3897905"/>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649626" y="587940"/>
            <a:ext cx="1669819"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0649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7849889" y="505107"/>
            <a:ext cx="1875348"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9" name="TextBox 8">
            <a:extLst>
              <a:ext uri="{FF2B5EF4-FFF2-40B4-BE49-F238E27FC236}">
                <a16:creationId xmlns:a16="http://schemas.microsoft.com/office/drawing/2014/main" id="{D6FE9DB3-5C8C-4201-AEC1-E418A0C66106}"/>
              </a:ext>
            </a:extLst>
          </p:cNvPr>
          <p:cNvSpPr txBox="1"/>
          <p:nvPr/>
        </p:nvSpPr>
        <p:spPr>
          <a:xfrm>
            <a:off x="4578941" y="3897905"/>
            <a:ext cx="7290073" cy="2031325"/>
          </a:xfrm>
          <a:prstGeom prst="rect">
            <a:avLst/>
          </a:prstGeom>
          <a:noFill/>
        </p:spPr>
        <p:txBody>
          <a:bodyPr wrap="square" lIns="91440" tIns="45720" rIns="91440" bIns="45720" rtlCol="0" anchor="t">
            <a:spAutoFit/>
          </a:bodyPr>
          <a:lstStyle/>
          <a:p>
            <a:r>
              <a:rPr lang="en-GB">
                <a:solidFill>
                  <a:srgbClr val="0C74B4"/>
                </a:solidFill>
              </a:rPr>
              <a:t>Any/All commits will be “Pushed” up to GitHub.  </a:t>
            </a:r>
            <a:endParaRPr lang="en-GB">
              <a:solidFill>
                <a:srgbClr val="0C74B4"/>
              </a:solidFill>
              <a:cs typeface="Calibri"/>
            </a:endParaRPr>
          </a:p>
          <a:p>
            <a:endParaRPr lang="en-GB">
              <a:solidFill>
                <a:srgbClr val="0C74B4"/>
              </a:solidFill>
            </a:endParaRPr>
          </a:p>
          <a:p>
            <a:r>
              <a:rPr lang="en-GB">
                <a:solidFill>
                  <a:srgbClr val="0C74B4"/>
                </a:solidFill>
              </a:rPr>
              <a:t>GitHub will then retain the changes.</a:t>
            </a:r>
            <a:endParaRPr lang="en-GB">
              <a:solidFill>
                <a:srgbClr val="0C74B4"/>
              </a:solidFill>
              <a:cs typeface="Calibri"/>
            </a:endParaRPr>
          </a:p>
          <a:p>
            <a:endParaRPr lang="en-GB">
              <a:solidFill>
                <a:srgbClr val="0C74B4"/>
              </a:solidFill>
            </a:endParaRPr>
          </a:p>
          <a:p>
            <a:r>
              <a:rPr lang="en-GB">
                <a:solidFill>
                  <a:srgbClr val="0C74B4"/>
                </a:solidFill>
              </a:rPr>
              <a:t>Pushing to a branch will replace earlier versions of the branch on GitHub. This is why we use branches, to avoid the “main” branch being overwritten or changed unexpectedly.</a:t>
            </a:r>
            <a:endParaRPr lang="en-GB">
              <a:solidFill>
                <a:srgbClr val="0C74B4"/>
              </a:solidFill>
              <a:cs typeface="Calibri"/>
            </a:endParaRPr>
          </a:p>
        </p:txBody>
      </p:sp>
      <p:sp>
        <p:nvSpPr>
          <p:cNvPr id="12" name="TextBox 11">
            <a:extLst>
              <a:ext uri="{FF2B5EF4-FFF2-40B4-BE49-F238E27FC236}">
                <a16:creationId xmlns:a16="http://schemas.microsoft.com/office/drawing/2014/main" id="{E8B157BF-38BB-40F6-823F-D6C93AB9DE8D}"/>
              </a:ext>
            </a:extLst>
          </p:cNvPr>
          <p:cNvSpPr txBox="1"/>
          <p:nvPr/>
        </p:nvSpPr>
        <p:spPr>
          <a:xfrm>
            <a:off x="4578940" y="2587961"/>
            <a:ext cx="7290073" cy="1477328"/>
          </a:xfrm>
          <a:prstGeom prst="rect">
            <a:avLst/>
          </a:prstGeom>
          <a:noFill/>
        </p:spPr>
        <p:txBody>
          <a:bodyPr wrap="square" rtlCol="0">
            <a:spAutoFit/>
          </a:bodyPr>
          <a:lstStyle/>
          <a:p>
            <a:r>
              <a:rPr lang="en-GB">
                <a:solidFill>
                  <a:srgbClr val="0C74B4"/>
                </a:solidFill>
              </a:rPr>
              <a:t>The commits haven’t gone anywhere yet, they are still only on your local computer.</a:t>
            </a:r>
          </a:p>
          <a:p>
            <a:endParaRPr lang="en-GB">
              <a:solidFill>
                <a:srgbClr val="0C74B4"/>
              </a:solidFill>
            </a:endParaRPr>
          </a:p>
          <a:p>
            <a:r>
              <a:rPr lang="en-GB">
                <a:solidFill>
                  <a:srgbClr val="0C74B4"/>
                </a:solidFill>
              </a:rPr>
              <a:t>Commits wait until a function called “Push” is used. </a:t>
            </a:r>
          </a:p>
          <a:p>
            <a:endParaRPr lang="en-GB"/>
          </a:p>
        </p:txBody>
      </p:sp>
      <p:sp>
        <p:nvSpPr>
          <p:cNvPr id="26" name="TextBox 25">
            <a:extLst>
              <a:ext uri="{FF2B5EF4-FFF2-40B4-BE49-F238E27FC236}">
                <a16:creationId xmlns:a16="http://schemas.microsoft.com/office/drawing/2014/main" id="{3F588153-BF1F-42F6-A0D0-B1742BC3619F}"/>
              </a:ext>
            </a:extLst>
          </p:cNvPr>
          <p:cNvSpPr txBox="1"/>
          <p:nvPr/>
        </p:nvSpPr>
        <p:spPr>
          <a:xfrm>
            <a:off x="4578940" y="6002867"/>
            <a:ext cx="7010400" cy="646331"/>
          </a:xfrm>
          <a:prstGeom prst="rect">
            <a:avLst/>
          </a:prstGeom>
          <a:noFill/>
        </p:spPr>
        <p:txBody>
          <a:bodyPr wrap="square" rtlCol="0">
            <a:spAutoFit/>
          </a:bodyPr>
          <a:lstStyle/>
          <a:p>
            <a:r>
              <a:rPr lang="en-GB">
                <a:solidFill>
                  <a:srgbClr val="0070C0"/>
                </a:solidFill>
              </a:rPr>
              <a:t>Even if something is replaced because Git is a version control system we can always return to an earlier commit</a:t>
            </a:r>
          </a:p>
        </p:txBody>
      </p:sp>
    </p:spTree>
    <p:extLst>
      <p:ext uri="{BB962C8B-B14F-4D97-AF65-F5344CB8AC3E}">
        <p14:creationId xmlns:p14="http://schemas.microsoft.com/office/powerpoint/2010/main" val="918941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p:bldP spid="9"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303" y="4130482"/>
            <a:ext cx="16569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85722" y="3941356"/>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716681" y="531921"/>
            <a:ext cx="1526944" cy="954107"/>
          </a:xfrm>
          <a:prstGeom prst="rect">
            <a:avLst/>
          </a:prstGeom>
          <a:noFill/>
        </p:spPr>
        <p:txBody>
          <a:bodyPr wrap="square" lIns="91440" tIns="45720" rIns="91440" bIns="45720" rtlCol="0" anchor="t">
            <a:spAutoFit/>
          </a:bodyPr>
          <a:lstStyle/>
          <a:p>
            <a:pPr algn="ctr"/>
            <a:r>
              <a:rPr lang="en-GB" sz="2800">
                <a:solidFill>
                  <a:srgbClr val="0C74B4"/>
                </a:solidFill>
              </a:rPr>
              <a:t>Commit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2554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8058424" y="429206"/>
            <a:ext cx="1296354"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2" name="TextBox 1">
            <a:extLst>
              <a:ext uri="{FF2B5EF4-FFF2-40B4-BE49-F238E27FC236}">
                <a16:creationId xmlns:a16="http://schemas.microsoft.com/office/drawing/2014/main" id="{90F434C8-A536-2CBC-0FCB-E1672F049088}"/>
              </a:ext>
            </a:extLst>
          </p:cNvPr>
          <p:cNvSpPr txBox="1"/>
          <p:nvPr/>
        </p:nvSpPr>
        <p:spPr>
          <a:xfrm>
            <a:off x="5084442" y="3853483"/>
            <a:ext cx="6468194"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200">
                <a:solidFill>
                  <a:srgbClr val="0070C0"/>
                </a:solidFill>
              </a:rPr>
              <a:t>After the push Commit 2 has been updated with the edits in Commit 2.1</a:t>
            </a:r>
          </a:p>
        </p:txBody>
      </p:sp>
      <p:sp>
        <p:nvSpPr>
          <p:cNvPr id="8" name="Arrow: Curved Down 7">
            <a:extLst>
              <a:ext uri="{FF2B5EF4-FFF2-40B4-BE49-F238E27FC236}">
                <a16:creationId xmlns:a16="http://schemas.microsoft.com/office/drawing/2014/main" id="{8993C0A6-DFE5-24BE-18FA-9BBEECE0D07C}"/>
              </a:ext>
            </a:extLst>
          </p:cNvPr>
          <p:cNvSpPr/>
          <p:nvPr/>
        </p:nvSpPr>
        <p:spPr>
          <a:xfrm rot="10800000">
            <a:off x="3522564" y="1839928"/>
            <a:ext cx="54752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519657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478669-F673-FD89-8EB9-B853E6B9628B}"/>
              </a:ext>
            </a:extLst>
          </p:cNvPr>
          <p:cNvSpPr/>
          <p:nvPr/>
        </p:nvSpPr>
        <p:spPr>
          <a:xfrm>
            <a:off x="2203937" y="39398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20B394CD-4A46-D9DB-EB9E-63F0467835BD}"/>
              </a:ext>
            </a:extLst>
          </p:cNvPr>
          <p:cNvSpPr/>
          <p:nvPr/>
        </p:nvSpPr>
        <p:spPr>
          <a:xfrm rot="18480000">
            <a:off x="5359790" y="24799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6320193" y="355978"/>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344938"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349261" y="3725075"/>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67299" y="3742007"/>
            <a:ext cx="1864887" cy="800219"/>
          </a:xfrm>
          <a:prstGeom prst="rect">
            <a:avLst/>
          </a:prstGeom>
          <a:noFill/>
        </p:spPr>
        <p:txBody>
          <a:bodyPr wrap="square" lIns="91440" tIns="45720" rIns="91440" bIns="45720" rtlCol="0" anchor="t">
            <a:spAutoFit/>
          </a:bodyPr>
          <a:lstStyle/>
          <a:p>
            <a:r>
              <a:rPr lang="en-GB" sz="2800">
                <a:solidFill>
                  <a:srgbClr val="B4740C"/>
                </a:solidFill>
              </a:rPr>
              <a:t>Commit 1.1</a:t>
            </a:r>
          </a:p>
          <a:p>
            <a:endParaRPr lang="en-GB">
              <a:solidFill>
                <a:srgbClr val="B4740C"/>
              </a:solidFill>
            </a:endParaRPr>
          </a:p>
        </p:txBody>
      </p:sp>
      <p:sp>
        <p:nvSpPr>
          <p:cNvPr id="17" name="TextBox 16">
            <a:extLst>
              <a:ext uri="{FF2B5EF4-FFF2-40B4-BE49-F238E27FC236}">
                <a16:creationId xmlns:a16="http://schemas.microsoft.com/office/drawing/2014/main" id="{97E426D2-A8D4-4F6E-BD0A-C72FB668E1B2}"/>
              </a:ext>
            </a:extLst>
          </p:cNvPr>
          <p:cNvSpPr txBox="1"/>
          <p:nvPr/>
        </p:nvSpPr>
        <p:spPr>
          <a:xfrm>
            <a:off x="6574768" y="1108352"/>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66442" y="5427941"/>
            <a:ext cx="10730039" cy="954107"/>
          </a:xfrm>
          <a:prstGeom prst="rect">
            <a:avLst/>
          </a:prstGeom>
          <a:noFill/>
        </p:spPr>
        <p:txBody>
          <a:bodyPr wrap="square" lIns="91440" tIns="45720" rIns="91440" bIns="45720" rtlCol="0" anchor="t">
            <a:spAutoFit/>
          </a:bodyPr>
          <a:lstStyle/>
          <a:p>
            <a:pPr algn="ctr"/>
            <a:r>
              <a:rPr lang="en-GB" sz="2800" dirty="0">
                <a:solidFill>
                  <a:srgbClr val="0070C0"/>
                </a:solidFill>
              </a:rPr>
              <a:t>Lets tidy up the graphs and say the edits in </a:t>
            </a:r>
            <a:r>
              <a:rPr lang="en-GB" sz="2800" dirty="0">
                <a:solidFill>
                  <a:schemeClr val="accent2">
                    <a:lumMod val="75000"/>
                  </a:schemeClr>
                </a:solidFill>
              </a:rPr>
              <a:t>Commit 1.1 </a:t>
            </a:r>
            <a:r>
              <a:rPr lang="en-GB" sz="2800" dirty="0">
                <a:solidFill>
                  <a:srgbClr val="0070C0"/>
                </a:solidFill>
              </a:rPr>
              <a:t>were accepted into </a:t>
            </a:r>
            <a:r>
              <a:rPr lang="en-GB" sz="2800" dirty="0">
                <a:solidFill>
                  <a:schemeClr val="accent2">
                    <a:lumMod val="75000"/>
                  </a:schemeClr>
                </a:solidFill>
              </a:rPr>
              <a:t>Commit 1</a:t>
            </a:r>
            <a:r>
              <a:rPr lang="en-GB" sz="2800" dirty="0">
                <a:solidFill>
                  <a:srgbClr val="0070C0"/>
                </a:solidFill>
              </a:rPr>
              <a:t> (the same as Commit 2 now has the edits for Commit 2.1)</a:t>
            </a:r>
          </a:p>
        </p:txBody>
      </p:sp>
    </p:spTree>
    <p:extLst>
      <p:ext uri="{BB962C8B-B14F-4D97-AF65-F5344CB8AC3E}">
        <p14:creationId xmlns:p14="http://schemas.microsoft.com/office/powerpoint/2010/main" val="743017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982358-12F0-4ADA-EFEE-2C2027D33623}"/>
              </a:ext>
            </a:extLst>
          </p:cNvPr>
          <p:cNvSpPr/>
          <p:nvPr/>
        </p:nvSpPr>
        <p:spPr>
          <a:xfrm>
            <a:off x="3950090" y="1765571"/>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8024376" y="847045"/>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923264" y="8470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2207816" y="16208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8317051" y="1589894"/>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42588" y="3587048"/>
            <a:ext cx="11102272" cy="2800767"/>
          </a:xfrm>
          <a:prstGeom prst="rect">
            <a:avLst/>
          </a:prstGeom>
          <a:noFill/>
        </p:spPr>
        <p:txBody>
          <a:bodyPr wrap="square" lIns="91440" tIns="45720" rIns="91440" bIns="45720" rtlCol="0" anchor="t">
            <a:spAutoFit/>
          </a:bodyPr>
          <a:lstStyle/>
          <a:p>
            <a:r>
              <a:rPr lang="en-GB" sz="2200" dirty="0">
                <a:solidFill>
                  <a:schemeClr val="accent2">
                    <a:lumMod val="75000"/>
                  </a:schemeClr>
                </a:solidFill>
              </a:rPr>
              <a:t>Commit 1 (“main” branch</a:t>
            </a:r>
            <a:r>
              <a:rPr lang="en-GB" sz="2200" dirty="0">
                <a:solidFill>
                  <a:srgbClr val="0070C0"/>
                </a:solidFill>
              </a:rPr>
              <a:t>) has a branch Commit 2 ("blue“ branch)</a:t>
            </a:r>
          </a:p>
          <a:p>
            <a:r>
              <a:rPr lang="en-GB" sz="2200" dirty="0">
                <a:solidFill>
                  <a:srgbClr val="0070C0"/>
                </a:solidFill>
              </a:rPr>
              <a:t>Commit 2 is an update to </a:t>
            </a:r>
            <a:r>
              <a:rPr lang="en-GB" sz="2200" dirty="0">
                <a:solidFill>
                  <a:schemeClr val="accent2">
                    <a:lumMod val="75000"/>
                  </a:schemeClr>
                </a:solidFill>
              </a:rPr>
              <a:t>Commit 1 </a:t>
            </a:r>
            <a:r>
              <a:rPr lang="en-GB" sz="2200" dirty="0">
                <a:solidFill>
                  <a:srgbClr val="0070C0"/>
                </a:solidFill>
              </a:rPr>
              <a:t>(let’s say it adds some extra functionality to </a:t>
            </a:r>
            <a:r>
              <a:rPr lang="en-GB" sz="2200" dirty="0">
                <a:solidFill>
                  <a:schemeClr val="accent2">
                    <a:lumMod val="75000"/>
                  </a:schemeClr>
                </a:solidFill>
              </a:rPr>
              <a:t>Commit 1 </a:t>
            </a:r>
            <a:r>
              <a:rPr lang="en-GB" sz="2200" dirty="0">
                <a:solidFill>
                  <a:srgbClr val="0070C0"/>
                </a:solidFill>
              </a:rPr>
              <a:t>code)</a:t>
            </a:r>
            <a:endParaRPr lang="en-GB" sz="2200" dirty="0">
              <a:solidFill>
                <a:srgbClr val="0070C0"/>
              </a:solidFill>
              <a:cs typeface="Calibri"/>
            </a:endParaRPr>
          </a:p>
          <a:p>
            <a:r>
              <a:rPr lang="en-GB" sz="2200" dirty="0">
                <a:solidFill>
                  <a:srgbClr val="0070C0"/>
                </a:solidFill>
              </a:rPr>
              <a:t>At this point, we are happy with Commit 2, and would like our edits to be considered as permanent changes to </a:t>
            </a:r>
            <a:r>
              <a:rPr lang="en-GB" sz="2200" dirty="0">
                <a:solidFill>
                  <a:schemeClr val="accent2">
                    <a:lumMod val="75000"/>
                  </a:schemeClr>
                </a:solidFill>
              </a:rPr>
              <a:t>Commit 1</a:t>
            </a:r>
            <a:endParaRPr lang="en-GB" sz="2200" dirty="0">
              <a:solidFill>
                <a:schemeClr val="accent2">
                  <a:lumMod val="75000"/>
                </a:schemeClr>
              </a:solidFill>
              <a:cs typeface="Calibri"/>
            </a:endParaRPr>
          </a:p>
          <a:p>
            <a:r>
              <a:rPr lang="en-GB" sz="2200" dirty="0">
                <a:solidFill>
                  <a:srgbClr val="0070C0"/>
                </a:solidFill>
              </a:rPr>
              <a:t>On GitHub we need to raise a pull request </a:t>
            </a:r>
            <a:endParaRPr lang="en-GB" sz="2200" dirty="0">
              <a:solidFill>
                <a:srgbClr val="0070C0"/>
              </a:solidFill>
              <a:cs typeface="Calibri"/>
            </a:endParaRPr>
          </a:p>
          <a:p>
            <a:r>
              <a:rPr lang="en-GB" sz="2200" dirty="0">
                <a:solidFill>
                  <a:srgbClr val="0070C0"/>
                </a:solidFill>
              </a:rPr>
              <a:t>This alerts someone responsible for </a:t>
            </a:r>
            <a:r>
              <a:rPr lang="en-GB" sz="2200" dirty="0">
                <a:solidFill>
                  <a:schemeClr val="accent2">
                    <a:lumMod val="75000"/>
                  </a:schemeClr>
                </a:solidFill>
              </a:rPr>
              <a:t>Commit 1 “main” branch</a:t>
            </a:r>
            <a:r>
              <a:rPr lang="en-GB" sz="2200" dirty="0">
                <a:solidFill>
                  <a:srgbClr val="0070C0"/>
                </a:solidFill>
              </a:rPr>
              <a:t>, that they should review the edits in Commit 2 and consider merging the two branches.  This will overwrite “main” branch anywhere there is a change in Commit 2. </a:t>
            </a:r>
            <a:endParaRPr lang="en-GB" sz="2200" dirty="0">
              <a:solidFill>
                <a:srgbClr val="0070C0"/>
              </a:solidFill>
              <a:cs typeface="Calibri"/>
            </a:endParaRPr>
          </a:p>
        </p:txBody>
      </p:sp>
    </p:spTree>
    <p:extLst>
      <p:ext uri="{BB962C8B-B14F-4D97-AF65-F5344CB8AC3E}">
        <p14:creationId xmlns:p14="http://schemas.microsoft.com/office/powerpoint/2010/main" val="5260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a:extLst>
              <a:ext uri="{FF2B5EF4-FFF2-40B4-BE49-F238E27FC236}">
                <a16:creationId xmlns:a16="http://schemas.microsoft.com/office/drawing/2014/main" id="{FCAE5F64-5595-DD8F-8CF9-FC008E25E9A8}"/>
              </a:ext>
            </a:extLst>
          </p:cNvPr>
          <p:cNvSpPr txBox="1"/>
          <p:nvPr/>
        </p:nvSpPr>
        <p:spPr>
          <a:xfrm>
            <a:off x="2937036" y="4373352"/>
            <a:ext cx="439240" cy="596140"/>
          </a:xfrm>
          <a:prstGeom prst="rect">
            <a:avLst/>
          </a:prstGeom>
          <a:noFill/>
        </p:spPr>
        <p:txBody>
          <a:bodyPr wrap="square" rtlCol="0">
            <a:spAutoFit/>
          </a:bodyPr>
          <a:lstStyle/>
          <a:p>
            <a:r>
              <a:rPr lang="en-US" sz="2400" dirty="0">
                <a:solidFill>
                  <a:schemeClr val="accent2"/>
                </a:solidFill>
              </a:rPr>
              <a:t>1</a:t>
            </a:r>
          </a:p>
        </p:txBody>
      </p:sp>
      <p:sp>
        <p:nvSpPr>
          <p:cNvPr id="17" name="TextBox 16">
            <a:extLst>
              <a:ext uri="{FF2B5EF4-FFF2-40B4-BE49-F238E27FC236}">
                <a16:creationId xmlns:a16="http://schemas.microsoft.com/office/drawing/2014/main" id="{E66B3656-CF3F-5766-9910-A76F1D64A01E}"/>
              </a:ext>
            </a:extLst>
          </p:cNvPr>
          <p:cNvSpPr txBox="1"/>
          <p:nvPr/>
        </p:nvSpPr>
        <p:spPr>
          <a:xfrm>
            <a:off x="4273872" y="4373352"/>
            <a:ext cx="439240" cy="596140"/>
          </a:xfrm>
          <a:prstGeom prst="rect">
            <a:avLst/>
          </a:prstGeom>
          <a:noFill/>
        </p:spPr>
        <p:txBody>
          <a:bodyPr wrap="square" rtlCol="0">
            <a:spAutoFit/>
          </a:bodyPr>
          <a:lstStyle/>
          <a:p>
            <a:r>
              <a:rPr lang="en-US" sz="2400" dirty="0">
                <a:solidFill>
                  <a:schemeClr val="accent2"/>
                </a:solidFill>
              </a:rPr>
              <a:t>2</a:t>
            </a:r>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Down Arrow Callout 20">
            <a:extLst>
              <a:ext uri="{FF2B5EF4-FFF2-40B4-BE49-F238E27FC236}">
                <a16:creationId xmlns:a16="http://schemas.microsoft.com/office/drawing/2014/main" id="{293EBAE4-3626-6DF9-1B4F-2D4F09D218AA}"/>
              </a:ext>
            </a:extLst>
          </p:cNvPr>
          <p:cNvSpPr/>
          <p:nvPr/>
        </p:nvSpPr>
        <p:spPr>
          <a:xfrm>
            <a:off x="3583814" y="2890717"/>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3" name="TextBox 22">
            <a:extLst>
              <a:ext uri="{FF2B5EF4-FFF2-40B4-BE49-F238E27FC236}">
                <a16:creationId xmlns:a16="http://schemas.microsoft.com/office/drawing/2014/main" id="{1DDC4425-8F39-99D8-7A5C-C86448410999}"/>
              </a:ext>
            </a:extLst>
          </p:cNvPr>
          <p:cNvSpPr txBox="1"/>
          <p:nvPr/>
        </p:nvSpPr>
        <p:spPr>
          <a:xfrm>
            <a:off x="5600629" y="4373352"/>
            <a:ext cx="439240" cy="596140"/>
          </a:xfrm>
          <a:prstGeom prst="rect">
            <a:avLst/>
          </a:prstGeom>
          <a:noFill/>
        </p:spPr>
        <p:txBody>
          <a:bodyPr wrap="square" rtlCol="0">
            <a:spAutoFit/>
          </a:bodyPr>
          <a:lstStyle/>
          <a:p>
            <a:r>
              <a:rPr lang="en-US" sz="2400" dirty="0">
                <a:solidFill>
                  <a:schemeClr val="accent2"/>
                </a:solidFill>
              </a:rPr>
              <a:t>3</a:t>
            </a:r>
          </a:p>
        </p:txBody>
      </p:sp>
      <p:grpSp>
        <p:nvGrpSpPr>
          <p:cNvPr id="44" name="Group 43">
            <a:extLst>
              <a:ext uri="{FF2B5EF4-FFF2-40B4-BE49-F238E27FC236}">
                <a16:creationId xmlns:a16="http://schemas.microsoft.com/office/drawing/2014/main" id="{1897074C-200E-0368-BBD9-4178744CCE7F}"/>
              </a:ext>
            </a:extLst>
          </p:cNvPr>
          <p:cNvGrpSpPr/>
          <p:nvPr/>
        </p:nvGrpSpPr>
        <p:grpSpPr>
          <a:xfrm>
            <a:off x="4713112" y="3793300"/>
            <a:ext cx="1326756" cy="580052"/>
            <a:chOff x="4713112" y="3793300"/>
            <a:chExt cx="1326756"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9817"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endCxn id="22" idx="2"/>
            </p:cNvCxnSpPr>
            <p:nvPr/>
          </p:nvCxnSpPr>
          <p:spPr>
            <a:xfrm>
              <a:off x="4713112"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B4918C03-2341-976D-7F0E-CA5B78398F4D}"/>
              </a:ext>
            </a:extLst>
          </p:cNvPr>
          <p:cNvSpPr/>
          <p:nvPr/>
        </p:nvSpPr>
        <p:spPr>
          <a:xfrm>
            <a:off x="4914380" y="2891932"/>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 name="Down Arrow Callout 1">
            <a:extLst>
              <a:ext uri="{FF2B5EF4-FFF2-40B4-BE49-F238E27FC236}">
                <a16:creationId xmlns:a16="http://schemas.microsoft.com/office/drawing/2014/main" id="{259C76EB-94C0-C3A3-C463-ABF28D977A71}"/>
              </a:ext>
            </a:extLst>
          </p:cNvPr>
          <p:cNvSpPr/>
          <p:nvPr/>
        </p:nvSpPr>
        <p:spPr>
          <a:xfrm>
            <a:off x="4657416" y="1984318"/>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39" name="Group 38">
            <a:extLst>
              <a:ext uri="{FF2B5EF4-FFF2-40B4-BE49-F238E27FC236}">
                <a16:creationId xmlns:a16="http://schemas.microsoft.com/office/drawing/2014/main" id="{AEED5036-36AE-6B28-A123-3C0B96B3A2E2}"/>
              </a:ext>
            </a:extLst>
          </p:cNvPr>
          <p:cNvGrpSpPr/>
          <p:nvPr/>
        </p:nvGrpSpPr>
        <p:grpSpPr>
          <a:xfrm>
            <a:off x="6039868" y="2617316"/>
            <a:ext cx="1382451" cy="1466010"/>
            <a:chOff x="6039868" y="2617316"/>
            <a:chExt cx="1382451" cy="1466010"/>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22" idx="6"/>
              <a:endCxn id="3" idx="3"/>
            </p:cNvCxnSpPr>
            <p:nvPr/>
          </p:nvCxnSpPr>
          <p:spPr>
            <a:xfrm flipV="1">
              <a:off x="6039868" y="3112421"/>
              <a:ext cx="887347" cy="970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Down Arrow Callout 7">
            <a:extLst>
              <a:ext uri="{FF2B5EF4-FFF2-40B4-BE49-F238E27FC236}">
                <a16:creationId xmlns:a16="http://schemas.microsoft.com/office/drawing/2014/main" id="{4CAC1D2D-6D03-7DA4-63E4-2B8F8C05EAB4}"/>
              </a:ext>
            </a:extLst>
          </p:cNvPr>
          <p:cNvSpPr/>
          <p:nvPr/>
        </p:nvSpPr>
        <p:spPr>
          <a:xfrm>
            <a:off x="6039867" y="1727930"/>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0" name="Group 39">
            <a:extLst>
              <a:ext uri="{FF2B5EF4-FFF2-40B4-BE49-F238E27FC236}">
                <a16:creationId xmlns:a16="http://schemas.microsoft.com/office/drawing/2014/main" id="{E736FAC4-8CDF-89F7-13A3-12B5E1D81598}"/>
              </a:ext>
            </a:extLst>
          </p:cNvPr>
          <p:cNvGrpSpPr/>
          <p:nvPr/>
        </p:nvGrpSpPr>
        <p:grpSpPr>
          <a:xfrm>
            <a:off x="7422319" y="2617316"/>
            <a:ext cx="1321856" cy="580052"/>
            <a:chOff x="7422319" y="2617316"/>
            <a:chExt cx="1321856"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Down Arrow Callout 18">
            <a:extLst>
              <a:ext uri="{FF2B5EF4-FFF2-40B4-BE49-F238E27FC236}">
                <a16:creationId xmlns:a16="http://schemas.microsoft.com/office/drawing/2014/main" id="{687876E7-63C5-A6FA-34C0-578268CFAEF4}"/>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1" name="Group 40">
            <a:extLst>
              <a:ext uri="{FF2B5EF4-FFF2-40B4-BE49-F238E27FC236}">
                <a16:creationId xmlns:a16="http://schemas.microsoft.com/office/drawing/2014/main" id="{30BD8876-56DE-B2D5-A149-135A7849F39E}"/>
              </a:ext>
            </a:extLst>
          </p:cNvPr>
          <p:cNvGrpSpPr/>
          <p:nvPr/>
        </p:nvGrpSpPr>
        <p:grpSpPr>
          <a:xfrm>
            <a:off x="6039867" y="3793300"/>
            <a:ext cx="1321856" cy="580052"/>
            <a:chOff x="6039867" y="3793300"/>
            <a:chExt cx="1321856" cy="580052"/>
          </a:xfrm>
        </p:grpSpPr>
        <p:sp>
          <p:nvSpPr>
            <p:cNvPr id="20" name="Oval 19">
              <a:extLst>
                <a:ext uri="{FF2B5EF4-FFF2-40B4-BE49-F238E27FC236}">
                  <a16:creationId xmlns:a16="http://schemas.microsoft.com/office/drawing/2014/main" id="{11EA9FF7-68AE-534E-0572-F86F85A34174}"/>
                </a:ext>
              </a:extLst>
            </p:cNvPr>
            <p:cNvSpPr>
              <a:spLocks noChangeAspect="1"/>
            </p:cNvSpPr>
            <p:nvPr/>
          </p:nvSpPr>
          <p:spPr>
            <a:xfrm>
              <a:off x="6781672"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F0DFADE2-B020-B68F-BE3F-72EA02305D70}"/>
                </a:ext>
              </a:extLst>
            </p:cNvPr>
            <p:cNvCxnSpPr>
              <a:cxnSpLocks/>
            </p:cNvCxnSpPr>
            <p:nvPr/>
          </p:nvCxnSpPr>
          <p:spPr>
            <a:xfrm>
              <a:off x="6039867"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8" name="Up Arrow Callout 27">
            <a:extLst>
              <a:ext uri="{FF2B5EF4-FFF2-40B4-BE49-F238E27FC236}">
                <a16:creationId xmlns:a16="http://schemas.microsoft.com/office/drawing/2014/main" id="{82FEC5F9-16BB-5888-8702-C3354DDE2591}"/>
              </a:ext>
            </a:extLst>
          </p:cNvPr>
          <p:cNvSpPr/>
          <p:nvPr/>
        </p:nvSpPr>
        <p:spPr>
          <a:xfrm>
            <a:off x="6236235" y="4445885"/>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grpSp>
        <p:nvGrpSpPr>
          <p:cNvPr id="43" name="Group 42">
            <a:extLst>
              <a:ext uri="{FF2B5EF4-FFF2-40B4-BE49-F238E27FC236}">
                <a16:creationId xmlns:a16="http://schemas.microsoft.com/office/drawing/2014/main" id="{317883BC-6599-6379-7B3F-B29689F06EF1}"/>
              </a:ext>
            </a:extLst>
          </p:cNvPr>
          <p:cNvGrpSpPr/>
          <p:nvPr/>
        </p:nvGrpSpPr>
        <p:grpSpPr>
          <a:xfrm>
            <a:off x="7361723" y="3112421"/>
            <a:ext cx="2424088" cy="1260931"/>
            <a:chOff x="7361723" y="3112421"/>
            <a:chExt cx="2424088" cy="1260931"/>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05760"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0" name="Straight Connector 29">
              <a:extLst>
                <a:ext uri="{FF2B5EF4-FFF2-40B4-BE49-F238E27FC236}">
                  <a16:creationId xmlns:a16="http://schemas.microsoft.com/office/drawing/2014/main" id="{21F1FBBF-2086-28D8-5626-3F004B17DA1A}"/>
                </a:ext>
              </a:extLst>
            </p:cNvPr>
            <p:cNvCxnSpPr>
              <a:cxnSpLocks/>
              <a:stCxn id="29" idx="1"/>
              <a:endCxn id="9" idx="5"/>
            </p:cNvCxnSpPr>
            <p:nvPr/>
          </p:nvCxnSpPr>
          <p:spPr>
            <a:xfrm flipH="1" flipV="1">
              <a:off x="8659228" y="3112421"/>
              <a:ext cx="631479"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A50A12-70B2-D257-24C4-68D56DB9931A}"/>
                </a:ext>
              </a:extLst>
            </p:cNvPr>
            <p:cNvCxnSpPr>
              <a:cxnSpLocks/>
              <a:stCxn id="20" idx="6"/>
              <a:endCxn id="29" idx="2"/>
            </p:cNvCxnSpPr>
            <p:nvPr/>
          </p:nvCxnSpPr>
          <p:spPr>
            <a:xfrm>
              <a:off x="7361723" y="4083326"/>
              <a:ext cx="18440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8666083"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sp>
        <p:nvSpPr>
          <p:cNvPr id="31" name="Explosion 1 30">
            <a:extLst>
              <a:ext uri="{FF2B5EF4-FFF2-40B4-BE49-F238E27FC236}">
                <a16:creationId xmlns:a16="http://schemas.microsoft.com/office/drawing/2014/main" id="{54F6688D-3EDF-9169-AE51-AEA45F7D9ECC}"/>
              </a:ext>
            </a:extLst>
          </p:cNvPr>
          <p:cNvSpPr/>
          <p:nvPr/>
        </p:nvSpPr>
        <p:spPr>
          <a:xfrm>
            <a:off x="4493492" y="4812999"/>
            <a:ext cx="2751667" cy="178646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to a new branch</a:t>
            </a:r>
          </a:p>
        </p:txBody>
      </p:sp>
      <p:sp>
        <p:nvSpPr>
          <p:cNvPr id="32" name="Explosion 1 31">
            <a:extLst>
              <a:ext uri="{FF2B5EF4-FFF2-40B4-BE49-F238E27FC236}">
                <a16:creationId xmlns:a16="http://schemas.microsoft.com/office/drawing/2014/main" id="{40636F17-4406-D9E7-2C6F-0B2119D44CBD}"/>
              </a:ext>
            </a:extLst>
          </p:cNvPr>
          <p:cNvSpPr/>
          <p:nvPr/>
        </p:nvSpPr>
        <p:spPr>
          <a:xfrm>
            <a:off x="9247870" y="2091780"/>
            <a:ext cx="2751667" cy="1900798"/>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err="1"/>
              <a:t>new_feature</a:t>
            </a:r>
            <a:r>
              <a:rPr lang="en-US" dirty="0"/>
              <a:t> into main</a:t>
            </a:r>
          </a:p>
        </p:txBody>
      </p:sp>
    </p:spTree>
    <p:extLst>
      <p:ext uri="{BB962C8B-B14F-4D97-AF65-F5344CB8AC3E}">
        <p14:creationId xmlns:p14="http://schemas.microsoft.com/office/powerpoint/2010/main" val="1825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3" grpId="1"/>
      <p:bldP spid="17" grpId="0"/>
      <p:bldP spid="17" grpId="1"/>
      <p:bldP spid="21" grpId="0" animBg="1"/>
      <p:bldP spid="21" grpId="1" animBg="1"/>
      <p:bldP spid="23" grpId="0"/>
      <p:bldP spid="23" grpId="1"/>
      <p:bldP spid="25" grpId="0" animBg="1"/>
      <p:bldP spid="25" grpId="1" animBg="1"/>
      <p:bldP spid="2" grpId="0" animBg="1"/>
      <p:bldP spid="2" grpId="1" animBg="1"/>
      <p:bldP spid="8" grpId="0" animBg="1"/>
      <p:bldP spid="8" grpId="1" animBg="1"/>
      <p:bldP spid="19" grpId="0" animBg="1"/>
      <p:bldP spid="28" grpId="0" animBg="1"/>
      <p:bldP spid="28" grpId="1" animBg="1"/>
      <p:bldP spid="42" grpId="0" animBg="1"/>
      <p:bldP spid="31" grpId="0" animBg="1"/>
      <p:bldP spid="31" grpId="1" animBg="1"/>
      <p:bldP spid="32" grpId="0" animBg="1"/>
      <p:bldP spid="3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FE65E4-7017-96A1-5D0A-453855D25868}"/>
              </a:ext>
            </a:extLst>
          </p:cNvPr>
          <p:cNvSpPr/>
          <p:nvPr/>
        </p:nvSpPr>
        <p:spPr>
          <a:xfrm>
            <a:off x="3464315" y="3165746"/>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7624326" y="2247220"/>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523214" y="2247220"/>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2041" y="3021068"/>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7850326" y="2990069"/>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7" name="Arrow: Curved Down 6">
            <a:extLst>
              <a:ext uri="{FF2B5EF4-FFF2-40B4-BE49-F238E27FC236}">
                <a16:creationId xmlns:a16="http://schemas.microsoft.com/office/drawing/2014/main" id="{BEEDBF97-39B5-4D26-A72E-F76D652C53A5}"/>
              </a:ext>
            </a:extLst>
          </p:cNvPr>
          <p:cNvSpPr/>
          <p:nvPr/>
        </p:nvSpPr>
        <p:spPr>
          <a:xfrm flipH="1">
            <a:off x="2322414" y="582628"/>
            <a:ext cx="67325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TextBox 9">
            <a:extLst>
              <a:ext uri="{FF2B5EF4-FFF2-40B4-BE49-F238E27FC236}">
                <a16:creationId xmlns:a16="http://schemas.microsoft.com/office/drawing/2014/main" id="{F3819B10-97EB-46DF-B868-7B34230E816F}"/>
              </a:ext>
            </a:extLst>
          </p:cNvPr>
          <p:cNvSpPr txBox="1"/>
          <p:nvPr/>
        </p:nvSpPr>
        <p:spPr>
          <a:xfrm>
            <a:off x="4491573" y="921349"/>
            <a:ext cx="2394253" cy="523220"/>
          </a:xfrm>
          <a:prstGeom prst="rect">
            <a:avLst/>
          </a:prstGeom>
          <a:noFill/>
        </p:spPr>
        <p:txBody>
          <a:bodyPr wrap="square" rtlCol="0">
            <a:spAutoFit/>
          </a:bodyPr>
          <a:lstStyle/>
          <a:p>
            <a:r>
              <a:rPr lang="en-GB" sz="2800">
                <a:solidFill>
                  <a:srgbClr val="00B050"/>
                </a:solidFill>
              </a:rPr>
              <a:t>PULL REQUEST</a:t>
            </a:r>
          </a:p>
        </p:txBody>
      </p:sp>
      <p:sp>
        <p:nvSpPr>
          <p:cNvPr id="2" name="TextBox 1">
            <a:extLst>
              <a:ext uri="{FF2B5EF4-FFF2-40B4-BE49-F238E27FC236}">
                <a16:creationId xmlns:a16="http://schemas.microsoft.com/office/drawing/2014/main" id="{A2D63ECB-B300-577E-4DD3-970B9E6F9FC3}"/>
              </a:ext>
            </a:extLst>
          </p:cNvPr>
          <p:cNvSpPr txBox="1"/>
          <p:nvPr/>
        </p:nvSpPr>
        <p:spPr>
          <a:xfrm>
            <a:off x="584200" y="4462814"/>
            <a:ext cx="1102360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dirty="0">
                <a:solidFill>
                  <a:srgbClr val="0070C0"/>
                </a:solidFill>
                <a:cs typeface="Calibri"/>
              </a:rPr>
              <a:t>There are a few outcomes here, at the basic level, the person responsible for </a:t>
            </a:r>
            <a:r>
              <a:rPr lang="en-GB" sz="2200" dirty="0">
                <a:solidFill>
                  <a:schemeClr val="accent2">
                    <a:lumMod val="75000"/>
                  </a:schemeClr>
                </a:solidFill>
                <a:cs typeface="Calibri"/>
              </a:rPr>
              <a:t>Commit 1 </a:t>
            </a:r>
            <a:r>
              <a:rPr lang="en-GB" sz="2200" dirty="0">
                <a:solidFill>
                  <a:srgbClr val="0070C0"/>
                </a:solidFill>
                <a:cs typeface="Calibri"/>
              </a:rPr>
              <a:t>will either accept or reject the changes.</a:t>
            </a:r>
          </a:p>
          <a:p>
            <a:r>
              <a:rPr lang="en-GB" sz="2200" dirty="0">
                <a:solidFill>
                  <a:srgbClr val="0070C0"/>
                </a:solidFill>
                <a:cs typeface="Calibri"/>
              </a:rPr>
              <a:t>A rule of thumb: the smaller the changes the more likely the request will be a success.  If you have change many things, it will take a long time to quality assure and if any part of your change is rejected, the whole change might be reject.  Try to keep branch changes small and to the point (where possible)</a:t>
            </a:r>
          </a:p>
          <a:p>
            <a:endParaRPr lang="en-GB" sz="2200" dirty="0">
              <a:solidFill>
                <a:srgbClr val="0070C0"/>
              </a:solidFill>
              <a:cs typeface="Calibri"/>
            </a:endParaRPr>
          </a:p>
        </p:txBody>
      </p:sp>
    </p:spTree>
    <p:extLst>
      <p:ext uri="{BB962C8B-B14F-4D97-AF65-F5344CB8AC3E}">
        <p14:creationId xmlns:p14="http://schemas.microsoft.com/office/powerpoint/2010/main" val="288141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4999839" y="22948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5198666" y="30686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5" name="Rectangle 4">
            <a:extLst>
              <a:ext uri="{FF2B5EF4-FFF2-40B4-BE49-F238E27FC236}">
                <a16:creationId xmlns:a16="http://schemas.microsoft.com/office/drawing/2014/main" id="{BD6A47E4-0609-424E-9761-2975CC8354CE}"/>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FC83764-44B8-6BF2-5FD4-60237A320343}"/>
              </a:ext>
            </a:extLst>
          </p:cNvPr>
          <p:cNvSpPr txBox="1"/>
          <p:nvPr/>
        </p:nvSpPr>
        <p:spPr>
          <a:xfrm>
            <a:off x="476250" y="5391150"/>
            <a:ext cx="1124902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dirty="0">
                <a:solidFill>
                  <a:srgbClr val="EA9710"/>
                </a:solidFill>
              </a:rPr>
              <a:t>In this example, the changes from </a:t>
            </a:r>
            <a:r>
              <a:rPr lang="en-GB" sz="2000" dirty="0">
                <a:solidFill>
                  <a:srgbClr val="00B0F0"/>
                </a:solidFill>
              </a:rPr>
              <a:t>Commit 2</a:t>
            </a:r>
            <a:r>
              <a:rPr lang="en-GB" sz="2000" dirty="0">
                <a:solidFill>
                  <a:srgbClr val="EA9710"/>
                </a:solidFill>
              </a:rPr>
              <a:t> have been accepted into Commit 1.  The </a:t>
            </a:r>
            <a:r>
              <a:rPr lang="en-GB" sz="2000" dirty="0">
                <a:solidFill>
                  <a:srgbClr val="00B0F0"/>
                </a:solidFill>
              </a:rPr>
              <a:t>“blue” </a:t>
            </a:r>
            <a:r>
              <a:rPr lang="en-GB" sz="2000" dirty="0">
                <a:solidFill>
                  <a:srgbClr val="EA9710"/>
                </a:solidFill>
              </a:rPr>
              <a:t>branch can be deleted and we are left with the “main” branch like we had at the beginning.  If we wanted to make any more changes we could create a new branch and go from there.</a:t>
            </a:r>
            <a:endParaRPr lang="en-US" dirty="0">
              <a:cs typeface="Calibri" panose="020F0502020204030204"/>
            </a:endParaRPr>
          </a:p>
        </p:txBody>
      </p:sp>
    </p:spTree>
    <p:extLst>
      <p:ext uri="{BB962C8B-B14F-4D97-AF65-F5344CB8AC3E}">
        <p14:creationId xmlns:p14="http://schemas.microsoft.com/office/powerpoint/2010/main" val="2005193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GUI steps</a:t>
            </a:r>
          </a:p>
        </p:txBody>
      </p:sp>
    </p:spTree>
    <p:extLst>
      <p:ext uri="{BB962C8B-B14F-4D97-AF65-F5344CB8AC3E}">
        <p14:creationId xmlns:p14="http://schemas.microsoft.com/office/powerpoint/2010/main" val="177375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274955"/>
            <a:ext cx="10515600" cy="1325563"/>
          </a:xfrm>
        </p:spPr>
        <p:txBody>
          <a:bodyPr>
            <a:normAutofit/>
          </a:bodyPr>
          <a:lstStyle/>
          <a:p>
            <a:r>
              <a:rPr lang="en-GB" sz="3600"/>
              <a:t>Section 2.3.1 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a:latin typeface="Calibri Light"/>
                <a:ea typeface="Calibri"/>
                <a:cs typeface="Calibri"/>
              </a:rPr>
              <a:t>2.4 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2"/>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a:latin typeface="Calibri Light"/>
                <a:ea typeface="Calibri"/>
                <a:cs typeface="Calibri"/>
              </a:rPr>
              <a:t>2.5 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p:txBody>
          <a:bodyPr>
            <a:normAutofit/>
          </a:bodyPr>
          <a:lstStyle/>
          <a:p>
            <a:r>
              <a:rPr lang="en-GB" sz="6600" b="1"/>
              <a:t>Terminal steps</a:t>
            </a:r>
          </a:p>
        </p:txBody>
      </p:sp>
    </p:spTree>
    <p:extLst>
      <p:ext uri="{BB962C8B-B14F-4D97-AF65-F5344CB8AC3E}">
        <p14:creationId xmlns:p14="http://schemas.microsoft.com/office/powerpoint/2010/main" val="121791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12209" y="-198041"/>
            <a:ext cx="10515600" cy="1325563"/>
          </a:xfrm>
        </p:spPr>
        <p:txBody>
          <a:bodyPr>
            <a:normAutofit/>
          </a:bodyPr>
          <a:lstStyle/>
          <a:p>
            <a:r>
              <a:rPr lang="en-US" sz="3200" b="1" dirty="0" err="1">
                <a:solidFill>
                  <a:srgbClr val="1D609D"/>
                </a:solidFill>
                <a:latin typeface="Arial" panose="020B0604020202020204" pitchFamily="34" charset="0"/>
                <a:cs typeface="Arial" panose="020B0604020202020204" pitchFamily="34" charset="0"/>
              </a:rPr>
              <a:t>Synchronising</a:t>
            </a:r>
            <a:r>
              <a:rPr lang="en-US" sz="3200" b="1" dirty="0">
                <a:solidFill>
                  <a:srgbClr val="1D609D"/>
                </a:solidFill>
                <a:latin typeface="Arial" panose="020B0604020202020204" pitchFamily="34" charset="0"/>
                <a:cs typeface="Arial" panose="020B0604020202020204" pitchFamily="34" charset="0"/>
              </a:rPr>
              <a:t> with GitHub</a:t>
            </a:r>
          </a:p>
        </p:txBody>
      </p:sp>
      <p:cxnSp>
        <p:nvCxnSpPr>
          <p:cNvPr id="6" name="Straight Arrow Connector 5">
            <a:extLst>
              <a:ext uri="{FF2B5EF4-FFF2-40B4-BE49-F238E27FC236}">
                <a16:creationId xmlns:a16="http://schemas.microsoft.com/office/drawing/2014/main" id="{56B30540-0986-5F43-E3CF-41A7678BFC37}"/>
              </a:ext>
            </a:extLst>
          </p:cNvPr>
          <p:cNvCxnSpPr>
            <a:cxnSpLocks/>
          </p:cNvCxnSpPr>
          <p:nvPr/>
        </p:nvCxnSpPr>
        <p:spPr>
          <a:xfrm flipV="1">
            <a:off x="3606596" y="3341041"/>
            <a:ext cx="805458" cy="107227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0C898E4-4042-57E7-123D-2BA6E2651D9B}"/>
              </a:ext>
            </a:extLst>
          </p:cNvPr>
          <p:cNvSpPr txBox="1"/>
          <p:nvPr/>
        </p:nvSpPr>
        <p:spPr>
          <a:xfrm>
            <a:off x="3319659" y="3456920"/>
            <a:ext cx="825867" cy="369332"/>
          </a:xfrm>
          <a:prstGeom prst="rect">
            <a:avLst/>
          </a:prstGeom>
          <a:noFill/>
        </p:spPr>
        <p:txBody>
          <a:bodyPr wrap="none" rtlCol="0">
            <a:spAutoFit/>
          </a:bodyPr>
          <a:lstStyle/>
          <a:p>
            <a:r>
              <a:rPr lang="en-US" dirty="0"/>
              <a:t>“Push”</a:t>
            </a:r>
          </a:p>
        </p:txBody>
      </p:sp>
      <p:cxnSp>
        <p:nvCxnSpPr>
          <p:cNvPr id="15" name="Straight Arrow Connector 14">
            <a:extLst>
              <a:ext uri="{FF2B5EF4-FFF2-40B4-BE49-F238E27FC236}">
                <a16:creationId xmlns:a16="http://schemas.microsoft.com/office/drawing/2014/main" id="{5721DE41-D8BC-1DE3-78A5-45103EA8FFD2}"/>
              </a:ext>
            </a:extLst>
          </p:cNvPr>
          <p:cNvCxnSpPr>
            <a:cxnSpLocks/>
          </p:cNvCxnSpPr>
          <p:nvPr/>
        </p:nvCxnSpPr>
        <p:spPr>
          <a:xfrm rot="10800000" flipV="1">
            <a:off x="3758996" y="34934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18" name="TextBox 17">
            <a:extLst>
              <a:ext uri="{FF2B5EF4-FFF2-40B4-BE49-F238E27FC236}">
                <a16:creationId xmlns:a16="http://schemas.microsoft.com/office/drawing/2014/main" id="{BDF7AA6F-4163-5127-82EF-7605E126D77A}"/>
              </a:ext>
            </a:extLst>
          </p:cNvPr>
          <p:cNvSpPr txBox="1"/>
          <p:nvPr/>
        </p:nvSpPr>
        <p:spPr>
          <a:xfrm>
            <a:off x="3462628" y="3684172"/>
            <a:ext cx="723275" cy="369332"/>
          </a:xfrm>
          <a:prstGeom prst="rect">
            <a:avLst/>
          </a:prstGeom>
          <a:noFill/>
        </p:spPr>
        <p:txBody>
          <a:bodyPr wrap="none" rtlCol="0">
            <a:spAutoFit/>
          </a:bodyPr>
          <a:lstStyle/>
          <a:p>
            <a:r>
              <a:rPr lang="en-US" dirty="0"/>
              <a:t>“Pull”</a:t>
            </a:r>
          </a:p>
        </p:txBody>
      </p:sp>
      <p:cxnSp>
        <p:nvCxnSpPr>
          <p:cNvPr id="10" name="Straight Arrow Connector 9">
            <a:extLst>
              <a:ext uri="{FF2B5EF4-FFF2-40B4-BE49-F238E27FC236}">
                <a16:creationId xmlns:a16="http://schemas.microsoft.com/office/drawing/2014/main" id="{2069CB19-4404-E91F-6D04-90B42B0B3634}"/>
              </a:ext>
            </a:extLst>
          </p:cNvPr>
          <p:cNvCxnSpPr>
            <a:cxnSpLocks/>
          </p:cNvCxnSpPr>
          <p:nvPr/>
        </p:nvCxnSpPr>
        <p:spPr>
          <a:xfrm flipH="1" flipV="1">
            <a:off x="8143261" y="3283321"/>
            <a:ext cx="805458" cy="1072271"/>
          </a:xfrm>
          <a:prstGeom prst="straightConnector1">
            <a:avLst/>
          </a:prstGeom>
          <a:ln w="762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A2E99D23-A973-D0E9-5901-17BA2687D356}"/>
              </a:ext>
            </a:extLst>
          </p:cNvPr>
          <p:cNvSpPr txBox="1"/>
          <p:nvPr/>
        </p:nvSpPr>
        <p:spPr>
          <a:xfrm>
            <a:off x="8489908" y="3427935"/>
            <a:ext cx="825867" cy="369332"/>
          </a:xfrm>
          <a:prstGeom prst="rect">
            <a:avLst/>
          </a:prstGeom>
          <a:noFill/>
        </p:spPr>
        <p:txBody>
          <a:bodyPr wrap="none" rtlCol="0">
            <a:spAutoFit/>
          </a:bodyPr>
          <a:lstStyle/>
          <a:p>
            <a:r>
              <a:rPr lang="en-US" dirty="0"/>
              <a:t>“Push”</a:t>
            </a:r>
          </a:p>
        </p:txBody>
      </p:sp>
      <p:cxnSp>
        <p:nvCxnSpPr>
          <p:cNvPr id="58" name="Straight Arrow Connector 57">
            <a:extLst>
              <a:ext uri="{FF2B5EF4-FFF2-40B4-BE49-F238E27FC236}">
                <a16:creationId xmlns:a16="http://schemas.microsoft.com/office/drawing/2014/main" id="{4285F794-588B-EBFD-2AAE-EE4443155B73}"/>
              </a:ext>
            </a:extLst>
          </p:cNvPr>
          <p:cNvCxnSpPr>
            <a:cxnSpLocks/>
          </p:cNvCxnSpPr>
          <p:nvPr/>
        </p:nvCxnSpPr>
        <p:spPr>
          <a:xfrm rot="10800000" flipH="1" flipV="1">
            <a:off x="8151456" y="3433887"/>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5" name="TextBox 64">
            <a:extLst>
              <a:ext uri="{FF2B5EF4-FFF2-40B4-BE49-F238E27FC236}">
                <a16:creationId xmlns:a16="http://schemas.microsoft.com/office/drawing/2014/main" id="{C33D3FD9-BCBB-97D1-F9DE-A4A0C8141FB7}"/>
              </a:ext>
            </a:extLst>
          </p:cNvPr>
          <p:cNvSpPr txBox="1"/>
          <p:nvPr/>
        </p:nvSpPr>
        <p:spPr>
          <a:xfrm>
            <a:off x="8448061" y="3618553"/>
            <a:ext cx="723275" cy="369332"/>
          </a:xfrm>
          <a:prstGeom prst="rect">
            <a:avLst/>
          </a:prstGeom>
          <a:noFill/>
        </p:spPr>
        <p:txBody>
          <a:bodyPr wrap="none" rtlCol="0">
            <a:spAutoFit/>
          </a:bodyPr>
          <a:lstStyle/>
          <a:p>
            <a:r>
              <a:rPr lang="en-US" dirty="0"/>
              <a:t>“Pull”</a:t>
            </a:r>
          </a:p>
        </p:txBody>
      </p:sp>
      <p:sp>
        <p:nvSpPr>
          <p:cNvPr id="17" name="Oval 16">
            <a:extLst>
              <a:ext uri="{FF2B5EF4-FFF2-40B4-BE49-F238E27FC236}">
                <a16:creationId xmlns:a16="http://schemas.microsoft.com/office/drawing/2014/main" id="{70870FB0-D758-189E-F245-1069CECA33EB}"/>
              </a:ext>
            </a:extLst>
          </p:cNvPr>
          <p:cNvSpPr>
            <a:spLocks noChangeAspect="1"/>
          </p:cNvSpPr>
          <p:nvPr/>
        </p:nvSpPr>
        <p:spPr>
          <a:xfrm>
            <a:off x="4219178"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B3EF75DF-53D8-EAE1-92B5-29FF4B46EC09}"/>
              </a:ext>
            </a:extLst>
          </p:cNvPr>
          <p:cNvSpPr>
            <a:spLocks noChangeAspect="1"/>
          </p:cNvSpPr>
          <p:nvPr/>
        </p:nvSpPr>
        <p:spPr>
          <a:xfrm>
            <a:off x="4899513"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EE2031C3-B43E-FD77-8A62-D62B65AA1D1D}"/>
              </a:ext>
            </a:extLst>
          </p:cNvPr>
          <p:cNvCxnSpPr>
            <a:cxnSpLocks/>
            <a:endCxn id="24" idx="2"/>
          </p:cNvCxnSpPr>
          <p:nvPr/>
        </p:nvCxnSpPr>
        <p:spPr>
          <a:xfrm>
            <a:off x="4516617"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7DD4F3-7120-4B2C-4A1C-74A1BE525C96}"/>
              </a:ext>
            </a:extLst>
          </p:cNvPr>
          <p:cNvSpPr>
            <a:spLocks noChangeAspect="1"/>
          </p:cNvSpPr>
          <p:nvPr/>
        </p:nvSpPr>
        <p:spPr>
          <a:xfrm>
            <a:off x="5521290" y="1771028"/>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31" name="Straight Connector 30">
            <a:extLst>
              <a:ext uri="{FF2B5EF4-FFF2-40B4-BE49-F238E27FC236}">
                <a16:creationId xmlns:a16="http://schemas.microsoft.com/office/drawing/2014/main" id="{ACA51C10-582C-C40C-0CD4-DD2EC6818706}"/>
              </a:ext>
            </a:extLst>
          </p:cNvPr>
          <p:cNvCxnSpPr>
            <a:cxnSpLocks/>
            <a:stCxn id="24" idx="7"/>
            <a:endCxn id="29" idx="3"/>
          </p:cNvCxnSpPr>
          <p:nvPr/>
        </p:nvCxnSpPr>
        <p:spPr>
          <a:xfrm flipV="1">
            <a:off x="5153393" y="2024909"/>
            <a:ext cx="411456" cy="415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9B526F-B552-9A4F-2E53-7B77447E38A0}"/>
              </a:ext>
            </a:extLst>
          </p:cNvPr>
          <p:cNvSpPr>
            <a:spLocks noChangeAspect="1"/>
          </p:cNvSpPr>
          <p:nvPr/>
        </p:nvSpPr>
        <p:spPr>
          <a:xfrm>
            <a:off x="5577335"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C874054C-AC67-BC8F-6B5C-843A5331FE68}"/>
              </a:ext>
            </a:extLst>
          </p:cNvPr>
          <p:cNvCxnSpPr>
            <a:cxnSpLocks/>
          </p:cNvCxnSpPr>
          <p:nvPr/>
        </p:nvCxnSpPr>
        <p:spPr>
          <a:xfrm>
            <a:off x="5196952"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Down Arrow Callout 58">
            <a:extLst>
              <a:ext uri="{FF2B5EF4-FFF2-40B4-BE49-F238E27FC236}">
                <a16:creationId xmlns:a16="http://schemas.microsoft.com/office/drawing/2014/main" id="{A2B97C25-6575-7C9C-2258-8680601F6D77}"/>
              </a:ext>
            </a:extLst>
          </p:cNvPr>
          <p:cNvSpPr/>
          <p:nvPr/>
        </p:nvSpPr>
        <p:spPr>
          <a:xfrm>
            <a:off x="5790411" y="133293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63" name="Oval 62">
            <a:extLst>
              <a:ext uri="{FF2B5EF4-FFF2-40B4-BE49-F238E27FC236}">
                <a16:creationId xmlns:a16="http://schemas.microsoft.com/office/drawing/2014/main" id="{455DE922-913D-1B1C-617D-7FB933C48923}"/>
              </a:ext>
            </a:extLst>
          </p:cNvPr>
          <p:cNvSpPr>
            <a:spLocks noChangeAspect="1"/>
          </p:cNvSpPr>
          <p:nvPr/>
        </p:nvSpPr>
        <p:spPr>
          <a:xfrm>
            <a:off x="6178678" y="1770013"/>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64" name="Straight Connector 63">
            <a:extLst>
              <a:ext uri="{FF2B5EF4-FFF2-40B4-BE49-F238E27FC236}">
                <a16:creationId xmlns:a16="http://schemas.microsoft.com/office/drawing/2014/main" id="{4EF48A19-68F1-A2D5-031D-65B20A65D6B8}"/>
              </a:ext>
            </a:extLst>
          </p:cNvPr>
          <p:cNvCxnSpPr>
            <a:cxnSpLocks/>
            <a:stCxn id="29" idx="6"/>
            <a:endCxn id="63" idx="2"/>
          </p:cNvCxnSpPr>
          <p:nvPr/>
        </p:nvCxnSpPr>
        <p:spPr>
          <a:xfrm flipV="1">
            <a:off x="5818729" y="1918733"/>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41" idx="5"/>
            <a:endCxn id="67" idx="3"/>
          </p:cNvCxnSpPr>
          <p:nvPr/>
        </p:nvCxnSpPr>
        <p:spPr>
          <a:xfrm>
            <a:off x="5831215" y="2651128"/>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77" name="Oval 76">
            <a:extLst>
              <a:ext uri="{FF2B5EF4-FFF2-40B4-BE49-F238E27FC236}">
                <a16:creationId xmlns:a16="http://schemas.microsoft.com/office/drawing/2014/main" id="{E75B9E49-F92D-0534-F9C2-F1778E61A542}"/>
              </a:ext>
            </a:extLst>
          </p:cNvPr>
          <p:cNvSpPr>
            <a:spLocks noChangeAspect="1"/>
          </p:cNvSpPr>
          <p:nvPr/>
        </p:nvSpPr>
        <p:spPr>
          <a:xfrm>
            <a:off x="6781866" y="239623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8" name="Straight Connector 77">
            <a:extLst>
              <a:ext uri="{FF2B5EF4-FFF2-40B4-BE49-F238E27FC236}">
                <a16:creationId xmlns:a16="http://schemas.microsoft.com/office/drawing/2014/main" id="{AC6D1D3C-8364-CE54-8945-D36493729867}"/>
              </a:ext>
            </a:extLst>
          </p:cNvPr>
          <p:cNvCxnSpPr>
            <a:cxnSpLocks/>
            <a:stCxn id="41" idx="6"/>
            <a:endCxn id="77" idx="2"/>
          </p:cNvCxnSpPr>
          <p:nvPr/>
        </p:nvCxnSpPr>
        <p:spPr>
          <a:xfrm flipV="1">
            <a:off x="5874774" y="2544955"/>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C9946A7-33EF-E37F-4ED9-DA362CD21D17}"/>
              </a:ext>
            </a:extLst>
          </p:cNvPr>
          <p:cNvCxnSpPr>
            <a:cxnSpLocks/>
            <a:stCxn id="77" idx="1"/>
            <a:endCxn id="63" idx="5"/>
          </p:cNvCxnSpPr>
          <p:nvPr/>
        </p:nvCxnSpPr>
        <p:spPr>
          <a:xfrm flipH="1" flipV="1">
            <a:off x="6432558" y="2023894"/>
            <a:ext cx="392867" cy="4159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588175D2-9BC6-C1DC-537A-1CD20C760FB5}"/>
              </a:ext>
            </a:extLst>
          </p:cNvPr>
          <p:cNvSpPr>
            <a:spLocks noChangeAspect="1"/>
          </p:cNvSpPr>
          <p:nvPr/>
        </p:nvSpPr>
        <p:spPr>
          <a:xfrm>
            <a:off x="7904775" y="239673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8" name="Straight Connector 87">
            <a:extLst>
              <a:ext uri="{FF2B5EF4-FFF2-40B4-BE49-F238E27FC236}">
                <a16:creationId xmlns:a16="http://schemas.microsoft.com/office/drawing/2014/main" id="{53DAA156-EDA4-CC8D-5EBC-E9F3468074E5}"/>
              </a:ext>
            </a:extLst>
          </p:cNvPr>
          <p:cNvCxnSpPr>
            <a:cxnSpLocks/>
            <a:stCxn id="77" idx="6"/>
            <a:endCxn id="87" idx="2"/>
          </p:cNvCxnSpPr>
          <p:nvPr/>
        </p:nvCxnSpPr>
        <p:spPr>
          <a:xfrm>
            <a:off x="7079305" y="2544955"/>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E158553-D651-F781-2D47-92C05495DAD9}"/>
              </a:ext>
            </a:extLst>
          </p:cNvPr>
          <p:cNvCxnSpPr>
            <a:cxnSpLocks/>
            <a:stCxn id="87" idx="3"/>
            <a:endCxn id="71" idx="5"/>
          </p:cNvCxnSpPr>
          <p:nvPr/>
        </p:nvCxnSpPr>
        <p:spPr>
          <a:xfrm flipH="1">
            <a:off x="7671770" y="2650611"/>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13E34D38-0948-CC64-6566-AE710FF47A48}"/>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9" name="Oval 18">
            <a:extLst>
              <a:ext uri="{FF2B5EF4-FFF2-40B4-BE49-F238E27FC236}">
                <a16:creationId xmlns:a16="http://schemas.microsoft.com/office/drawing/2014/main" id="{D872B734-9F8E-521B-1A74-12C0B7E88B9F}"/>
              </a:ext>
            </a:extLst>
          </p:cNvPr>
          <p:cNvSpPr>
            <a:spLocks noChangeAspect="1"/>
          </p:cNvSpPr>
          <p:nvPr/>
        </p:nvSpPr>
        <p:spPr>
          <a:xfrm>
            <a:off x="1486227" y="521658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0" name="Straight Connector 19">
            <a:extLst>
              <a:ext uri="{FF2B5EF4-FFF2-40B4-BE49-F238E27FC236}">
                <a16:creationId xmlns:a16="http://schemas.microsoft.com/office/drawing/2014/main" id="{40C13FAA-C4D1-C24D-A967-EB4BC7FBE5DB}"/>
              </a:ext>
            </a:extLst>
          </p:cNvPr>
          <p:cNvCxnSpPr>
            <a:cxnSpLocks/>
          </p:cNvCxnSpPr>
          <p:nvPr/>
        </p:nvCxnSpPr>
        <p:spPr>
          <a:xfrm>
            <a:off x="1105844" y="5365302"/>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3403118-12AB-4B98-3963-72A589A359F0}"/>
              </a:ext>
            </a:extLst>
          </p:cNvPr>
          <p:cNvSpPr>
            <a:spLocks noChangeAspect="1"/>
          </p:cNvSpPr>
          <p:nvPr/>
        </p:nvSpPr>
        <p:spPr>
          <a:xfrm flipV="1">
            <a:off x="2007871"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B2D3C882-DFCD-28D8-0759-0D11816D5DA6}"/>
              </a:ext>
            </a:extLst>
          </p:cNvPr>
          <p:cNvCxnSpPr>
            <a:cxnSpLocks/>
            <a:stCxn id="19" idx="5"/>
            <a:endCxn id="21" idx="3"/>
          </p:cNvCxnSpPr>
          <p:nvPr/>
        </p:nvCxnSpPr>
        <p:spPr>
          <a:xfrm>
            <a:off x="1740107" y="5470463"/>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3DA41D5-E829-7947-FF95-43B30BC8A176}"/>
              </a:ext>
            </a:extLst>
          </p:cNvPr>
          <p:cNvSpPr>
            <a:spLocks noChangeAspect="1"/>
          </p:cNvSpPr>
          <p:nvPr/>
        </p:nvSpPr>
        <p:spPr>
          <a:xfrm flipV="1">
            <a:off x="2670224"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5" name="Straight Connector 24">
            <a:extLst>
              <a:ext uri="{FF2B5EF4-FFF2-40B4-BE49-F238E27FC236}">
                <a16:creationId xmlns:a16="http://schemas.microsoft.com/office/drawing/2014/main" id="{71DB1B53-891D-8D60-1A6D-452750E8A7AA}"/>
              </a:ext>
            </a:extLst>
          </p:cNvPr>
          <p:cNvCxnSpPr>
            <a:cxnSpLocks/>
            <a:stCxn id="21" idx="6"/>
            <a:endCxn id="23" idx="2"/>
          </p:cNvCxnSpPr>
          <p:nvPr/>
        </p:nvCxnSpPr>
        <p:spPr>
          <a:xfrm flipV="1">
            <a:off x="2298521"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C341B9F-4CB0-24ED-BF67-AC7B0E31ED6A}"/>
              </a:ext>
            </a:extLst>
          </p:cNvPr>
          <p:cNvSpPr>
            <a:spLocks noChangeAspect="1"/>
          </p:cNvSpPr>
          <p:nvPr/>
        </p:nvSpPr>
        <p:spPr>
          <a:xfrm flipV="1">
            <a:off x="3332576"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8" name="Straight Connector 27">
            <a:extLst>
              <a:ext uri="{FF2B5EF4-FFF2-40B4-BE49-F238E27FC236}">
                <a16:creationId xmlns:a16="http://schemas.microsoft.com/office/drawing/2014/main" id="{C0162C32-881A-1C07-6034-6CA968E48FBC}"/>
              </a:ext>
            </a:extLst>
          </p:cNvPr>
          <p:cNvCxnSpPr>
            <a:cxnSpLocks/>
            <a:stCxn id="23" idx="6"/>
            <a:endCxn id="27" idx="2"/>
          </p:cNvCxnSpPr>
          <p:nvPr/>
        </p:nvCxnSpPr>
        <p:spPr>
          <a:xfrm flipV="1">
            <a:off x="2960874"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C848385-216D-3DE3-5040-84D0CD1482DA}"/>
              </a:ext>
            </a:extLst>
          </p:cNvPr>
          <p:cNvSpPr>
            <a:spLocks noChangeAspect="1"/>
          </p:cNvSpPr>
          <p:nvPr/>
        </p:nvSpPr>
        <p:spPr>
          <a:xfrm>
            <a:off x="2690758" y="521557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3" name="Straight Connector 42">
            <a:extLst>
              <a:ext uri="{FF2B5EF4-FFF2-40B4-BE49-F238E27FC236}">
                <a16:creationId xmlns:a16="http://schemas.microsoft.com/office/drawing/2014/main" id="{DBFAEE59-5239-1626-AB5E-16BB0D9D0039}"/>
              </a:ext>
            </a:extLst>
          </p:cNvPr>
          <p:cNvCxnSpPr>
            <a:cxnSpLocks/>
            <a:stCxn id="19" idx="6"/>
            <a:endCxn id="38" idx="2"/>
          </p:cNvCxnSpPr>
          <p:nvPr/>
        </p:nvCxnSpPr>
        <p:spPr>
          <a:xfrm flipV="1">
            <a:off x="1783666" y="5364290"/>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B0454F-4DB4-B5B1-D526-256ECAB38903}"/>
              </a:ext>
            </a:extLst>
          </p:cNvPr>
          <p:cNvCxnSpPr>
            <a:cxnSpLocks/>
            <a:stCxn id="38" idx="1"/>
            <a:endCxn id="52" idx="5"/>
          </p:cNvCxnSpPr>
          <p:nvPr/>
        </p:nvCxnSpPr>
        <p:spPr>
          <a:xfrm flipH="1" flipV="1">
            <a:off x="2315612" y="4874542"/>
            <a:ext cx="418705" cy="38458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10FF9F9-E0CC-5538-6B59-7EE6098316B6}"/>
              </a:ext>
            </a:extLst>
          </p:cNvPr>
          <p:cNvSpPr>
            <a:spLocks noChangeAspect="1"/>
          </p:cNvSpPr>
          <p:nvPr/>
        </p:nvSpPr>
        <p:spPr>
          <a:xfrm>
            <a:off x="3813667" y="521606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Connector 46">
            <a:extLst>
              <a:ext uri="{FF2B5EF4-FFF2-40B4-BE49-F238E27FC236}">
                <a16:creationId xmlns:a16="http://schemas.microsoft.com/office/drawing/2014/main" id="{849481F3-06B5-EAF9-812A-C789168D20B7}"/>
              </a:ext>
            </a:extLst>
          </p:cNvPr>
          <p:cNvCxnSpPr>
            <a:cxnSpLocks/>
            <a:stCxn id="38" idx="6"/>
            <a:endCxn id="45" idx="2"/>
          </p:cNvCxnSpPr>
          <p:nvPr/>
        </p:nvCxnSpPr>
        <p:spPr>
          <a:xfrm>
            <a:off x="2988197" y="5364290"/>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9FAF5CE-3C9B-5C50-3479-4BDA773856CE}"/>
              </a:ext>
            </a:extLst>
          </p:cNvPr>
          <p:cNvCxnSpPr>
            <a:cxnSpLocks/>
            <a:stCxn id="45" idx="3"/>
            <a:endCxn id="27" idx="5"/>
          </p:cNvCxnSpPr>
          <p:nvPr/>
        </p:nvCxnSpPr>
        <p:spPr>
          <a:xfrm flipH="1">
            <a:off x="3580662" y="5469946"/>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Up Arrow Callout 56">
            <a:extLst>
              <a:ext uri="{FF2B5EF4-FFF2-40B4-BE49-F238E27FC236}">
                <a16:creationId xmlns:a16="http://schemas.microsoft.com/office/drawing/2014/main" id="{287A5968-70BB-9FFB-4028-34FAD9C371CF}"/>
              </a:ext>
            </a:extLst>
          </p:cNvPr>
          <p:cNvSpPr/>
          <p:nvPr/>
        </p:nvSpPr>
        <p:spPr>
          <a:xfrm>
            <a:off x="2960874" y="6250933"/>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66" name="Oval 65">
            <a:extLst>
              <a:ext uri="{FF2B5EF4-FFF2-40B4-BE49-F238E27FC236}">
                <a16:creationId xmlns:a16="http://schemas.microsoft.com/office/drawing/2014/main" id="{1F1A2B5C-8436-8B4E-2A87-A42022B4DC4C}"/>
              </a:ext>
            </a:extLst>
          </p:cNvPr>
          <p:cNvSpPr>
            <a:spLocks noChangeAspect="1"/>
          </p:cNvSpPr>
          <p:nvPr/>
        </p:nvSpPr>
        <p:spPr>
          <a:xfrm>
            <a:off x="9183996" y="4702987"/>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4" name="Straight Connector 73">
            <a:extLst>
              <a:ext uri="{FF2B5EF4-FFF2-40B4-BE49-F238E27FC236}">
                <a16:creationId xmlns:a16="http://schemas.microsoft.com/office/drawing/2014/main" id="{17AAC422-D9D1-77FE-4203-1F135E601994}"/>
              </a:ext>
            </a:extLst>
          </p:cNvPr>
          <p:cNvCxnSpPr>
            <a:cxnSpLocks/>
            <a:stCxn id="30" idx="5"/>
            <a:endCxn id="66" idx="3"/>
          </p:cNvCxnSpPr>
          <p:nvPr/>
        </p:nvCxnSpPr>
        <p:spPr>
          <a:xfrm flipV="1">
            <a:off x="8819106" y="4956868"/>
            <a:ext cx="408449" cy="422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Down Arrow Callout 74">
            <a:extLst>
              <a:ext uri="{FF2B5EF4-FFF2-40B4-BE49-F238E27FC236}">
                <a16:creationId xmlns:a16="http://schemas.microsoft.com/office/drawing/2014/main" id="{0548B33F-569A-E97D-D846-AF11369AB467}"/>
              </a:ext>
            </a:extLst>
          </p:cNvPr>
          <p:cNvSpPr/>
          <p:nvPr/>
        </p:nvSpPr>
        <p:spPr>
          <a:xfrm>
            <a:off x="9443540" y="425047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76" name="Oval 75">
            <a:extLst>
              <a:ext uri="{FF2B5EF4-FFF2-40B4-BE49-F238E27FC236}">
                <a16:creationId xmlns:a16="http://schemas.microsoft.com/office/drawing/2014/main" id="{32CF48E6-2F4D-6E5B-054E-CDD087417872}"/>
              </a:ext>
            </a:extLst>
          </p:cNvPr>
          <p:cNvSpPr>
            <a:spLocks noChangeAspect="1"/>
          </p:cNvSpPr>
          <p:nvPr/>
        </p:nvSpPr>
        <p:spPr>
          <a:xfrm>
            <a:off x="9841384" y="4701972"/>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9" name="Straight Connector 78">
            <a:extLst>
              <a:ext uri="{FF2B5EF4-FFF2-40B4-BE49-F238E27FC236}">
                <a16:creationId xmlns:a16="http://schemas.microsoft.com/office/drawing/2014/main" id="{BDAE0F00-5AAC-F17A-989C-B8DA749C97FD}"/>
              </a:ext>
            </a:extLst>
          </p:cNvPr>
          <p:cNvCxnSpPr>
            <a:cxnSpLocks/>
            <a:stCxn id="66" idx="6"/>
            <a:endCxn id="76" idx="2"/>
          </p:cNvCxnSpPr>
          <p:nvPr/>
        </p:nvCxnSpPr>
        <p:spPr>
          <a:xfrm flipV="1">
            <a:off x="9481435" y="4850692"/>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D71FB00-DB7D-FF5E-0255-06EA92E104C6}"/>
              </a:ext>
            </a:extLst>
          </p:cNvPr>
          <p:cNvSpPr>
            <a:spLocks noChangeAspect="1"/>
          </p:cNvSpPr>
          <p:nvPr/>
        </p:nvSpPr>
        <p:spPr>
          <a:xfrm>
            <a:off x="10453729" y="532215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2" name="Straight Connector 81">
            <a:extLst>
              <a:ext uri="{FF2B5EF4-FFF2-40B4-BE49-F238E27FC236}">
                <a16:creationId xmlns:a16="http://schemas.microsoft.com/office/drawing/2014/main" id="{CEE865F1-20EF-CC6F-594D-A976C123101C}"/>
              </a:ext>
            </a:extLst>
          </p:cNvPr>
          <p:cNvCxnSpPr>
            <a:cxnSpLocks/>
            <a:stCxn id="32" idx="6"/>
            <a:endCxn id="80" idx="2"/>
          </p:cNvCxnSpPr>
          <p:nvPr/>
        </p:nvCxnSpPr>
        <p:spPr>
          <a:xfrm flipV="1">
            <a:off x="9526479" y="5470877"/>
            <a:ext cx="927250" cy="1165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96687E3-5BAC-CB91-EDB7-BAB6C366A1B2}"/>
              </a:ext>
            </a:extLst>
          </p:cNvPr>
          <p:cNvCxnSpPr>
            <a:cxnSpLocks/>
            <a:stCxn id="80" idx="1"/>
            <a:endCxn id="76" idx="5"/>
          </p:cNvCxnSpPr>
          <p:nvPr/>
        </p:nvCxnSpPr>
        <p:spPr>
          <a:xfrm flipH="1" flipV="1">
            <a:off x="10095264" y="4955853"/>
            <a:ext cx="402024" cy="4098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3311BD9-34C4-A05D-C64B-0A96DFECA392}"/>
              </a:ext>
            </a:extLst>
          </p:cNvPr>
          <p:cNvSpPr>
            <a:spLocks noChangeAspect="1"/>
          </p:cNvSpPr>
          <p:nvPr/>
        </p:nvSpPr>
        <p:spPr>
          <a:xfrm>
            <a:off x="11576638" y="532265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5" name="Straight Connector 84">
            <a:extLst>
              <a:ext uri="{FF2B5EF4-FFF2-40B4-BE49-F238E27FC236}">
                <a16:creationId xmlns:a16="http://schemas.microsoft.com/office/drawing/2014/main" id="{D8BA4184-75B8-FA4E-6B4B-B891E0F5BE68}"/>
              </a:ext>
            </a:extLst>
          </p:cNvPr>
          <p:cNvCxnSpPr>
            <a:cxnSpLocks/>
            <a:stCxn id="80" idx="6"/>
            <a:endCxn id="84" idx="2"/>
          </p:cNvCxnSpPr>
          <p:nvPr/>
        </p:nvCxnSpPr>
        <p:spPr>
          <a:xfrm>
            <a:off x="10751168" y="5470877"/>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413B89-C6CA-CB99-39A9-787939716C88}"/>
              </a:ext>
            </a:extLst>
          </p:cNvPr>
          <p:cNvCxnSpPr>
            <a:cxnSpLocks/>
            <a:stCxn id="84" idx="3"/>
            <a:endCxn id="39" idx="5"/>
          </p:cNvCxnSpPr>
          <p:nvPr/>
        </p:nvCxnSpPr>
        <p:spPr>
          <a:xfrm flipH="1">
            <a:off x="11396373" y="5576533"/>
            <a:ext cx="223824" cy="388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cxnSp>
        <p:nvCxnSpPr>
          <p:cNvPr id="16" name="Straight Arrow Connector 15">
            <a:extLst>
              <a:ext uri="{FF2B5EF4-FFF2-40B4-BE49-F238E27FC236}">
                <a16:creationId xmlns:a16="http://schemas.microsoft.com/office/drawing/2014/main" id="{89852DF0-3E5A-928D-AA3A-BA44C66204CE}"/>
              </a:ext>
            </a:extLst>
          </p:cNvPr>
          <p:cNvCxnSpPr>
            <a:cxnSpLocks/>
          </p:cNvCxnSpPr>
          <p:nvPr/>
        </p:nvCxnSpPr>
        <p:spPr>
          <a:xfrm rot="10800000" flipV="1">
            <a:off x="3911396" y="36458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0" name="TextBox 59">
            <a:extLst>
              <a:ext uri="{FF2B5EF4-FFF2-40B4-BE49-F238E27FC236}">
                <a16:creationId xmlns:a16="http://schemas.microsoft.com/office/drawing/2014/main" id="{A8A09EA4-E7DE-C4C5-D875-95403CCCA33F}"/>
              </a:ext>
            </a:extLst>
          </p:cNvPr>
          <p:cNvSpPr txBox="1"/>
          <p:nvPr/>
        </p:nvSpPr>
        <p:spPr>
          <a:xfrm>
            <a:off x="4352883" y="3997310"/>
            <a:ext cx="912429" cy="369332"/>
          </a:xfrm>
          <a:prstGeom prst="rect">
            <a:avLst/>
          </a:prstGeom>
          <a:noFill/>
        </p:spPr>
        <p:txBody>
          <a:bodyPr wrap="none" rtlCol="0">
            <a:spAutoFit/>
          </a:bodyPr>
          <a:lstStyle/>
          <a:p>
            <a:r>
              <a:rPr lang="en-US" dirty="0"/>
              <a:t>“Clone”</a:t>
            </a:r>
          </a:p>
        </p:txBody>
      </p:sp>
      <p:cxnSp>
        <p:nvCxnSpPr>
          <p:cNvPr id="61" name="Straight Arrow Connector 60">
            <a:extLst>
              <a:ext uri="{FF2B5EF4-FFF2-40B4-BE49-F238E27FC236}">
                <a16:creationId xmlns:a16="http://schemas.microsoft.com/office/drawing/2014/main" id="{3EACFD4E-1A1F-009B-1DE3-CAB9D0BBFE8C}"/>
              </a:ext>
            </a:extLst>
          </p:cNvPr>
          <p:cNvCxnSpPr>
            <a:cxnSpLocks/>
          </p:cNvCxnSpPr>
          <p:nvPr/>
        </p:nvCxnSpPr>
        <p:spPr>
          <a:xfrm rot="10800000" flipH="1" flipV="1">
            <a:off x="7620037" y="356578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89" name="TextBox 88">
            <a:extLst>
              <a:ext uri="{FF2B5EF4-FFF2-40B4-BE49-F238E27FC236}">
                <a16:creationId xmlns:a16="http://schemas.microsoft.com/office/drawing/2014/main" id="{4FA72417-3D20-946D-D4E8-673E828E37B5}"/>
              </a:ext>
            </a:extLst>
          </p:cNvPr>
          <p:cNvSpPr txBox="1"/>
          <p:nvPr/>
        </p:nvSpPr>
        <p:spPr>
          <a:xfrm>
            <a:off x="6982548" y="3981637"/>
            <a:ext cx="912429" cy="369332"/>
          </a:xfrm>
          <a:prstGeom prst="rect">
            <a:avLst/>
          </a:prstGeom>
          <a:noFill/>
        </p:spPr>
        <p:txBody>
          <a:bodyPr wrap="none" rtlCol="0">
            <a:spAutoFit/>
          </a:bodyPr>
          <a:lstStyle/>
          <a:p>
            <a:r>
              <a:rPr lang="en-US" dirty="0"/>
              <a:t>“Clone”</a:t>
            </a:r>
          </a:p>
        </p:txBody>
      </p:sp>
      <p:sp>
        <p:nvSpPr>
          <p:cNvPr id="3" name="Down Arrow Callout 2">
            <a:extLst>
              <a:ext uri="{FF2B5EF4-FFF2-40B4-BE49-F238E27FC236}">
                <a16:creationId xmlns:a16="http://schemas.microsoft.com/office/drawing/2014/main" id="{1B0FF1CE-B83D-C361-13DF-11A5B50D2640}"/>
              </a:ext>
            </a:extLst>
          </p:cNvPr>
          <p:cNvSpPr/>
          <p:nvPr/>
        </p:nvSpPr>
        <p:spPr>
          <a:xfrm>
            <a:off x="4735197" y="197383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1" name="Down Arrow Callout 90">
            <a:extLst>
              <a:ext uri="{FF2B5EF4-FFF2-40B4-BE49-F238E27FC236}">
                <a16:creationId xmlns:a16="http://schemas.microsoft.com/office/drawing/2014/main" id="{19434899-5C13-065D-9057-77A8F70C5C46}"/>
              </a:ext>
            </a:extLst>
          </p:cNvPr>
          <p:cNvSpPr/>
          <p:nvPr/>
        </p:nvSpPr>
        <p:spPr>
          <a:xfrm>
            <a:off x="840273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2" name="Up Arrow Callout 91">
            <a:extLst>
              <a:ext uri="{FF2B5EF4-FFF2-40B4-BE49-F238E27FC236}">
                <a16:creationId xmlns:a16="http://schemas.microsoft.com/office/drawing/2014/main" id="{F5BA7AAC-EB4B-2443-8E7F-941D8180EC87}"/>
              </a:ext>
            </a:extLst>
          </p:cNvPr>
          <p:cNvSpPr/>
          <p:nvPr/>
        </p:nvSpPr>
        <p:spPr>
          <a:xfrm>
            <a:off x="5415177" y="2750395"/>
            <a:ext cx="626070" cy="396346"/>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main</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4" name="Down Arrow Callout 93">
            <a:extLst>
              <a:ext uri="{FF2B5EF4-FFF2-40B4-BE49-F238E27FC236}">
                <a16:creationId xmlns:a16="http://schemas.microsoft.com/office/drawing/2014/main" id="{6F5A4B9F-EE04-0A57-DED5-6A4B31EDB63B}"/>
              </a:ext>
            </a:extLst>
          </p:cNvPr>
          <p:cNvSpPr/>
          <p:nvPr/>
        </p:nvSpPr>
        <p:spPr>
          <a:xfrm>
            <a:off x="6617206" y="19687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5" name="Down Arrow Callout 94">
            <a:extLst>
              <a:ext uri="{FF2B5EF4-FFF2-40B4-BE49-F238E27FC236}">
                <a16:creationId xmlns:a16="http://schemas.microsoft.com/office/drawing/2014/main" id="{D3EE8D67-F82E-F36F-326F-FB86E980DFB2}"/>
              </a:ext>
            </a:extLst>
          </p:cNvPr>
          <p:cNvSpPr/>
          <p:nvPr/>
        </p:nvSpPr>
        <p:spPr>
          <a:xfrm>
            <a:off x="7741620" y="19744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6" name="Down Arrow Callout 95">
            <a:extLst>
              <a:ext uri="{FF2B5EF4-FFF2-40B4-BE49-F238E27FC236}">
                <a16:creationId xmlns:a16="http://schemas.microsoft.com/office/drawing/2014/main" id="{C33A8396-DE0A-9114-92B3-1516EDBE2119}"/>
              </a:ext>
            </a:extLst>
          </p:cNvPr>
          <p:cNvSpPr/>
          <p:nvPr/>
        </p:nvSpPr>
        <p:spPr>
          <a:xfrm>
            <a:off x="3648417" y="4792964"/>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7" name="Down Arrow Callout 96">
            <a:extLst>
              <a:ext uri="{FF2B5EF4-FFF2-40B4-BE49-F238E27FC236}">
                <a16:creationId xmlns:a16="http://schemas.microsoft.com/office/drawing/2014/main" id="{89686918-9895-95FC-8900-E769001F0727}"/>
              </a:ext>
            </a:extLst>
          </p:cNvPr>
          <p:cNvSpPr/>
          <p:nvPr/>
        </p:nvSpPr>
        <p:spPr>
          <a:xfrm>
            <a:off x="1141232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8" name="Oval Callout 97">
            <a:extLst>
              <a:ext uri="{FF2B5EF4-FFF2-40B4-BE49-F238E27FC236}">
                <a16:creationId xmlns:a16="http://schemas.microsoft.com/office/drawing/2014/main" id="{0A09D319-FC2E-9E8D-0459-9F2E4E6C560E}"/>
              </a:ext>
            </a:extLst>
          </p:cNvPr>
          <p:cNvSpPr/>
          <p:nvPr/>
        </p:nvSpPr>
        <p:spPr>
          <a:xfrm>
            <a:off x="6917061" y="1340108"/>
            <a:ext cx="1926875" cy="310110"/>
          </a:xfrm>
          <a:prstGeom prst="wedgeEllipse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“Pull request”</a:t>
            </a:r>
          </a:p>
        </p:txBody>
      </p:sp>
      <p:sp>
        <p:nvSpPr>
          <p:cNvPr id="99" name="Oval Callout 98">
            <a:extLst>
              <a:ext uri="{FF2B5EF4-FFF2-40B4-BE49-F238E27FC236}">
                <a16:creationId xmlns:a16="http://schemas.microsoft.com/office/drawing/2014/main" id="{649BF9EB-CAE7-3CBB-13EE-96056784DD8A}"/>
              </a:ext>
            </a:extLst>
          </p:cNvPr>
          <p:cNvSpPr/>
          <p:nvPr/>
        </p:nvSpPr>
        <p:spPr>
          <a:xfrm>
            <a:off x="7378062" y="2748705"/>
            <a:ext cx="1926875" cy="310110"/>
          </a:xfrm>
          <a:prstGeom prst="wedgeEllipse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“Pull request”</a:t>
            </a:r>
          </a:p>
        </p:txBody>
      </p:sp>
      <p:sp>
        <p:nvSpPr>
          <p:cNvPr id="13" name="Explosion 1 12">
            <a:extLst>
              <a:ext uri="{FF2B5EF4-FFF2-40B4-BE49-F238E27FC236}">
                <a16:creationId xmlns:a16="http://schemas.microsoft.com/office/drawing/2014/main" id="{81D70AFE-620F-7BB4-C542-C780282795A6}"/>
              </a:ext>
            </a:extLst>
          </p:cNvPr>
          <p:cNvSpPr/>
          <p:nvPr/>
        </p:nvSpPr>
        <p:spPr>
          <a:xfrm>
            <a:off x="6954362" y="1379321"/>
            <a:ext cx="1574807" cy="730626"/>
          </a:xfrm>
          <a:prstGeom prst="irregularSeal1">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Merge</a:t>
            </a:r>
          </a:p>
        </p:txBody>
      </p:sp>
      <p:sp>
        <p:nvSpPr>
          <p:cNvPr id="14" name="Explosion 1 13">
            <a:extLst>
              <a:ext uri="{FF2B5EF4-FFF2-40B4-BE49-F238E27FC236}">
                <a16:creationId xmlns:a16="http://schemas.microsoft.com/office/drawing/2014/main" id="{0D385E7D-415F-79B5-8908-D8FEAC38DF6A}"/>
              </a:ext>
            </a:extLst>
          </p:cNvPr>
          <p:cNvSpPr/>
          <p:nvPr/>
        </p:nvSpPr>
        <p:spPr>
          <a:xfrm>
            <a:off x="8112777" y="2712839"/>
            <a:ext cx="1574807" cy="730626"/>
          </a:xfrm>
          <a:prstGeom prst="irregularSeal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Merge</a:t>
            </a:r>
          </a:p>
        </p:txBody>
      </p:sp>
    </p:spTree>
    <p:extLst>
      <p:ext uri="{BB962C8B-B14F-4D97-AF65-F5344CB8AC3E}">
        <p14:creationId xmlns:p14="http://schemas.microsoft.com/office/powerpoint/2010/main" val="12246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2"/>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3"/>
                                        </p:tgtEl>
                                        <p:attrNameLst>
                                          <p:attrName>style.visibility</p:attrName>
                                        </p:attrNameLst>
                                      </p:cBhvr>
                                      <p:to>
                                        <p:strVal val="visible"/>
                                      </p:to>
                                    </p:set>
                                  </p:childTnLst>
                                </p:cTn>
                              </p:par>
                              <p:par>
                                <p:cTn id="153" presetID="1" presetClass="exit" presetSubtype="0" fill="hold" grpId="1" nodeType="withEffect">
                                  <p:stCondLst>
                                    <p:cond delay="0"/>
                                  </p:stCondLst>
                                  <p:childTnLst>
                                    <p:set>
                                      <p:cBhvr>
                                        <p:cTn id="154" dur="1" fill="hold">
                                          <p:stCondLst>
                                            <p:cond delay="0"/>
                                          </p:stCondLst>
                                        </p:cTn>
                                        <p:tgtEl>
                                          <p:spTgt spid="98"/>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8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4"/>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9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3"/>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9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
                                        </p:tgtEl>
                                        <p:attrNameLst>
                                          <p:attrName>style.visibility</p:attrName>
                                        </p:attrNameLst>
                                      </p:cBhvr>
                                      <p:to>
                                        <p:strVal val="visible"/>
                                      </p:to>
                                    </p:set>
                                  </p:childTnLst>
                                </p:cTn>
                              </p:par>
                              <p:par>
                                <p:cTn id="177" presetID="1" presetClass="exit" presetSubtype="0" fill="hold" grpId="3"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8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7"/>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9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5"/>
                                        </p:tgtEl>
                                        <p:attrNameLst>
                                          <p:attrName>style.visibility</p:attrName>
                                        </p:attrNameLst>
                                      </p:cBhvr>
                                      <p:to>
                                        <p:strVal val="visible"/>
                                      </p:to>
                                    </p:set>
                                  </p:childTnLst>
                                </p:cTn>
                              </p:par>
                              <p:par>
                                <p:cTn id="187" presetID="1" presetClass="exit" presetSubtype="0" fill="hold" grpId="1" nodeType="withEffect">
                                  <p:stCondLst>
                                    <p:cond delay="0"/>
                                  </p:stCondLst>
                                  <p:childTnLst>
                                    <p:set>
                                      <p:cBhvr>
                                        <p:cTn id="188" dur="1" fill="hold">
                                          <p:stCondLst>
                                            <p:cond delay="0"/>
                                          </p:stCondLst>
                                        </p:cTn>
                                        <p:tgtEl>
                                          <p:spTgt spid="9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8"/>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9"/>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43"/>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8"/>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4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45"/>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5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2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8"/>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2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57"/>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96"/>
                                        </p:tgtEl>
                                        <p:attrNameLst>
                                          <p:attrName>style.visibility</p:attrName>
                                        </p:attrNameLst>
                                      </p:cBhvr>
                                      <p:to>
                                        <p:strVal val="visible"/>
                                      </p:to>
                                    </p:set>
                                  </p:childTnLst>
                                </p:cTn>
                              </p:par>
                              <p:par>
                                <p:cTn id="233" presetID="1" presetClass="exit" presetSubtype="0" fill="hold" grpId="1" nodeType="withEffect">
                                  <p:stCondLst>
                                    <p:cond delay="0"/>
                                  </p:stCondLst>
                                  <p:childTnLst>
                                    <p:set>
                                      <p:cBhvr>
                                        <p:cTn id="234" dur="1" fill="hold">
                                          <p:stCondLst>
                                            <p:cond delay="0"/>
                                          </p:stCondLst>
                                        </p:cTn>
                                        <p:tgtEl>
                                          <p:spTgt spid="56"/>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nodeType="clickEffect">
                                  <p:stCondLst>
                                    <p:cond delay="0"/>
                                  </p:stCondLst>
                                  <p:childTnLst>
                                    <p:set>
                                      <p:cBhvr>
                                        <p:cTn id="238" dur="1" fill="hold">
                                          <p:stCondLst>
                                            <p:cond delay="0"/>
                                          </p:stCondLst>
                                        </p:cTn>
                                        <p:tgtEl>
                                          <p:spTgt spid="15"/>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8"/>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58"/>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6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74"/>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66"/>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7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76"/>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75"/>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83"/>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82"/>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80"/>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85"/>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84"/>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86"/>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97"/>
                                        </p:tgtEl>
                                        <p:attrNameLst>
                                          <p:attrName>style.visibility</p:attrName>
                                        </p:attrNameLst>
                                      </p:cBhvr>
                                      <p:to>
                                        <p:strVal val="visible"/>
                                      </p:to>
                                    </p:set>
                                  </p:childTnLst>
                                </p:cTn>
                              </p:par>
                              <p:par>
                                <p:cTn id="273" presetID="1" presetClass="entr" presetSubtype="0" fill="hold" grpId="1" nodeType="withEffect">
                                  <p:stCondLst>
                                    <p:cond delay="0"/>
                                  </p:stCondLst>
                                  <p:childTnLst>
                                    <p:set>
                                      <p:cBhvr>
                                        <p:cTn id="274" dur="1" fill="hold">
                                          <p:stCondLst>
                                            <p:cond delay="0"/>
                                          </p:stCondLst>
                                        </p:cTn>
                                        <p:tgtEl>
                                          <p:spTgt spid="97"/>
                                        </p:tgtEl>
                                        <p:attrNameLst>
                                          <p:attrName>style.visibility</p:attrName>
                                        </p:attrNameLst>
                                      </p:cBhvr>
                                      <p:to>
                                        <p:strVal val="visible"/>
                                      </p:to>
                                    </p:set>
                                  </p:childTnLst>
                                </p:cTn>
                              </p:par>
                              <p:par>
                                <p:cTn id="275" presetID="1" presetClass="exit" presetSubtype="0" fill="hold" grpId="1" nodeType="withEffect">
                                  <p:stCondLst>
                                    <p:cond delay="0"/>
                                  </p:stCondLst>
                                  <p:childTnLst>
                                    <p:set>
                                      <p:cBhvr>
                                        <p:cTn id="276" dur="1" fill="hold">
                                          <p:stCondLst>
                                            <p:cond delay="0"/>
                                          </p:stCondLst>
                                        </p:cTn>
                                        <p:tgtEl>
                                          <p:spTgt spid="93"/>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65"/>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58"/>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99"/>
                                        </p:tgtEl>
                                        <p:attrNameLst>
                                          <p:attrName>style.visibility</p:attrName>
                                        </p:attrNameLst>
                                      </p:cBhvr>
                                      <p:to>
                                        <p:strVal val="visible"/>
                                      </p:to>
                                    </p:set>
                                  </p:childTnLst>
                                </p:cTn>
                              </p:par>
                              <p:par>
                                <p:cTn id="287" presetID="1" presetClass="exit" presetSubtype="0" fill="hold" grpId="1" nodeType="withEffect">
                                  <p:stCondLst>
                                    <p:cond delay="0"/>
                                  </p:stCondLst>
                                  <p:childTnLst>
                                    <p:set>
                                      <p:cBhvr>
                                        <p:cTn id="288"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8" grpId="0"/>
      <p:bldP spid="18" grpId="1"/>
      <p:bldP spid="12" grpId="0"/>
      <p:bldP spid="12" grpId="1"/>
      <p:bldP spid="65" grpId="0"/>
      <p:bldP spid="65" grpId="1"/>
      <p:bldP spid="29" grpId="0" animBg="1"/>
      <p:bldP spid="41" grpId="0" animBg="1"/>
      <p:bldP spid="59" grpId="0" animBg="1"/>
      <p:bldP spid="63" grpId="0" animBg="1"/>
      <p:bldP spid="67" grpId="0" animBg="1"/>
      <p:bldP spid="69" grpId="0" animBg="1"/>
      <p:bldP spid="71" grpId="0" animBg="1"/>
      <p:bldP spid="73" grpId="0" animBg="1"/>
      <p:bldP spid="77" grpId="0" animBg="1"/>
      <p:bldP spid="87" grpId="0" animBg="1"/>
      <p:bldP spid="46" grpId="0" animBg="1"/>
      <p:bldP spid="48" grpId="0" animBg="1"/>
      <p:bldP spid="50" grpId="0" animBg="1"/>
      <p:bldP spid="52" grpId="0" animBg="1"/>
      <p:bldP spid="54" grpId="0" animBg="1"/>
      <p:bldP spid="19" grpId="0" animBg="1"/>
      <p:bldP spid="21" grpId="0" animBg="1"/>
      <p:bldP spid="23" grpId="0" animBg="1"/>
      <p:bldP spid="27" grpId="0" animBg="1"/>
      <p:bldP spid="38" grpId="0" animBg="1"/>
      <p:bldP spid="45" grpId="0" animBg="1"/>
      <p:bldP spid="57" grpId="0" animBg="1"/>
      <p:bldP spid="30" grpId="0" animBg="1"/>
      <p:bldP spid="32" grpId="0" animBg="1"/>
      <p:bldP spid="34" grpId="0" animBg="1"/>
      <p:bldP spid="36" grpId="0" animBg="1"/>
      <p:bldP spid="39" grpId="0" animBg="1"/>
      <p:bldP spid="5" grpId="0" animBg="1"/>
      <p:bldP spid="62" grpId="0" animBg="1"/>
      <p:bldP spid="66" grpId="0" animBg="1"/>
      <p:bldP spid="75" grpId="0" animBg="1"/>
      <p:bldP spid="76" grpId="0" animBg="1"/>
      <p:bldP spid="80" grpId="0" animBg="1"/>
      <p:bldP spid="84" grpId="0" animBg="1"/>
      <p:bldP spid="60" grpId="0"/>
      <p:bldP spid="60" grpId="1"/>
      <p:bldP spid="89" grpId="0"/>
      <p:bldP spid="89" grpId="1"/>
      <p:bldP spid="3" grpId="0" animBg="1"/>
      <p:bldP spid="56" grpId="0" animBg="1"/>
      <p:bldP spid="56" grpId="1" animBg="1"/>
      <p:bldP spid="91" grpId="0" animBg="1"/>
      <p:bldP spid="91" grpId="1" animBg="1"/>
      <p:bldP spid="92" grpId="0" animBg="1"/>
      <p:bldP spid="92" grpId="1" animBg="1"/>
      <p:bldP spid="93" grpId="0" animBg="1"/>
      <p:bldP spid="93" grpId="1" animBg="1"/>
      <p:bldP spid="94" grpId="0" animBg="1"/>
      <p:bldP spid="94" grpId="1" animBg="1"/>
      <p:bldP spid="95" grpId="0" animBg="1"/>
      <p:bldP spid="96" grpId="0" animBg="1"/>
      <p:bldP spid="97" grpId="0" animBg="1"/>
      <p:bldP spid="97" grpId="1" animBg="1"/>
      <p:bldP spid="98" grpId="0" animBg="1"/>
      <p:bldP spid="98" grpId="1" animBg="1"/>
      <p:bldP spid="99" grpId="0" animBg="1"/>
      <p:bldP spid="99" grpId="1" animBg="1"/>
      <p:bldP spid="99" grpId="2" animBg="1"/>
      <p:bldP spid="99" grpId="3" animBg="1"/>
      <p:bldP spid="13" grpId="0" animBg="1"/>
      <p:bldP spid="13" grpId="1" animBg="1"/>
      <p:bldP spid="14" grpId="0" animBg="1"/>
      <p:bldP spid="1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150380"/>
            <a:ext cx="10515600"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a:effectLst/>
                <a:latin typeface="Calibri" panose="020F0502020204030204" pitchFamily="34" charset="0"/>
                <a:ea typeface="Calibri" panose="020F0502020204030204" pitchFamily="34" charset="0"/>
                <a:cs typeface="Times New Roman" panose="02020603050405020304" pitchFamily="18" charset="0"/>
              </a:rPr>
              <a:t>the </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a:t>Section 2.3.1 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a:latin typeface="Calibri Light"/>
                <a:ea typeface="Calibri"/>
                <a:cs typeface="Calibri"/>
              </a:rPr>
              <a:t>2.4 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47928" y="60325"/>
            <a:ext cx="10515600" cy="1325563"/>
          </a:xfrm>
        </p:spPr>
        <p:txBody>
          <a:bodyPr>
            <a:normAutofit/>
          </a:bodyPr>
          <a:lstStyle/>
          <a:p>
            <a:r>
              <a:rPr lang="en-GB" sz="3600">
                <a:latin typeface="Calibri Light"/>
                <a:ea typeface="Calibri"/>
                <a:cs typeface="Calibri"/>
              </a:rPr>
              <a:t>2.5 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638366" y="3671888"/>
            <a:ext cx="2486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The project directory in your file system containing your saved files.</a:t>
            </a:r>
          </a:p>
        </p:txBody>
      </p:sp>
      <p:sp>
        <p:nvSpPr>
          <p:cNvPr id="9" name="TextBox 8">
            <a:extLst>
              <a:ext uri="{FF2B5EF4-FFF2-40B4-BE49-F238E27FC236}">
                <a16:creationId xmlns:a16="http://schemas.microsoft.com/office/drawing/2014/main" id="{2E5E3E74-D53C-872B-2885-8BD114EBE147}"/>
              </a:ext>
            </a:extLst>
          </p:cNvPr>
          <p:cNvSpPr txBox="1"/>
          <p:nvPr/>
        </p:nvSpPr>
        <p:spPr>
          <a:xfrm>
            <a:off x="9201034" y="3671888"/>
            <a:ext cx="20865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Stored commits - snapshots of the project.</a:t>
            </a:r>
          </a:p>
          <a:p>
            <a:pPr algn="ctr"/>
            <a:endParaRPr lang="en-GB" dirty="0">
              <a:cs typeface="Calibri"/>
            </a:endParaRPr>
          </a:p>
          <a:p>
            <a:pPr algn="ctr"/>
            <a:r>
              <a:rPr lang="en-GB" dirty="0">
                <a:cs typeface="Calibri"/>
              </a:rPr>
              <a:t>Saved in the .git directory.</a:t>
            </a:r>
          </a:p>
          <a:p>
            <a:pPr algn="ctr"/>
            <a:endParaRPr lang="en-GB" dirty="0">
              <a:cs typeface="Calibri"/>
            </a:endParaRPr>
          </a:p>
        </p:txBody>
      </p:sp>
      <p:sp>
        <p:nvSpPr>
          <p:cNvPr id="10" name="TextBox 9">
            <a:extLst>
              <a:ext uri="{FF2B5EF4-FFF2-40B4-BE49-F238E27FC236}">
                <a16:creationId xmlns:a16="http://schemas.microsoft.com/office/drawing/2014/main" id="{2D7392B3-BD28-B564-D379-341044297BE9}"/>
              </a:ext>
            </a:extLst>
          </p:cNvPr>
          <p:cNvSpPr txBox="1"/>
          <p:nvPr/>
        </p:nvSpPr>
        <p:spPr>
          <a:xfrm>
            <a:off x="4953191" y="3671888"/>
            <a:ext cx="23526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Modified files marked to be added to the next commit.</a:t>
            </a:r>
          </a:p>
          <a:p>
            <a:pPr algn="ctr"/>
            <a:endParaRPr lang="en-GB" dirty="0">
              <a:cs typeface="Calibri"/>
            </a:endParaRPr>
          </a:p>
          <a:p>
            <a:pPr algn="ctr"/>
            <a:r>
              <a:rPr lang="en-GB" dirty="0">
                <a:cs typeface="Calibri"/>
              </a:rPr>
              <a:t>Can be all modified files or a selection.</a:t>
            </a:r>
          </a:p>
          <a:p>
            <a:pPr algn="ctr"/>
            <a:endParaRPr lang="en-GB" dirty="0">
              <a:cs typeface="Calibri"/>
            </a:endParaRPr>
          </a:p>
          <a:p>
            <a:pPr algn="ctr"/>
            <a:r>
              <a:rPr lang="en-GB" dirty="0">
                <a:cs typeface="Calibri"/>
              </a:rPr>
              <a:t>Files can be </a:t>
            </a:r>
            <a:r>
              <a:rPr lang="en-GB" dirty="0" err="1">
                <a:cs typeface="Calibri"/>
              </a:rPr>
              <a:t>unstaged</a:t>
            </a:r>
            <a:r>
              <a:rPr lang="en-GB" dirty="0">
                <a:cs typeface="Calibri"/>
              </a:rPr>
              <a:t>.</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Tree>
    <p:extLst>
      <p:ext uri="{BB962C8B-B14F-4D97-AF65-F5344CB8AC3E}">
        <p14:creationId xmlns:p14="http://schemas.microsoft.com/office/powerpoint/2010/main" val="270940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80D6AD7B-74FA-5CC1-03BF-EDA99CE8A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502" y="3695251"/>
            <a:ext cx="2233652" cy="1814511"/>
          </a:xfrm>
          <a:prstGeom prst="rect">
            <a:avLst/>
          </a:prstGeom>
          <a:ln>
            <a:solidFill>
              <a:schemeClr val="tx1"/>
            </a:solidFill>
          </a:ln>
        </p:spPr>
      </p:pic>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pic>
        <p:nvPicPr>
          <p:cNvPr id="28" name="Picture 27" descr="A screenshot of a computer&#10;&#10;Description automatically generated">
            <a:extLst>
              <a:ext uri="{FF2B5EF4-FFF2-40B4-BE49-F238E27FC236}">
                <a16:creationId xmlns:a16="http://schemas.microsoft.com/office/drawing/2014/main" id="{0750522D-A393-2F6E-51F2-0C915E3E9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37" y="3695251"/>
            <a:ext cx="2574365" cy="2309711"/>
          </a:xfrm>
          <a:prstGeom prst="rect">
            <a:avLst/>
          </a:prstGeom>
          <a:ln>
            <a:solidFill>
              <a:schemeClr val="tx1"/>
            </a:solidFill>
          </a:ln>
        </p:spPr>
      </p:pic>
      <p:pic>
        <p:nvPicPr>
          <p:cNvPr id="32" name="Picture 31" descr="A screenshot of a computer&#10;&#10;Description automatically generated">
            <a:extLst>
              <a:ext uri="{FF2B5EF4-FFF2-40B4-BE49-F238E27FC236}">
                <a16:creationId xmlns:a16="http://schemas.microsoft.com/office/drawing/2014/main" id="{4358908C-332D-59BD-0C8E-60C1F4F48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599" y="3697088"/>
            <a:ext cx="3378391" cy="1153018"/>
          </a:xfrm>
          <a:prstGeom prst="rect">
            <a:avLst/>
          </a:prstGeom>
          <a:ln>
            <a:solidFill>
              <a:schemeClr val="tx1"/>
            </a:solidFill>
          </a:ln>
        </p:spPr>
      </p:pic>
      <p:sp>
        <p:nvSpPr>
          <p:cNvPr id="33" name="Rectangle 32">
            <a:extLst>
              <a:ext uri="{FF2B5EF4-FFF2-40B4-BE49-F238E27FC236}">
                <a16:creationId xmlns:a16="http://schemas.microsoft.com/office/drawing/2014/main" id="{FE0E5ACD-A2CB-7CA7-485C-85B07DA61011}"/>
              </a:ext>
            </a:extLst>
          </p:cNvPr>
          <p:cNvSpPr/>
          <p:nvPr/>
        </p:nvSpPr>
        <p:spPr>
          <a:xfrm>
            <a:off x="6096000" y="3806651"/>
            <a:ext cx="210325" cy="210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A4BCC59-2761-53B9-42FB-A5BD600E2AEC}"/>
              </a:ext>
            </a:extLst>
          </p:cNvPr>
          <p:cNvSpPr/>
          <p:nvPr/>
        </p:nvSpPr>
        <p:spPr>
          <a:xfrm>
            <a:off x="6339853" y="3844752"/>
            <a:ext cx="1916380" cy="1341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screenshot of a computer&#10;&#10;Description automatically generated">
            <a:extLst>
              <a:ext uri="{FF2B5EF4-FFF2-40B4-BE49-F238E27FC236}">
                <a16:creationId xmlns:a16="http://schemas.microsoft.com/office/drawing/2014/main" id="{5E353808-44F8-F67E-7E98-8594758B79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8775" y="1844180"/>
            <a:ext cx="966681" cy="604176"/>
          </a:xfrm>
          <a:prstGeom prst="rect">
            <a:avLst/>
          </a:prstGeom>
          <a:ln>
            <a:solidFill>
              <a:schemeClr val="tx1"/>
            </a:solidFill>
          </a:ln>
        </p:spPr>
      </p:pic>
      <p:pic>
        <p:nvPicPr>
          <p:cNvPr id="24" name="Picture 23">
            <a:extLst>
              <a:ext uri="{FF2B5EF4-FFF2-40B4-BE49-F238E27FC236}">
                <a16:creationId xmlns:a16="http://schemas.microsoft.com/office/drawing/2014/main" id="{F2662457-E30C-83DF-082D-0D7302672D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8526" y="1938473"/>
            <a:ext cx="1142655" cy="452301"/>
          </a:xfrm>
          <a:prstGeom prst="rect">
            <a:avLst/>
          </a:prstGeom>
          <a:ln>
            <a:solidFill>
              <a:schemeClr val="tx1"/>
            </a:solidFill>
          </a:ln>
        </p:spPr>
      </p:pic>
    </p:spTree>
    <p:extLst>
      <p:ext uri="{BB962C8B-B14F-4D97-AF65-F5344CB8AC3E}">
        <p14:creationId xmlns:p14="http://schemas.microsoft.com/office/powerpoint/2010/main" val="16932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
        <p:nvSpPr>
          <p:cNvPr id="6" name="Rectangle 5">
            <a:extLst>
              <a:ext uri="{FF2B5EF4-FFF2-40B4-BE49-F238E27FC236}">
                <a16:creationId xmlns:a16="http://schemas.microsoft.com/office/drawing/2014/main" id="{D8106F0A-0DB6-7510-67E3-22F1F01B145B}"/>
              </a:ext>
            </a:extLst>
          </p:cNvPr>
          <p:cNvSpPr/>
          <p:nvPr/>
        </p:nvSpPr>
        <p:spPr>
          <a:xfrm>
            <a:off x="3432116" y="342900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add</a:t>
            </a:r>
          </a:p>
        </p:txBody>
      </p:sp>
      <p:sp>
        <p:nvSpPr>
          <p:cNvPr id="12" name="Rectangle 11">
            <a:extLst>
              <a:ext uri="{FF2B5EF4-FFF2-40B4-BE49-F238E27FC236}">
                <a16:creationId xmlns:a16="http://schemas.microsoft.com/office/drawing/2014/main" id="{1E7B08F9-BB3F-A7A9-4094-D4AEF4EEDFB2}"/>
              </a:ext>
            </a:extLst>
          </p:cNvPr>
          <p:cNvSpPr/>
          <p:nvPr/>
        </p:nvSpPr>
        <p:spPr>
          <a:xfrm>
            <a:off x="7431723" y="3431302"/>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commit</a:t>
            </a:r>
          </a:p>
        </p:txBody>
      </p:sp>
      <p:sp>
        <p:nvSpPr>
          <p:cNvPr id="15" name="Rectangle 14">
            <a:extLst>
              <a:ext uri="{FF2B5EF4-FFF2-40B4-BE49-F238E27FC236}">
                <a16:creationId xmlns:a16="http://schemas.microsoft.com/office/drawing/2014/main" id="{34FF16CE-A1D1-358F-8901-26F6DF13FDCC}"/>
              </a:ext>
            </a:extLst>
          </p:cNvPr>
          <p:cNvSpPr/>
          <p:nvPr/>
        </p:nvSpPr>
        <p:spPr>
          <a:xfrm>
            <a:off x="5342854"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
        <p:nvSpPr>
          <p:cNvPr id="16" name="Rectangle 15">
            <a:extLst>
              <a:ext uri="{FF2B5EF4-FFF2-40B4-BE49-F238E27FC236}">
                <a16:creationId xmlns:a16="http://schemas.microsoft.com/office/drawing/2014/main" id="{58374472-1487-A9EF-9BCD-D64A478C0EB5}"/>
              </a:ext>
            </a:extLst>
          </p:cNvPr>
          <p:cNvSpPr/>
          <p:nvPr/>
        </p:nvSpPr>
        <p:spPr>
          <a:xfrm>
            <a:off x="9704329" y="174438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log</a:t>
            </a:r>
          </a:p>
        </p:txBody>
      </p:sp>
      <p:sp>
        <p:nvSpPr>
          <p:cNvPr id="8" name="Rectangle 7">
            <a:extLst>
              <a:ext uri="{FF2B5EF4-FFF2-40B4-BE49-F238E27FC236}">
                <a16:creationId xmlns:a16="http://schemas.microsoft.com/office/drawing/2014/main" id="{237043E5-F4B5-EA9F-B55A-6B698A36946F}"/>
              </a:ext>
            </a:extLst>
          </p:cNvPr>
          <p:cNvSpPr/>
          <p:nvPr/>
        </p:nvSpPr>
        <p:spPr>
          <a:xfrm>
            <a:off x="1161379"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Tree>
    <p:extLst>
      <p:ext uri="{BB962C8B-B14F-4D97-AF65-F5344CB8AC3E}">
        <p14:creationId xmlns:p14="http://schemas.microsoft.com/office/powerpoint/2010/main" val="187138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94E2B-987A-1B3E-1277-8BF9C389A550}"/>
              </a:ext>
            </a:extLst>
          </p:cNvPr>
          <p:cNvSpPr txBox="1"/>
          <p:nvPr/>
        </p:nvSpPr>
        <p:spPr>
          <a:xfrm>
            <a:off x="814387" y="433387"/>
            <a:ext cx="73914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600">
                <a:cs typeface="Calibri"/>
              </a:rPr>
              <a:t>Glossary of Section 2</a:t>
            </a:r>
            <a:endParaRPr lang="en-GB" sz="6600">
              <a:ea typeface="Calibri"/>
              <a:cs typeface="Calibri"/>
            </a:endParaRPr>
          </a:p>
        </p:txBody>
      </p:sp>
      <p:sp>
        <p:nvSpPr>
          <p:cNvPr id="3" name="TextBox 2">
            <a:extLst>
              <a:ext uri="{FF2B5EF4-FFF2-40B4-BE49-F238E27FC236}">
                <a16:creationId xmlns:a16="http://schemas.microsoft.com/office/drawing/2014/main" id="{319E56C9-C99B-82BB-D88E-BB92C0ADA424}"/>
              </a:ext>
            </a:extLst>
          </p:cNvPr>
          <p:cNvSpPr txBox="1"/>
          <p:nvPr/>
        </p:nvSpPr>
        <p:spPr>
          <a:xfrm>
            <a:off x="304800" y="1757362"/>
            <a:ext cx="1184433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Git: A file snapshot system, localised on your computer</a:t>
            </a:r>
            <a:endParaRPr lang="en-GB" sz="3200">
              <a:ea typeface="Calibri"/>
              <a:cs typeface="Calibri"/>
            </a:endParaRPr>
          </a:p>
          <a:p>
            <a:r>
              <a:rPr lang="en-GB" sz="3200">
                <a:cs typeface="Calibri"/>
              </a:rPr>
              <a:t>GitHub: Where the snapshot can be saved on the internet (for sharing)</a:t>
            </a:r>
            <a:endParaRPr lang="en-GB" sz="3200">
              <a:ea typeface="Calibri"/>
              <a:cs typeface="Calibri"/>
            </a:endParaRPr>
          </a:p>
          <a:p>
            <a:r>
              <a:rPr lang="en-GB" sz="3200">
                <a:cs typeface="Calibri"/>
              </a:rPr>
              <a:t>Repo: The location of your files on GitHub</a:t>
            </a:r>
            <a:endParaRPr lang="en-GB" sz="3200">
              <a:ea typeface="Calibri"/>
              <a:cs typeface="Calibri"/>
            </a:endParaRPr>
          </a:p>
          <a:p>
            <a:r>
              <a:rPr lang="en-GB" sz="3200">
                <a:cs typeface="Calibri"/>
              </a:rPr>
              <a:t>Staged: When a file is ready to be included in the next snapshot </a:t>
            </a:r>
            <a:endParaRPr lang="en-GB" sz="3200">
              <a:ea typeface="Calibri"/>
              <a:cs typeface="Calibri"/>
            </a:endParaRPr>
          </a:p>
          <a:p>
            <a:r>
              <a:rPr lang="en-GB" sz="3200">
                <a:cs typeface="Calibri"/>
              </a:rPr>
              <a:t>Commit: Snapshot of the project included in .git file</a:t>
            </a:r>
            <a:endParaRPr lang="en-GB" sz="3200">
              <a:ea typeface="Calibri"/>
              <a:cs typeface="Calibri"/>
            </a:endParaRPr>
          </a:p>
          <a:p>
            <a:r>
              <a:rPr lang="en-GB" sz="3200">
                <a:cs typeface="Calibri"/>
              </a:rPr>
              <a:t>Branch: A stream of commits, used to compartmentalise edits </a:t>
            </a:r>
            <a:endParaRPr lang="en-GB"/>
          </a:p>
          <a:p>
            <a:r>
              <a:rPr lang="en-GB" sz="3200">
                <a:cs typeface="Calibri"/>
              </a:rPr>
              <a:t>Push: Send the snapshot to GitHub for others to use</a:t>
            </a:r>
            <a:endParaRPr lang="en-GB" sz="3200">
              <a:ea typeface="Calibri"/>
              <a:cs typeface="Calibri"/>
            </a:endParaRPr>
          </a:p>
          <a:p>
            <a:r>
              <a:rPr lang="en-GB" sz="3200">
                <a:cs typeface="Calibri"/>
              </a:rPr>
              <a:t>Pull: Receive snapshot changes from a branch</a:t>
            </a:r>
            <a:endParaRPr lang="en-GB" sz="3200">
              <a:ea typeface="Calibri"/>
              <a:cs typeface="Calibri"/>
            </a:endParaRPr>
          </a:p>
          <a:p>
            <a:endParaRPr lang="en-GB" sz="3200">
              <a:ea typeface="Calibri"/>
              <a:cs typeface="Calibri"/>
            </a:endParaRPr>
          </a:p>
        </p:txBody>
      </p:sp>
    </p:spTree>
    <p:extLst>
      <p:ext uri="{BB962C8B-B14F-4D97-AF65-F5344CB8AC3E}">
        <p14:creationId xmlns:p14="http://schemas.microsoft.com/office/powerpoint/2010/main" val="53989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Diagrams of Git</a:t>
            </a:r>
          </a:p>
        </p:txBody>
      </p:sp>
      <p:sp>
        <p:nvSpPr>
          <p:cNvPr id="3" name="Rectangle 2">
            <a:extLst>
              <a:ext uri="{FF2B5EF4-FFF2-40B4-BE49-F238E27FC236}">
                <a16:creationId xmlns:a16="http://schemas.microsoft.com/office/drawing/2014/main" id="{C5AEAF61-7B77-517A-ED8F-E0468674E762}"/>
              </a:ext>
            </a:extLst>
          </p:cNvPr>
          <p:cNvSpPr/>
          <p:nvPr/>
        </p:nvSpPr>
        <p:spPr>
          <a:xfrm>
            <a:off x="1028700" y="2838449"/>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Working directory / </a:t>
            </a:r>
          </a:p>
          <a:p>
            <a:pPr algn="ctr"/>
            <a:r>
              <a:rPr lang="en-GB">
                <a:cs typeface="Calibri"/>
              </a:rPr>
              <a:t>Working tree</a:t>
            </a:r>
          </a:p>
        </p:txBody>
      </p:sp>
      <p:sp>
        <p:nvSpPr>
          <p:cNvPr id="4" name="Rectangle 3">
            <a:extLst>
              <a:ext uri="{FF2B5EF4-FFF2-40B4-BE49-F238E27FC236}">
                <a16:creationId xmlns:a16="http://schemas.microsoft.com/office/drawing/2014/main" id="{6FDA7C83-0EA5-0BBA-335E-7ED6CBC461C2}"/>
              </a:ext>
            </a:extLst>
          </p:cNvPr>
          <p:cNvSpPr/>
          <p:nvPr/>
        </p:nvSpPr>
        <p:spPr>
          <a:xfrm>
            <a:off x="5210175" y="2838449"/>
            <a:ext cx="1943100" cy="94297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391650" y="2838449"/>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.git directory (Repository)</a:t>
            </a:r>
            <a:endParaRPr lang="en-GB"/>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591425" y="3343275"/>
            <a:ext cx="13525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757237" y="4024312"/>
            <a:ext cx="24860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Working on edits to your files and code, such as in R-Studio</a:t>
            </a:r>
            <a:endParaRPr lang="en-US"/>
          </a:p>
          <a:p>
            <a:endParaRPr lang="en-GB">
              <a:cs typeface="Calibri"/>
            </a:endParaRPr>
          </a:p>
          <a:p>
            <a:r>
              <a:rPr lang="en-GB">
                <a:cs typeface="Calibri"/>
              </a:rPr>
              <a:t>Saved and unsaved files ready to be added to the Staging area.</a:t>
            </a:r>
          </a:p>
        </p:txBody>
      </p:sp>
      <p:sp>
        <p:nvSpPr>
          <p:cNvPr id="9" name="TextBox 8">
            <a:extLst>
              <a:ext uri="{FF2B5EF4-FFF2-40B4-BE49-F238E27FC236}">
                <a16:creationId xmlns:a16="http://schemas.microsoft.com/office/drawing/2014/main" id="{2E5E3E74-D53C-872B-2885-8BD114EBE147}"/>
              </a:ext>
            </a:extLst>
          </p:cNvPr>
          <p:cNvSpPr txBox="1"/>
          <p:nvPr/>
        </p:nvSpPr>
        <p:spPr>
          <a:xfrm>
            <a:off x="9343410" y="4024312"/>
            <a:ext cx="20865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The version control.</a:t>
            </a:r>
          </a:p>
          <a:p>
            <a:pPr algn="ctr"/>
            <a:endParaRPr lang="en-GB">
              <a:cs typeface="Calibri"/>
            </a:endParaRPr>
          </a:p>
          <a:p>
            <a:r>
              <a:rPr lang="en-GB">
                <a:cs typeface="Calibri"/>
              </a:rPr>
              <a:t>We can look back and see previous versions of commits.</a:t>
            </a:r>
          </a:p>
          <a:p>
            <a:endParaRPr lang="en-GB">
              <a:cs typeface="Calibri"/>
            </a:endParaRPr>
          </a:p>
          <a:p>
            <a:r>
              <a:rPr lang="en-GB">
                <a:cs typeface="Calibri"/>
              </a:rPr>
              <a:t>Where we pull the initial project from</a:t>
            </a:r>
          </a:p>
        </p:txBody>
      </p:sp>
      <p:sp>
        <p:nvSpPr>
          <p:cNvPr id="10" name="TextBox 9">
            <a:extLst>
              <a:ext uri="{FF2B5EF4-FFF2-40B4-BE49-F238E27FC236}">
                <a16:creationId xmlns:a16="http://schemas.microsoft.com/office/drawing/2014/main" id="{2D7392B3-BD28-B564-D379-341044297BE9}"/>
              </a:ext>
            </a:extLst>
          </p:cNvPr>
          <p:cNvSpPr txBox="1"/>
          <p:nvPr/>
        </p:nvSpPr>
        <p:spPr>
          <a:xfrm>
            <a:off x="5072062" y="4024312"/>
            <a:ext cx="23526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Files marked to be added to the next snapshot of the project.</a:t>
            </a:r>
          </a:p>
          <a:p>
            <a:pPr algn="ctr"/>
            <a:endParaRPr lang="en-GB">
              <a:cs typeface="Calibri"/>
            </a:endParaRPr>
          </a:p>
          <a:p>
            <a:pPr algn="ctr"/>
            <a:r>
              <a:rPr lang="en-GB">
                <a:cs typeface="Calibri"/>
              </a:rPr>
              <a:t>Can be only selected files or all files.</a:t>
            </a:r>
          </a:p>
          <a:p>
            <a:pPr algn="ctr"/>
            <a:endParaRPr lang="en-GB">
              <a:cs typeface="Calibri"/>
            </a:endParaRPr>
          </a:p>
          <a:p>
            <a:pPr algn="ctr"/>
            <a:r>
              <a:rPr lang="en-GB">
                <a:cs typeface="Calibri"/>
              </a:rPr>
              <a:t>Files can be </a:t>
            </a:r>
            <a:r>
              <a:rPr lang="en-GB" err="1">
                <a:cs typeface="Calibri"/>
              </a:rPr>
              <a:t>unstaged</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514725" y="3486149"/>
            <a:ext cx="1247775" cy="952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E4A9AD-03C4-3B94-D8D6-16965590C3AC}"/>
              </a:ext>
            </a:extLst>
          </p:cNvPr>
          <p:cNvCxnSpPr>
            <a:cxnSpLocks/>
          </p:cNvCxnSpPr>
          <p:nvPr/>
        </p:nvCxnSpPr>
        <p:spPr>
          <a:xfrm flipH="1" flipV="1">
            <a:off x="3476625" y="3047999"/>
            <a:ext cx="12763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FE778809-AFF8-37A1-4902-EBEB27FFDF85}"/>
              </a:ext>
            </a:extLst>
          </p:cNvPr>
          <p:cNvSpPr/>
          <p:nvPr/>
        </p:nvSpPr>
        <p:spPr>
          <a:xfrm>
            <a:off x="1990725" y="1857374"/>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9E5B3B68-D139-CF3D-FC7D-96F6473C5835}"/>
              </a:ext>
            </a:extLst>
          </p:cNvPr>
          <p:cNvSpPr/>
          <p:nvPr/>
        </p:nvSpPr>
        <p:spPr>
          <a:xfrm flipH="1">
            <a:off x="1999229" y="1859415"/>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01CCE84A-B894-CF47-0BD1-B462919BFD12}"/>
              </a:ext>
            </a:extLst>
          </p:cNvPr>
          <p:cNvSpPr/>
          <p:nvPr/>
        </p:nvSpPr>
        <p:spPr>
          <a:xfrm flipV="1">
            <a:off x="1898876" y="2620539"/>
            <a:ext cx="225777" cy="169333"/>
          </a:xfrm>
          <a:prstGeom prst="triangle">
            <a:avLst/>
          </a:prstGeom>
          <a:solidFill>
            <a:srgbClr val="A243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613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480F0727-BDE3-AE3B-A76D-FA02F22C396F}"/>
              </a:ext>
            </a:extLst>
          </p:cNvPr>
          <p:cNvSpPr txBox="1">
            <a:spLocks noChangeArrowheads="1"/>
          </p:cNvSpPr>
          <p:nvPr/>
        </p:nvSpPr>
        <p:spPr bwMode="auto">
          <a:xfrm>
            <a:off x="2551284" y="156574"/>
            <a:ext cx="7183152"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GB" altLang="en-US" sz="4000">
                <a:solidFill>
                  <a:srgbClr val="F1AA37"/>
                </a:solidFill>
                <a:latin typeface="Calibri"/>
                <a:cs typeface="Calibri"/>
              </a:rPr>
              <a:t>Create/clone a repository "repo"</a:t>
            </a:r>
            <a:endParaRPr lang="en-GB" altLang="en-US" sz="4000" b="0" i="0" u="none" strike="noStrike" cap="none" normalizeH="0" baseline="0">
              <a:ln>
                <a:noFill/>
              </a:ln>
              <a:solidFill>
                <a:srgbClr val="F1AA37"/>
              </a:solidFill>
              <a:effectLst/>
              <a:latin typeface="Calibri"/>
              <a:cs typeface="Calibri"/>
            </a:endParaRPr>
          </a:p>
        </p:txBody>
      </p:sp>
      <p:sp>
        <p:nvSpPr>
          <p:cNvPr id="3" name="Rectangle 2">
            <a:extLst>
              <a:ext uri="{FF2B5EF4-FFF2-40B4-BE49-F238E27FC236}">
                <a16:creationId xmlns:a16="http://schemas.microsoft.com/office/drawing/2014/main" id="{CFB9DE2E-C3ED-6CD9-185C-19D91465B51F}"/>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9FC788A1-9525-6A9B-E492-801845525602}"/>
              </a:ext>
            </a:extLst>
          </p:cNvPr>
          <p:cNvSpPr>
            <a:spLocks noChangeArrowheads="1"/>
          </p:cNvSpPr>
          <p:nvPr/>
        </p:nvSpPr>
        <p:spPr bwMode="auto">
          <a:xfrm>
            <a:off x="5180347" y="1626290"/>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 name="Text Box 4">
            <a:extLst>
              <a:ext uri="{FF2B5EF4-FFF2-40B4-BE49-F238E27FC236}">
                <a16:creationId xmlns:a16="http://schemas.microsoft.com/office/drawing/2014/main" id="{97BF4C1D-200A-3145-DBA2-875E29874961}"/>
              </a:ext>
            </a:extLst>
          </p:cNvPr>
          <p:cNvSpPr txBox="1">
            <a:spLocks noChangeArrowheads="1"/>
          </p:cNvSpPr>
          <p:nvPr/>
        </p:nvSpPr>
        <p:spPr bwMode="auto">
          <a:xfrm>
            <a:off x="502492" y="4387800"/>
            <a:ext cx="11359505" cy="236972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en-US" altLang="en-US" sz="2000" dirty="0">
              <a:solidFill>
                <a:srgbClr val="000000"/>
              </a:solidFill>
              <a:latin typeface="Arial" panose="020B0604020202020204" pitchFamily="34" charset="0"/>
              <a:cs typeface="Arial" panose="020B0604020202020204" pitchFamily="34" charset="0"/>
            </a:endParaRPr>
          </a:p>
          <a:p>
            <a:pPr>
              <a:spcBef>
                <a:spcPct val="0"/>
              </a:spcBef>
              <a:spcAft>
                <a:spcPct val="0"/>
              </a:spcAft>
            </a:pPr>
            <a:r>
              <a:rPr lang="en-GB" sz="2000" dirty="0">
                <a:solidFill>
                  <a:srgbClr val="EA9710"/>
                </a:solidFill>
                <a:latin typeface="Calibri"/>
                <a:ea typeface="Calibri"/>
                <a:cs typeface="Calibri"/>
              </a:rPr>
              <a:t>After you have added a file or if you cloned a repo, you will have files in that repo, represented here by a symbolic "blob".  </a:t>
            </a:r>
            <a:r>
              <a:rPr lang="en-GB" sz="2000">
                <a:solidFill>
                  <a:srgbClr val="EA9710"/>
                </a:solidFill>
                <a:latin typeface="Calibri"/>
                <a:ea typeface="Calibri"/>
                <a:cs typeface="Calibri"/>
              </a:rPr>
              <a:t>It’s the “main” branch, the source of your GitHub project.</a:t>
            </a:r>
            <a:endParaRPr lang="en-US" dirty="0"/>
          </a:p>
          <a:p>
            <a:pPr>
              <a:spcBef>
                <a:spcPct val="0"/>
              </a:spcBef>
              <a:spcAft>
                <a:spcPct val="0"/>
              </a:spcAft>
            </a:pPr>
            <a:endParaRPr lang="en-GB" sz="2000" dirty="0">
              <a:solidFill>
                <a:srgbClr val="EA9710"/>
              </a:solidFill>
              <a:latin typeface="Calibri"/>
              <a:cs typeface="Calibri"/>
            </a:endParaRPr>
          </a:p>
          <a:p>
            <a:pPr>
              <a:spcBef>
                <a:spcPct val="0"/>
              </a:spcBef>
              <a:spcAft>
                <a:spcPct val="0"/>
              </a:spcAft>
            </a:pPr>
            <a:r>
              <a:rPr lang="en-GB" altLang="en-US" sz="2000" dirty="0">
                <a:solidFill>
                  <a:srgbClr val="EA9710"/>
                </a:solidFill>
                <a:latin typeface="Calibri"/>
                <a:cs typeface="Calibri"/>
              </a:rPr>
              <a:t>Currently all your code and files are saved to this one branch, called "main" by default.  </a:t>
            </a:r>
            <a:r>
              <a:rPr kumimoji="0" lang="en-GB" altLang="en-US" sz="2000" b="0" i="0" u="none" strike="noStrike" cap="none" normalizeH="0" baseline="0" dirty="0">
                <a:ln>
                  <a:noFill/>
                </a:ln>
                <a:solidFill>
                  <a:srgbClr val="EA9710"/>
                </a:solidFill>
                <a:effectLst/>
                <a:latin typeface="Calibri"/>
                <a:cs typeface="Calibri"/>
              </a:rPr>
              <a:t>We are going to use blobs to explain how </a:t>
            </a:r>
            <a:r>
              <a:rPr lang="en-GB" altLang="en-US" sz="2000" dirty="0">
                <a:solidFill>
                  <a:srgbClr val="EA9710"/>
                </a:solidFill>
                <a:latin typeface="Calibri"/>
                <a:cs typeface="Calibri"/>
              </a:rPr>
              <a:t>a repo works, what GitHub does and how to work with repos and GitHub</a:t>
            </a:r>
            <a:r>
              <a:rPr kumimoji="0" lang="en-GB" altLang="en-US" sz="2000" b="0" i="0" u="none" strike="noStrike" cap="none" normalizeH="0" baseline="0" dirty="0">
                <a:ln>
                  <a:noFill/>
                </a:ln>
                <a:solidFill>
                  <a:srgbClr val="EA9710"/>
                </a:solidFill>
                <a:effectLst/>
                <a:latin typeface="Calibri"/>
                <a:cs typeface="Calibri"/>
              </a:rPr>
              <a:t>.</a:t>
            </a:r>
            <a:r>
              <a:rPr lang="en-GB" altLang="en-US" sz="2000" dirty="0">
                <a:solidFill>
                  <a:srgbClr val="EA9710"/>
                </a:solidFill>
                <a:latin typeface="Calibri"/>
                <a:cs typeface="Calibri"/>
              </a:rPr>
              <a:t> </a:t>
            </a:r>
            <a:endParaRPr lang="en-US" altLang="en-US" sz="2000" b="0" i="0" u="none" strike="noStrike" cap="none" normalizeH="0" baseline="0" dirty="0">
              <a:ln>
                <a:noFill/>
              </a:ln>
              <a:effectLst/>
              <a:latin typeface="Arial" panose="020B0604020202020204" pitchFamily="34" charset="0"/>
              <a:cs typeface="Arial"/>
            </a:endParaRPr>
          </a:p>
        </p:txBody>
      </p:sp>
      <p:sp>
        <p:nvSpPr>
          <p:cNvPr id="6" name="TextBox 5">
            <a:extLst>
              <a:ext uri="{FF2B5EF4-FFF2-40B4-BE49-F238E27FC236}">
                <a16:creationId xmlns:a16="http://schemas.microsoft.com/office/drawing/2014/main" id="{C13B2774-FF79-BC17-E462-5EA0312C5A44}"/>
              </a:ext>
            </a:extLst>
          </p:cNvPr>
          <p:cNvSpPr txBox="1"/>
          <p:nvPr/>
        </p:nvSpPr>
        <p:spPr>
          <a:xfrm>
            <a:off x="514350" y="3733800"/>
            <a:ext cx="112490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rgbClr val="EA9710"/>
                </a:solidFill>
              </a:rPr>
              <a:t>This is what your repo looks like when its first created.  Empty, like creating a new folder on your computer</a:t>
            </a:r>
            <a:endParaRPr lang="en-GB" sz="2000">
              <a:solidFill>
                <a:srgbClr val="EA9710"/>
              </a:solidFill>
              <a:ea typeface="Calibri" panose="020F0502020204030204"/>
              <a:cs typeface="Calibri" panose="020F0502020204030204"/>
            </a:endParaRPr>
          </a:p>
        </p:txBody>
      </p:sp>
    </p:spTree>
    <p:extLst>
      <p:ext uri="{BB962C8B-B14F-4D97-AF65-F5344CB8AC3E}">
        <p14:creationId xmlns:p14="http://schemas.microsoft.com/office/powerpoint/2010/main" val="235814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3630</Words>
  <Application>Microsoft Macintosh PowerPoint</Application>
  <PresentationFormat>Widescreen</PresentationFormat>
  <Paragraphs>349</Paragraphs>
  <Slides>35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Symbol</vt:lpstr>
      <vt:lpstr>Times New Roman</vt:lpstr>
      <vt:lpstr>Office Theme</vt:lpstr>
      <vt:lpstr>Section 2</vt:lpstr>
      <vt:lpstr>PowerPoint Presentation</vt:lpstr>
      <vt:lpstr>Synchronising with GitHub</vt:lpstr>
      <vt:lpstr>File states</vt:lpstr>
      <vt:lpstr>File states</vt:lpstr>
      <vt:lpstr>File states</vt:lpstr>
      <vt:lpstr>PowerPoint Presentation</vt:lpstr>
      <vt:lpstr>Diagrams of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lpstr>Terminal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Ison, Graham</cp:lastModifiedBy>
  <cp:revision>11</cp:revision>
  <dcterms:created xsi:type="dcterms:W3CDTF">2023-06-27T13:09:50Z</dcterms:created>
  <dcterms:modified xsi:type="dcterms:W3CDTF">2023-11-06T19:08:38Z</dcterms:modified>
</cp:coreProperties>
</file>