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9" r:id="rId2"/>
    <p:sldId id="290" r:id="rId3"/>
    <p:sldId id="280" r:id="rId4"/>
    <p:sldId id="291" r:id="rId5"/>
    <p:sldId id="282" r:id="rId6"/>
    <p:sldId id="284" r:id="rId7"/>
    <p:sldId id="285" r:id="rId8"/>
    <p:sldId id="292" r:id="rId9"/>
    <p:sldId id="286" r:id="rId10"/>
    <p:sldId id="287" r:id="rId11"/>
    <p:sldId id="264" r:id="rId12"/>
    <p:sldId id="294" r:id="rId13"/>
    <p:sldId id="267" r:id="rId14"/>
    <p:sldId id="288" r:id="rId15"/>
    <p:sldId id="289" r:id="rId16"/>
    <p:sldId id="295" r:id="rId17"/>
    <p:sldId id="276" r:id="rId18"/>
    <p:sldId id="260" r:id="rId19"/>
    <p:sldId id="261" r:id="rId20"/>
    <p:sldId id="262" r:id="rId21"/>
    <p:sldId id="263" r:id="rId22"/>
    <p:sldId id="268" r:id="rId23"/>
    <p:sldId id="274" r:id="rId24"/>
    <p:sldId id="277" r:id="rId25"/>
    <p:sldId id="269" r:id="rId26"/>
    <p:sldId id="270" r:id="rId27"/>
    <p:sldId id="271" r:id="rId28"/>
    <p:sldId id="272" r:id="rId29"/>
    <p:sldId id="273" r:id="rId30"/>
    <p:sldId id="27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10F3C15-F4C6-AC5E-7CA5-B55200768FE0}" name="Gray, Kristina" initials="GK" userId="S::Kristina.Gray2@justice.gov.uk::f43bb7ec-02aa-4922-ad0b-7962462d9867" providerId="AD"/>
  <p188:author id="{F1E6412E-FFFA-4559-B076-63B10A60D794}" name="Keating, Stewart" initials="KS" userId="S::stewart.keating@justice.gov.uk::bc032034-3b85-4c39-9f98-c0b2bcdcde83"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43E9"/>
    <a:srgbClr val="C746E9"/>
    <a:srgbClr val="C62BC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56D4FE-FB89-4C35-832D-6E013D435315}" v="530" dt="2023-07-03T14:14:39.130"/>
    <p1510:client id="{204A9EE0-E8D2-4865-8716-440408EF40D8}" v="242" dt="2023-07-03T11:57:42.870"/>
    <p1510:client id="{32A98985-C253-4EE0-AE80-FFFC36D568C9}" v="388" dt="2023-07-03T12:10:08.418"/>
    <p1510:client id="{3BDEAA83-CB20-46B0-BA25-75226FD74D97}" v="56" dt="2023-07-03T08:11:11.230"/>
    <p1510:client id="{4747F3C4-409D-4751-8924-4194EE17C0F6}" v="260" dt="2023-07-03T12:02:12.945"/>
    <p1510:client id="{7239A5A4-3C58-4FDF-A354-1A66BE617D97}" v="226" dt="2023-07-03T11:44:20.839"/>
    <p1510:client id="{8050DF19-0E07-45AF-8B50-F50C027C3A1D}" v="3289" dt="2023-07-03T11:01:19.011"/>
    <p1510:client id="{866D06AD-CD73-4AEB-B0A4-BF051F64500F}" v="168" dt="2023-07-03T12:21:01.335"/>
    <p1510:client id="{87B766C3-0130-4739-8ED7-F67369C75633}" v="229" dt="2023-07-03T09:19:35.677"/>
    <p1510:client id="{94EDC060-BBFB-4F19-B39E-5E331E8C8920}" v="1291" dt="2023-07-03T09:52:17.907"/>
    <p1510:client id="{A83E247B-143E-42B6-B481-29D6123D6969}" v="16" dt="2023-07-03T09:11:57.628"/>
    <p1510:client id="{A9395897-1402-4504-92F3-C3DBF768B3C9}" v="747" dt="2023-07-03T14:00:48.276"/>
    <p1510:client id="{AB91C3DC-965C-4BA3-8BBF-CE1C8D1E38BB}" v="564" dt="2023-07-03T10:16:12.287"/>
    <p1510:client id="{C2B5D6CE-68A7-4AD0-B295-3B6F7E91934B}" v="28" dt="2023-07-03T14:02:36.487"/>
    <p1510:client id="{DC74A771-EC36-4A53-B764-DF0CC324370E}" v="6" dt="2023-07-03T12:52:23.280"/>
    <p1510:client id="{F5AD067E-A0AD-41C4-A6BC-C4FFD4057385}" v="11" dt="2023-07-03T08:12:36.0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300"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38"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ating, Stewart" userId="S::stewart.keating@justice.gov.uk::bc032034-3b85-4c39-9f98-c0b2bcdcde83" providerId="AD" clId="Web-{94EDC060-BBFB-4F19-B39E-5E331E8C8920}"/>
    <pc:docChg chg="addSld delSld modSld sldOrd">
      <pc:chgData name="Keating, Stewart" userId="S::stewart.keating@justice.gov.uk::bc032034-3b85-4c39-9f98-c0b2bcdcde83" providerId="AD" clId="Web-{94EDC060-BBFB-4F19-B39E-5E331E8C8920}" dt="2023-07-03T09:52:17.219" v="840" actId="20577"/>
      <pc:docMkLst>
        <pc:docMk/>
      </pc:docMkLst>
      <pc:sldChg chg="delSp modSp del">
        <pc:chgData name="Keating, Stewart" userId="S::stewart.keating@justice.gov.uk::bc032034-3b85-4c39-9f98-c0b2bcdcde83" providerId="AD" clId="Web-{94EDC060-BBFB-4F19-B39E-5E331E8C8920}" dt="2023-07-03T09:42:01.161" v="574"/>
        <pc:sldMkLst>
          <pc:docMk/>
          <pc:sldMk cId="3423724538" sldId="281"/>
        </pc:sldMkLst>
        <pc:spChg chg="del">
          <ac:chgData name="Keating, Stewart" userId="S::stewart.keating@justice.gov.uk::bc032034-3b85-4c39-9f98-c0b2bcdcde83" providerId="AD" clId="Web-{94EDC060-BBFB-4F19-B39E-5E331E8C8920}" dt="2023-07-03T09:32:27.010" v="264"/>
          <ac:spMkLst>
            <pc:docMk/>
            <pc:sldMk cId="3423724538" sldId="281"/>
            <ac:spMk id="9" creationId="{976E7976-BDD2-4CD2-BFC5-89FC0FF5019A}"/>
          </ac:spMkLst>
        </pc:spChg>
        <pc:spChg chg="del">
          <ac:chgData name="Keating, Stewart" userId="S::stewart.keating@justice.gov.uk::bc032034-3b85-4c39-9f98-c0b2bcdcde83" providerId="AD" clId="Web-{94EDC060-BBFB-4F19-B39E-5E331E8C8920}" dt="2023-07-03T09:31:17.759" v="250"/>
          <ac:spMkLst>
            <pc:docMk/>
            <pc:sldMk cId="3423724538" sldId="281"/>
            <ac:spMk id="10" creationId="{88C825E9-06F1-4162-A3E0-29E67523E3FC}"/>
          </ac:spMkLst>
        </pc:spChg>
        <pc:spChg chg="del mod">
          <ac:chgData name="Keating, Stewart" userId="S::stewart.keating@justice.gov.uk::bc032034-3b85-4c39-9f98-c0b2bcdcde83" providerId="AD" clId="Web-{94EDC060-BBFB-4F19-B39E-5E331E8C8920}" dt="2023-07-03T09:32:27.010" v="263"/>
          <ac:spMkLst>
            <pc:docMk/>
            <pc:sldMk cId="3423724538" sldId="281"/>
            <ac:spMk id="11" creationId="{03ACABB5-01C8-4F7B-B605-11C001909299}"/>
          </ac:spMkLst>
        </pc:spChg>
      </pc:sldChg>
      <pc:sldChg chg="addSp delSp modSp modTransition addAnim">
        <pc:chgData name="Keating, Stewart" userId="S::stewart.keating@justice.gov.uk::bc032034-3b85-4c39-9f98-c0b2bcdcde83" providerId="AD" clId="Web-{94EDC060-BBFB-4F19-B39E-5E331E8C8920}" dt="2023-07-03T09:51:55.203" v="834" actId="20577"/>
        <pc:sldMkLst>
          <pc:docMk/>
          <pc:sldMk cId="2256473652" sldId="282"/>
        </pc:sldMkLst>
        <pc:spChg chg="add del mod">
          <ac:chgData name="Keating, Stewart" userId="S::stewart.keating@justice.gov.uk::bc032034-3b85-4c39-9f98-c0b2bcdcde83" providerId="AD" clId="Web-{94EDC060-BBFB-4F19-B39E-5E331E8C8920}" dt="2023-07-03T09:50:12.092" v="811"/>
          <ac:spMkLst>
            <pc:docMk/>
            <pc:sldMk cId="2256473652" sldId="282"/>
            <ac:spMk id="5" creationId="{476D703C-14F9-F698-33D6-14F57362711A}"/>
          </ac:spMkLst>
        </pc:spChg>
        <pc:spChg chg="add del mod">
          <ac:chgData name="Keating, Stewart" userId="S::stewart.keating@justice.gov.uk::bc032034-3b85-4c39-9f98-c0b2bcdcde83" providerId="AD" clId="Web-{94EDC060-BBFB-4F19-B39E-5E331E8C8920}" dt="2023-07-03T09:50:19.045" v="812" actId="1076"/>
          <ac:spMkLst>
            <pc:docMk/>
            <pc:sldMk cId="2256473652" sldId="282"/>
            <ac:spMk id="6" creationId="{349F087B-6D87-E3BE-3828-402B0872361C}"/>
          </ac:spMkLst>
        </pc:spChg>
        <pc:spChg chg="mod">
          <ac:chgData name="Keating, Stewart" userId="S::stewart.keating@justice.gov.uk::bc032034-3b85-4c39-9f98-c0b2bcdcde83" providerId="AD" clId="Web-{94EDC060-BBFB-4F19-B39E-5E331E8C8920}" dt="2023-07-03T09:51:55.203" v="834" actId="20577"/>
          <ac:spMkLst>
            <pc:docMk/>
            <pc:sldMk cId="2256473652" sldId="282"/>
            <ac:spMk id="11" creationId="{E8E0DFD6-7AE8-491A-9E99-B20B82211543}"/>
          </ac:spMkLst>
        </pc:spChg>
      </pc:sldChg>
      <pc:sldChg chg="modSp">
        <pc:chgData name="Keating, Stewart" userId="S::stewart.keating@justice.gov.uk::bc032034-3b85-4c39-9f98-c0b2bcdcde83" providerId="AD" clId="Web-{94EDC060-BBFB-4F19-B39E-5E331E8C8920}" dt="2023-07-03T09:25:21.346" v="153" actId="20577"/>
        <pc:sldMkLst>
          <pc:docMk/>
          <pc:sldMk cId="539897124" sldId="290"/>
        </pc:sldMkLst>
        <pc:spChg chg="mod">
          <ac:chgData name="Keating, Stewart" userId="S::stewart.keating@justice.gov.uk::bc032034-3b85-4c39-9f98-c0b2bcdcde83" providerId="AD" clId="Web-{94EDC060-BBFB-4F19-B39E-5E331E8C8920}" dt="2023-07-03T09:25:21.346" v="153" actId="20577"/>
          <ac:spMkLst>
            <pc:docMk/>
            <pc:sldMk cId="539897124" sldId="290"/>
            <ac:spMk id="3" creationId="{319E56C9-C99B-82BB-D88E-BB92C0ADA424}"/>
          </ac:spMkLst>
        </pc:spChg>
      </pc:sldChg>
      <pc:sldChg chg="addSp modSp new ord modTransition addAnim delAnim">
        <pc:chgData name="Keating, Stewart" userId="S::stewart.keating@justice.gov.uk::bc032034-3b85-4c39-9f98-c0b2bcdcde83" providerId="AD" clId="Web-{94EDC060-BBFB-4F19-B39E-5E331E8C8920}" dt="2023-07-03T09:52:17.219" v="840" actId="20577"/>
        <pc:sldMkLst>
          <pc:docMk/>
          <pc:sldMk cId="2358147071" sldId="291"/>
        </pc:sldMkLst>
        <pc:spChg chg="add mod">
          <ac:chgData name="Keating, Stewart" userId="S::stewart.keating@justice.gov.uk::bc032034-3b85-4c39-9f98-c0b2bcdcde83" providerId="AD" clId="Web-{94EDC060-BBFB-4F19-B39E-5E331E8C8920}" dt="2023-07-03T09:35:40.279" v="288" actId="1076"/>
          <ac:spMkLst>
            <pc:docMk/>
            <pc:sldMk cId="2358147071" sldId="291"/>
            <ac:spMk id="2" creationId="{480F0727-BDE3-AE3B-A76D-FA02F22C396F}"/>
          </ac:spMkLst>
        </pc:spChg>
        <pc:spChg chg="add mod">
          <ac:chgData name="Keating, Stewart" userId="S::stewart.keating@justice.gov.uk::bc032034-3b85-4c39-9f98-c0b2bcdcde83" providerId="AD" clId="Web-{94EDC060-BBFB-4F19-B39E-5E331E8C8920}" dt="2023-07-03T09:32:09.338" v="260" actId="14100"/>
          <ac:spMkLst>
            <pc:docMk/>
            <pc:sldMk cId="2358147071" sldId="291"/>
            <ac:spMk id="3" creationId="{CFB9DE2E-C3ED-6CD9-185C-19D91465B51F}"/>
          </ac:spMkLst>
        </pc:spChg>
        <pc:spChg chg="add">
          <ac:chgData name="Keating, Stewart" userId="S::stewart.keating@justice.gov.uk::bc032034-3b85-4c39-9f98-c0b2bcdcde83" providerId="AD" clId="Web-{94EDC060-BBFB-4F19-B39E-5E331E8C8920}" dt="2023-07-03T09:33:50.777" v="276"/>
          <ac:spMkLst>
            <pc:docMk/>
            <pc:sldMk cId="2358147071" sldId="291"/>
            <ac:spMk id="4" creationId="{9FC788A1-9525-6A9B-E492-801845525602}"/>
          </ac:spMkLst>
        </pc:spChg>
        <pc:spChg chg="add mod">
          <ac:chgData name="Keating, Stewart" userId="S::stewart.keating@justice.gov.uk::bc032034-3b85-4c39-9f98-c0b2bcdcde83" providerId="AD" clId="Web-{94EDC060-BBFB-4F19-B39E-5E331E8C8920}" dt="2023-07-03T09:52:17.219" v="840" actId="20577"/>
          <ac:spMkLst>
            <pc:docMk/>
            <pc:sldMk cId="2358147071" sldId="291"/>
            <ac:spMk id="5" creationId="{97BF4C1D-200A-3145-DBA2-875E29874961}"/>
          </ac:spMkLst>
        </pc:spChg>
        <pc:spChg chg="add mod">
          <ac:chgData name="Keating, Stewart" userId="S::stewart.keating@justice.gov.uk::bc032034-3b85-4c39-9f98-c0b2bcdcde83" providerId="AD" clId="Web-{94EDC060-BBFB-4F19-B39E-5E331E8C8920}" dt="2023-07-03T09:37:20.281" v="410" actId="1076"/>
          <ac:spMkLst>
            <pc:docMk/>
            <pc:sldMk cId="2358147071" sldId="291"/>
            <ac:spMk id="6" creationId="{C13B2774-FF79-BC17-E462-5EA0312C5A44}"/>
          </ac:spMkLst>
        </pc:spChg>
      </pc:sldChg>
      <pc:sldChg chg="addSp delSp modSp add del replId">
        <pc:chgData name="Keating, Stewart" userId="S::stewart.keating@justice.gov.uk::bc032034-3b85-4c39-9f98-c0b2bcdcde83" providerId="AD" clId="Web-{94EDC060-BBFB-4F19-B39E-5E331E8C8920}" dt="2023-07-03T09:34:38.778" v="280"/>
        <pc:sldMkLst>
          <pc:docMk/>
          <pc:sldMk cId="3995862692" sldId="292"/>
        </pc:sldMkLst>
        <pc:spChg chg="add del mod">
          <ac:chgData name="Keating, Stewart" userId="S::stewart.keating@justice.gov.uk::bc032034-3b85-4c39-9f98-c0b2bcdcde83" providerId="AD" clId="Web-{94EDC060-BBFB-4F19-B39E-5E331E8C8920}" dt="2023-07-03T09:33:48.277" v="275"/>
          <ac:spMkLst>
            <pc:docMk/>
            <pc:sldMk cId="3995862692" sldId="292"/>
            <ac:spMk id="4" creationId="{D3BBEA54-E468-1C2E-B219-D29E6CC37934}"/>
          </ac:spMkLst>
        </pc:spChg>
        <pc:spChg chg="add del mod">
          <ac:chgData name="Keating, Stewart" userId="S::stewart.keating@justice.gov.uk::bc032034-3b85-4c39-9f98-c0b2bcdcde83" providerId="AD" clId="Web-{94EDC060-BBFB-4F19-B39E-5E331E8C8920}" dt="2023-07-03T09:34:05.668" v="277"/>
          <ac:spMkLst>
            <pc:docMk/>
            <pc:sldMk cId="3995862692" sldId="292"/>
            <ac:spMk id="5" creationId="{5D464002-D1E6-BBAF-628E-4D64A2AC060F}"/>
          </ac:spMkLst>
        </pc:spChg>
      </pc:sldChg>
    </pc:docChg>
  </pc:docChgLst>
  <pc:docChgLst>
    <pc:chgData name="Keating, Stewart" userId="S::stewart.keating@justice.gov.uk::bc032034-3b85-4c39-9f98-c0b2bcdcde83" providerId="AD" clId="Web-{C2B5D6CE-68A7-4AD0-B295-3B6F7E91934B}"/>
    <pc:docChg chg="modSld">
      <pc:chgData name="Keating, Stewart" userId="S::stewart.keating@justice.gov.uk::bc032034-3b85-4c39-9f98-c0b2bcdcde83" providerId="AD" clId="Web-{C2B5D6CE-68A7-4AD0-B295-3B6F7E91934B}" dt="2023-07-03T14:02:36.487" v="13" actId="20577"/>
      <pc:docMkLst>
        <pc:docMk/>
      </pc:docMkLst>
      <pc:sldChg chg="modSp">
        <pc:chgData name="Keating, Stewart" userId="S::stewart.keating@justice.gov.uk::bc032034-3b85-4c39-9f98-c0b2bcdcde83" providerId="AD" clId="Web-{C2B5D6CE-68A7-4AD0-B295-3B6F7E91934B}" dt="2023-07-03T14:02:36.487" v="13" actId="20577"/>
        <pc:sldMkLst>
          <pc:docMk/>
          <pc:sldMk cId="666643154" sldId="284"/>
        </pc:sldMkLst>
        <pc:spChg chg="mod">
          <ac:chgData name="Keating, Stewart" userId="S::stewart.keating@justice.gov.uk::bc032034-3b85-4c39-9f98-c0b2bcdcde83" providerId="AD" clId="Web-{C2B5D6CE-68A7-4AD0-B295-3B6F7E91934B}" dt="2023-07-03T14:02:36.487" v="13" actId="20577"/>
          <ac:spMkLst>
            <pc:docMk/>
            <pc:sldMk cId="666643154" sldId="284"/>
            <ac:spMk id="2" creationId="{F15479FA-4A0C-B092-3595-3965463DB8BC}"/>
          </ac:spMkLst>
        </pc:spChg>
      </pc:sldChg>
    </pc:docChg>
  </pc:docChgLst>
  <pc:docChgLst>
    <pc:chgData name="Keating, Stewart" userId="S::stewart.keating@justice.gov.uk::bc032034-3b85-4c39-9f98-c0b2bcdcde83" providerId="AD" clId="Web-{7239A5A4-3C58-4FDF-A354-1A66BE617D97}"/>
    <pc:docChg chg="modSld">
      <pc:chgData name="Keating, Stewart" userId="S::stewart.keating@justice.gov.uk::bc032034-3b85-4c39-9f98-c0b2bcdcde83" providerId="AD" clId="Web-{7239A5A4-3C58-4FDF-A354-1A66BE617D97}" dt="2023-07-03T11:44:20.839" v="126" actId="1076"/>
      <pc:docMkLst>
        <pc:docMk/>
      </pc:docMkLst>
      <pc:sldChg chg="addSp delSp modSp">
        <pc:chgData name="Keating, Stewart" userId="S::stewart.keating@justice.gov.uk::bc032034-3b85-4c39-9f98-c0b2bcdcde83" providerId="AD" clId="Web-{7239A5A4-3C58-4FDF-A354-1A66BE617D97}" dt="2023-07-03T11:44:20.839" v="126" actId="1076"/>
        <pc:sldMkLst>
          <pc:docMk/>
          <pc:sldMk cId="2690309308" sldId="274"/>
        </pc:sldMkLst>
        <pc:spChg chg="mod ord">
          <ac:chgData name="Keating, Stewart" userId="S::stewart.keating@justice.gov.uk::bc032034-3b85-4c39-9f98-c0b2bcdcde83" providerId="AD" clId="Web-{7239A5A4-3C58-4FDF-A354-1A66BE617D97}" dt="2023-07-03T11:41:40.225" v="12" actId="1076"/>
          <ac:spMkLst>
            <pc:docMk/>
            <pc:sldMk cId="2690309308" sldId="274"/>
            <ac:spMk id="2" creationId="{492167A0-D444-8401-311B-78A2CECCCCA1}"/>
          </ac:spMkLst>
        </pc:spChg>
        <pc:spChg chg="mod">
          <ac:chgData name="Keating, Stewart" userId="S::stewart.keating@justice.gov.uk::bc032034-3b85-4c39-9f98-c0b2bcdcde83" providerId="AD" clId="Web-{7239A5A4-3C58-4FDF-A354-1A66BE617D97}" dt="2023-07-03T11:42:40.695" v="60" actId="20577"/>
          <ac:spMkLst>
            <pc:docMk/>
            <pc:sldMk cId="2690309308" sldId="274"/>
            <ac:spMk id="5" creationId="{C1BA7A40-782F-4A2A-9328-ADC0DAF9EB35}"/>
          </ac:spMkLst>
        </pc:spChg>
        <pc:spChg chg="add mod">
          <ac:chgData name="Keating, Stewart" userId="S::stewart.keating@justice.gov.uk::bc032034-3b85-4c39-9f98-c0b2bcdcde83" providerId="AD" clId="Web-{7239A5A4-3C58-4FDF-A354-1A66BE617D97}" dt="2023-07-03T11:44:20.839" v="126" actId="1076"/>
          <ac:spMkLst>
            <pc:docMk/>
            <pc:sldMk cId="2690309308" sldId="274"/>
            <ac:spMk id="6" creationId="{E3907E1C-A7FD-CD19-213A-CA621169B095}"/>
          </ac:spMkLst>
        </pc:spChg>
        <pc:picChg chg="del">
          <ac:chgData name="Keating, Stewart" userId="S::stewart.keating@justice.gov.uk::bc032034-3b85-4c39-9f98-c0b2bcdcde83" providerId="AD" clId="Web-{7239A5A4-3C58-4FDF-A354-1A66BE617D97}" dt="2023-07-03T11:37:15.811" v="1"/>
          <ac:picMkLst>
            <pc:docMk/>
            <pc:sldMk cId="2690309308" sldId="274"/>
            <ac:picMk id="3" creationId="{CDA6AF2A-5A4B-A811-36ED-C60F428B864D}"/>
          </ac:picMkLst>
        </pc:picChg>
        <pc:picChg chg="add mod ord">
          <ac:chgData name="Keating, Stewart" userId="S::stewart.keating@justice.gov.uk::bc032034-3b85-4c39-9f98-c0b2bcdcde83" providerId="AD" clId="Web-{7239A5A4-3C58-4FDF-A354-1A66BE617D97}" dt="2023-07-03T11:41:06.802" v="8" actId="14100"/>
          <ac:picMkLst>
            <pc:docMk/>
            <pc:sldMk cId="2690309308" sldId="274"/>
            <ac:picMk id="4" creationId="{E505EC54-F19A-5BE5-DAA3-7F68C212E780}"/>
          </ac:picMkLst>
        </pc:picChg>
      </pc:sldChg>
    </pc:docChg>
  </pc:docChgLst>
  <pc:docChgLst>
    <pc:chgData name="Keating, Stewart" userId="S::stewart.keating@justice.gov.uk::bc032034-3b85-4c39-9f98-c0b2bcdcde83" providerId="AD" clId="Web-{9E8AF36A-FBE4-498A-8FA5-ABD53A1DEC4B}"/>
    <pc:docChg chg="addSld">
      <pc:chgData name="Keating, Stewart" userId="S::stewart.keating@justice.gov.uk::bc032034-3b85-4c39-9f98-c0b2bcdcde83" providerId="AD" clId="Web-{9E8AF36A-FBE4-498A-8FA5-ABD53A1DEC4B}" dt="2023-06-27T16:00:16.578" v="0"/>
      <pc:docMkLst>
        <pc:docMk/>
      </pc:docMkLst>
      <pc:sldChg chg="new">
        <pc:chgData name="Keating, Stewart" userId="S::stewart.keating@justice.gov.uk::bc032034-3b85-4c39-9f98-c0b2bcdcde83" providerId="AD" clId="Web-{9E8AF36A-FBE4-498A-8FA5-ABD53A1DEC4B}" dt="2023-06-27T16:00:16.578" v="0"/>
        <pc:sldMkLst>
          <pc:docMk/>
          <pc:sldMk cId="1014391332" sldId="268"/>
        </pc:sldMkLst>
      </pc:sldChg>
    </pc:docChg>
  </pc:docChgLst>
  <pc:docChgLst>
    <pc:chgData name="Keating, Stewart" userId="S::stewart.keating@justice.gov.uk::bc032034-3b85-4c39-9f98-c0b2bcdcde83" providerId="AD" clId="Web-{EBDF6FD3-7EF6-4F45-8A0B-91CEF196526D}"/>
    <pc:docChg chg="modSld">
      <pc:chgData name="Keating, Stewart" userId="S::stewart.keating@justice.gov.uk::bc032034-3b85-4c39-9f98-c0b2bcdcde83" providerId="AD" clId="Web-{EBDF6FD3-7EF6-4F45-8A0B-91CEF196526D}" dt="2023-06-29T13:28:10.447" v="22" actId="1076"/>
      <pc:docMkLst>
        <pc:docMk/>
      </pc:docMkLst>
      <pc:sldChg chg="addSp modSp">
        <pc:chgData name="Keating, Stewart" userId="S::stewart.keating@justice.gov.uk::bc032034-3b85-4c39-9f98-c0b2bcdcde83" providerId="AD" clId="Web-{EBDF6FD3-7EF6-4F45-8A0B-91CEF196526D}" dt="2023-06-29T13:28:10.447" v="22" actId="1076"/>
        <pc:sldMkLst>
          <pc:docMk/>
          <pc:sldMk cId="3769825437" sldId="260"/>
        </pc:sldMkLst>
        <pc:spChg chg="add mod">
          <ac:chgData name="Keating, Stewart" userId="S::stewart.keating@justice.gov.uk::bc032034-3b85-4c39-9f98-c0b2bcdcde83" providerId="AD" clId="Web-{EBDF6FD3-7EF6-4F45-8A0B-91CEF196526D}" dt="2023-06-29T13:28:10.447" v="22" actId="1076"/>
          <ac:spMkLst>
            <pc:docMk/>
            <pc:sldMk cId="3769825437" sldId="260"/>
            <ac:spMk id="4" creationId="{91D9BD4D-1A12-E7AA-BE55-7258856588B6}"/>
          </ac:spMkLst>
        </pc:spChg>
        <pc:spChg chg="mod">
          <ac:chgData name="Keating, Stewart" userId="S::stewart.keating@justice.gov.uk::bc032034-3b85-4c39-9f98-c0b2bcdcde83" providerId="AD" clId="Web-{EBDF6FD3-7EF6-4F45-8A0B-91CEF196526D}" dt="2023-06-29T13:27:43.274" v="15" actId="20577"/>
          <ac:spMkLst>
            <pc:docMk/>
            <pc:sldMk cId="3769825437" sldId="260"/>
            <ac:spMk id="6" creationId="{41FA3B2C-4E24-4BDF-A903-A615332EF8AA}"/>
          </ac:spMkLst>
        </pc:spChg>
      </pc:sldChg>
      <pc:sldChg chg="modSp">
        <pc:chgData name="Keating, Stewart" userId="S::stewart.keating@justice.gov.uk::bc032034-3b85-4c39-9f98-c0b2bcdcde83" providerId="AD" clId="Web-{EBDF6FD3-7EF6-4F45-8A0B-91CEF196526D}" dt="2023-06-29T13:25:42.271" v="0" actId="14100"/>
        <pc:sldMkLst>
          <pc:docMk/>
          <pc:sldMk cId="1014391332" sldId="268"/>
        </pc:sldMkLst>
        <pc:spChg chg="mod">
          <ac:chgData name="Keating, Stewart" userId="S::stewart.keating@justice.gov.uk::bc032034-3b85-4c39-9f98-c0b2bcdcde83" providerId="AD" clId="Web-{EBDF6FD3-7EF6-4F45-8A0B-91CEF196526D}" dt="2023-06-29T13:25:42.271" v="0" actId="14100"/>
          <ac:spMkLst>
            <pc:docMk/>
            <pc:sldMk cId="1014391332" sldId="268"/>
            <ac:spMk id="5" creationId="{C1BA7A40-782F-4A2A-9328-ADC0DAF9EB35}"/>
          </ac:spMkLst>
        </pc:spChg>
      </pc:sldChg>
    </pc:docChg>
  </pc:docChgLst>
  <pc:docChgLst>
    <pc:chgData name="Ison, Graham" userId="ac16118c-999a-4a17-b03f-82145771d116" providerId="ADAL" clId="{57C470AE-14A9-0A4D-BFC5-FE1D77EEBF41}"/>
    <pc:docChg chg="undo redo custSel modSld">
      <pc:chgData name="Ison, Graham" userId="ac16118c-999a-4a17-b03f-82145771d116" providerId="ADAL" clId="{57C470AE-14A9-0A4D-BFC5-FE1D77EEBF41}" dt="2023-06-29T12:28:06.111" v="295" actId="1076"/>
      <pc:docMkLst>
        <pc:docMk/>
      </pc:docMkLst>
      <pc:sldChg chg="addSp delSp modSp mod">
        <pc:chgData name="Ison, Graham" userId="ac16118c-999a-4a17-b03f-82145771d116" providerId="ADAL" clId="{57C470AE-14A9-0A4D-BFC5-FE1D77EEBF41}" dt="2023-06-29T12:28:06.111" v="295" actId="1076"/>
        <pc:sldMkLst>
          <pc:docMk/>
          <pc:sldMk cId="3295109557" sldId="262"/>
        </pc:sldMkLst>
        <pc:spChg chg="mod">
          <ac:chgData name="Ison, Graham" userId="ac16118c-999a-4a17-b03f-82145771d116" providerId="ADAL" clId="{57C470AE-14A9-0A4D-BFC5-FE1D77EEBF41}" dt="2023-06-29T12:28:06.111" v="295" actId="1076"/>
          <ac:spMkLst>
            <pc:docMk/>
            <pc:sldMk cId="3295109557" sldId="262"/>
            <ac:spMk id="4" creationId="{0980CE1F-27A2-8794-B62F-B3702DE97AA1}"/>
          </ac:spMkLst>
        </pc:spChg>
        <pc:spChg chg="add del">
          <ac:chgData name="Ison, Graham" userId="ac16118c-999a-4a17-b03f-82145771d116" providerId="ADAL" clId="{57C470AE-14A9-0A4D-BFC5-FE1D77EEBF41}" dt="2023-06-29T11:57:21.205" v="14" actId="22"/>
          <ac:spMkLst>
            <pc:docMk/>
            <pc:sldMk cId="3295109557" sldId="262"/>
            <ac:spMk id="6" creationId="{21549EB1-FDA6-B758-595B-C9C323FC4F7C}"/>
          </ac:spMkLst>
        </pc:spChg>
        <pc:spChg chg="add del mod">
          <ac:chgData name="Ison, Graham" userId="ac16118c-999a-4a17-b03f-82145771d116" providerId="ADAL" clId="{57C470AE-14A9-0A4D-BFC5-FE1D77EEBF41}" dt="2023-06-29T12:23:29.628" v="270" actId="478"/>
          <ac:spMkLst>
            <pc:docMk/>
            <pc:sldMk cId="3295109557" sldId="262"/>
            <ac:spMk id="7" creationId="{A745359B-E1A2-79CE-A2BE-1DCFDF629147}"/>
          </ac:spMkLst>
        </pc:spChg>
        <pc:spChg chg="mod">
          <ac:chgData name="Ison, Graham" userId="ac16118c-999a-4a17-b03f-82145771d116" providerId="ADAL" clId="{57C470AE-14A9-0A4D-BFC5-FE1D77EEBF41}" dt="2023-06-29T12:26:45.853" v="292" actId="20577"/>
          <ac:spMkLst>
            <pc:docMk/>
            <pc:sldMk cId="3295109557" sldId="262"/>
            <ac:spMk id="10" creationId="{BA5266CD-04C4-48EC-967F-24312633C621}"/>
          </ac:spMkLst>
        </pc:spChg>
        <pc:spChg chg="add del mod">
          <ac:chgData name="Ison, Graham" userId="ac16118c-999a-4a17-b03f-82145771d116" providerId="ADAL" clId="{57C470AE-14A9-0A4D-BFC5-FE1D77EEBF41}" dt="2023-06-29T12:03:37.724" v="83" actId="21"/>
          <ac:spMkLst>
            <pc:docMk/>
            <pc:sldMk cId="3295109557" sldId="262"/>
            <ac:spMk id="11" creationId="{326034C9-02E4-5E8D-C19E-AEF33E2236A3}"/>
          </ac:spMkLst>
        </pc:spChg>
        <pc:spChg chg="del mod topLvl">
          <ac:chgData name="Ison, Graham" userId="ac16118c-999a-4a17-b03f-82145771d116" providerId="ADAL" clId="{57C470AE-14A9-0A4D-BFC5-FE1D77EEBF41}" dt="2023-06-29T12:06:21.464" v="103" actId="478"/>
          <ac:spMkLst>
            <pc:docMk/>
            <pc:sldMk cId="3295109557" sldId="262"/>
            <ac:spMk id="15" creationId="{891351EC-6B91-FB8E-C006-82081ED61250}"/>
          </ac:spMkLst>
        </pc:spChg>
        <pc:spChg chg="mod">
          <ac:chgData name="Ison, Graham" userId="ac16118c-999a-4a17-b03f-82145771d116" providerId="ADAL" clId="{57C470AE-14A9-0A4D-BFC5-FE1D77EEBF41}" dt="2023-06-29T12:03:45.638" v="84"/>
          <ac:spMkLst>
            <pc:docMk/>
            <pc:sldMk cId="3295109557" sldId="262"/>
            <ac:spMk id="16" creationId="{A7A093A3-1369-99A6-CC2E-1CBD798B4187}"/>
          </ac:spMkLst>
        </pc:spChg>
        <pc:spChg chg="mod">
          <ac:chgData name="Ison, Graham" userId="ac16118c-999a-4a17-b03f-82145771d116" providerId="ADAL" clId="{57C470AE-14A9-0A4D-BFC5-FE1D77EEBF41}" dt="2023-06-29T12:24:48.803" v="280" actId="1076"/>
          <ac:spMkLst>
            <pc:docMk/>
            <pc:sldMk cId="3295109557" sldId="262"/>
            <ac:spMk id="17" creationId="{FEC73385-3EBC-3CD5-C9F8-C9FCF7859DEA}"/>
          </ac:spMkLst>
        </pc:spChg>
        <pc:spChg chg="mod">
          <ac:chgData name="Ison, Graham" userId="ac16118c-999a-4a17-b03f-82145771d116" providerId="ADAL" clId="{57C470AE-14A9-0A4D-BFC5-FE1D77EEBF41}" dt="2023-06-29T12:15:34.114" v="180" actId="1076"/>
          <ac:spMkLst>
            <pc:docMk/>
            <pc:sldMk cId="3295109557" sldId="262"/>
            <ac:spMk id="18" creationId="{78D65BFA-1CD5-FCDB-1C65-134266AC694A}"/>
          </ac:spMkLst>
        </pc:spChg>
        <pc:spChg chg="mod">
          <ac:chgData name="Ison, Graham" userId="ac16118c-999a-4a17-b03f-82145771d116" providerId="ADAL" clId="{57C470AE-14A9-0A4D-BFC5-FE1D77EEBF41}" dt="2023-06-29T12:24:54.620" v="281" actId="1076"/>
          <ac:spMkLst>
            <pc:docMk/>
            <pc:sldMk cId="3295109557" sldId="262"/>
            <ac:spMk id="19" creationId="{2BADDA7E-67D4-06DC-7EDF-DCDDC38ED718}"/>
          </ac:spMkLst>
        </pc:spChg>
        <pc:spChg chg="add del mod">
          <ac:chgData name="Ison, Graham" userId="ac16118c-999a-4a17-b03f-82145771d116" providerId="ADAL" clId="{57C470AE-14A9-0A4D-BFC5-FE1D77EEBF41}" dt="2023-06-29T12:08:22.973" v="134" actId="478"/>
          <ac:spMkLst>
            <pc:docMk/>
            <pc:sldMk cId="3295109557" sldId="262"/>
            <ac:spMk id="20" creationId="{0D88D35A-DB7F-3628-066D-41CC26F2DFEC}"/>
          </ac:spMkLst>
        </pc:spChg>
        <pc:spChg chg="del mod">
          <ac:chgData name="Ison, Graham" userId="ac16118c-999a-4a17-b03f-82145771d116" providerId="ADAL" clId="{57C470AE-14A9-0A4D-BFC5-FE1D77EEBF41}" dt="2023-06-29T12:07:23.367" v="116" actId="478"/>
          <ac:spMkLst>
            <pc:docMk/>
            <pc:sldMk cId="3295109557" sldId="262"/>
            <ac:spMk id="21" creationId="{9C2FA883-3C9C-6A8C-6BE1-F8600E5340D5}"/>
          </ac:spMkLst>
        </pc:spChg>
        <pc:spChg chg="del mod">
          <ac:chgData name="Ison, Graham" userId="ac16118c-999a-4a17-b03f-82145771d116" providerId="ADAL" clId="{57C470AE-14A9-0A4D-BFC5-FE1D77EEBF41}" dt="2023-06-29T12:07:25.321" v="117" actId="478"/>
          <ac:spMkLst>
            <pc:docMk/>
            <pc:sldMk cId="3295109557" sldId="262"/>
            <ac:spMk id="23" creationId="{11525BBB-26FB-3D83-BD8C-C7A6350AF63A}"/>
          </ac:spMkLst>
        </pc:spChg>
        <pc:spChg chg="del mod">
          <ac:chgData name="Ison, Graham" userId="ac16118c-999a-4a17-b03f-82145771d116" providerId="ADAL" clId="{57C470AE-14A9-0A4D-BFC5-FE1D77EEBF41}" dt="2023-06-29T12:07:27.552" v="118" actId="478"/>
          <ac:spMkLst>
            <pc:docMk/>
            <pc:sldMk cId="3295109557" sldId="262"/>
            <ac:spMk id="24" creationId="{915D0964-8242-BD5E-79F7-42AD7C99345C}"/>
          </ac:spMkLst>
        </pc:spChg>
        <pc:spChg chg="mod">
          <ac:chgData name="Ison, Graham" userId="ac16118c-999a-4a17-b03f-82145771d116" providerId="ADAL" clId="{57C470AE-14A9-0A4D-BFC5-FE1D77EEBF41}" dt="2023-06-29T12:25:00.036" v="282" actId="1076"/>
          <ac:spMkLst>
            <pc:docMk/>
            <pc:sldMk cId="3295109557" sldId="262"/>
            <ac:spMk id="27" creationId="{8B7A44E5-18DC-2177-EC05-1891416F1925}"/>
          </ac:spMkLst>
        </pc:spChg>
        <pc:spChg chg="del mod">
          <ac:chgData name="Ison, Graham" userId="ac16118c-999a-4a17-b03f-82145771d116" providerId="ADAL" clId="{57C470AE-14A9-0A4D-BFC5-FE1D77EEBF41}" dt="2023-06-29T12:06:36.743" v="107" actId="478"/>
          <ac:spMkLst>
            <pc:docMk/>
            <pc:sldMk cId="3295109557" sldId="262"/>
            <ac:spMk id="28" creationId="{029E30C8-885D-C21F-C9E8-FC6BEB090BAF}"/>
          </ac:spMkLst>
        </pc:spChg>
        <pc:spChg chg="mod">
          <ac:chgData name="Ison, Graham" userId="ac16118c-999a-4a17-b03f-82145771d116" providerId="ADAL" clId="{57C470AE-14A9-0A4D-BFC5-FE1D77EEBF41}" dt="2023-06-29T12:25:32.442" v="286" actId="1076"/>
          <ac:spMkLst>
            <pc:docMk/>
            <pc:sldMk cId="3295109557" sldId="262"/>
            <ac:spMk id="29" creationId="{9FCD531B-D0BF-43FA-1E78-55BB2A0C01C9}"/>
          </ac:spMkLst>
        </pc:spChg>
        <pc:spChg chg="mod">
          <ac:chgData name="Ison, Graham" userId="ac16118c-999a-4a17-b03f-82145771d116" providerId="ADAL" clId="{57C470AE-14A9-0A4D-BFC5-FE1D77EEBF41}" dt="2023-06-29T12:25:28.447" v="285" actId="1076"/>
          <ac:spMkLst>
            <pc:docMk/>
            <pc:sldMk cId="3295109557" sldId="262"/>
            <ac:spMk id="30" creationId="{0FC22C77-A061-C633-33C6-75255527E5E4}"/>
          </ac:spMkLst>
        </pc:spChg>
        <pc:spChg chg="mod">
          <ac:chgData name="Ison, Graham" userId="ac16118c-999a-4a17-b03f-82145771d116" providerId="ADAL" clId="{57C470AE-14A9-0A4D-BFC5-FE1D77EEBF41}" dt="2023-06-29T12:25:37.402" v="287" actId="1076"/>
          <ac:spMkLst>
            <pc:docMk/>
            <pc:sldMk cId="3295109557" sldId="262"/>
            <ac:spMk id="31" creationId="{F5870648-C3AD-4D5E-B19F-089D409D341B}"/>
          </ac:spMkLst>
        </pc:spChg>
        <pc:spChg chg="mod">
          <ac:chgData name="Ison, Graham" userId="ac16118c-999a-4a17-b03f-82145771d116" providerId="ADAL" clId="{57C470AE-14A9-0A4D-BFC5-FE1D77EEBF41}" dt="2023-06-29T12:25:42.976" v="288" actId="1076"/>
          <ac:spMkLst>
            <pc:docMk/>
            <pc:sldMk cId="3295109557" sldId="262"/>
            <ac:spMk id="32" creationId="{FC533BF4-8B9B-3CD8-4692-2EF7C79D1341}"/>
          </ac:spMkLst>
        </pc:spChg>
        <pc:spChg chg="mod">
          <ac:chgData name="Ison, Graham" userId="ac16118c-999a-4a17-b03f-82145771d116" providerId="ADAL" clId="{57C470AE-14A9-0A4D-BFC5-FE1D77EEBF41}" dt="2023-06-29T12:26:12.097" v="290" actId="1076"/>
          <ac:spMkLst>
            <pc:docMk/>
            <pc:sldMk cId="3295109557" sldId="262"/>
            <ac:spMk id="33" creationId="{E6238F7A-A581-F013-762D-BDCC473F9703}"/>
          </ac:spMkLst>
        </pc:spChg>
        <pc:spChg chg="del mod">
          <ac:chgData name="Ison, Graham" userId="ac16118c-999a-4a17-b03f-82145771d116" providerId="ADAL" clId="{57C470AE-14A9-0A4D-BFC5-FE1D77EEBF41}" dt="2023-06-29T12:06:17.286" v="101" actId="478"/>
          <ac:spMkLst>
            <pc:docMk/>
            <pc:sldMk cId="3295109557" sldId="262"/>
            <ac:spMk id="34" creationId="{EA15A321-B11E-8AAF-FC04-AE3C8485347C}"/>
          </ac:spMkLst>
        </pc:spChg>
        <pc:spChg chg="del mod">
          <ac:chgData name="Ison, Graham" userId="ac16118c-999a-4a17-b03f-82145771d116" providerId="ADAL" clId="{57C470AE-14A9-0A4D-BFC5-FE1D77EEBF41}" dt="2023-06-29T12:07:57.936" v="129" actId="478"/>
          <ac:spMkLst>
            <pc:docMk/>
            <pc:sldMk cId="3295109557" sldId="262"/>
            <ac:spMk id="35" creationId="{469A5414-FF09-3039-7AD5-7528F5656F6D}"/>
          </ac:spMkLst>
        </pc:spChg>
        <pc:spChg chg="del mod">
          <ac:chgData name="Ison, Graham" userId="ac16118c-999a-4a17-b03f-82145771d116" providerId="ADAL" clId="{57C470AE-14A9-0A4D-BFC5-FE1D77EEBF41}" dt="2023-06-29T12:08:00.416" v="130" actId="478"/>
          <ac:spMkLst>
            <pc:docMk/>
            <pc:sldMk cId="3295109557" sldId="262"/>
            <ac:spMk id="36" creationId="{5FBBD550-3B6F-2027-E8D8-13706974438E}"/>
          </ac:spMkLst>
        </pc:spChg>
        <pc:spChg chg="del mod">
          <ac:chgData name="Ison, Graham" userId="ac16118c-999a-4a17-b03f-82145771d116" providerId="ADAL" clId="{57C470AE-14A9-0A4D-BFC5-FE1D77EEBF41}" dt="2023-06-29T12:06:39.255" v="108" actId="478"/>
          <ac:spMkLst>
            <pc:docMk/>
            <pc:sldMk cId="3295109557" sldId="262"/>
            <ac:spMk id="39" creationId="{86BB0516-94FE-5CE6-9BA1-6594470609A4}"/>
          </ac:spMkLst>
        </pc:spChg>
        <pc:spChg chg="del mod">
          <ac:chgData name="Ison, Graham" userId="ac16118c-999a-4a17-b03f-82145771d116" providerId="ADAL" clId="{57C470AE-14A9-0A4D-BFC5-FE1D77EEBF41}" dt="2023-06-29T12:06:33.957" v="106" actId="478"/>
          <ac:spMkLst>
            <pc:docMk/>
            <pc:sldMk cId="3295109557" sldId="262"/>
            <ac:spMk id="40" creationId="{8CF1E821-4FF8-B834-249D-5824B983F2D2}"/>
          </ac:spMkLst>
        </pc:spChg>
        <pc:spChg chg="del mod">
          <ac:chgData name="Ison, Graham" userId="ac16118c-999a-4a17-b03f-82145771d116" providerId="ADAL" clId="{57C470AE-14A9-0A4D-BFC5-FE1D77EEBF41}" dt="2023-06-29T12:06:28.896" v="104" actId="478"/>
          <ac:spMkLst>
            <pc:docMk/>
            <pc:sldMk cId="3295109557" sldId="262"/>
            <ac:spMk id="41" creationId="{8625EF6C-537C-CBD7-C12F-C31AE0E9D7C3}"/>
          </ac:spMkLst>
        </pc:spChg>
        <pc:spChg chg="del mod">
          <ac:chgData name="Ison, Graham" userId="ac16118c-999a-4a17-b03f-82145771d116" providerId="ADAL" clId="{57C470AE-14A9-0A4D-BFC5-FE1D77EEBF41}" dt="2023-06-29T12:06:31.335" v="105" actId="478"/>
          <ac:spMkLst>
            <pc:docMk/>
            <pc:sldMk cId="3295109557" sldId="262"/>
            <ac:spMk id="42" creationId="{C23051CB-4990-0CC2-FD24-7C6348D02402}"/>
          </ac:spMkLst>
        </pc:spChg>
        <pc:spChg chg="del mod">
          <ac:chgData name="Ison, Graham" userId="ac16118c-999a-4a17-b03f-82145771d116" providerId="ADAL" clId="{57C470AE-14A9-0A4D-BFC5-FE1D77EEBF41}" dt="2023-06-29T12:06:19.135" v="102" actId="478"/>
          <ac:spMkLst>
            <pc:docMk/>
            <pc:sldMk cId="3295109557" sldId="262"/>
            <ac:spMk id="43" creationId="{8B941379-B50C-8A68-8C6F-63BB478D25CE}"/>
          </ac:spMkLst>
        </pc:spChg>
        <pc:spChg chg="del mod">
          <ac:chgData name="Ison, Graham" userId="ac16118c-999a-4a17-b03f-82145771d116" providerId="ADAL" clId="{57C470AE-14A9-0A4D-BFC5-FE1D77EEBF41}" dt="2023-06-29T12:06:53.673" v="112" actId="478"/>
          <ac:spMkLst>
            <pc:docMk/>
            <pc:sldMk cId="3295109557" sldId="262"/>
            <ac:spMk id="44" creationId="{C7D5B947-EB09-3D17-17EA-DA7D5389BDC6}"/>
          </ac:spMkLst>
        </pc:spChg>
        <pc:spChg chg="del mod">
          <ac:chgData name="Ison, Graham" userId="ac16118c-999a-4a17-b03f-82145771d116" providerId="ADAL" clId="{57C470AE-14A9-0A4D-BFC5-FE1D77EEBF41}" dt="2023-06-29T12:06:44.481" v="109" actId="478"/>
          <ac:spMkLst>
            <pc:docMk/>
            <pc:sldMk cId="3295109557" sldId="262"/>
            <ac:spMk id="45" creationId="{8EAFB054-E675-53B1-5E10-0AC6744A4091}"/>
          </ac:spMkLst>
        </pc:spChg>
        <pc:spChg chg="del mod">
          <ac:chgData name="Ison, Graham" userId="ac16118c-999a-4a17-b03f-82145771d116" providerId="ADAL" clId="{57C470AE-14A9-0A4D-BFC5-FE1D77EEBF41}" dt="2023-06-29T12:06:59.818" v="114" actId="478"/>
          <ac:spMkLst>
            <pc:docMk/>
            <pc:sldMk cId="3295109557" sldId="262"/>
            <ac:spMk id="46" creationId="{BF1CEF2F-51E5-667C-3B8B-C64DC5F17FE5}"/>
          </ac:spMkLst>
        </pc:spChg>
        <pc:spChg chg="del mod">
          <ac:chgData name="Ison, Graham" userId="ac16118c-999a-4a17-b03f-82145771d116" providerId="ADAL" clId="{57C470AE-14A9-0A4D-BFC5-FE1D77EEBF41}" dt="2023-06-29T12:06:56.727" v="113" actId="478"/>
          <ac:spMkLst>
            <pc:docMk/>
            <pc:sldMk cId="3295109557" sldId="262"/>
            <ac:spMk id="47" creationId="{6ABC1D37-9BB7-4ABA-0D62-D0FE9B71ACE4}"/>
          </ac:spMkLst>
        </pc:spChg>
        <pc:spChg chg="del mod">
          <ac:chgData name="Ison, Graham" userId="ac16118c-999a-4a17-b03f-82145771d116" providerId="ADAL" clId="{57C470AE-14A9-0A4D-BFC5-FE1D77EEBF41}" dt="2023-06-29T12:07:06.329" v="115" actId="478"/>
          <ac:spMkLst>
            <pc:docMk/>
            <pc:sldMk cId="3295109557" sldId="262"/>
            <ac:spMk id="48" creationId="{C542499B-B748-48FA-1036-A3D1E252A911}"/>
          </ac:spMkLst>
        </pc:spChg>
        <pc:spChg chg="del mod">
          <ac:chgData name="Ison, Graham" userId="ac16118c-999a-4a17-b03f-82145771d116" providerId="ADAL" clId="{57C470AE-14A9-0A4D-BFC5-FE1D77EEBF41}" dt="2023-06-29T12:07:48.535" v="126" actId="478"/>
          <ac:spMkLst>
            <pc:docMk/>
            <pc:sldMk cId="3295109557" sldId="262"/>
            <ac:spMk id="52" creationId="{DB8E4494-DF42-5645-D5DD-EFC1EB0125E3}"/>
          </ac:spMkLst>
        </pc:spChg>
        <pc:spChg chg="del mod">
          <ac:chgData name="Ison, Graham" userId="ac16118c-999a-4a17-b03f-82145771d116" providerId="ADAL" clId="{57C470AE-14A9-0A4D-BFC5-FE1D77EEBF41}" dt="2023-06-29T12:07:40.296" v="123" actId="478"/>
          <ac:spMkLst>
            <pc:docMk/>
            <pc:sldMk cId="3295109557" sldId="262"/>
            <ac:spMk id="56" creationId="{F47DE6D9-55C9-E030-B976-66396F629F66}"/>
          </ac:spMkLst>
        </pc:spChg>
        <pc:grpChg chg="add del mod">
          <ac:chgData name="Ison, Graham" userId="ac16118c-999a-4a17-b03f-82145771d116" providerId="ADAL" clId="{57C470AE-14A9-0A4D-BFC5-FE1D77EEBF41}" dt="2023-06-29T12:06:21.464" v="103" actId="478"/>
          <ac:grpSpMkLst>
            <pc:docMk/>
            <pc:sldMk cId="3295109557" sldId="262"/>
            <ac:grpSpMk id="13" creationId="{E29A3B9C-D9DA-CAB7-9FBE-F8C67639F362}"/>
          </ac:grpSpMkLst>
        </pc:grpChg>
        <pc:grpChg chg="add del mod topLvl">
          <ac:chgData name="Ison, Graham" userId="ac16118c-999a-4a17-b03f-82145771d116" providerId="ADAL" clId="{57C470AE-14A9-0A4D-BFC5-FE1D77EEBF41}" dt="2023-06-29T12:27:18.630" v="294" actId="1076"/>
          <ac:grpSpMkLst>
            <pc:docMk/>
            <pc:sldMk cId="3295109557" sldId="262"/>
            <ac:grpSpMk id="14" creationId="{D7FEE3DA-2740-C187-887E-AC54C1CE8BA7}"/>
          </ac:grpSpMkLst>
        </pc:grpChg>
        <pc:grpChg chg="del mod">
          <ac:chgData name="Ison, Graham" userId="ac16118c-999a-4a17-b03f-82145771d116" providerId="ADAL" clId="{57C470AE-14A9-0A4D-BFC5-FE1D77EEBF41}" dt="2023-06-29T12:07:33.786" v="120" actId="478"/>
          <ac:grpSpMkLst>
            <pc:docMk/>
            <pc:sldMk cId="3295109557" sldId="262"/>
            <ac:grpSpMk id="22" creationId="{8C1CC1FE-E17B-54B1-7860-F2F873E518B2}"/>
          </ac:grpSpMkLst>
        </pc:grpChg>
        <pc:grpChg chg="del mod">
          <ac:chgData name="Ison, Graham" userId="ac16118c-999a-4a17-b03f-82145771d116" providerId="ADAL" clId="{57C470AE-14A9-0A4D-BFC5-FE1D77EEBF41}" dt="2023-06-29T12:07:46.368" v="125" actId="478"/>
          <ac:grpSpMkLst>
            <pc:docMk/>
            <pc:sldMk cId="3295109557" sldId="262"/>
            <ac:grpSpMk id="25" creationId="{D26E32B2-CACF-6F13-0EB5-0ADD6874BA31}"/>
          </ac:grpSpMkLst>
        </pc:grpChg>
        <pc:grpChg chg="del mod">
          <ac:chgData name="Ison, Graham" userId="ac16118c-999a-4a17-b03f-82145771d116" providerId="ADAL" clId="{57C470AE-14A9-0A4D-BFC5-FE1D77EEBF41}" dt="2023-06-29T12:07:06.329" v="115" actId="478"/>
          <ac:grpSpMkLst>
            <pc:docMk/>
            <pc:sldMk cId="3295109557" sldId="262"/>
            <ac:grpSpMk id="26" creationId="{0B11C4F1-46C6-4C91-F62A-4546E36A28FB}"/>
          </ac:grpSpMkLst>
        </pc:grpChg>
        <pc:grpChg chg="del mod">
          <ac:chgData name="Ison, Graham" userId="ac16118c-999a-4a17-b03f-82145771d116" providerId="ADAL" clId="{57C470AE-14A9-0A4D-BFC5-FE1D77EEBF41}" dt="2023-06-29T12:06:56.727" v="113" actId="478"/>
          <ac:grpSpMkLst>
            <pc:docMk/>
            <pc:sldMk cId="3295109557" sldId="262"/>
            <ac:grpSpMk id="37" creationId="{9D8E8D9C-3E0E-23B9-1886-850B71432D79}"/>
          </ac:grpSpMkLst>
        </pc:grpChg>
        <pc:grpChg chg="del mod">
          <ac:chgData name="Ison, Graham" userId="ac16118c-999a-4a17-b03f-82145771d116" providerId="ADAL" clId="{57C470AE-14A9-0A4D-BFC5-FE1D77EEBF41}" dt="2023-06-29T12:06:44.481" v="109" actId="478"/>
          <ac:grpSpMkLst>
            <pc:docMk/>
            <pc:sldMk cId="3295109557" sldId="262"/>
            <ac:grpSpMk id="38" creationId="{7A3A3878-4CEC-8CD0-BB31-BBC2727F098F}"/>
          </ac:grpSpMkLst>
        </pc:grpChg>
        <pc:grpChg chg="del mod">
          <ac:chgData name="Ison, Graham" userId="ac16118c-999a-4a17-b03f-82145771d116" providerId="ADAL" clId="{57C470AE-14A9-0A4D-BFC5-FE1D77EEBF41}" dt="2023-06-29T12:07:51.617" v="127" actId="478"/>
          <ac:grpSpMkLst>
            <pc:docMk/>
            <pc:sldMk cId="3295109557" sldId="262"/>
            <ac:grpSpMk id="49" creationId="{B4F5ACB0-29A3-297D-B432-9343A97A76B0}"/>
          </ac:grpSpMkLst>
        </pc:grpChg>
        <pc:grpChg chg="del mod">
          <ac:chgData name="Ison, Graham" userId="ac16118c-999a-4a17-b03f-82145771d116" providerId="ADAL" clId="{57C470AE-14A9-0A4D-BFC5-FE1D77EEBF41}" dt="2023-06-29T12:07:42.970" v="124" actId="478"/>
          <ac:grpSpMkLst>
            <pc:docMk/>
            <pc:sldMk cId="3295109557" sldId="262"/>
            <ac:grpSpMk id="53" creationId="{75C710C6-F592-E0D1-EC5D-D77B392B389E}"/>
          </ac:grpSpMkLst>
        </pc:grpChg>
        <pc:grpChg chg="del mod">
          <ac:chgData name="Ison, Graham" userId="ac16118c-999a-4a17-b03f-82145771d116" providerId="ADAL" clId="{57C470AE-14A9-0A4D-BFC5-FE1D77EEBF41}" dt="2023-06-29T12:07:30.610" v="119" actId="478"/>
          <ac:grpSpMkLst>
            <pc:docMk/>
            <pc:sldMk cId="3295109557" sldId="262"/>
            <ac:grpSpMk id="57" creationId="{0AF2CFEF-556D-CE1C-E861-1F9678E4CC40}"/>
          </ac:grpSpMkLst>
        </pc:grpChg>
        <pc:graphicFrameChg chg="add del mod modGraphic">
          <ac:chgData name="Ison, Graham" userId="ac16118c-999a-4a17-b03f-82145771d116" providerId="ADAL" clId="{57C470AE-14A9-0A4D-BFC5-FE1D77EEBF41}" dt="2023-06-29T12:03:26.059" v="80" actId="3680"/>
          <ac:graphicFrameMkLst>
            <pc:docMk/>
            <pc:sldMk cId="3295109557" sldId="262"/>
            <ac:graphicFrameMk id="12" creationId="{9F2EE966-AA00-AEC5-B2D3-2A55949CE4CE}"/>
          </ac:graphicFrameMkLst>
        </pc:graphicFrameChg>
        <pc:picChg chg="mod">
          <ac:chgData name="Ison, Graham" userId="ac16118c-999a-4a17-b03f-82145771d116" providerId="ADAL" clId="{57C470AE-14A9-0A4D-BFC5-FE1D77EEBF41}" dt="2023-06-29T12:20:19.572" v="250" actId="1038"/>
          <ac:picMkLst>
            <pc:docMk/>
            <pc:sldMk cId="3295109557" sldId="262"/>
            <ac:picMk id="8" creationId="{9922B137-9334-43C4-844C-CC2699865E3E}"/>
          </ac:picMkLst>
        </pc:picChg>
        <pc:picChg chg="mod">
          <ac:chgData name="Ison, Graham" userId="ac16118c-999a-4a17-b03f-82145771d116" providerId="ADAL" clId="{57C470AE-14A9-0A4D-BFC5-FE1D77EEBF41}" dt="2023-06-29T12:20:19.572" v="250" actId="1038"/>
          <ac:picMkLst>
            <pc:docMk/>
            <pc:sldMk cId="3295109557" sldId="262"/>
            <ac:picMk id="9" creationId="{0DA79DB6-6A73-487C-85A1-9C90FA9CAFD7}"/>
          </ac:picMkLst>
        </pc:picChg>
        <pc:cxnChg chg="del mod">
          <ac:chgData name="Ison, Graham" userId="ac16118c-999a-4a17-b03f-82145771d116" providerId="ADAL" clId="{57C470AE-14A9-0A4D-BFC5-FE1D77EEBF41}" dt="2023-06-29T12:07:55.376" v="128" actId="478"/>
          <ac:cxnSpMkLst>
            <pc:docMk/>
            <pc:sldMk cId="3295109557" sldId="262"/>
            <ac:cxnSpMk id="50" creationId="{3F974840-7B11-8696-9F16-C49BA47E9462}"/>
          </ac:cxnSpMkLst>
        </pc:cxnChg>
        <pc:cxnChg chg="del mod">
          <ac:chgData name="Ison, Graham" userId="ac16118c-999a-4a17-b03f-82145771d116" providerId="ADAL" clId="{57C470AE-14A9-0A4D-BFC5-FE1D77EEBF41}" dt="2023-06-29T12:07:51.617" v="127" actId="478"/>
          <ac:cxnSpMkLst>
            <pc:docMk/>
            <pc:sldMk cId="3295109557" sldId="262"/>
            <ac:cxnSpMk id="51" creationId="{10627539-C606-51DF-014B-48AB9F947AAA}"/>
          </ac:cxnSpMkLst>
        </pc:cxnChg>
        <pc:cxnChg chg="del mod">
          <ac:chgData name="Ison, Graham" userId="ac16118c-999a-4a17-b03f-82145771d116" providerId="ADAL" clId="{57C470AE-14A9-0A4D-BFC5-FE1D77EEBF41}" dt="2023-06-29T12:07:46.368" v="125" actId="478"/>
          <ac:cxnSpMkLst>
            <pc:docMk/>
            <pc:sldMk cId="3295109557" sldId="262"/>
            <ac:cxnSpMk id="54" creationId="{C123440F-75D9-D533-2E35-B51CAD561C08}"/>
          </ac:cxnSpMkLst>
        </pc:cxnChg>
        <pc:cxnChg chg="del mod">
          <ac:chgData name="Ison, Graham" userId="ac16118c-999a-4a17-b03f-82145771d116" providerId="ADAL" clId="{57C470AE-14A9-0A4D-BFC5-FE1D77EEBF41}" dt="2023-06-29T12:07:42.970" v="124" actId="478"/>
          <ac:cxnSpMkLst>
            <pc:docMk/>
            <pc:sldMk cId="3295109557" sldId="262"/>
            <ac:cxnSpMk id="55" creationId="{2F2588B3-2B2E-8CDD-63DE-8CD92A39588A}"/>
          </ac:cxnSpMkLst>
        </pc:cxnChg>
        <pc:cxnChg chg="del mod">
          <ac:chgData name="Ison, Graham" userId="ac16118c-999a-4a17-b03f-82145771d116" providerId="ADAL" clId="{57C470AE-14A9-0A4D-BFC5-FE1D77EEBF41}" dt="2023-06-29T12:07:33.786" v="120" actId="478"/>
          <ac:cxnSpMkLst>
            <pc:docMk/>
            <pc:sldMk cId="3295109557" sldId="262"/>
            <ac:cxnSpMk id="58" creationId="{D531BDFC-F692-C77B-1DE0-C5136795A8BE}"/>
          </ac:cxnSpMkLst>
        </pc:cxnChg>
        <pc:cxnChg chg="del mod">
          <ac:chgData name="Ison, Graham" userId="ac16118c-999a-4a17-b03f-82145771d116" providerId="ADAL" clId="{57C470AE-14A9-0A4D-BFC5-FE1D77EEBF41}" dt="2023-06-29T12:07:30.610" v="119" actId="478"/>
          <ac:cxnSpMkLst>
            <pc:docMk/>
            <pc:sldMk cId="3295109557" sldId="262"/>
            <ac:cxnSpMk id="59" creationId="{0A0FAA62-B365-8D8F-8F09-C2E45F6B1593}"/>
          </ac:cxnSpMkLst>
        </pc:cxnChg>
      </pc:sldChg>
    </pc:docChg>
  </pc:docChgLst>
  <pc:docChgLst>
    <pc:chgData name="Keating, Stewart" userId="S::stewart.keating@justice.gov.uk::bc032034-3b85-4c39-9f98-c0b2bcdcde83" providerId="AD" clId="Web-{8050DF19-0E07-45AF-8B50-F50C027C3A1D}"/>
    <pc:docChg chg="addSld delSld modSld">
      <pc:chgData name="Keating, Stewart" userId="S::stewart.keating@justice.gov.uk::bc032034-3b85-4c39-9f98-c0b2bcdcde83" providerId="AD" clId="Web-{8050DF19-0E07-45AF-8B50-F50C027C3A1D}" dt="2023-07-03T11:01:19.011" v="1903" actId="1076"/>
      <pc:docMkLst>
        <pc:docMk/>
      </pc:docMkLst>
      <pc:sldChg chg="addSp delSp modSp">
        <pc:chgData name="Keating, Stewart" userId="S::stewart.keating@justice.gov.uk::bc032034-3b85-4c39-9f98-c0b2bcdcde83" providerId="AD" clId="Web-{8050DF19-0E07-45AF-8B50-F50C027C3A1D}" dt="2023-07-03T10:46:58.033" v="840" actId="1076"/>
        <pc:sldMkLst>
          <pc:docMk/>
          <pc:sldMk cId="918941083" sldId="264"/>
        </pc:sldMkLst>
        <pc:spChg chg="add mod ord">
          <ac:chgData name="Keating, Stewart" userId="S::stewart.keating@justice.gov.uk::bc032034-3b85-4c39-9f98-c0b2bcdcde83" providerId="AD" clId="Web-{8050DF19-0E07-45AF-8B50-F50C027C3A1D}" dt="2023-07-03T10:40:53.070" v="751"/>
          <ac:spMkLst>
            <pc:docMk/>
            <pc:sldMk cId="918941083" sldId="264"/>
            <ac:spMk id="3" creationId="{51F5894A-3014-FCCA-3D52-6F83FABD5433}"/>
          </ac:spMkLst>
        </pc:spChg>
        <pc:spChg chg="mod">
          <ac:chgData name="Keating, Stewart" userId="S::stewart.keating@justice.gov.uk::bc032034-3b85-4c39-9f98-c0b2bcdcde83" providerId="AD" clId="Web-{8050DF19-0E07-45AF-8B50-F50C027C3A1D}" dt="2023-07-03T10:41:17.555" v="752" actId="1076"/>
          <ac:spMkLst>
            <pc:docMk/>
            <pc:sldMk cId="918941083" sldId="264"/>
            <ac:spMk id="4" creationId="{9E5E7230-63A4-43B9-A14A-4C70F8C7BDBA}"/>
          </ac:spMkLst>
        </pc:spChg>
        <pc:spChg chg="mod">
          <ac:chgData name="Keating, Stewart" userId="S::stewart.keating@justice.gov.uk::bc032034-3b85-4c39-9f98-c0b2bcdcde83" providerId="AD" clId="Web-{8050DF19-0E07-45AF-8B50-F50C027C3A1D}" dt="2023-07-03T10:42:28.369" v="767" actId="14100"/>
          <ac:spMkLst>
            <pc:docMk/>
            <pc:sldMk cId="918941083" sldId="264"/>
            <ac:spMk id="9" creationId="{D6FE9DB3-5C8C-4201-AEC1-E418A0C66106}"/>
          </ac:spMkLst>
        </pc:spChg>
        <pc:spChg chg="mod">
          <ac:chgData name="Keating, Stewart" userId="S::stewart.keating@justice.gov.uk::bc032034-3b85-4c39-9f98-c0b2bcdcde83" providerId="AD" clId="Web-{8050DF19-0E07-45AF-8B50-F50C027C3A1D}" dt="2023-07-03T10:41:28.805" v="756" actId="14100"/>
          <ac:spMkLst>
            <pc:docMk/>
            <pc:sldMk cId="918941083" sldId="264"/>
            <ac:spMk id="10" creationId="{388E0645-44C9-ABA9-2641-89DA34AD52BC}"/>
          </ac:spMkLst>
        </pc:spChg>
        <pc:spChg chg="mod">
          <ac:chgData name="Keating, Stewart" userId="S::stewart.keating@justice.gov.uk::bc032034-3b85-4c39-9f98-c0b2bcdcde83" providerId="AD" clId="Web-{8050DF19-0E07-45AF-8B50-F50C027C3A1D}" dt="2023-07-03T10:46:23.360" v="810" actId="1076"/>
          <ac:spMkLst>
            <pc:docMk/>
            <pc:sldMk cId="918941083" sldId="264"/>
            <ac:spMk id="11" creationId="{37FCE082-9ECC-4F99-B5D0-AE564DA4215B}"/>
          </ac:spMkLst>
        </pc:spChg>
        <pc:spChg chg="mod">
          <ac:chgData name="Keating, Stewart" userId="S::stewart.keating@justice.gov.uk::bc032034-3b85-4c39-9f98-c0b2bcdcde83" providerId="AD" clId="Web-{8050DF19-0E07-45AF-8B50-F50C027C3A1D}" dt="2023-07-03T10:46:58.033" v="840" actId="1076"/>
          <ac:spMkLst>
            <pc:docMk/>
            <pc:sldMk cId="918941083" sldId="264"/>
            <ac:spMk id="13" creationId="{A9BFAFFC-89E6-4F19-A31C-90FBFFDEEC89}"/>
          </ac:spMkLst>
        </pc:spChg>
        <pc:spChg chg="mod">
          <ac:chgData name="Keating, Stewart" userId="S::stewart.keating@justice.gov.uk::bc032034-3b85-4c39-9f98-c0b2bcdcde83" providerId="AD" clId="Web-{8050DF19-0E07-45AF-8B50-F50C027C3A1D}" dt="2023-07-03T10:46:43.205" v="838" actId="1076"/>
          <ac:spMkLst>
            <pc:docMk/>
            <pc:sldMk cId="918941083" sldId="264"/>
            <ac:spMk id="14" creationId="{501FD1A8-F6FF-473D-A330-82D0DD2161C3}"/>
          </ac:spMkLst>
        </pc:spChg>
        <pc:spChg chg="mod">
          <ac:chgData name="Keating, Stewart" userId="S::stewart.keating@justice.gov.uk::bc032034-3b85-4c39-9f98-c0b2bcdcde83" providerId="AD" clId="Web-{8050DF19-0E07-45AF-8B50-F50C027C3A1D}" dt="2023-07-03T10:46:33.454" v="823" actId="14100"/>
          <ac:spMkLst>
            <pc:docMk/>
            <pc:sldMk cId="918941083" sldId="264"/>
            <ac:spMk id="17" creationId="{97E426D2-A8D4-4F6E-BD0A-C72FB668E1B2}"/>
          </ac:spMkLst>
        </pc:spChg>
        <pc:spChg chg="mod">
          <ac:chgData name="Keating, Stewart" userId="S::stewart.keating@justice.gov.uk::bc032034-3b85-4c39-9f98-c0b2bcdcde83" providerId="AD" clId="Web-{8050DF19-0E07-45AF-8B50-F50C027C3A1D}" dt="2023-07-03T10:41:24.977" v="755" actId="1076"/>
          <ac:spMkLst>
            <pc:docMk/>
            <pc:sldMk cId="918941083" sldId="264"/>
            <ac:spMk id="18" creationId="{DBFB20D8-4B04-140E-7A0A-C619F1E10B0B}"/>
          </ac:spMkLst>
        </pc:spChg>
        <pc:spChg chg="del">
          <ac:chgData name="Keating, Stewart" userId="S::stewart.keating@justice.gov.uk::bc032034-3b85-4c39-9f98-c0b2bcdcde83" providerId="AD" clId="Web-{8050DF19-0E07-45AF-8B50-F50C027C3A1D}" dt="2023-07-03T10:41:37.977" v="758"/>
          <ac:spMkLst>
            <pc:docMk/>
            <pc:sldMk cId="918941083" sldId="264"/>
            <ac:spMk id="20" creationId="{4D7B5EFC-F1E1-4484-965B-4405D0525248}"/>
          </ac:spMkLst>
        </pc:spChg>
        <pc:spChg chg="del">
          <ac:chgData name="Keating, Stewart" userId="S::stewart.keating@justice.gov.uk::bc032034-3b85-4c39-9f98-c0b2bcdcde83" providerId="AD" clId="Web-{8050DF19-0E07-45AF-8B50-F50C027C3A1D}" dt="2023-07-03T10:41:36.196" v="757"/>
          <ac:spMkLst>
            <pc:docMk/>
            <pc:sldMk cId="918941083" sldId="264"/>
            <ac:spMk id="21" creationId="{F2072E84-35E3-40A5-A59B-5B67908DE888}"/>
          </ac:spMkLst>
        </pc:spChg>
        <pc:spChg chg="mod">
          <ac:chgData name="Keating, Stewart" userId="S::stewart.keating@justice.gov.uk::bc032034-3b85-4c39-9f98-c0b2bcdcde83" providerId="AD" clId="Web-{8050DF19-0E07-45AF-8B50-F50C027C3A1D}" dt="2023-07-03T10:42:15.510" v="764" actId="1076"/>
          <ac:spMkLst>
            <pc:docMk/>
            <pc:sldMk cId="918941083" sldId="264"/>
            <ac:spMk id="23" creationId="{50348A46-F194-407A-955D-D3267C1AE124}"/>
          </ac:spMkLst>
        </pc:spChg>
        <pc:spChg chg="mod">
          <ac:chgData name="Keating, Stewart" userId="S::stewart.keating@justice.gov.uk::bc032034-3b85-4c39-9f98-c0b2bcdcde83" providerId="AD" clId="Web-{8050DF19-0E07-45AF-8B50-F50C027C3A1D}" dt="2023-07-03T10:46:49.611" v="839" actId="1076"/>
          <ac:spMkLst>
            <pc:docMk/>
            <pc:sldMk cId="918941083" sldId="264"/>
            <ac:spMk id="24" creationId="{914115E2-E9A6-4692-8D04-0E21F58DD3F1}"/>
          </ac:spMkLst>
        </pc:spChg>
        <pc:spChg chg="del">
          <ac:chgData name="Keating, Stewart" userId="S::stewart.keating@justice.gov.uk::bc032034-3b85-4c39-9f98-c0b2bcdcde83" providerId="AD" clId="Web-{8050DF19-0E07-45AF-8B50-F50C027C3A1D}" dt="2023-07-03T10:42:20.854" v="765"/>
          <ac:spMkLst>
            <pc:docMk/>
            <pc:sldMk cId="918941083" sldId="264"/>
            <ac:spMk id="27" creationId="{FC86845E-73AB-ED72-1FBB-06D7029A7D67}"/>
          </ac:spMkLst>
        </pc:spChg>
      </pc:sldChg>
      <pc:sldChg chg="addSp delSp modSp">
        <pc:chgData name="Keating, Stewart" userId="S::stewart.keating@justice.gov.uk::bc032034-3b85-4c39-9f98-c0b2bcdcde83" providerId="AD" clId="Web-{8050DF19-0E07-45AF-8B50-F50C027C3A1D}" dt="2023-07-03T10:50:24.039" v="971" actId="20577"/>
        <pc:sldMkLst>
          <pc:docMk/>
          <pc:sldMk cId="743017500" sldId="267"/>
        </pc:sldMkLst>
        <pc:spChg chg="del">
          <ac:chgData name="Keating, Stewart" userId="S::stewart.keating@justice.gov.uk::bc032034-3b85-4c39-9f98-c0b2bcdcde83" providerId="AD" clId="Web-{8050DF19-0E07-45AF-8B50-F50C027C3A1D}" dt="2023-07-03T10:49:13.490" v="923"/>
          <ac:spMkLst>
            <pc:docMk/>
            <pc:sldMk cId="743017500" sldId="267"/>
            <ac:spMk id="7" creationId="{CD09787A-0A63-49D2-990B-C5EC094869D3}"/>
          </ac:spMkLst>
        </pc:spChg>
        <pc:spChg chg="add mod ord">
          <ac:chgData name="Keating, Stewart" userId="S::stewart.keating@justice.gov.uk::bc032034-3b85-4c39-9f98-c0b2bcdcde83" providerId="AD" clId="Web-{8050DF19-0E07-45AF-8B50-F50C027C3A1D}" dt="2023-07-03T10:49:17.787" v="924"/>
          <ac:spMkLst>
            <pc:docMk/>
            <pc:sldMk cId="743017500" sldId="267"/>
            <ac:spMk id="8" creationId="{43478669-F673-FD89-8EB9-B853E6B9628B}"/>
          </ac:spMkLst>
        </pc:spChg>
        <pc:spChg chg="mod">
          <ac:chgData name="Keating, Stewart" userId="S::stewart.keating@justice.gov.uk::bc032034-3b85-4c39-9f98-c0b2bcdcde83" providerId="AD" clId="Web-{8050DF19-0E07-45AF-8B50-F50C027C3A1D}" dt="2023-07-03T10:50:24.039" v="971" actId="20577"/>
          <ac:spMkLst>
            <pc:docMk/>
            <pc:sldMk cId="743017500" sldId="267"/>
            <ac:spMk id="9" creationId="{D6FE9DB3-5C8C-4201-AEC1-E418A0C66106}"/>
          </ac:spMkLst>
        </pc:spChg>
        <pc:spChg chg="mod">
          <ac:chgData name="Keating, Stewart" userId="S::stewart.keating@justice.gov.uk::bc032034-3b85-4c39-9f98-c0b2bcdcde83" providerId="AD" clId="Web-{8050DF19-0E07-45AF-8B50-F50C027C3A1D}" dt="2023-07-03T10:48:46.693" v="899" actId="1076"/>
          <ac:spMkLst>
            <pc:docMk/>
            <pc:sldMk cId="743017500" sldId="267"/>
            <ac:spMk id="11" creationId="{37FCE082-9ECC-4F99-B5D0-AE564DA4215B}"/>
          </ac:spMkLst>
        </pc:spChg>
        <pc:spChg chg="mod">
          <ac:chgData name="Keating, Stewart" userId="S::stewart.keating@justice.gov.uk::bc032034-3b85-4c39-9f98-c0b2bcdcde83" providerId="AD" clId="Web-{8050DF19-0E07-45AF-8B50-F50C027C3A1D}" dt="2023-07-03T10:49:26.194" v="925" actId="1076"/>
          <ac:spMkLst>
            <pc:docMk/>
            <pc:sldMk cId="743017500" sldId="267"/>
            <ac:spMk id="13" creationId="{A9BFAFFC-89E6-4F19-A31C-90FBFFDEEC89}"/>
          </ac:spMkLst>
        </pc:spChg>
        <pc:spChg chg="mod">
          <ac:chgData name="Keating, Stewart" userId="S::stewart.keating@justice.gov.uk::bc032034-3b85-4c39-9f98-c0b2bcdcde83" providerId="AD" clId="Web-{8050DF19-0E07-45AF-8B50-F50C027C3A1D}" dt="2023-07-03T10:49:03.318" v="920" actId="1076"/>
          <ac:spMkLst>
            <pc:docMk/>
            <pc:sldMk cId="743017500" sldId="267"/>
            <ac:spMk id="17" creationId="{97E426D2-A8D4-4F6E-BD0A-C72FB668E1B2}"/>
          </ac:spMkLst>
        </pc:spChg>
      </pc:sldChg>
      <pc:sldChg chg="modSp">
        <pc:chgData name="Keating, Stewart" userId="S::stewart.keating@justice.gov.uk::bc032034-3b85-4c39-9f98-c0b2bcdcde83" providerId="AD" clId="Web-{8050DF19-0E07-45AF-8B50-F50C027C3A1D}" dt="2023-07-03T10:23:28.994" v="234" actId="20577"/>
        <pc:sldMkLst>
          <pc:docMk/>
          <pc:sldMk cId="2867630052" sldId="283"/>
        </pc:sldMkLst>
        <pc:spChg chg="mod">
          <ac:chgData name="Keating, Stewart" userId="S::stewart.keating@justice.gov.uk::bc032034-3b85-4c39-9f98-c0b2bcdcde83" providerId="AD" clId="Web-{8050DF19-0E07-45AF-8B50-F50C027C3A1D}" dt="2023-07-03T10:23:28.994" v="234" actId="20577"/>
          <ac:spMkLst>
            <pc:docMk/>
            <pc:sldMk cId="2867630052" sldId="283"/>
            <ac:spMk id="14" creationId="{E9BC8DE4-B658-4F99-B121-6FAA78FD064B}"/>
          </ac:spMkLst>
        </pc:spChg>
      </pc:sldChg>
      <pc:sldChg chg="modSp">
        <pc:chgData name="Keating, Stewart" userId="S::stewart.keating@justice.gov.uk::bc032034-3b85-4c39-9f98-c0b2bcdcde83" providerId="AD" clId="Web-{8050DF19-0E07-45AF-8B50-F50C027C3A1D}" dt="2023-07-03T10:26:42.796" v="325" actId="14100"/>
        <pc:sldMkLst>
          <pc:docMk/>
          <pc:sldMk cId="3414951126" sldId="286"/>
        </pc:sldMkLst>
        <pc:spChg chg="mod">
          <ac:chgData name="Keating, Stewart" userId="S::stewart.keating@justice.gov.uk::bc032034-3b85-4c39-9f98-c0b2bcdcde83" providerId="AD" clId="Web-{8050DF19-0E07-45AF-8B50-F50C027C3A1D}" dt="2023-07-03T10:26:42.796" v="325" actId="14100"/>
          <ac:spMkLst>
            <pc:docMk/>
            <pc:sldMk cId="3414951126" sldId="286"/>
            <ac:spMk id="18" creationId="{2B82B744-F75A-46F2-8F0F-F90B294B5AFC}"/>
          </ac:spMkLst>
        </pc:spChg>
      </pc:sldChg>
      <pc:sldChg chg="addSp delSp modSp">
        <pc:chgData name="Keating, Stewart" userId="S::stewart.keating@justice.gov.uk::bc032034-3b85-4c39-9f98-c0b2bcdcde83" providerId="AD" clId="Web-{8050DF19-0E07-45AF-8B50-F50C027C3A1D}" dt="2023-07-03T10:39:54.381" v="747" actId="14100"/>
        <pc:sldMkLst>
          <pc:docMk/>
          <pc:sldMk cId="2253207670" sldId="287"/>
        </pc:sldMkLst>
        <pc:spChg chg="mod">
          <ac:chgData name="Keating, Stewart" userId="S::stewart.keating@justice.gov.uk::bc032034-3b85-4c39-9f98-c0b2bcdcde83" providerId="AD" clId="Web-{8050DF19-0E07-45AF-8B50-F50C027C3A1D}" dt="2023-07-03T10:39:19.864" v="741" actId="1076"/>
          <ac:spMkLst>
            <pc:docMk/>
            <pc:sldMk cId="2253207670" sldId="287"/>
            <ac:spMk id="2" creationId="{0871E2A7-1179-4258-AAF9-08C0432B13DF}"/>
          </ac:spMkLst>
        </pc:spChg>
        <pc:spChg chg="add mod">
          <ac:chgData name="Keating, Stewart" userId="S::stewart.keating@justice.gov.uk::bc032034-3b85-4c39-9f98-c0b2bcdcde83" providerId="AD" clId="Web-{8050DF19-0E07-45AF-8B50-F50C027C3A1D}" dt="2023-07-03T10:39:54.381" v="747" actId="14100"/>
          <ac:spMkLst>
            <pc:docMk/>
            <pc:sldMk cId="2253207670" sldId="287"/>
            <ac:spMk id="3" creationId="{780F678D-2795-8182-ADF9-44FE38E3A39D}"/>
          </ac:spMkLst>
        </pc:spChg>
        <pc:spChg chg="mod">
          <ac:chgData name="Keating, Stewart" userId="S::stewart.keating@justice.gov.uk::bc032034-3b85-4c39-9f98-c0b2bcdcde83" providerId="AD" clId="Web-{8050DF19-0E07-45AF-8B50-F50C027C3A1D}" dt="2023-07-03T10:39:02.598" v="735" actId="14100"/>
          <ac:spMkLst>
            <pc:docMk/>
            <pc:sldMk cId="2253207670" sldId="287"/>
            <ac:spMk id="4" creationId="{9E5E7230-63A4-43B9-A14A-4C70F8C7BDBA}"/>
          </ac:spMkLst>
        </pc:spChg>
        <pc:spChg chg="del">
          <ac:chgData name="Keating, Stewart" userId="S::stewart.keating@justice.gov.uk::bc032034-3b85-4c39-9f98-c0b2bcdcde83" providerId="AD" clId="Web-{8050DF19-0E07-45AF-8B50-F50C027C3A1D}" dt="2023-07-03T10:27:00.609" v="330"/>
          <ac:spMkLst>
            <pc:docMk/>
            <pc:sldMk cId="2253207670" sldId="287"/>
            <ac:spMk id="5" creationId="{51984587-2F5A-48DF-A27B-FD71045DC6FC}"/>
          </ac:spMkLst>
        </pc:spChg>
        <pc:spChg chg="del">
          <ac:chgData name="Keating, Stewart" userId="S::stewart.keating@justice.gov.uk::bc032034-3b85-4c39-9f98-c0b2bcdcde83" providerId="AD" clId="Web-{8050DF19-0E07-45AF-8B50-F50C027C3A1D}" dt="2023-07-03T10:26:58.547" v="328"/>
          <ac:spMkLst>
            <pc:docMk/>
            <pc:sldMk cId="2253207670" sldId="287"/>
            <ac:spMk id="6" creationId="{7F3B8A29-DBF1-4CEC-9828-793A29226622}"/>
          </ac:spMkLst>
        </pc:spChg>
        <pc:spChg chg="del">
          <ac:chgData name="Keating, Stewart" userId="S::stewart.keating@justice.gov.uk::bc032034-3b85-4c39-9f98-c0b2bcdcde83" providerId="AD" clId="Web-{8050DF19-0E07-45AF-8B50-F50C027C3A1D}" dt="2023-07-03T10:27:05.437" v="331"/>
          <ac:spMkLst>
            <pc:docMk/>
            <pc:sldMk cId="2253207670" sldId="287"/>
            <ac:spMk id="9" creationId="{5D69B991-6E4E-DC2B-10EB-19124F7C336E}"/>
          </ac:spMkLst>
        </pc:spChg>
        <pc:spChg chg="del">
          <ac:chgData name="Keating, Stewart" userId="S::stewart.keating@justice.gov.uk::bc032034-3b85-4c39-9f98-c0b2bcdcde83" providerId="AD" clId="Web-{8050DF19-0E07-45AF-8B50-F50C027C3A1D}" dt="2023-07-03T10:26:58.547" v="327"/>
          <ac:spMkLst>
            <pc:docMk/>
            <pc:sldMk cId="2253207670" sldId="287"/>
            <ac:spMk id="11" creationId="{37FCE082-9ECC-4F99-B5D0-AE564DA4215B}"/>
          </ac:spMkLst>
        </pc:spChg>
        <pc:spChg chg="mod">
          <ac:chgData name="Keating, Stewart" userId="S::stewart.keating@justice.gov.uk::bc032034-3b85-4c39-9f98-c0b2bcdcde83" providerId="AD" clId="Web-{8050DF19-0E07-45AF-8B50-F50C027C3A1D}" dt="2023-07-03T10:27:34.532" v="342" actId="14100"/>
          <ac:spMkLst>
            <pc:docMk/>
            <pc:sldMk cId="2253207670" sldId="287"/>
            <ac:spMk id="12" creationId="{42A94FF1-1237-6AB5-FF54-99E706C2D36A}"/>
          </ac:spMkLst>
        </pc:spChg>
        <pc:spChg chg="del">
          <ac:chgData name="Keating, Stewart" userId="S::stewart.keating@justice.gov.uk::bc032034-3b85-4c39-9f98-c0b2bcdcde83" providerId="AD" clId="Web-{8050DF19-0E07-45AF-8B50-F50C027C3A1D}" dt="2023-07-03T10:26:58.547" v="326"/>
          <ac:spMkLst>
            <pc:docMk/>
            <pc:sldMk cId="2253207670" sldId="287"/>
            <ac:spMk id="13" creationId="{A9BFAFFC-89E6-4F19-A31C-90FBFFDEEC89}"/>
          </ac:spMkLst>
        </pc:spChg>
        <pc:spChg chg="mod">
          <ac:chgData name="Keating, Stewart" userId="S::stewart.keating@justice.gov.uk::bc032034-3b85-4c39-9f98-c0b2bcdcde83" providerId="AD" clId="Web-{8050DF19-0E07-45AF-8B50-F50C027C3A1D}" dt="2023-07-03T10:39:15.723" v="740" actId="1076"/>
          <ac:spMkLst>
            <pc:docMk/>
            <pc:sldMk cId="2253207670" sldId="287"/>
            <ac:spMk id="14" creationId="{501FD1A8-F6FF-473D-A330-82D0DD2161C3}"/>
          </ac:spMkLst>
        </pc:spChg>
        <pc:spChg chg="mod">
          <ac:chgData name="Keating, Stewart" userId="S::stewart.keating@justice.gov.uk::bc032034-3b85-4c39-9f98-c0b2bcdcde83" providerId="AD" clId="Web-{8050DF19-0E07-45AF-8B50-F50C027C3A1D}" dt="2023-07-03T10:38:53.738" v="734" actId="14100"/>
          <ac:spMkLst>
            <pc:docMk/>
            <pc:sldMk cId="2253207670" sldId="287"/>
            <ac:spMk id="16" creationId="{A2CB443C-1C5A-4328-AC91-3A9C111C8617}"/>
          </ac:spMkLst>
        </pc:spChg>
        <pc:spChg chg="mod">
          <ac:chgData name="Keating, Stewart" userId="S::stewart.keating@justice.gov.uk::bc032034-3b85-4c39-9f98-c0b2bcdcde83" providerId="AD" clId="Web-{8050DF19-0E07-45AF-8B50-F50C027C3A1D}" dt="2023-07-03T10:39:07.036" v="736" actId="1076"/>
          <ac:spMkLst>
            <pc:docMk/>
            <pc:sldMk cId="2253207670" sldId="287"/>
            <ac:spMk id="17" creationId="{97E426D2-A8D4-4F6E-BD0A-C72FB668E1B2}"/>
          </ac:spMkLst>
        </pc:spChg>
        <pc:spChg chg="del">
          <ac:chgData name="Keating, Stewart" userId="S::stewart.keating@justice.gov.uk::bc032034-3b85-4c39-9f98-c0b2bcdcde83" providerId="AD" clId="Web-{8050DF19-0E07-45AF-8B50-F50C027C3A1D}" dt="2023-07-03T10:28:06.252" v="353"/>
          <ac:spMkLst>
            <pc:docMk/>
            <pc:sldMk cId="2253207670" sldId="287"/>
            <ac:spMk id="20" creationId="{4D7B5EFC-F1E1-4484-965B-4405D0525248}"/>
          </ac:spMkLst>
        </pc:spChg>
        <pc:spChg chg="del">
          <ac:chgData name="Keating, Stewart" userId="S::stewart.keating@justice.gov.uk::bc032034-3b85-4c39-9f98-c0b2bcdcde83" providerId="AD" clId="Web-{8050DF19-0E07-45AF-8B50-F50C027C3A1D}" dt="2023-07-03T10:28:06.252" v="352"/>
          <ac:spMkLst>
            <pc:docMk/>
            <pc:sldMk cId="2253207670" sldId="287"/>
            <ac:spMk id="21" creationId="{F2072E84-35E3-40A5-A59B-5B67908DE888}"/>
          </ac:spMkLst>
        </pc:spChg>
        <pc:spChg chg="del mod">
          <ac:chgData name="Keating, Stewart" userId="S::stewart.keating@justice.gov.uk::bc032034-3b85-4c39-9f98-c0b2bcdcde83" providerId="AD" clId="Web-{8050DF19-0E07-45AF-8B50-F50C027C3A1D}" dt="2023-07-03T10:35:36.592" v="649"/>
          <ac:spMkLst>
            <pc:docMk/>
            <pc:sldMk cId="2253207670" sldId="287"/>
            <ac:spMk id="22" creationId="{4B1AF194-7C92-45CE-BD8D-DF23315784D9}"/>
          </ac:spMkLst>
        </pc:spChg>
        <pc:spChg chg="del">
          <ac:chgData name="Keating, Stewart" userId="S::stewart.keating@justice.gov.uk::bc032034-3b85-4c39-9f98-c0b2bcdcde83" providerId="AD" clId="Web-{8050DF19-0E07-45AF-8B50-F50C027C3A1D}" dt="2023-07-03T10:28:10.924" v="354"/>
          <ac:spMkLst>
            <pc:docMk/>
            <pc:sldMk cId="2253207670" sldId="287"/>
            <ac:spMk id="23" creationId="{AE6B2F24-8F62-BE1A-F0EE-0F383BA42DD7}"/>
          </ac:spMkLst>
        </pc:spChg>
        <pc:spChg chg="del">
          <ac:chgData name="Keating, Stewart" userId="S::stewart.keating@justice.gov.uk::bc032034-3b85-4c39-9f98-c0b2bcdcde83" providerId="AD" clId="Web-{8050DF19-0E07-45AF-8B50-F50C027C3A1D}" dt="2023-07-03T10:26:58.547" v="329"/>
          <ac:spMkLst>
            <pc:docMk/>
            <pc:sldMk cId="2253207670" sldId="287"/>
            <ac:spMk id="25" creationId="{BEDB70DD-7B7E-2BC9-E007-49FBB5B95672}"/>
          </ac:spMkLst>
        </pc:spChg>
      </pc:sldChg>
      <pc:sldChg chg="modSp">
        <pc:chgData name="Keating, Stewart" userId="S::stewart.keating@justice.gov.uk::bc032034-3b85-4c39-9f98-c0b2bcdcde83" providerId="AD" clId="Web-{8050DF19-0E07-45AF-8B50-F50C027C3A1D}" dt="2023-07-03T10:52:40.668" v="1144" actId="1076"/>
        <pc:sldMkLst>
          <pc:docMk/>
          <pc:sldMk cId="5260123" sldId="288"/>
        </pc:sldMkLst>
        <pc:spChg chg="mod">
          <ac:chgData name="Keating, Stewart" userId="S::stewart.keating@justice.gov.uk::bc032034-3b85-4c39-9f98-c0b2bcdcde83" providerId="AD" clId="Web-{8050DF19-0E07-45AF-8B50-F50C027C3A1D}" dt="2023-07-03T10:52:32.730" v="1138" actId="1076"/>
          <ac:spMkLst>
            <pc:docMk/>
            <pc:sldMk cId="5260123" sldId="288"/>
            <ac:spMk id="3" creationId="{99982358-12F0-4ADA-EFEE-2C2027D33623}"/>
          </ac:spMkLst>
        </pc:spChg>
        <pc:spChg chg="mod">
          <ac:chgData name="Keating, Stewart" userId="S::stewart.keating@justice.gov.uk::bc032034-3b85-4c39-9f98-c0b2bcdcde83" providerId="AD" clId="Web-{8050DF19-0E07-45AF-8B50-F50C027C3A1D}" dt="2023-07-03T10:52:32.762" v="1139" actId="1076"/>
          <ac:spMkLst>
            <pc:docMk/>
            <pc:sldMk cId="5260123" sldId="288"/>
            <ac:spMk id="4" creationId="{9E5E7230-63A4-43B9-A14A-4C70F8C7BDBA}"/>
          </ac:spMkLst>
        </pc:spChg>
        <pc:spChg chg="mod">
          <ac:chgData name="Keating, Stewart" userId="S::stewart.keating@justice.gov.uk::bc032034-3b85-4c39-9f98-c0b2bcdcde83" providerId="AD" clId="Web-{8050DF19-0E07-45AF-8B50-F50C027C3A1D}" dt="2023-07-03T10:52:32.793" v="1140" actId="1076"/>
          <ac:spMkLst>
            <pc:docMk/>
            <pc:sldMk cId="5260123" sldId="288"/>
            <ac:spMk id="6" creationId="{7F3B8A29-DBF1-4CEC-9828-793A29226622}"/>
          </ac:spMkLst>
        </pc:spChg>
        <pc:spChg chg="mod">
          <ac:chgData name="Keating, Stewart" userId="S::stewart.keating@justice.gov.uk::bc032034-3b85-4c39-9f98-c0b2bcdcde83" providerId="AD" clId="Web-{8050DF19-0E07-45AF-8B50-F50C027C3A1D}" dt="2023-07-03T10:52:40.668" v="1144" actId="1076"/>
          <ac:spMkLst>
            <pc:docMk/>
            <pc:sldMk cId="5260123" sldId="288"/>
            <ac:spMk id="9" creationId="{D6FE9DB3-5C8C-4201-AEC1-E418A0C66106}"/>
          </ac:spMkLst>
        </pc:spChg>
        <pc:spChg chg="mod">
          <ac:chgData name="Keating, Stewart" userId="S::stewart.keating@justice.gov.uk::bc032034-3b85-4c39-9f98-c0b2bcdcde83" providerId="AD" clId="Web-{8050DF19-0E07-45AF-8B50-F50C027C3A1D}" dt="2023-07-03T10:52:32.793" v="1141" actId="1076"/>
          <ac:spMkLst>
            <pc:docMk/>
            <pc:sldMk cId="5260123" sldId="288"/>
            <ac:spMk id="11" creationId="{37FCE082-9ECC-4F99-B5D0-AE564DA4215B}"/>
          </ac:spMkLst>
        </pc:spChg>
        <pc:spChg chg="mod">
          <ac:chgData name="Keating, Stewart" userId="S::stewart.keating@justice.gov.uk::bc032034-3b85-4c39-9f98-c0b2bcdcde83" providerId="AD" clId="Web-{8050DF19-0E07-45AF-8B50-F50C027C3A1D}" dt="2023-07-03T10:52:32.793" v="1142" actId="1076"/>
          <ac:spMkLst>
            <pc:docMk/>
            <pc:sldMk cId="5260123" sldId="288"/>
            <ac:spMk id="17" creationId="{97E426D2-A8D4-4F6E-BD0A-C72FB668E1B2}"/>
          </ac:spMkLst>
        </pc:spChg>
      </pc:sldChg>
      <pc:sldChg chg="addSp modSp">
        <pc:chgData name="Keating, Stewart" userId="S::stewart.keating@justice.gov.uk::bc032034-3b85-4c39-9f98-c0b2bcdcde83" providerId="AD" clId="Web-{8050DF19-0E07-45AF-8B50-F50C027C3A1D}" dt="2023-07-03T10:56:53.925" v="1536" actId="20577"/>
        <pc:sldMkLst>
          <pc:docMk/>
          <pc:sldMk cId="2881410088" sldId="289"/>
        </pc:sldMkLst>
        <pc:spChg chg="add mod">
          <ac:chgData name="Keating, Stewart" userId="S::stewart.keating@justice.gov.uk::bc032034-3b85-4c39-9f98-c0b2bcdcde83" providerId="AD" clId="Web-{8050DF19-0E07-45AF-8B50-F50C027C3A1D}" dt="2023-07-03T10:56:53.925" v="1536" actId="20577"/>
          <ac:spMkLst>
            <pc:docMk/>
            <pc:sldMk cId="2881410088" sldId="289"/>
            <ac:spMk id="2" creationId="{A2D63ECB-B300-577E-4DD3-970B9E6F9FC3}"/>
          </ac:spMkLst>
        </pc:spChg>
        <pc:spChg chg="mod">
          <ac:chgData name="Keating, Stewart" userId="S::stewart.keating@justice.gov.uk::bc032034-3b85-4c39-9f98-c0b2bcdcde83" providerId="AD" clId="Web-{8050DF19-0E07-45AF-8B50-F50C027C3A1D}" dt="2023-07-03T10:52:53.340" v="1154" actId="1076"/>
          <ac:spMkLst>
            <pc:docMk/>
            <pc:sldMk cId="2881410088" sldId="289"/>
            <ac:spMk id="11" creationId="{37FCE082-9ECC-4F99-B5D0-AE564DA4215B}"/>
          </ac:spMkLst>
        </pc:spChg>
        <pc:spChg chg="mod">
          <ac:chgData name="Keating, Stewart" userId="S::stewart.keating@justice.gov.uk::bc032034-3b85-4c39-9f98-c0b2bcdcde83" providerId="AD" clId="Web-{8050DF19-0E07-45AF-8B50-F50C027C3A1D}" dt="2023-07-03T10:53:04.262" v="1164" actId="1076"/>
          <ac:spMkLst>
            <pc:docMk/>
            <pc:sldMk cId="2881410088" sldId="289"/>
            <ac:spMk id="17" creationId="{97E426D2-A8D4-4F6E-BD0A-C72FB668E1B2}"/>
          </ac:spMkLst>
        </pc:spChg>
      </pc:sldChg>
      <pc:sldChg chg="delSp del">
        <pc:chgData name="Keating, Stewart" userId="S::stewart.keating@justice.gov.uk::bc032034-3b85-4c39-9f98-c0b2bcdcde83" providerId="AD" clId="Web-{8050DF19-0E07-45AF-8B50-F50C027C3A1D}" dt="2023-07-03T10:43:22.387" v="772"/>
        <pc:sldMkLst>
          <pc:docMk/>
          <pc:sldMk cId="942194967" sldId="293"/>
        </pc:sldMkLst>
        <pc:spChg chg="del">
          <ac:chgData name="Keating, Stewart" userId="S::stewart.keating@justice.gov.uk::bc032034-3b85-4c39-9f98-c0b2bcdcde83" providerId="AD" clId="Web-{8050DF19-0E07-45AF-8B50-F50C027C3A1D}" dt="2023-07-03T10:43:01.058" v="769"/>
          <ac:spMkLst>
            <pc:docMk/>
            <pc:sldMk cId="942194967" sldId="293"/>
            <ac:spMk id="2" creationId="{D07DEE29-BCBE-CBE1-3C7F-C42907320E2E}"/>
          </ac:spMkLst>
        </pc:spChg>
      </pc:sldChg>
      <pc:sldChg chg="add del replId">
        <pc:chgData name="Keating, Stewart" userId="S::stewart.keating@justice.gov.uk::bc032034-3b85-4c39-9f98-c0b2bcdcde83" providerId="AD" clId="Web-{8050DF19-0E07-45AF-8B50-F50C027C3A1D}" dt="2023-07-03T10:40:15.647" v="748"/>
        <pc:sldMkLst>
          <pc:docMk/>
          <pc:sldMk cId="856046448" sldId="294"/>
        </pc:sldMkLst>
      </pc:sldChg>
      <pc:sldChg chg="addSp delSp modSp add replId">
        <pc:chgData name="Keating, Stewart" userId="S::stewart.keating@justice.gov.uk::bc032034-3b85-4c39-9f98-c0b2bcdcde83" providerId="AD" clId="Web-{8050DF19-0E07-45AF-8B50-F50C027C3A1D}" dt="2023-07-03T10:49:59.117" v="945" actId="20577"/>
        <pc:sldMkLst>
          <pc:docMk/>
          <pc:sldMk cId="2519657126" sldId="294"/>
        </pc:sldMkLst>
        <pc:spChg chg="add mod">
          <ac:chgData name="Keating, Stewart" userId="S::stewart.keating@justice.gov.uk::bc032034-3b85-4c39-9f98-c0b2bcdcde83" providerId="AD" clId="Web-{8050DF19-0E07-45AF-8B50-F50C027C3A1D}" dt="2023-07-03T10:49:59.117" v="945" actId="20577"/>
          <ac:spMkLst>
            <pc:docMk/>
            <pc:sldMk cId="2519657126" sldId="294"/>
            <ac:spMk id="2" creationId="{90F434C8-A536-2CBC-0FCB-E1672F049088}"/>
          </ac:spMkLst>
        </pc:spChg>
        <pc:spChg chg="add mod">
          <ac:chgData name="Keating, Stewart" userId="S::stewart.keating@justice.gov.uk::bc032034-3b85-4c39-9f98-c0b2bcdcde83" providerId="AD" clId="Web-{8050DF19-0E07-45AF-8B50-F50C027C3A1D}" dt="2023-07-03T10:44:08.185" v="779" actId="14100"/>
          <ac:spMkLst>
            <pc:docMk/>
            <pc:sldMk cId="2519657126" sldId="294"/>
            <ac:spMk id="8" creationId="{8993C0A6-DFE5-24BE-18FA-9BBEECE0D07C}"/>
          </ac:spMkLst>
        </pc:spChg>
        <pc:spChg chg="del">
          <ac:chgData name="Keating, Stewart" userId="S::stewart.keating@justice.gov.uk::bc032034-3b85-4c39-9f98-c0b2bcdcde83" providerId="AD" clId="Web-{8050DF19-0E07-45AF-8B50-F50C027C3A1D}" dt="2023-07-03T10:43:26.215" v="773"/>
          <ac:spMkLst>
            <pc:docMk/>
            <pc:sldMk cId="2519657126" sldId="294"/>
            <ac:spMk id="9" creationId="{D6FE9DB3-5C8C-4201-AEC1-E418A0C66106}"/>
          </ac:spMkLst>
        </pc:spChg>
        <pc:spChg chg="mod">
          <ac:chgData name="Keating, Stewart" userId="S::stewart.keating@justice.gov.uk::bc032034-3b85-4c39-9f98-c0b2bcdcde83" providerId="AD" clId="Web-{8050DF19-0E07-45AF-8B50-F50C027C3A1D}" dt="2023-07-03T10:47:19.706" v="852" actId="14100"/>
          <ac:spMkLst>
            <pc:docMk/>
            <pc:sldMk cId="2519657126" sldId="294"/>
            <ac:spMk id="11" creationId="{37FCE082-9ECC-4F99-B5D0-AE564DA4215B}"/>
          </ac:spMkLst>
        </pc:spChg>
        <pc:spChg chg="mod">
          <ac:chgData name="Keating, Stewart" userId="S::stewart.keating@justice.gov.uk::bc032034-3b85-4c39-9f98-c0b2bcdcde83" providerId="AD" clId="Web-{8050DF19-0E07-45AF-8B50-F50C027C3A1D}" dt="2023-07-03T10:47:38.253" v="867" actId="1076"/>
          <ac:spMkLst>
            <pc:docMk/>
            <pc:sldMk cId="2519657126" sldId="294"/>
            <ac:spMk id="13" creationId="{A9BFAFFC-89E6-4F19-A31C-90FBFFDEEC89}"/>
          </ac:spMkLst>
        </pc:spChg>
        <pc:spChg chg="mod">
          <ac:chgData name="Keating, Stewart" userId="S::stewart.keating@justice.gov.uk::bc032034-3b85-4c39-9f98-c0b2bcdcde83" providerId="AD" clId="Web-{8050DF19-0E07-45AF-8B50-F50C027C3A1D}" dt="2023-07-03T10:48:22.973" v="889" actId="1076"/>
          <ac:spMkLst>
            <pc:docMk/>
            <pc:sldMk cId="2519657126" sldId="294"/>
            <ac:spMk id="14" creationId="{501FD1A8-F6FF-473D-A330-82D0DD2161C3}"/>
          </ac:spMkLst>
        </pc:spChg>
        <pc:spChg chg="mod">
          <ac:chgData name="Keating, Stewart" userId="S::stewart.keating@justice.gov.uk::bc032034-3b85-4c39-9f98-c0b2bcdcde83" providerId="AD" clId="Web-{8050DF19-0E07-45AF-8B50-F50C027C3A1D}" dt="2023-07-03T10:48:08.723" v="878" actId="1076"/>
          <ac:spMkLst>
            <pc:docMk/>
            <pc:sldMk cId="2519657126" sldId="294"/>
            <ac:spMk id="17" creationId="{97E426D2-A8D4-4F6E-BD0A-C72FB668E1B2}"/>
          </ac:spMkLst>
        </pc:spChg>
        <pc:spChg chg="mod">
          <ac:chgData name="Keating, Stewart" userId="S::stewart.keating@justice.gov.uk::bc032034-3b85-4c39-9f98-c0b2bcdcde83" providerId="AD" clId="Web-{8050DF19-0E07-45AF-8B50-F50C027C3A1D}" dt="2023-07-03T10:48:28.973" v="890" actId="1076"/>
          <ac:spMkLst>
            <pc:docMk/>
            <pc:sldMk cId="2519657126" sldId="294"/>
            <ac:spMk id="24" creationId="{914115E2-E9A6-4692-8D04-0E21F58DD3F1}"/>
          </ac:spMkLst>
        </pc:spChg>
      </pc:sldChg>
      <pc:sldChg chg="addSp delSp modSp add replId addAnim delAnim">
        <pc:chgData name="Keating, Stewart" userId="S::stewart.keating@justice.gov.uk::bc032034-3b85-4c39-9f98-c0b2bcdcde83" providerId="AD" clId="Web-{8050DF19-0E07-45AF-8B50-F50C027C3A1D}" dt="2023-07-03T11:01:19.011" v="1903" actId="1076"/>
        <pc:sldMkLst>
          <pc:docMk/>
          <pc:sldMk cId="2005193761" sldId="295"/>
        </pc:sldMkLst>
        <pc:spChg chg="del">
          <ac:chgData name="Keating, Stewart" userId="S::stewart.keating@justice.gov.uk::bc032034-3b85-4c39-9f98-c0b2bcdcde83" providerId="AD" clId="Web-{8050DF19-0E07-45AF-8B50-F50C027C3A1D}" dt="2023-07-03T10:57:05.723" v="1539"/>
          <ac:spMkLst>
            <pc:docMk/>
            <pc:sldMk cId="2005193761" sldId="295"/>
            <ac:spMk id="3" creationId="{37FE65E4-7017-96A1-5D0A-453855D25868}"/>
          </ac:spMkLst>
        </pc:spChg>
        <pc:spChg chg="del">
          <ac:chgData name="Keating, Stewart" userId="S::stewart.keating@justice.gov.uk::bc032034-3b85-4c39-9f98-c0b2bcdcde83" providerId="AD" clId="Web-{8050DF19-0E07-45AF-8B50-F50C027C3A1D}" dt="2023-07-03T10:57:01.551" v="1538"/>
          <ac:spMkLst>
            <pc:docMk/>
            <pc:sldMk cId="2005193761" sldId="295"/>
            <ac:spMk id="4" creationId="{9E5E7230-63A4-43B9-A14A-4C70F8C7BDBA}"/>
          </ac:spMkLst>
        </pc:spChg>
        <pc:spChg chg="add">
          <ac:chgData name="Keating, Stewart" userId="S::stewart.keating@justice.gov.uk::bc032034-3b85-4c39-9f98-c0b2bcdcde83" providerId="AD" clId="Web-{8050DF19-0E07-45AF-8B50-F50C027C3A1D}" dt="2023-07-03T10:57:25.676" v="1544"/>
          <ac:spMkLst>
            <pc:docMk/>
            <pc:sldMk cId="2005193761" sldId="295"/>
            <ac:spMk id="5" creationId="{BD6A47E4-0609-424E-9761-2975CC8354CE}"/>
          </ac:spMkLst>
        </pc:spChg>
        <pc:spChg chg="mod">
          <ac:chgData name="Keating, Stewart" userId="S::stewart.keating@justice.gov.uk::bc032034-3b85-4c39-9f98-c0b2bcdcde83" providerId="AD" clId="Web-{8050DF19-0E07-45AF-8B50-F50C027C3A1D}" dt="2023-07-03T11:00:27.182" v="1840" actId="1076"/>
          <ac:spMkLst>
            <pc:docMk/>
            <pc:sldMk cId="2005193761" sldId="295"/>
            <ac:spMk id="6" creationId="{7F3B8A29-DBF1-4CEC-9828-793A29226622}"/>
          </ac:spMkLst>
        </pc:spChg>
        <pc:spChg chg="del">
          <ac:chgData name="Keating, Stewart" userId="S::stewart.keating@justice.gov.uk::bc032034-3b85-4c39-9f98-c0b2bcdcde83" providerId="AD" clId="Web-{8050DF19-0E07-45AF-8B50-F50C027C3A1D}" dt="2023-07-03T10:57:08.457" v="1540"/>
          <ac:spMkLst>
            <pc:docMk/>
            <pc:sldMk cId="2005193761" sldId="295"/>
            <ac:spMk id="7" creationId="{BEEDBF97-39B5-4D26-A72E-F76D652C53A5}"/>
          </ac:spMkLst>
        </pc:spChg>
        <pc:spChg chg="add del mod">
          <ac:chgData name="Keating, Stewart" userId="S::stewart.keating@justice.gov.uk::bc032034-3b85-4c39-9f98-c0b2bcdcde83" providerId="AD" clId="Web-{8050DF19-0E07-45AF-8B50-F50C027C3A1D}" dt="2023-07-03T11:01:06.542" v="1900"/>
          <ac:spMkLst>
            <pc:docMk/>
            <pc:sldMk cId="2005193761" sldId="295"/>
            <ac:spMk id="9" creationId="{8854D669-442B-B9EF-9A03-019616E17289}"/>
          </ac:spMkLst>
        </pc:spChg>
        <pc:spChg chg="del">
          <ac:chgData name="Keating, Stewart" userId="S::stewart.keating@justice.gov.uk::bc032034-3b85-4c39-9f98-c0b2bcdcde83" providerId="AD" clId="Web-{8050DF19-0E07-45AF-8B50-F50C027C3A1D}" dt="2023-07-03T10:57:09.863" v="1541"/>
          <ac:spMkLst>
            <pc:docMk/>
            <pc:sldMk cId="2005193761" sldId="295"/>
            <ac:spMk id="10" creationId="{F3819B10-97EB-46DF-B868-7B34230E816F}"/>
          </ac:spMkLst>
        </pc:spChg>
        <pc:spChg chg="mod">
          <ac:chgData name="Keating, Stewart" userId="S::stewart.keating@justice.gov.uk::bc032034-3b85-4c39-9f98-c0b2bcdcde83" providerId="AD" clId="Web-{8050DF19-0E07-45AF-8B50-F50C027C3A1D}" dt="2023-07-03T11:00:27.182" v="1841" actId="1076"/>
          <ac:spMkLst>
            <pc:docMk/>
            <pc:sldMk cId="2005193761" sldId="295"/>
            <ac:spMk id="11" creationId="{37FCE082-9ECC-4F99-B5D0-AE564DA4215B}"/>
          </ac:spMkLst>
        </pc:spChg>
        <pc:spChg chg="add mod">
          <ac:chgData name="Keating, Stewart" userId="S::stewart.keating@justice.gov.uk::bc032034-3b85-4c39-9f98-c0b2bcdcde83" providerId="AD" clId="Web-{8050DF19-0E07-45AF-8B50-F50C027C3A1D}" dt="2023-07-03T11:01:19.011" v="1903" actId="1076"/>
          <ac:spMkLst>
            <pc:docMk/>
            <pc:sldMk cId="2005193761" sldId="295"/>
            <ac:spMk id="13" creationId="{3FC83764-44B8-6BF2-5FD4-60237A320343}"/>
          </ac:spMkLst>
        </pc:spChg>
        <pc:spChg chg="del">
          <ac:chgData name="Keating, Stewart" userId="S::stewart.keating@justice.gov.uk::bc032034-3b85-4c39-9f98-c0b2bcdcde83" providerId="AD" clId="Web-{8050DF19-0E07-45AF-8B50-F50C027C3A1D}" dt="2023-07-03T10:57:00.191" v="1537"/>
          <ac:spMkLst>
            <pc:docMk/>
            <pc:sldMk cId="2005193761" sldId="295"/>
            <ac:spMk id="17" creationId="{97E426D2-A8D4-4F6E-BD0A-C72FB668E1B2}"/>
          </ac:spMkLst>
        </pc:spChg>
      </pc:sldChg>
    </pc:docChg>
  </pc:docChgLst>
  <pc:docChgLst>
    <pc:chgData name="Keating, Stewart" userId="S::stewart.keating@justice.gov.uk::bc032034-3b85-4c39-9f98-c0b2bcdcde83" providerId="AD" clId="Web-{32A98985-C253-4EE0-AE80-FFFC36D568C9}"/>
    <pc:docChg chg="modSld">
      <pc:chgData name="Keating, Stewart" userId="S::stewart.keating@justice.gov.uk::bc032034-3b85-4c39-9f98-c0b2bcdcde83" providerId="AD" clId="Web-{32A98985-C253-4EE0-AE80-FFFC36D568C9}" dt="2023-07-03T12:10:08.418" v="215" actId="20577"/>
      <pc:docMkLst>
        <pc:docMk/>
      </pc:docMkLst>
      <pc:sldChg chg="modSp">
        <pc:chgData name="Keating, Stewart" userId="S::stewart.keating@justice.gov.uk::bc032034-3b85-4c39-9f98-c0b2bcdcde83" providerId="AD" clId="Web-{32A98985-C253-4EE0-AE80-FFFC36D568C9}" dt="2023-07-03T12:08:55.712" v="201" actId="1076"/>
        <pc:sldMkLst>
          <pc:docMk/>
          <pc:sldMk cId="918941083" sldId="264"/>
        </pc:sldMkLst>
        <pc:spChg chg="mod">
          <ac:chgData name="Keating, Stewart" userId="S::stewart.keating@justice.gov.uk::bc032034-3b85-4c39-9f98-c0b2bcdcde83" providerId="AD" clId="Web-{32A98985-C253-4EE0-AE80-FFFC36D568C9}" dt="2023-07-03T12:08:55.712" v="201" actId="1076"/>
          <ac:spMkLst>
            <pc:docMk/>
            <pc:sldMk cId="918941083" sldId="264"/>
            <ac:spMk id="17" creationId="{97E426D2-A8D4-4F6E-BD0A-C72FB668E1B2}"/>
          </ac:spMkLst>
        </pc:spChg>
      </pc:sldChg>
      <pc:sldChg chg="addSp delSp modSp">
        <pc:chgData name="Keating, Stewart" userId="S::stewart.keating@justice.gov.uk::bc032034-3b85-4c39-9f98-c0b2bcdcde83" providerId="AD" clId="Web-{32A98985-C253-4EE0-AE80-FFFC36D568C9}" dt="2023-07-03T12:08:11.508" v="197" actId="20577"/>
        <pc:sldMkLst>
          <pc:docMk/>
          <pc:sldMk cId="1796132119" sldId="280"/>
        </pc:sldMkLst>
        <pc:spChg chg="mod">
          <ac:chgData name="Keating, Stewart" userId="S::stewart.keating@justice.gov.uk::bc032034-3b85-4c39-9f98-c0b2bcdcde83" providerId="AD" clId="Web-{32A98985-C253-4EE0-AE80-FFFC36D568C9}" dt="2023-07-03T12:05:50.175" v="156"/>
          <ac:spMkLst>
            <pc:docMk/>
            <pc:sldMk cId="1796132119" sldId="280"/>
            <ac:spMk id="3" creationId="{C5AEAF61-7B77-517A-ED8F-E0468674E762}"/>
          </ac:spMkLst>
        </pc:spChg>
        <pc:spChg chg="mod">
          <ac:chgData name="Keating, Stewart" userId="S::stewart.keating@justice.gov.uk::bc032034-3b85-4c39-9f98-c0b2bcdcde83" providerId="AD" clId="Web-{32A98985-C253-4EE0-AE80-FFFC36D568C9}" dt="2023-07-03T12:05:59.269" v="157"/>
          <ac:spMkLst>
            <pc:docMk/>
            <pc:sldMk cId="1796132119" sldId="280"/>
            <ac:spMk id="4" creationId="{6FDA7C83-0EA5-0BBA-335E-7ED6CBC461C2}"/>
          </ac:spMkLst>
        </pc:spChg>
        <pc:spChg chg="mod">
          <ac:chgData name="Keating, Stewart" userId="S::stewart.keating@justice.gov.uk::bc032034-3b85-4c39-9f98-c0b2bcdcde83" providerId="AD" clId="Web-{32A98985-C253-4EE0-AE80-FFFC36D568C9}" dt="2023-07-03T12:06:14.051" v="160"/>
          <ac:spMkLst>
            <pc:docMk/>
            <pc:sldMk cId="1796132119" sldId="280"/>
            <ac:spMk id="5" creationId="{8FA073C8-B48B-D925-2E61-8FFA5F98A416}"/>
          </ac:spMkLst>
        </pc:spChg>
        <pc:spChg chg="mod">
          <ac:chgData name="Keating, Stewart" userId="S::stewart.keating@justice.gov.uk::bc032034-3b85-4c39-9f98-c0b2bcdcde83" providerId="AD" clId="Web-{32A98985-C253-4EE0-AE80-FFFC36D568C9}" dt="2023-07-03T12:05:34.440" v="152" actId="20577"/>
          <ac:spMkLst>
            <pc:docMk/>
            <pc:sldMk cId="1796132119" sldId="280"/>
            <ac:spMk id="8" creationId="{2D8B404A-AB7B-A8C5-A049-248D2DBFB682}"/>
          </ac:spMkLst>
        </pc:spChg>
        <pc:spChg chg="mod">
          <ac:chgData name="Keating, Stewart" userId="S::stewart.keating@justice.gov.uk::bc032034-3b85-4c39-9f98-c0b2bcdcde83" providerId="AD" clId="Web-{32A98985-C253-4EE0-AE80-FFFC36D568C9}" dt="2023-07-03T12:05:39.174" v="155" actId="20577"/>
          <ac:spMkLst>
            <pc:docMk/>
            <pc:sldMk cId="1796132119" sldId="280"/>
            <ac:spMk id="9" creationId="{2E5E3E74-D53C-872B-2885-8BD114EBE147}"/>
          </ac:spMkLst>
        </pc:spChg>
        <pc:spChg chg="add mod">
          <ac:chgData name="Keating, Stewart" userId="S::stewart.keating@justice.gov.uk::bc032034-3b85-4c39-9f98-c0b2bcdcde83" providerId="AD" clId="Web-{32A98985-C253-4EE0-AE80-FFFC36D568C9}" dt="2023-07-03T12:08:11.508" v="197" actId="20577"/>
          <ac:spMkLst>
            <pc:docMk/>
            <pc:sldMk cId="1796132119" sldId="280"/>
            <ac:spMk id="10" creationId="{2D7392B3-BD28-B564-D379-341044297BE9}"/>
          </ac:spMkLst>
        </pc:spChg>
        <pc:cxnChg chg="del mod">
          <ac:chgData name="Keating, Stewart" userId="S::stewart.keating@justice.gov.uk::bc032034-3b85-4c39-9f98-c0b2bcdcde83" providerId="AD" clId="Web-{32A98985-C253-4EE0-AE80-FFFC36D568C9}" dt="2023-07-03T12:06:52.255" v="165"/>
          <ac:cxnSpMkLst>
            <pc:docMk/>
            <pc:sldMk cId="1796132119" sldId="280"/>
            <ac:cxnSpMk id="6" creationId="{CAD812DB-B94E-C66E-BA85-236181C75102}"/>
          </ac:cxnSpMkLst>
        </pc:cxnChg>
        <pc:cxnChg chg="mod">
          <ac:chgData name="Keating, Stewart" userId="S::stewart.keating@justice.gov.uk::bc032034-3b85-4c39-9f98-c0b2bcdcde83" providerId="AD" clId="Web-{32A98985-C253-4EE0-AE80-FFFC36D568C9}" dt="2023-07-03T12:06:38.661" v="164"/>
          <ac:cxnSpMkLst>
            <pc:docMk/>
            <pc:sldMk cId="1796132119" sldId="280"/>
            <ac:cxnSpMk id="7" creationId="{D9A9D95A-56F6-0B10-7226-85D173A71D42}"/>
          </ac:cxnSpMkLst>
        </pc:cxnChg>
        <pc:cxnChg chg="add mod">
          <ac:chgData name="Keating, Stewart" userId="S::stewart.keating@justice.gov.uk::bc032034-3b85-4c39-9f98-c0b2bcdcde83" providerId="AD" clId="Web-{32A98985-C253-4EE0-AE80-FFFC36D568C9}" dt="2023-07-03T12:07:41.975" v="177"/>
          <ac:cxnSpMkLst>
            <pc:docMk/>
            <pc:sldMk cId="1796132119" sldId="280"/>
            <ac:cxnSpMk id="11" creationId="{60A76894-637B-6F81-8C8A-FD84046A0F9C}"/>
          </ac:cxnSpMkLst>
        </pc:cxnChg>
        <pc:cxnChg chg="add mod">
          <ac:chgData name="Keating, Stewart" userId="S::stewart.keating@justice.gov.uk::bc032034-3b85-4c39-9f98-c0b2bcdcde83" providerId="AD" clId="Web-{32A98985-C253-4EE0-AE80-FFFC36D568C9}" dt="2023-07-03T12:07:46.929" v="178"/>
          <ac:cxnSpMkLst>
            <pc:docMk/>
            <pc:sldMk cId="1796132119" sldId="280"/>
            <ac:cxnSpMk id="12" creationId="{5FE4A9AD-03C4-3B94-D8D6-16965590C3AC}"/>
          </ac:cxnSpMkLst>
        </pc:cxnChg>
      </pc:sldChg>
      <pc:sldChg chg="modSp">
        <pc:chgData name="Keating, Stewart" userId="S::stewart.keating@justice.gov.uk::bc032034-3b85-4c39-9f98-c0b2bcdcde83" providerId="AD" clId="Web-{32A98985-C253-4EE0-AE80-FFFC36D568C9}" dt="2023-07-03T12:10:08.418" v="215" actId="20577"/>
        <pc:sldMkLst>
          <pc:docMk/>
          <pc:sldMk cId="539897124" sldId="290"/>
        </pc:sldMkLst>
        <pc:spChg chg="mod">
          <ac:chgData name="Keating, Stewart" userId="S::stewart.keating@justice.gov.uk::bc032034-3b85-4c39-9f98-c0b2bcdcde83" providerId="AD" clId="Web-{32A98985-C253-4EE0-AE80-FFFC36D568C9}" dt="2023-07-03T12:10:08.418" v="215" actId="20577"/>
          <ac:spMkLst>
            <pc:docMk/>
            <pc:sldMk cId="539897124" sldId="290"/>
            <ac:spMk id="3" creationId="{319E56C9-C99B-82BB-D88E-BB92C0ADA424}"/>
          </ac:spMkLst>
        </pc:spChg>
      </pc:sldChg>
      <pc:sldChg chg="modSp">
        <pc:chgData name="Keating, Stewart" userId="S::stewart.keating@justice.gov.uk::bc032034-3b85-4c39-9f98-c0b2bcdcde83" providerId="AD" clId="Web-{32A98985-C253-4EE0-AE80-FFFC36D568C9}" dt="2023-07-03T12:09:04.634" v="202" actId="1076"/>
        <pc:sldMkLst>
          <pc:docMk/>
          <pc:sldMk cId="2519657126" sldId="294"/>
        </pc:sldMkLst>
        <pc:spChg chg="mod">
          <ac:chgData name="Keating, Stewart" userId="S::stewart.keating@justice.gov.uk::bc032034-3b85-4c39-9f98-c0b2bcdcde83" providerId="AD" clId="Web-{32A98985-C253-4EE0-AE80-FFFC36D568C9}" dt="2023-07-03T12:09:04.634" v="202" actId="1076"/>
          <ac:spMkLst>
            <pc:docMk/>
            <pc:sldMk cId="2519657126" sldId="294"/>
            <ac:spMk id="17" creationId="{97E426D2-A8D4-4F6E-BD0A-C72FB668E1B2}"/>
          </ac:spMkLst>
        </pc:spChg>
      </pc:sldChg>
    </pc:docChg>
  </pc:docChgLst>
  <pc:docChgLst>
    <pc:chgData name="Keating, Stewart" userId="S::stewart.keating@justice.gov.uk::bc032034-3b85-4c39-9f98-c0b2bcdcde83" providerId="AD" clId="Web-{866D06AD-CD73-4AEB-B0A4-BF051F64500F}"/>
    <pc:docChg chg="modSld">
      <pc:chgData name="Keating, Stewart" userId="S::stewart.keating@justice.gov.uk::bc032034-3b85-4c39-9f98-c0b2bcdcde83" providerId="AD" clId="Web-{866D06AD-CD73-4AEB-B0A4-BF051F64500F}" dt="2023-07-03T12:21:01.335" v="140" actId="1076"/>
      <pc:docMkLst>
        <pc:docMk/>
      </pc:docMkLst>
      <pc:sldChg chg="addSp delSp modSp">
        <pc:chgData name="Keating, Stewart" userId="S::stewart.keating@justice.gov.uk::bc032034-3b85-4c39-9f98-c0b2bcdcde83" providerId="AD" clId="Web-{866D06AD-CD73-4AEB-B0A4-BF051F64500F}" dt="2023-07-03T12:21:01.335" v="140" actId="1076"/>
        <pc:sldMkLst>
          <pc:docMk/>
          <pc:sldMk cId="1796132119" sldId="280"/>
        </pc:sldMkLst>
        <pc:spChg chg="mod">
          <ac:chgData name="Keating, Stewart" userId="S::stewart.keating@justice.gov.uk::bc032034-3b85-4c39-9f98-c0b2bcdcde83" providerId="AD" clId="Web-{866D06AD-CD73-4AEB-B0A4-BF051F64500F}" dt="2023-07-03T12:14:37.257" v="56" actId="1076"/>
          <ac:spMkLst>
            <pc:docMk/>
            <pc:sldMk cId="1796132119" sldId="280"/>
            <ac:spMk id="3" creationId="{C5AEAF61-7B77-517A-ED8F-E0468674E762}"/>
          </ac:spMkLst>
        </pc:spChg>
        <pc:spChg chg="mod">
          <ac:chgData name="Keating, Stewart" userId="S::stewart.keating@justice.gov.uk::bc032034-3b85-4c39-9f98-c0b2bcdcde83" providerId="AD" clId="Web-{866D06AD-CD73-4AEB-B0A4-BF051F64500F}" dt="2023-07-03T12:14:37.272" v="57" actId="1076"/>
          <ac:spMkLst>
            <pc:docMk/>
            <pc:sldMk cId="1796132119" sldId="280"/>
            <ac:spMk id="4" creationId="{6FDA7C83-0EA5-0BBA-335E-7ED6CBC461C2}"/>
          </ac:spMkLst>
        </pc:spChg>
        <pc:spChg chg="mod">
          <ac:chgData name="Keating, Stewart" userId="S::stewart.keating@justice.gov.uk::bc032034-3b85-4c39-9f98-c0b2bcdcde83" providerId="AD" clId="Web-{866D06AD-CD73-4AEB-B0A4-BF051F64500F}" dt="2023-07-03T12:14:37.288" v="58" actId="1076"/>
          <ac:spMkLst>
            <pc:docMk/>
            <pc:sldMk cId="1796132119" sldId="280"/>
            <ac:spMk id="5" creationId="{8FA073C8-B48B-D925-2E61-8FFA5F98A416}"/>
          </ac:spMkLst>
        </pc:spChg>
        <pc:spChg chg="mod">
          <ac:chgData name="Keating, Stewart" userId="S::stewart.keating@justice.gov.uk::bc032034-3b85-4c39-9f98-c0b2bcdcde83" providerId="AD" clId="Web-{866D06AD-CD73-4AEB-B0A4-BF051F64500F}" dt="2023-07-03T12:14:37.319" v="60" actId="1076"/>
          <ac:spMkLst>
            <pc:docMk/>
            <pc:sldMk cId="1796132119" sldId="280"/>
            <ac:spMk id="8" creationId="{2D8B404A-AB7B-A8C5-A049-248D2DBFB682}"/>
          </ac:spMkLst>
        </pc:spChg>
        <pc:spChg chg="mod">
          <ac:chgData name="Keating, Stewart" userId="S::stewart.keating@justice.gov.uk::bc032034-3b85-4c39-9f98-c0b2bcdcde83" providerId="AD" clId="Web-{866D06AD-CD73-4AEB-B0A4-BF051F64500F}" dt="2023-07-03T12:20:40.944" v="139" actId="14100"/>
          <ac:spMkLst>
            <pc:docMk/>
            <pc:sldMk cId="1796132119" sldId="280"/>
            <ac:spMk id="9" creationId="{2E5E3E74-D53C-872B-2885-8BD114EBE147}"/>
          </ac:spMkLst>
        </pc:spChg>
        <pc:spChg chg="mod">
          <ac:chgData name="Keating, Stewart" userId="S::stewart.keating@justice.gov.uk::bc032034-3b85-4c39-9f98-c0b2bcdcde83" providerId="AD" clId="Web-{866D06AD-CD73-4AEB-B0A4-BF051F64500F}" dt="2023-07-03T12:14:37.366" v="62" actId="1076"/>
          <ac:spMkLst>
            <pc:docMk/>
            <pc:sldMk cId="1796132119" sldId="280"/>
            <ac:spMk id="10" creationId="{2D7392B3-BD28-B564-D379-341044297BE9}"/>
          </ac:spMkLst>
        </pc:spChg>
        <pc:spChg chg="add del mod">
          <ac:chgData name="Keating, Stewart" userId="S::stewart.keating@justice.gov.uk::bc032034-3b85-4c39-9f98-c0b2bcdcde83" providerId="AD" clId="Web-{866D06AD-CD73-4AEB-B0A4-BF051F64500F}" dt="2023-07-03T12:14:32.210" v="46"/>
          <ac:spMkLst>
            <pc:docMk/>
            <pc:sldMk cId="1796132119" sldId="280"/>
            <ac:spMk id="14" creationId="{1C72FF60-DA82-5C8D-6ECB-1BA9C76615F7}"/>
          </ac:spMkLst>
        </pc:spChg>
        <pc:spChg chg="add mod">
          <ac:chgData name="Keating, Stewart" userId="S::stewart.keating@justice.gov.uk::bc032034-3b85-4c39-9f98-c0b2bcdcde83" providerId="AD" clId="Web-{866D06AD-CD73-4AEB-B0A4-BF051F64500F}" dt="2023-07-03T12:18:34.298" v="100"/>
          <ac:spMkLst>
            <pc:docMk/>
            <pc:sldMk cId="1796132119" sldId="280"/>
            <ac:spMk id="17" creationId="{FE778809-AFF8-37A1-4902-EBEB27FFDF85}"/>
          </ac:spMkLst>
        </pc:spChg>
        <pc:spChg chg="add mod">
          <ac:chgData name="Keating, Stewart" userId="S::stewart.keating@justice.gov.uk::bc032034-3b85-4c39-9f98-c0b2bcdcde83" providerId="AD" clId="Web-{866D06AD-CD73-4AEB-B0A4-BF051F64500F}" dt="2023-07-03T12:18:51.783" v="102" actId="1076"/>
          <ac:spMkLst>
            <pc:docMk/>
            <pc:sldMk cId="1796132119" sldId="280"/>
            <ac:spMk id="18" creationId="{9E5B3B68-D139-CF3D-FC7D-96F6473C5835}"/>
          </ac:spMkLst>
        </pc:spChg>
        <pc:spChg chg="add mod">
          <ac:chgData name="Keating, Stewart" userId="S::stewart.keating@justice.gov.uk::bc032034-3b85-4c39-9f98-c0b2bcdcde83" providerId="AD" clId="Web-{866D06AD-CD73-4AEB-B0A4-BF051F64500F}" dt="2023-07-03T12:21:01.335" v="140" actId="1076"/>
          <ac:spMkLst>
            <pc:docMk/>
            <pc:sldMk cId="1796132119" sldId="280"/>
            <ac:spMk id="22" creationId="{01CCE84A-B894-CF47-0BD1-B462919BFD12}"/>
          </ac:spMkLst>
        </pc:spChg>
        <pc:inkChg chg="add del">
          <ac:chgData name="Keating, Stewart" userId="S::stewart.keating@justice.gov.uk::bc032034-3b85-4c39-9f98-c0b2bcdcde83" providerId="AD" clId="Web-{866D06AD-CD73-4AEB-B0A4-BF051F64500F}" dt="2023-07-03T12:15:16.915" v="66"/>
          <ac:inkMkLst>
            <pc:docMk/>
            <pc:sldMk cId="1796132119" sldId="280"/>
            <ac:inkMk id="16" creationId="{A409FC6D-2C15-C2EA-57B6-FEC29466E56B}"/>
          </ac:inkMkLst>
        </pc:inkChg>
        <pc:cxnChg chg="add del mod">
          <ac:chgData name="Keating, Stewart" userId="S::stewart.keating@justice.gov.uk::bc032034-3b85-4c39-9f98-c0b2bcdcde83" providerId="AD" clId="Web-{866D06AD-CD73-4AEB-B0A4-BF051F64500F}" dt="2023-07-03T12:12:41.892" v="18"/>
          <ac:cxnSpMkLst>
            <pc:docMk/>
            <pc:sldMk cId="1796132119" sldId="280"/>
            <ac:cxnSpMk id="6" creationId="{00DD2EE2-C36E-7310-3BD6-D7B4FFFCEAC9}"/>
          </ac:cxnSpMkLst>
        </pc:cxnChg>
        <pc:cxnChg chg="mod">
          <ac:chgData name="Keating, Stewart" userId="S::stewart.keating@justice.gov.uk::bc032034-3b85-4c39-9f98-c0b2bcdcde83" providerId="AD" clId="Web-{866D06AD-CD73-4AEB-B0A4-BF051F64500F}" dt="2023-07-03T12:19:08.534" v="103"/>
          <ac:cxnSpMkLst>
            <pc:docMk/>
            <pc:sldMk cId="1796132119" sldId="280"/>
            <ac:cxnSpMk id="7" creationId="{D9A9D95A-56F6-0B10-7226-85D173A71D42}"/>
          </ac:cxnSpMkLst>
        </pc:cxnChg>
        <pc:cxnChg chg="mod">
          <ac:chgData name="Keating, Stewart" userId="S::stewart.keating@justice.gov.uk::bc032034-3b85-4c39-9f98-c0b2bcdcde83" providerId="AD" clId="Web-{866D06AD-CD73-4AEB-B0A4-BF051F64500F}" dt="2023-07-03T12:14:37.366" v="63" actId="1076"/>
          <ac:cxnSpMkLst>
            <pc:docMk/>
            <pc:sldMk cId="1796132119" sldId="280"/>
            <ac:cxnSpMk id="11" creationId="{60A76894-637B-6F81-8C8A-FD84046A0F9C}"/>
          </ac:cxnSpMkLst>
        </pc:cxnChg>
        <pc:cxnChg chg="mod">
          <ac:chgData name="Keating, Stewart" userId="S::stewart.keating@justice.gov.uk::bc032034-3b85-4c39-9f98-c0b2bcdcde83" providerId="AD" clId="Web-{866D06AD-CD73-4AEB-B0A4-BF051F64500F}" dt="2023-07-03T12:14:37.382" v="64" actId="1076"/>
          <ac:cxnSpMkLst>
            <pc:docMk/>
            <pc:sldMk cId="1796132119" sldId="280"/>
            <ac:cxnSpMk id="12" creationId="{5FE4A9AD-03C4-3B94-D8D6-16965590C3AC}"/>
          </ac:cxnSpMkLst>
        </pc:cxnChg>
        <pc:cxnChg chg="add del mod">
          <ac:chgData name="Keating, Stewart" userId="S::stewart.keating@justice.gov.uk::bc032034-3b85-4c39-9f98-c0b2bcdcde83" providerId="AD" clId="Web-{866D06AD-CD73-4AEB-B0A4-BF051F64500F}" dt="2023-07-03T12:13:17.628" v="24"/>
          <ac:cxnSpMkLst>
            <pc:docMk/>
            <pc:sldMk cId="1796132119" sldId="280"/>
            <ac:cxnSpMk id="13" creationId="{F631C0EC-5285-F3F8-0D51-C026BE860328}"/>
          </ac:cxnSpMkLst>
        </pc:cxnChg>
        <pc:cxnChg chg="add del mod">
          <ac:chgData name="Keating, Stewart" userId="S::stewart.keating@justice.gov.uk::bc032034-3b85-4c39-9f98-c0b2bcdcde83" providerId="AD" clId="Web-{866D06AD-CD73-4AEB-B0A4-BF051F64500F}" dt="2023-07-03T12:14:28.944" v="41"/>
          <ac:cxnSpMkLst>
            <pc:docMk/>
            <pc:sldMk cId="1796132119" sldId="280"/>
            <ac:cxnSpMk id="15" creationId="{E3770358-A857-9EE2-4E30-4C7F9E8D88C6}"/>
          </ac:cxnSpMkLst>
        </pc:cxnChg>
        <pc:cxnChg chg="add del mod">
          <ac:chgData name="Keating, Stewart" userId="S::stewart.keating@justice.gov.uk::bc032034-3b85-4c39-9f98-c0b2bcdcde83" providerId="AD" clId="Web-{866D06AD-CD73-4AEB-B0A4-BF051F64500F}" dt="2023-07-03T12:17:01.138" v="88"/>
          <ac:cxnSpMkLst>
            <pc:docMk/>
            <pc:sldMk cId="1796132119" sldId="280"/>
            <ac:cxnSpMk id="19" creationId="{E813627C-920E-0309-A7E8-868F0279F0FD}"/>
          </ac:cxnSpMkLst>
        </pc:cxnChg>
        <pc:cxnChg chg="add del">
          <ac:chgData name="Keating, Stewart" userId="S::stewart.keating@justice.gov.uk::bc032034-3b85-4c39-9f98-c0b2bcdcde83" providerId="AD" clId="Web-{866D06AD-CD73-4AEB-B0A4-BF051F64500F}" dt="2023-07-03T12:17:00.044" v="87"/>
          <ac:cxnSpMkLst>
            <pc:docMk/>
            <pc:sldMk cId="1796132119" sldId="280"/>
            <ac:cxnSpMk id="20" creationId="{FDA27AAA-9A92-CB8E-41FA-12D4B9F1341D}"/>
          </ac:cxnSpMkLst>
        </pc:cxnChg>
        <pc:cxnChg chg="add del mod">
          <ac:chgData name="Keating, Stewart" userId="S::stewart.keating@justice.gov.uk::bc032034-3b85-4c39-9f98-c0b2bcdcde83" providerId="AD" clId="Web-{866D06AD-CD73-4AEB-B0A4-BF051F64500F}" dt="2023-07-03T12:18:06.266" v="96"/>
          <ac:cxnSpMkLst>
            <pc:docMk/>
            <pc:sldMk cId="1796132119" sldId="280"/>
            <ac:cxnSpMk id="21" creationId="{CFDF01AD-9E10-93BE-2D1B-1794251DB2AC}"/>
          </ac:cxnSpMkLst>
        </pc:cxnChg>
      </pc:sldChg>
    </pc:docChg>
  </pc:docChgLst>
  <pc:docChgLst>
    <pc:chgData name="Keating, Stewart" userId="S::stewart.keating@justice.gov.uk::bc032034-3b85-4c39-9f98-c0b2bcdcde83" providerId="AD" clId="Web-{AB91C3DC-965C-4BA3-8BBF-CE1C8D1E38BB}"/>
    <pc:docChg chg="addSld delSld modSld">
      <pc:chgData name="Keating, Stewart" userId="S::stewart.keating@justice.gov.uk::bc032034-3b85-4c39-9f98-c0b2bcdcde83" providerId="AD" clId="Web-{AB91C3DC-965C-4BA3-8BBF-CE1C8D1E38BB}" dt="2023-07-03T10:16:12.287" v="361" actId="1076"/>
      <pc:docMkLst>
        <pc:docMk/>
      </pc:docMkLst>
      <pc:sldChg chg="addSp delSp modSp">
        <pc:chgData name="Keating, Stewart" userId="S::stewart.keating@justice.gov.uk::bc032034-3b85-4c39-9f98-c0b2bcdcde83" providerId="AD" clId="Web-{AB91C3DC-965C-4BA3-8BBF-CE1C8D1E38BB}" dt="2023-07-03T10:05:44.067" v="129" actId="20577"/>
        <pc:sldMkLst>
          <pc:docMk/>
          <pc:sldMk cId="918941083" sldId="264"/>
        </pc:sldMkLst>
        <pc:spChg chg="del">
          <ac:chgData name="Keating, Stewart" userId="S::stewart.keating@justice.gov.uk::bc032034-3b85-4c39-9f98-c0b2bcdcde83" providerId="AD" clId="Web-{AB91C3DC-965C-4BA3-8BBF-CE1C8D1E38BB}" dt="2023-07-03T10:02:52.616" v="44"/>
          <ac:spMkLst>
            <pc:docMk/>
            <pc:sldMk cId="918941083" sldId="264"/>
            <ac:spMk id="3" creationId="{399C9724-3B08-4D82-8616-D59992016EDB}"/>
          </ac:spMkLst>
        </pc:spChg>
        <pc:spChg chg="del">
          <ac:chgData name="Keating, Stewart" userId="S::stewart.keating@justice.gov.uk::bc032034-3b85-4c39-9f98-c0b2bcdcde83" providerId="AD" clId="Web-{AB91C3DC-965C-4BA3-8BBF-CE1C8D1E38BB}" dt="2023-07-03T10:03:50.246" v="101"/>
          <ac:spMkLst>
            <pc:docMk/>
            <pc:sldMk cId="918941083" sldId="264"/>
            <ac:spMk id="7" creationId="{CD09787A-0A63-49D2-990B-C5EC094869D3}"/>
          </ac:spMkLst>
        </pc:spChg>
        <pc:spChg chg="del">
          <ac:chgData name="Keating, Stewart" userId="S::stewart.keating@justice.gov.uk::bc032034-3b85-4c39-9f98-c0b2bcdcde83" providerId="AD" clId="Web-{AB91C3DC-965C-4BA3-8BBF-CE1C8D1E38BB}" dt="2023-07-03T10:02:47.647" v="41"/>
          <ac:spMkLst>
            <pc:docMk/>
            <pc:sldMk cId="918941083" sldId="264"/>
            <ac:spMk id="8" creationId="{B602E998-B040-4170-9578-48BE48EFAEBA}"/>
          </ac:spMkLst>
        </pc:spChg>
        <pc:spChg chg="mod">
          <ac:chgData name="Keating, Stewart" userId="S::stewart.keating@justice.gov.uk::bc032034-3b85-4c39-9f98-c0b2bcdcde83" providerId="AD" clId="Web-{AB91C3DC-965C-4BA3-8BBF-CE1C8D1E38BB}" dt="2023-07-03T10:05:44.067" v="129" actId="20577"/>
          <ac:spMkLst>
            <pc:docMk/>
            <pc:sldMk cId="918941083" sldId="264"/>
            <ac:spMk id="9" creationId="{D6FE9DB3-5C8C-4201-AEC1-E418A0C66106}"/>
          </ac:spMkLst>
        </pc:spChg>
        <pc:spChg chg="add mod ord">
          <ac:chgData name="Keating, Stewart" userId="S::stewart.keating@justice.gov.uk::bc032034-3b85-4c39-9f98-c0b2bcdcde83" providerId="AD" clId="Web-{AB91C3DC-965C-4BA3-8BBF-CE1C8D1E38BB}" dt="2023-07-03T10:03:41.370" v="58"/>
          <ac:spMkLst>
            <pc:docMk/>
            <pc:sldMk cId="918941083" sldId="264"/>
            <ac:spMk id="10" creationId="{388E0645-44C9-ABA9-2641-89DA34AD52BC}"/>
          </ac:spMkLst>
        </pc:spChg>
        <pc:spChg chg="del">
          <ac:chgData name="Keating, Stewart" userId="S::stewart.keating@justice.gov.uk::bc032034-3b85-4c39-9f98-c0b2bcdcde83" providerId="AD" clId="Web-{AB91C3DC-965C-4BA3-8BBF-CE1C8D1E38BB}" dt="2023-07-03T10:02:48.944" v="42"/>
          <ac:spMkLst>
            <pc:docMk/>
            <pc:sldMk cId="918941083" sldId="264"/>
            <ac:spMk id="15" creationId="{71BC824B-0F45-4C45-81A0-9F69517068E2}"/>
          </ac:spMkLst>
        </pc:spChg>
        <pc:spChg chg="add mod ord">
          <ac:chgData name="Keating, Stewart" userId="S::stewart.keating@justice.gov.uk::bc032034-3b85-4c39-9f98-c0b2bcdcde83" providerId="AD" clId="Web-{AB91C3DC-965C-4BA3-8BBF-CE1C8D1E38BB}" dt="2023-07-03T10:03:41.792" v="72"/>
          <ac:spMkLst>
            <pc:docMk/>
            <pc:sldMk cId="918941083" sldId="264"/>
            <ac:spMk id="18" creationId="{DBFB20D8-4B04-140E-7A0A-C619F1E10B0B}"/>
          </ac:spMkLst>
        </pc:spChg>
        <pc:spChg chg="del">
          <ac:chgData name="Keating, Stewart" userId="S::stewart.keating@justice.gov.uk::bc032034-3b85-4c39-9f98-c0b2bcdcde83" providerId="AD" clId="Web-{AB91C3DC-965C-4BA3-8BBF-CE1C8D1E38BB}" dt="2023-07-03T10:02:51.663" v="43"/>
          <ac:spMkLst>
            <pc:docMk/>
            <pc:sldMk cId="918941083" sldId="264"/>
            <ac:spMk id="19" creationId="{3305AF28-C90C-44BF-8247-454ADA6E4D9C}"/>
          </ac:spMkLst>
        </pc:spChg>
        <pc:spChg chg="add mod ord">
          <ac:chgData name="Keating, Stewart" userId="S::stewart.keating@justice.gov.uk::bc032034-3b85-4c39-9f98-c0b2bcdcde83" providerId="AD" clId="Web-{AB91C3DC-965C-4BA3-8BBF-CE1C8D1E38BB}" dt="2023-07-03T10:03:42.073" v="86"/>
          <ac:spMkLst>
            <pc:docMk/>
            <pc:sldMk cId="918941083" sldId="264"/>
            <ac:spMk id="25" creationId="{163816C1-B640-87E9-7B37-BA04333DA4C0}"/>
          </ac:spMkLst>
        </pc:spChg>
        <pc:spChg chg="add mod ord">
          <ac:chgData name="Keating, Stewart" userId="S::stewart.keating@justice.gov.uk::bc032034-3b85-4c39-9f98-c0b2bcdcde83" providerId="AD" clId="Web-{AB91C3DC-965C-4BA3-8BBF-CE1C8D1E38BB}" dt="2023-07-03T10:03:42.339" v="100"/>
          <ac:spMkLst>
            <pc:docMk/>
            <pc:sldMk cId="918941083" sldId="264"/>
            <ac:spMk id="27" creationId="{FC86845E-73AB-ED72-1FBB-06D7029A7D67}"/>
          </ac:spMkLst>
        </pc:spChg>
      </pc:sldChg>
      <pc:sldChg chg="delSp del">
        <pc:chgData name="Keating, Stewart" userId="S::stewart.keating@justice.gov.uk::bc032034-3b85-4c39-9f98-c0b2bcdcde83" providerId="AD" clId="Web-{AB91C3DC-965C-4BA3-8BBF-CE1C8D1E38BB}" dt="2023-07-03T10:04:24.201" v="106"/>
        <pc:sldMkLst>
          <pc:docMk/>
          <pc:sldMk cId="3699875438" sldId="265"/>
        </pc:sldMkLst>
        <pc:spChg chg="del">
          <ac:chgData name="Keating, Stewart" userId="S::stewart.keating@justice.gov.uk::bc032034-3b85-4c39-9f98-c0b2bcdcde83" providerId="AD" clId="Web-{AB91C3DC-965C-4BA3-8BBF-CE1C8D1E38BB}" dt="2023-07-03T10:04:16.420" v="103"/>
          <ac:spMkLst>
            <pc:docMk/>
            <pc:sldMk cId="3699875438" sldId="265"/>
            <ac:spMk id="9" creationId="{D6FE9DB3-5C8C-4201-AEC1-E418A0C66106}"/>
          </ac:spMkLst>
        </pc:spChg>
      </pc:sldChg>
      <pc:sldChg chg="del">
        <pc:chgData name="Keating, Stewart" userId="S::stewart.keating@justice.gov.uk::bc032034-3b85-4c39-9f98-c0b2bcdcde83" providerId="AD" clId="Web-{AB91C3DC-965C-4BA3-8BBF-CE1C8D1E38BB}" dt="2023-07-03T10:04:27.920" v="107"/>
        <pc:sldMkLst>
          <pc:docMk/>
          <pc:sldMk cId="2199979725" sldId="266"/>
        </pc:sldMkLst>
      </pc:sldChg>
      <pc:sldChg chg="addSp delSp modSp">
        <pc:chgData name="Keating, Stewart" userId="S::stewart.keating@justice.gov.uk::bc032034-3b85-4c39-9f98-c0b2bcdcde83" providerId="AD" clId="Web-{AB91C3DC-965C-4BA3-8BBF-CE1C8D1E38BB}" dt="2023-07-03T10:07:42.311" v="137" actId="688"/>
        <pc:sldMkLst>
          <pc:docMk/>
          <pc:sldMk cId="743017500" sldId="267"/>
        </pc:sldMkLst>
        <pc:spChg chg="add mod ord">
          <ac:chgData name="Keating, Stewart" userId="S::stewart.keating@justice.gov.uk::bc032034-3b85-4c39-9f98-c0b2bcdcde83" providerId="AD" clId="Web-{AB91C3DC-965C-4BA3-8BBF-CE1C8D1E38BB}" dt="2023-07-03T10:07:42.311" v="137" actId="688"/>
          <ac:spMkLst>
            <pc:docMk/>
            <pc:sldMk cId="743017500" sldId="267"/>
            <ac:spMk id="3" creationId="{20B394CD-4A46-D9DB-EB9E-63F0467835BD}"/>
          </ac:spMkLst>
        </pc:spChg>
        <pc:spChg chg="del">
          <ac:chgData name="Keating, Stewart" userId="S::stewart.keating@justice.gov.uk::bc032034-3b85-4c39-9f98-c0b2bcdcde83" providerId="AD" clId="Web-{AB91C3DC-965C-4BA3-8BBF-CE1C8D1E38BB}" dt="2023-07-03T10:07:29.591" v="135"/>
          <ac:spMkLst>
            <pc:docMk/>
            <pc:sldMk cId="743017500" sldId="267"/>
            <ac:spMk id="8" creationId="{B602E998-B040-4170-9578-48BE48EFAEBA}"/>
          </ac:spMkLst>
        </pc:spChg>
      </pc:sldChg>
      <pc:sldChg chg="addSp delSp modSp">
        <pc:chgData name="Keating, Stewart" userId="S::stewart.keating@justice.gov.uk::bc032034-3b85-4c39-9f98-c0b2bcdcde83" providerId="AD" clId="Web-{AB91C3DC-965C-4BA3-8BBF-CE1C8D1E38BB}" dt="2023-07-03T10:10:42.528" v="185" actId="1076"/>
        <pc:sldMkLst>
          <pc:docMk/>
          <pc:sldMk cId="666643154" sldId="284"/>
        </pc:sldMkLst>
        <pc:spChg chg="add del mod">
          <ac:chgData name="Keating, Stewart" userId="S::stewart.keating@justice.gov.uk::bc032034-3b85-4c39-9f98-c0b2bcdcde83" providerId="AD" clId="Web-{AB91C3DC-965C-4BA3-8BBF-CE1C8D1E38BB}" dt="2023-07-03T10:09:54.149" v="159" actId="1076"/>
          <ac:spMkLst>
            <pc:docMk/>
            <pc:sldMk cId="666643154" sldId="284"/>
            <ac:spMk id="11" creationId="{37FCE082-9ECC-4F99-B5D0-AE564DA4215B}"/>
          </ac:spMkLst>
        </pc:spChg>
        <pc:spChg chg="add del mod">
          <ac:chgData name="Keating, Stewart" userId="S::stewart.keating@justice.gov.uk::bc032034-3b85-4c39-9f98-c0b2bcdcde83" providerId="AD" clId="Web-{AB91C3DC-965C-4BA3-8BBF-CE1C8D1E38BB}" dt="2023-07-03T10:10:15.010" v="169" actId="1076"/>
          <ac:spMkLst>
            <pc:docMk/>
            <pc:sldMk cId="666643154" sldId="284"/>
            <ac:spMk id="13" creationId="{A9BFAFFC-89E6-4F19-A31C-90FBFFDEEC89}"/>
          </ac:spMkLst>
        </pc:spChg>
        <pc:spChg chg="mod">
          <ac:chgData name="Keating, Stewart" userId="S::stewart.keating@justice.gov.uk::bc032034-3b85-4c39-9f98-c0b2bcdcde83" providerId="AD" clId="Web-{AB91C3DC-965C-4BA3-8BBF-CE1C8D1E38BB}" dt="2023-07-03T10:10:42.528" v="185" actId="1076"/>
          <ac:spMkLst>
            <pc:docMk/>
            <pc:sldMk cId="666643154" sldId="284"/>
            <ac:spMk id="14" creationId="{3D5E516D-71A6-4372-9642-C97AF762604A}"/>
          </ac:spMkLst>
        </pc:spChg>
        <pc:spChg chg="mod">
          <ac:chgData name="Keating, Stewart" userId="S::stewart.keating@justice.gov.uk::bc032034-3b85-4c39-9f98-c0b2bcdcde83" providerId="AD" clId="Web-{AB91C3DC-965C-4BA3-8BBF-CE1C8D1E38BB}" dt="2023-07-03T10:10:26.745" v="176" actId="1076"/>
          <ac:spMkLst>
            <pc:docMk/>
            <pc:sldMk cId="666643154" sldId="284"/>
            <ac:spMk id="17" creationId="{97E426D2-A8D4-4F6E-BD0A-C72FB668E1B2}"/>
          </ac:spMkLst>
        </pc:spChg>
      </pc:sldChg>
      <pc:sldChg chg="addSp delSp modSp delAnim">
        <pc:chgData name="Keating, Stewart" userId="S::stewart.keating@justice.gov.uk::bc032034-3b85-4c39-9f98-c0b2bcdcde83" providerId="AD" clId="Web-{AB91C3DC-965C-4BA3-8BBF-CE1C8D1E38BB}" dt="2023-07-03T10:11:57.112" v="219" actId="1076"/>
        <pc:sldMkLst>
          <pc:docMk/>
          <pc:sldMk cId="151923151" sldId="285"/>
        </pc:sldMkLst>
        <pc:spChg chg="add del mod">
          <ac:chgData name="Keating, Stewart" userId="S::stewart.keating@justice.gov.uk::bc032034-3b85-4c39-9f98-c0b2bcdcde83" providerId="AD" clId="Web-{AB91C3DC-965C-4BA3-8BBF-CE1C8D1E38BB}" dt="2023-07-03T10:11:57.112" v="219" actId="1076"/>
          <ac:spMkLst>
            <pc:docMk/>
            <pc:sldMk cId="151923151" sldId="285"/>
            <ac:spMk id="2" creationId="{81DF9535-F3AB-4635-8A69-19F541568E44}"/>
          </ac:spMkLst>
        </pc:spChg>
        <pc:spChg chg="add del mod">
          <ac:chgData name="Keating, Stewart" userId="S::stewart.keating@justice.gov.uk::bc032034-3b85-4c39-9f98-c0b2bcdcde83" providerId="AD" clId="Web-{AB91C3DC-965C-4BA3-8BBF-CE1C8D1E38BB}" dt="2023-07-03T10:11:17.843" v="192" actId="1076"/>
          <ac:spMkLst>
            <pc:docMk/>
            <pc:sldMk cId="151923151" sldId="285"/>
            <ac:spMk id="11" creationId="{37FCE082-9ECC-4F99-B5D0-AE564DA4215B}"/>
          </ac:spMkLst>
        </pc:spChg>
        <pc:spChg chg="mod">
          <ac:chgData name="Keating, Stewart" userId="S::stewart.keating@justice.gov.uk::bc032034-3b85-4c39-9f98-c0b2bcdcde83" providerId="AD" clId="Web-{AB91C3DC-965C-4BA3-8BBF-CE1C8D1E38BB}" dt="2023-07-03T10:11:32.735" v="202" actId="1076"/>
          <ac:spMkLst>
            <pc:docMk/>
            <pc:sldMk cId="151923151" sldId="285"/>
            <ac:spMk id="13" creationId="{A9BFAFFC-89E6-4F19-A31C-90FBFFDEEC89}"/>
          </ac:spMkLst>
        </pc:spChg>
        <pc:spChg chg="mod">
          <ac:chgData name="Keating, Stewart" userId="S::stewart.keating@justice.gov.uk::bc032034-3b85-4c39-9f98-c0b2bcdcde83" providerId="AD" clId="Web-{AB91C3DC-965C-4BA3-8BBF-CE1C8D1E38BB}" dt="2023-07-03T10:11:41.829" v="212" actId="1076"/>
          <ac:spMkLst>
            <pc:docMk/>
            <pc:sldMk cId="151923151" sldId="285"/>
            <ac:spMk id="17" creationId="{97E426D2-A8D4-4F6E-BD0A-C72FB668E1B2}"/>
          </ac:spMkLst>
        </pc:spChg>
        <pc:spChg chg="del">
          <ac:chgData name="Keating, Stewart" userId="S::stewart.keating@justice.gov.uk::bc032034-3b85-4c39-9f98-c0b2bcdcde83" providerId="AD" clId="Web-{AB91C3DC-965C-4BA3-8BBF-CE1C8D1E38BB}" dt="2023-07-03T09:59:25.241" v="3"/>
          <ac:spMkLst>
            <pc:docMk/>
            <pc:sldMk cId="151923151" sldId="285"/>
            <ac:spMk id="20" creationId="{F0175EE0-47C3-4222-9FD0-48CD7D2679D8}"/>
          </ac:spMkLst>
        </pc:spChg>
        <pc:spChg chg="del">
          <ac:chgData name="Keating, Stewart" userId="S::stewart.keating@justice.gov.uk::bc032034-3b85-4c39-9f98-c0b2bcdcde83" providerId="AD" clId="Web-{AB91C3DC-965C-4BA3-8BBF-CE1C8D1E38BB}" dt="2023-07-03T09:59:30.819" v="7"/>
          <ac:spMkLst>
            <pc:docMk/>
            <pc:sldMk cId="151923151" sldId="285"/>
            <ac:spMk id="21" creationId="{4EC01F01-1287-4D8D-877C-AA979818749D}"/>
          </ac:spMkLst>
        </pc:spChg>
        <pc:spChg chg="del">
          <ac:chgData name="Keating, Stewart" userId="S::stewart.keating@justice.gov.uk::bc032034-3b85-4c39-9f98-c0b2bcdcde83" providerId="AD" clId="Web-{AB91C3DC-965C-4BA3-8BBF-CE1C8D1E38BB}" dt="2023-07-03T09:59:22.694" v="2"/>
          <ac:spMkLst>
            <pc:docMk/>
            <pc:sldMk cId="151923151" sldId="285"/>
            <ac:spMk id="22" creationId="{F21B0AD0-D5A4-43D8-A998-F357519078C9}"/>
          </ac:spMkLst>
        </pc:spChg>
        <pc:spChg chg="del mod">
          <ac:chgData name="Keating, Stewart" userId="S::stewart.keating@justice.gov.uk::bc032034-3b85-4c39-9f98-c0b2bcdcde83" providerId="AD" clId="Web-{AB91C3DC-965C-4BA3-8BBF-CE1C8D1E38BB}" dt="2023-07-03T09:59:27.491" v="5"/>
          <ac:spMkLst>
            <pc:docMk/>
            <pc:sldMk cId="151923151" sldId="285"/>
            <ac:spMk id="23" creationId="{482CE1F7-F326-4DDB-B4E4-10CF2BF3CA8D}"/>
          </ac:spMkLst>
        </pc:spChg>
        <pc:spChg chg="del">
          <ac:chgData name="Keating, Stewart" userId="S::stewart.keating@justice.gov.uk::bc032034-3b85-4c39-9f98-c0b2bcdcde83" providerId="AD" clId="Web-{AB91C3DC-965C-4BA3-8BBF-CE1C8D1E38BB}" dt="2023-07-03T09:59:29.710" v="6"/>
          <ac:spMkLst>
            <pc:docMk/>
            <pc:sldMk cId="151923151" sldId="285"/>
            <ac:spMk id="26" creationId="{3860792C-805A-4C00-90D5-B5F7E7D5F985}"/>
          </ac:spMkLst>
        </pc:spChg>
        <pc:spChg chg="del">
          <ac:chgData name="Keating, Stewart" userId="S::stewart.keating@justice.gov.uk::bc032034-3b85-4c39-9f98-c0b2bcdcde83" providerId="AD" clId="Web-{AB91C3DC-965C-4BA3-8BBF-CE1C8D1E38BB}" dt="2023-07-03T09:59:22.537" v="1"/>
          <ac:spMkLst>
            <pc:docMk/>
            <pc:sldMk cId="151923151" sldId="285"/>
            <ac:spMk id="27" creationId="{CF1889C3-10B7-40E7-BFBF-B9F950F41F45}"/>
          </ac:spMkLst>
        </pc:spChg>
      </pc:sldChg>
      <pc:sldChg chg="addSp delSp modSp">
        <pc:chgData name="Keating, Stewart" userId="S::stewart.keating@justice.gov.uk::bc032034-3b85-4c39-9f98-c0b2bcdcde83" providerId="AD" clId="Web-{AB91C3DC-965C-4BA3-8BBF-CE1C8D1E38BB}" dt="2023-07-03T10:15:03.673" v="314" actId="1076"/>
        <pc:sldMkLst>
          <pc:docMk/>
          <pc:sldMk cId="3414951126" sldId="286"/>
        </pc:sldMkLst>
        <pc:spChg chg="add mod ord">
          <ac:chgData name="Keating, Stewart" userId="S::stewart.keating@justice.gov.uk::bc032034-3b85-4c39-9f98-c0b2bcdcde83" providerId="AD" clId="Web-{AB91C3DC-965C-4BA3-8BBF-CE1C8D1E38BB}" dt="2023-07-03T10:01:40.892" v="23"/>
          <ac:spMkLst>
            <pc:docMk/>
            <pc:sldMk cId="3414951126" sldId="286"/>
            <ac:spMk id="3" creationId="{4BB57E1E-C79B-D0AA-9B5B-AF24390CEF28}"/>
          </ac:spMkLst>
        </pc:spChg>
        <pc:spChg chg="del">
          <ac:chgData name="Keating, Stewart" userId="S::stewart.keating@justice.gov.uk::bc032034-3b85-4c39-9f98-c0b2bcdcde83" providerId="AD" clId="Web-{AB91C3DC-965C-4BA3-8BBF-CE1C8D1E38BB}" dt="2023-07-03T10:01:19.875" v="19"/>
          <ac:spMkLst>
            <pc:docMk/>
            <pc:sldMk cId="3414951126" sldId="286"/>
            <ac:spMk id="7" creationId="{CD09787A-0A63-49D2-990B-C5EC094869D3}"/>
          </ac:spMkLst>
        </pc:spChg>
        <pc:spChg chg="del">
          <ac:chgData name="Keating, Stewart" userId="S::stewart.keating@justice.gov.uk::bc032034-3b85-4c39-9f98-c0b2bcdcde83" providerId="AD" clId="Web-{AB91C3DC-965C-4BA3-8BBF-CE1C8D1E38BB}" dt="2023-07-03T10:00:55.216" v="14"/>
          <ac:spMkLst>
            <pc:docMk/>
            <pc:sldMk cId="3414951126" sldId="286"/>
            <ac:spMk id="8" creationId="{B602E998-B040-4170-9578-48BE48EFAEBA}"/>
          </ac:spMkLst>
        </pc:spChg>
        <pc:spChg chg="mod">
          <ac:chgData name="Keating, Stewart" userId="S::stewart.keating@justice.gov.uk::bc032034-3b85-4c39-9f98-c0b2bcdcde83" providerId="AD" clId="Web-{AB91C3DC-965C-4BA3-8BBF-CE1C8D1E38BB}" dt="2023-07-03T10:14:02.731" v="285" actId="1076"/>
          <ac:spMkLst>
            <pc:docMk/>
            <pc:sldMk cId="3414951126" sldId="286"/>
            <ac:spMk id="11" creationId="{37FCE082-9ECC-4F99-B5D0-AE564DA4215B}"/>
          </ac:spMkLst>
        </pc:spChg>
        <pc:spChg chg="mod">
          <ac:chgData name="Keating, Stewart" userId="S::stewart.keating@justice.gov.uk::bc032034-3b85-4c39-9f98-c0b2bcdcde83" providerId="AD" clId="Web-{AB91C3DC-965C-4BA3-8BBF-CE1C8D1E38BB}" dt="2023-07-03T10:14:13.341" v="290" actId="1076"/>
          <ac:spMkLst>
            <pc:docMk/>
            <pc:sldMk cId="3414951126" sldId="286"/>
            <ac:spMk id="13" creationId="{A9BFAFFC-89E6-4F19-A31C-90FBFFDEEC89}"/>
          </ac:spMkLst>
        </pc:spChg>
        <pc:spChg chg="mod">
          <ac:chgData name="Keating, Stewart" userId="S::stewart.keating@justice.gov.uk::bc032034-3b85-4c39-9f98-c0b2bcdcde83" providerId="AD" clId="Web-{AB91C3DC-965C-4BA3-8BBF-CE1C8D1E38BB}" dt="2023-07-03T10:15:03.673" v="314" actId="1076"/>
          <ac:spMkLst>
            <pc:docMk/>
            <pc:sldMk cId="3414951126" sldId="286"/>
            <ac:spMk id="14" creationId="{501FD1A8-F6FF-473D-A330-82D0DD2161C3}"/>
          </ac:spMkLst>
        </pc:spChg>
        <pc:spChg chg="del">
          <ac:chgData name="Keating, Stewart" userId="S::stewart.keating@justice.gov.uk::bc032034-3b85-4c39-9f98-c0b2bcdcde83" providerId="AD" clId="Web-{AB91C3DC-965C-4BA3-8BBF-CE1C8D1E38BB}" dt="2023-07-03T10:00:53.466" v="13"/>
          <ac:spMkLst>
            <pc:docMk/>
            <pc:sldMk cId="3414951126" sldId="286"/>
            <ac:spMk id="15" creationId="{71BC824B-0F45-4C45-81A0-9F69517068E2}"/>
          </ac:spMkLst>
        </pc:spChg>
        <pc:spChg chg="mod">
          <ac:chgData name="Keating, Stewart" userId="S::stewart.keating@justice.gov.uk::bc032034-3b85-4c39-9f98-c0b2bcdcde83" providerId="AD" clId="Web-{AB91C3DC-965C-4BA3-8BBF-CE1C8D1E38BB}" dt="2023-07-03T10:14:21.998" v="300" actId="1076"/>
          <ac:spMkLst>
            <pc:docMk/>
            <pc:sldMk cId="3414951126" sldId="286"/>
            <ac:spMk id="17" creationId="{97E426D2-A8D4-4F6E-BD0A-C72FB668E1B2}"/>
          </ac:spMkLst>
        </pc:spChg>
        <pc:spChg chg="add mod ord">
          <ac:chgData name="Keating, Stewart" userId="S::stewart.keating@justice.gov.uk::bc032034-3b85-4c39-9f98-c0b2bcdcde83" providerId="AD" clId="Web-{AB91C3DC-965C-4BA3-8BBF-CE1C8D1E38BB}" dt="2023-07-03T10:01:45.345" v="24"/>
          <ac:spMkLst>
            <pc:docMk/>
            <pc:sldMk cId="3414951126" sldId="286"/>
            <ac:spMk id="19" creationId="{235DBC94-A562-F1F4-71E0-637E62A51F2A}"/>
          </ac:spMkLst>
        </pc:spChg>
        <pc:spChg chg="add mod ord">
          <ac:chgData name="Keating, Stewart" userId="S::stewart.keating@justice.gov.uk::bc032034-3b85-4c39-9f98-c0b2bcdcde83" providerId="AD" clId="Web-{AB91C3DC-965C-4BA3-8BBF-CE1C8D1E38BB}" dt="2023-07-03T10:14:56.235" v="313"/>
          <ac:spMkLst>
            <pc:docMk/>
            <pc:sldMk cId="3414951126" sldId="286"/>
            <ac:spMk id="21" creationId="{A3E726E7-35D3-8290-440D-2A91835AE888}"/>
          </ac:spMkLst>
        </pc:spChg>
      </pc:sldChg>
      <pc:sldChg chg="addSp delSp modSp">
        <pc:chgData name="Keating, Stewart" userId="S::stewart.keating@justice.gov.uk::bc032034-3b85-4c39-9f98-c0b2bcdcde83" providerId="AD" clId="Web-{AB91C3DC-965C-4BA3-8BBF-CE1C8D1E38BB}" dt="2023-07-03T10:16:12.287" v="361" actId="1076"/>
        <pc:sldMkLst>
          <pc:docMk/>
          <pc:sldMk cId="2253207670" sldId="287"/>
        </pc:sldMkLst>
        <pc:spChg chg="del">
          <ac:chgData name="Keating, Stewart" userId="S::stewart.keating@justice.gov.uk::bc032034-3b85-4c39-9f98-c0b2bcdcde83" providerId="AD" clId="Web-{AB91C3DC-965C-4BA3-8BBF-CE1C8D1E38BB}" dt="2023-07-03T10:02:43.928" v="40"/>
          <ac:spMkLst>
            <pc:docMk/>
            <pc:sldMk cId="2253207670" sldId="287"/>
            <ac:spMk id="7" creationId="{CD09787A-0A63-49D2-990B-C5EC094869D3}"/>
          </ac:spMkLst>
        </pc:spChg>
        <pc:spChg chg="del">
          <ac:chgData name="Keating, Stewart" userId="S::stewart.keating@justice.gov.uk::bc032034-3b85-4c39-9f98-c0b2bcdcde83" providerId="AD" clId="Web-{AB91C3DC-965C-4BA3-8BBF-CE1C8D1E38BB}" dt="2023-07-03T10:01:52.065" v="25"/>
          <ac:spMkLst>
            <pc:docMk/>
            <pc:sldMk cId="2253207670" sldId="287"/>
            <ac:spMk id="8" creationId="{B602E998-B040-4170-9578-48BE48EFAEBA}"/>
          </ac:spMkLst>
        </pc:spChg>
        <pc:spChg chg="add mod ord">
          <ac:chgData name="Keating, Stewart" userId="S::stewart.keating@justice.gov.uk::bc032034-3b85-4c39-9f98-c0b2bcdcde83" providerId="AD" clId="Web-{AB91C3DC-965C-4BA3-8BBF-CE1C8D1E38BB}" dt="2023-07-03T10:02:31.005" v="37"/>
          <ac:spMkLst>
            <pc:docMk/>
            <pc:sldMk cId="2253207670" sldId="287"/>
            <ac:spMk id="9" creationId="{5D69B991-6E4E-DC2B-10EB-19124F7C336E}"/>
          </ac:spMkLst>
        </pc:spChg>
        <pc:spChg chg="mod">
          <ac:chgData name="Keating, Stewart" userId="S::stewart.keating@justice.gov.uk::bc032034-3b85-4c39-9f98-c0b2bcdcde83" providerId="AD" clId="Web-{AB91C3DC-965C-4BA3-8BBF-CE1C8D1E38BB}" dt="2023-07-03T10:15:31.597" v="325" actId="14100"/>
          <ac:spMkLst>
            <pc:docMk/>
            <pc:sldMk cId="2253207670" sldId="287"/>
            <ac:spMk id="11" creationId="{37FCE082-9ECC-4F99-B5D0-AE564DA4215B}"/>
          </ac:spMkLst>
        </pc:spChg>
        <pc:spChg chg="add mod ord">
          <ac:chgData name="Keating, Stewart" userId="S::stewart.keating@justice.gov.uk::bc032034-3b85-4c39-9f98-c0b2bcdcde83" providerId="AD" clId="Web-{AB91C3DC-965C-4BA3-8BBF-CE1C8D1E38BB}" dt="2023-07-03T10:02:35.474" v="38"/>
          <ac:spMkLst>
            <pc:docMk/>
            <pc:sldMk cId="2253207670" sldId="287"/>
            <ac:spMk id="12" creationId="{42A94FF1-1237-6AB5-FF54-99E706C2D36A}"/>
          </ac:spMkLst>
        </pc:spChg>
        <pc:spChg chg="mod">
          <ac:chgData name="Keating, Stewart" userId="S::stewart.keating@justice.gov.uk::bc032034-3b85-4c39-9f98-c0b2bcdcde83" providerId="AD" clId="Web-{AB91C3DC-965C-4BA3-8BBF-CE1C8D1E38BB}" dt="2023-07-03T10:15:44.676" v="336" actId="1076"/>
          <ac:spMkLst>
            <pc:docMk/>
            <pc:sldMk cId="2253207670" sldId="287"/>
            <ac:spMk id="13" creationId="{A9BFAFFC-89E6-4F19-A31C-90FBFFDEEC89}"/>
          </ac:spMkLst>
        </pc:spChg>
        <pc:spChg chg="add del mod">
          <ac:chgData name="Keating, Stewart" userId="S::stewart.keating@justice.gov.uk::bc032034-3b85-4c39-9f98-c0b2bcdcde83" providerId="AD" clId="Web-{AB91C3DC-965C-4BA3-8BBF-CE1C8D1E38BB}" dt="2023-07-03T10:16:12.287" v="361" actId="1076"/>
          <ac:spMkLst>
            <pc:docMk/>
            <pc:sldMk cId="2253207670" sldId="287"/>
            <ac:spMk id="14" creationId="{501FD1A8-F6FF-473D-A330-82D0DD2161C3}"/>
          </ac:spMkLst>
        </pc:spChg>
        <pc:spChg chg="del">
          <ac:chgData name="Keating, Stewart" userId="S::stewart.keating@justice.gov.uk::bc032034-3b85-4c39-9f98-c0b2bcdcde83" providerId="AD" clId="Web-{AB91C3DC-965C-4BA3-8BBF-CE1C8D1E38BB}" dt="2023-07-03T10:01:53.502" v="26"/>
          <ac:spMkLst>
            <pc:docMk/>
            <pc:sldMk cId="2253207670" sldId="287"/>
            <ac:spMk id="15" creationId="{71BC824B-0F45-4C45-81A0-9F69517068E2}"/>
          </ac:spMkLst>
        </pc:spChg>
        <pc:spChg chg="mod">
          <ac:chgData name="Keating, Stewart" userId="S::stewart.keating@justice.gov.uk::bc032034-3b85-4c39-9f98-c0b2bcdcde83" providerId="AD" clId="Web-{AB91C3DC-965C-4BA3-8BBF-CE1C8D1E38BB}" dt="2023-07-03T10:15:56.458" v="349" actId="14100"/>
          <ac:spMkLst>
            <pc:docMk/>
            <pc:sldMk cId="2253207670" sldId="287"/>
            <ac:spMk id="17" creationId="{97E426D2-A8D4-4F6E-BD0A-C72FB668E1B2}"/>
          </ac:spMkLst>
        </pc:spChg>
        <pc:spChg chg="del">
          <ac:chgData name="Keating, Stewart" userId="S::stewart.keating@justice.gov.uk::bc032034-3b85-4c39-9f98-c0b2bcdcde83" providerId="AD" clId="Web-{AB91C3DC-965C-4BA3-8BBF-CE1C8D1E38BB}" dt="2023-07-03T10:01:55.080" v="27"/>
          <ac:spMkLst>
            <pc:docMk/>
            <pc:sldMk cId="2253207670" sldId="287"/>
            <ac:spMk id="19" creationId="{3305AF28-C90C-44BF-8247-454ADA6E4D9C}"/>
          </ac:spMkLst>
        </pc:spChg>
        <pc:spChg chg="add mod ord">
          <ac:chgData name="Keating, Stewart" userId="S::stewart.keating@justice.gov.uk::bc032034-3b85-4c39-9f98-c0b2bcdcde83" providerId="AD" clId="Web-{AB91C3DC-965C-4BA3-8BBF-CE1C8D1E38BB}" dt="2023-07-03T10:02:38.631" v="39"/>
          <ac:spMkLst>
            <pc:docMk/>
            <pc:sldMk cId="2253207670" sldId="287"/>
            <ac:spMk id="23" creationId="{AE6B2F24-8F62-BE1A-F0EE-0F383BA42DD7}"/>
          </ac:spMkLst>
        </pc:spChg>
        <pc:spChg chg="add mod ord">
          <ac:chgData name="Keating, Stewart" userId="S::stewart.keating@justice.gov.uk::bc032034-3b85-4c39-9f98-c0b2bcdcde83" providerId="AD" clId="Web-{AB91C3DC-965C-4BA3-8BBF-CE1C8D1E38BB}" dt="2023-07-03T10:15:47.754" v="337"/>
          <ac:spMkLst>
            <pc:docMk/>
            <pc:sldMk cId="2253207670" sldId="287"/>
            <ac:spMk id="25" creationId="{BEDB70DD-7B7E-2BC9-E007-49FBB5B95672}"/>
          </ac:spMkLst>
        </pc:spChg>
      </pc:sldChg>
      <pc:sldChg chg="addSp delSp modSp">
        <pc:chgData name="Keating, Stewart" userId="S::stewart.keating@justice.gov.uk::bc032034-3b85-4c39-9f98-c0b2bcdcde83" providerId="AD" clId="Web-{AB91C3DC-965C-4BA3-8BBF-CE1C8D1E38BB}" dt="2023-07-03T10:08:48.675" v="145"/>
        <pc:sldMkLst>
          <pc:docMk/>
          <pc:sldMk cId="5260123" sldId="288"/>
        </pc:sldMkLst>
        <pc:spChg chg="add mod ord">
          <ac:chgData name="Keating, Stewart" userId="S::stewart.keating@justice.gov.uk::bc032034-3b85-4c39-9f98-c0b2bcdcde83" providerId="AD" clId="Web-{AB91C3DC-965C-4BA3-8BBF-CE1C8D1E38BB}" dt="2023-07-03T10:08:48.675" v="145"/>
          <ac:spMkLst>
            <pc:docMk/>
            <pc:sldMk cId="5260123" sldId="288"/>
            <ac:spMk id="3" creationId="{99982358-12F0-4ADA-EFEE-2C2027D33623}"/>
          </ac:spMkLst>
        </pc:spChg>
        <pc:spChg chg="del">
          <ac:chgData name="Keating, Stewart" userId="S::stewart.keating@justice.gov.uk::bc032034-3b85-4c39-9f98-c0b2bcdcde83" providerId="AD" clId="Web-{AB91C3DC-965C-4BA3-8BBF-CE1C8D1E38BB}" dt="2023-07-03T10:08:16.485" v="139"/>
          <ac:spMkLst>
            <pc:docMk/>
            <pc:sldMk cId="5260123" sldId="288"/>
            <ac:spMk id="8" creationId="{B602E998-B040-4170-9578-48BE48EFAEBA}"/>
          </ac:spMkLst>
        </pc:spChg>
      </pc:sldChg>
      <pc:sldChg chg="addSp delSp modSp">
        <pc:chgData name="Keating, Stewart" userId="S::stewart.keating@justice.gov.uk::bc032034-3b85-4c39-9f98-c0b2bcdcde83" providerId="AD" clId="Web-{AB91C3DC-965C-4BA3-8BBF-CE1C8D1E38BB}" dt="2023-07-03T10:09:22.350" v="149"/>
        <pc:sldMkLst>
          <pc:docMk/>
          <pc:sldMk cId="2881410088" sldId="289"/>
        </pc:sldMkLst>
        <pc:spChg chg="add mod ord">
          <ac:chgData name="Keating, Stewart" userId="S::stewart.keating@justice.gov.uk::bc032034-3b85-4c39-9f98-c0b2bcdcde83" providerId="AD" clId="Web-{AB91C3DC-965C-4BA3-8BBF-CE1C8D1E38BB}" dt="2023-07-03T10:09:22.350" v="149"/>
          <ac:spMkLst>
            <pc:docMk/>
            <pc:sldMk cId="2881410088" sldId="289"/>
            <ac:spMk id="3" creationId="{37FE65E4-7017-96A1-5D0A-453855D25868}"/>
          </ac:spMkLst>
        </pc:spChg>
        <pc:spChg chg="del">
          <ac:chgData name="Keating, Stewart" userId="S::stewart.keating@justice.gov.uk::bc032034-3b85-4c39-9f98-c0b2bcdcde83" providerId="AD" clId="Web-{AB91C3DC-965C-4BA3-8BBF-CE1C8D1E38BB}" dt="2023-07-03T10:09:03.973" v="146"/>
          <ac:spMkLst>
            <pc:docMk/>
            <pc:sldMk cId="2881410088" sldId="289"/>
            <ac:spMk id="8" creationId="{B602E998-B040-4170-9578-48BE48EFAEBA}"/>
          </ac:spMkLst>
        </pc:spChg>
      </pc:sldChg>
      <pc:sldChg chg="modSp add replId delAnim">
        <pc:chgData name="Keating, Stewart" userId="S::stewart.keating@justice.gov.uk::bc032034-3b85-4c39-9f98-c0b2bcdcde83" providerId="AD" clId="Web-{AB91C3DC-965C-4BA3-8BBF-CE1C8D1E38BB}" dt="2023-07-03T10:13:10.164" v="274" actId="1076"/>
        <pc:sldMkLst>
          <pc:docMk/>
          <pc:sldMk cId="1824301516" sldId="292"/>
        </pc:sldMkLst>
        <pc:spChg chg="mod">
          <ac:chgData name="Keating, Stewart" userId="S::stewart.keating@justice.gov.uk::bc032034-3b85-4c39-9f98-c0b2bcdcde83" providerId="AD" clId="Web-{AB91C3DC-965C-4BA3-8BBF-CE1C8D1E38BB}" dt="2023-07-03T10:13:10.164" v="274" actId="1076"/>
          <ac:spMkLst>
            <pc:docMk/>
            <pc:sldMk cId="1824301516" sldId="292"/>
            <ac:spMk id="2" creationId="{81DF9535-F3AB-4635-8A69-19F541568E44}"/>
          </ac:spMkLst>
        </pc:spChg>
        <pc:spChg chg="mod">
          <ac:chgData name="Keating, Stewart" userId="S::stewart.keating@justice.gov.uk::bc032034-3b85-4c39-9f98-c0b2bcdcde83" providerId="AD" clId="Web-{AB91C3DC-965C-4BA3-8BBF-CE1C8D1E38BB}" dt="2023-07-03T10:12:09.269" v="229" actId="1076"/>
          <ac:spMkLst>
            <pc:docMk/>
            <pc:sldMk cId="1824301516" sldId="292"/>
            <ac:spMk id="11" creationId="{37FCE082-9ECC-4F99-B5D0-AE564DA4215B}"/>
          </ac:spMkLst>
        </pc:spChg>
        <pc:spChg chg="mod">
          <ac:chgData name="Keating, Stewart" userId="S::stewart.keating@justice.gov.uk::bc032034-3b85-4c39-9f98-c0b2bcdcde83" providerId="AD" clId="Web-{AB91C3DC-965C-4BA3-8BBF-CE1C8D1E38BB}" dt="2023-07-03T10:12:24.035" v="235" actId="1076"/>
          <ac:spMkLst>
            <pc:docMk/>
            <pc:sldMk cId="1824301516" sldId="292"/>
            <ac:spMk id="13" creationId="{A9BFAFFC-89E6-4F19-A31C-90FBFFDEEC89}"/>
          </ac:spMkLst>
        </pc:spChg>
        <pc:spChg chg="mod">
          <ac:chgData name="Keating, Stewart" userId="S::stewart.keating@justice.gov.uk::bc032034-3b85-4c39-9f98-c0b2bcdcde83" providerId="AD" clId="Web-{AB91C3DC-965C-4BA3-8BBF-CE1C8D1E38BB}" dt="2023-07-03T10:12:59.116" v="264" actId="1076"/>
          <ac:spMkLst>
            <pc:docMk/>
            <pc:sldMk cId="1824301516" sldId="292"/>
            <ac:spMk id="17" creationId="{97E426D2-A8D4-4F6E-BD0A-C72FB668E1B2}"/>
          </ac:spMkLst>
        </pc:spChg>
        <pc:spChg chg="mod">
          <ac:chgData name="Keating, Stewart" userId="S::stewart.keating@justice.gov.uk::bc032034-3b85-4c39-9f98-c0b2bcdcde83" providerId="AD" clId="Web-{AB91C3DC-965C-4BA3-8BBF-CE1C8D1E38BB}" dt="2023-07-03T10:12:48.303" v="257" actId="1076"/>
          <ac:spMkLst>
            <pc:docMk/>
            <pc:sldMk cId="1824301516" sldId="292"/>
            <ac:spMk id="22" creationId="{F21B0AD0-D5A4-43D8-A998-F357519078C9}"/>
          </ac:spMkLst>
        </pc:spChg>
        <pc:spChg chg="mod">
          <ac:chgData name="Keating, Stewart" userId="S::stewart.keating@justice.gov.uk::bc032034-3b85-4c39-9f98-c0b2bcdcde83" providerId="AD" clId="Web-{AB91C3DC-965C-4BA3-8BBF-CE1C8D1E38BB}" dt="2023-07-03T10:12:36.818" v="246" actId="1076"/>
          <ac:spMkLst>
            <pc:docMk/>
            <pc:sldMk cId="1824301516" sldId="292"/>
            <ac:spMk id="23" creationId="{482CE1F7-F326-4DDB-B4E4-10CF2BF3CA8D}"/>
          </ac:spMkLst>
        </pc:spChg>
      </pc:sldChg>
      <pc:sldChg chg="addSp delSp modSp add replId">
        <pc:chgData name="Keating, Stewart" userId="S::stewart.keating@justice.gov.uk::bc032034-3b85-4c39-9f98-c0b2bcdcde83" providerId="AD" clId="Web-{AB91C3DC-965C-4BA3-8BBF-CE1C8D1E38BB}" dt="2023-07-03T10:05:51.411" v="130"/>
        <pc:sldMkLst>
          <pc:docMk/>
          <pc:sldMk cId="942194967" sldId="293"/>
        </pc:sldMkLst>
        <pc:spChg chg="add">
          <ac:chgData name="Keating, Stewart" userId="S::stewart.keating@justice.gov.uk::bc032034-3b85-4c39-9f98-c0b2bcdcde83" providerId="AD" clId="Web-{AB91C3DC-965C-4BA3-8BBF-CE1C8D1E38BB}" dt="2023-07-03T10:04:20.248" v="105"/>
          <ac:spMkLst>
            <pc:docMk/>
            <pc:sldMk cId="942194967" sldId="293"/>
            <ac:spMk id="2" creationId="{D07DEE29-BCBE-CBE1-3C7F-C42907320E2E}"/>
          </ac:spMkLst>
        </pc:spChg>
        <pc:spChg chg="add mod ord">
          <ac:chgData name="Keating, Stewart" userId="S::stewart.keating@justice.gov.uk::bc032034-3b85-4c39-9f98-c0b2bcdcde83" providerId="AD" clId="Web-{AB91C3DC-965C-4BA3-8BBF-CE1C8D1E38BB}" dt="2023-07-03T10:05:51.411" v="130"/>
          <ac:spMkLst>
            <pc:docMk/>
            <pc:sldMk cId="942194967" sldId="293"/>
            <ac:spMk id="3" creationId="{03A22722-E2CD-2C05-E9F9-9F39A97DD355}"/>
          </ac:spMkLst>
        </pc:spChg>
        <pc:spChg chg="del">
          <ac:chgData name="Keating, Stewart" userId="S::stewart.keating@justice.gov.uk::bc032034-3b85-4c39-9f98-c0b2bcdcde83" providerId="AD" clId="Web-{AB91C3DC-965C-4BA3-8BBF-CE1C8D1E38BB}" dt="2023-07-03T10:04:18.701" v="104"/>
          <ac:spMkLst>
            <pc:docMk/>
            <pc:sldMk cId="942194967" sldId="293"/>
            <ac:spMk id="9" creationId="{D6FE9DB3-5C8C-4201-AEC1-E418A0C66106}"/>
          </ac:spMkLst>
        </pc:spChg>
      </pc:sldChg>
    </pc:docChg>
  </pc:docChgLst>
  <pc:docChgLst>
    <pc:chgData name="Keating, Stewart" userId="S::stewart.keating@justice.gov.uk::bc032034-3b85-4c39-9f98-c0b2bcdcde83" providerId="AD" clId="Web-{204A9EE0-E8D2-4865-8716-440408EF40D8}"/>
    <pc:docChg chg="modSld">
      <pc:chgData name="Keating, Stewart" userId="S::stewart.keating@justice.gov.uk::bc032034-3b85-4c39-9f98-c0b2bcdcde83" providerId="AD" clId="Web-{204A9EE0-E8D2-4865-8716-440408EF40D8}" dt="2023-07-03T11:57:41.808" v="152" actId="20577"/>
      <pc:docMkLst>
        <pc:docMk/>
      </pc:docMkLst>
      <pc:sldChg chg="addSp modSp">
        <pc:chgData name="Keating, Stewart" userId="S::stewart.keating@justice.gov.uk::bc032034-3b85-4c39-9f98-c0b2bcdcde83" providerId="AD" clId="Web-{204A9EE0-E8D2-4865-8716-440408EF40D8}" dt="2023-07-03T11:57:41.808" v="152" actId="20577"/>
        <pc:sldMkLst>
          <pc:docMk/>
          <pc:sldMk cId="1796132119" sldId="280"/>
        </pc:sldMkLst>
        <pc:spChg chg="add mod">
          <ac:chgData name="Keating, Stewart" userId="S::stewart.keating@justice.gov.uk::bc032034-3b85-4c39-9f98-c0b2bcdcde83" providerId="AD" clId="Web-{204A9EE0-E8D2-4865-8716-440408EF40D8}" dt="2023-07-03T11:57:24.635" v="126" actId="20577"/>
          <ac:spMkLst>
            <pc:docMk/>
            <pc:sldMk cId="1796132119" sldId="280"/>
            <ac:spMk id="3" creationId="{C5AEAF61-7B77-517A-ED8F-E0468674E762}"/>
          </ac:spMkLst>
        </pc:spChg>
        <pc:spChg chg="add mod">
          <ac:chgData name="Keating, Stewart" userId="S::stewart.keating@justice.gov.uk::bc032034-3b85-4c39-9f98-c0b2bcdcde83" providerId="AD" clId="Web-{204A9EE0-E8D2-4865-8716-440408EF40D8}" dt="2023-07-03T11:57:30.448" v="134" actId="20577"/>
          <ac:spMkLst>
            <pc:docMk/>
            <pc:sldMk cId="1796132119" sldId="280"/>
            <ac:spMk id="4" creationId="{6FDA7C83-0EA5-0BBA-335E-7ED6CBC461C2}"/>
          </ac:spMkLst>
        </pc:spChg>
        <pc:spChg chg="add mod">
          <ac:chgData name="Keating, Stewart" userId="S::stewart.keating@justice.gov.uk::bc032034-3b85-4c39-9f98-c0b2bcdcde83" providerId="AD" clId="Web-{204A9EE0-E8D2-4865-8716-440408EF40D8}" dt="2023-07-03T11:57:41.808" v="152" actId="20577"/>
          <ac:spMkLst>
            <pc:docMk/>
            <pc:sldMk cId="1796132119" sldId="280"/>
            <ac:spMk id="5" creationId="{8FA073C8-B48B-D925-2E61-8FFA5F98A416}"/>
          </ac:spMkLst>
        </pc:spChg>
      </pc:sldChg>
      <pc:sldChg chg="modSp">
        <pc:chgData name="Keating, Stewart" userId="S::stewart.keating@justice.gov.uk::bc032034-3b85-4c39-9f98-c0b2bcdcde83" providerId="AD" clId="Web-{204A9EE0-E8D2-4865-8716-440408EF40D8}" dt="2023-07-03T11:54:32.895" v="105" actId="14100"/>
        <pc:sldMkLst>
          <pc:docMk/>
          <pc:sldMk cId="539897124" sldId="290"/>
        </pc:sldMkLst>
        <pc:spChg chg="mod">
          <ac:chgData name="Keating, Stewart" userId="S::stewart.keating@justice.gov.uk::bc032034-3b85-4c39-9f98-c0b2bcdcde83" providerId="AD" clId="Web-{204A9EE0-E8D2-4865-8716-440408EF40D8}" dt="2023-07-03T11:54:32.895" v="105" actId="14100"/>
          <ac:spMkLst>
            <pc:docMk/>
            <pc:sldMk cId="539897124" sldId="290"/>
            <ac:spMk id="2" creationId="{A5494E2B-987A-1B3E-1277-8BF9C389A550}"/>
          </ac:spMkLst>
        </pc:spChg>
        <pc:spChg chg="mod">
          <ac:chgData name="Keating, Stewart" userId="S::stewart.keating@justice.gov.uk::bc032034-3b85-4c39-9f98-c0b2bcdcde83" providerId="AD" clId="Web-{204A9EE0-E8D2-4865-8716-440408EF40D8}" dt="2023-07-03T11:54:30.660" v="104" actId="20577"/>
          <ac:spMkLst>
            <pc:docMk/>
            <pc:sldMk cId="539897124" sldId="290"/>
            <ac:spMk id="3" creationId="{319E56C9-C99B-82BB-D88E-BB92C0ADA424}"/>
          </ac:spMkLst>
        </pc:spChg>
      </pc:sldChg>
    </pc:docChg>
  </pc:docChgLst>
  <pc:docChgLst>
    <pc:chgData name="Keating, Stewart" userId="S::stewart.keating@justice.gov.uk::bc032034-3b85-4c39-9f98-c0b2bcdcde83" providerId="AD" clId="Web-{A9395897-1402-4504-92F3-C3DBF768B3C9}"/>
    <pc:docChg chg="modSld">
      <pc:chgData name="Keating, Stewart" userId="S::stewart.keating@justice.gov.uk::bc032034-3b85-4c39-9f98-c0b2bcdcde83" providerId="AD" clId="Web-{A9395897-1402-4504-92F3-C3DBF768B3C9}" dt="2023-07-03T14:00:45.135" v="440" actId="20577"/>
      <pc:docMkLst>
        <pc:docMk/>
      </pc:docMkLst>
      <pc:sldChg chg="modSp">
        <pc:chgData name="Keating, Stewart" userId="S::stewart.keating@justice.gov.uk::bc032034-3b85-4c39-9f98-c0b2bcdcde83" providerId="AD" clId="Web-{A9395897-1402-4504-92F3-C3DBF768B3C9}" dt="2023-07-03T13:54:22.059" v="123" actId="20577"/>
        <pc:sldMkLst>
          <pc:docMk/>
          <pc:sldMk cId="2256473652" sldId="282"/>
        </pc:sldMkLst>
        <pc:spChg chg="mod">
          <ac:chgData name="Keating, Stewart" userId="S::stewart.keating@justice.gov.uk::bc032034-3b85-4c39-9f98-c0b2bcdcde83" providerId="AD" clId="Web-{A9395897-1402-4504-92F3-C3DBF768B3C9}" dt="2023-07-03T13:53:29.510" v="118" actId="1076"/>
          <ac:spMkLst>
            <pc:docMk/>
            <pc:sldMk cId="2256473652" sldId="282"/>
            <ac:spMk id="6" creationId="{349F087B-6D87-E3BE-3828-402B0872361C}"/>
          </ac:spMkLst>
        </pc:spChg>
        <pc:spChg chg="mod">
          <ac:chgData name="Keating, Stewart" userId="S::stewart.keating@justice.gov.uk::bc032034-3b85-4c39-9f98-c0b2bcdcde83" providerId="AD" clId="Web-{A9395897-1402-4504-92F3-C3DBF768B3C9}" dt="2023-07-03T13:54:22.059" v="123" actId="20577"/>
          <ac:spMkLst>
            <pc:docMk/>
            <pc:sldMk cId="2256473652" sldId="282"/>
            <ac:spMk id="11" creationId="{E8E0DFD6-7AE8-491A-9E99-B20B82211543}"/>
          </ac:spMkLst>
        </pc:spChg>
      </pc:sldChg>
      <pc:sldChg chg="addSp modSp">
        <pc:chgData name="Keating, Stewart" userId="S::stewart.keating@justice.gov.uk::bc032034-3b85-4c39-9f98-c0b2bcdcde83" providerId="AD" clId="Web-{A9395897-1402-4504-92F3-C3DBF768B3C9}" dt="2023-07-03T14:00:45.135" v="440" actId="20577"/>
        <pc:sldMkLst>
          <pc:docMk/>
          <pc:sldMk cId="666643154" sldId="284"/>
        </pc:sldMkLst>
        <pc:spChg chg="add mod">
          <ac:chgData name="Keating, Stewart" userId="S::stewart.keating@justice.gov.uk::bc032034-3b85-4c39-9f98-c0b2bcdcde83" providerId="AD" clId="Web-{A9395897-1402-4504-92F3-C3DBF768B3C9}" dt="2023-07-03T14:00:45.135" v="440" actId="20577"/>
          <ac:spMkLst>
            <pc:docMk/>
            <pc:sldMk cId="666643154" sldId="284"/>
            <ac:spMk id="2" creationId="{F15479FA-4A0C-B092-3595-3965463DB8BC}"/>
          </ac:spMkLst>
        </pc:spChg>
        <pc:spChg chg="add mod">
          <ac:chgData name="Keating, Stewart" userId="S::stewart.keating@justice.gov.uk::bc032034-3b85-4c39-9f98-c0b2bcdcde83" providerId="AD" clId="Web-{A9395897-1402-4504-92F3-C3DBF768B3C9}" dt="2023-07-03T14:00:42.307" v="438" actId="20577"/>
          <ac:spMkLst>
            <pc:docMk/>
            <pc:sldMk cId="666643154" sldId="284"/>
            <ac:spMk id="3" creationId="{180566E0-9AA5-6BDF-5F9D-08B466A44D41}"/>
          </ac:spMkLst>
        </pc:spChg>
        <pc:spChg chg="mod">
          <ac:chgData name="Keating, Stewart" userId="S::stewart.keating@justice.gov.uk::bc032034-3b85-4c39-9f98-c0b2bcdcde83" providerId="AD" clId="Web-{A9395897-1402-4504-92F3-C3DBF768B3C9}" dt="2023-07-03T13:58:38.225" v="295" actId="1076"/>
          <ac:spMkLst>
            <pc:docMk/>
            <pc:sldMk cId="666643154" sldId="284"/>
            <ac:spMk id="9" creationId="{D9DE93AD-272C-4E7E-9096-42188696D56F}"/>
          </ac:spMkLst>
        </pc:spChg>
      </pc:sldChg>
      <pc:sldChg chg="modSp">
        <pc:chgData name="Keating, Stewart" userId="S::stewart.keating@justice.gov.uk::bc032034-3b85-4c39-9f98-c0b2bcdcde83" providerId="AD" clId="Web-{A9395897-1402-4504-92F3-C3DBF768B3C9}" dt="2023-07-03T13:52:06.460" v="31" actId="20577"/>
        <pc:sldMkLst>
          <pc:docMk/>
          <pc:sldMk cId="2358147071" sldId="291"/>
        </pc:sldMkLst>
        <pc:spChg chg="mod">
          <ac:chgData name="Keating, Stewart" userId="S::stewart.keating@justice.gov.uk::bc032034-3b85-4c39-9f98-c0b2bcdcde83" providerId="AD" clId="Web-{A9395897-1402-4504-92F3-C3DBF768B3C9}" dt="2023-07-03T13:52:06.460" v="31" actId="20577"/>
          <ac:spMkLst>
            <pc:docMk/>
            <pc:sldMk cId="2358147071" sldId="291"/>
            <ac:spMk id="5" creationId="{97BF4C1D-200A-3145-DBA2-875E29874961}"/>
          </ac:spMkLst>
        </pc:spChg>
      </pc:sldChg>
    </pc:docChg>
  </pc:docChgLst>
  <pc:docChgLst>
    <pc:chgData name="Keating, Stewart" userId="S::stewart.keating@justice.gov.uk::bc032034-3b85-4c39-9f98-c0b2bcdcde83" providerId="AD" clId="Web-{A83E247B-143E-42B6-B481-29D6123D6969}"/>
    <pc:docChg chg="modSld">
      <pc:chgData name="Keating, Stewart" userId="S::stewart.keating@justice.gov.uk::bc032034-3b85-4c39-9f98-c0b2bcdcde83" providerId="AD" clId="Web-{A83E247B-143E-42B6-B481-29D6123D6969}" dt="2023-07-03T09:11:57.628" v="10" actId="20577"/>
      <pc:docMkLst>
        <pc:docMk/>
      </pc:docMkLst>
      <pc:sldChg chg="modSp">
        <pc:chgData name="Keating, Stewart" userId="S::stewart.keating@justice.gov.uk::bc032034-3b85-4c39-9f98-c0b2bcdcde83" providerId="AD" clId="Web-{A83E247B-143E-42B6-B481-29D6123D6969}" dt="2023-07-03T09:11:57.628" v="10" actId="20577"/>
        <pc:sldMkLst>
          <pc:docMk/>
          <pc:sldMk cId="539897124" sldId="290"/>
        </pc:sldMkLst>
        <pc:spChg chg="mod">
          <ac:chgData name="Keating, Stewart" userId="S::stewart.keating@justice.gov.uk::bc032034-3b85-4c39-9f98-c0b2bcdcde83" providerId="AD" clId="Web-{A83E247B-143E-42B6-B481-29D6123D6969}" dt="2023-07-03T09:11:50.737" v="6" actId="14100"/>
          <ac:spMkLst>
            <pc:docMk/>
            <pc:sldMk cId="539897124" sldId="290"/>
            <ac:spMk id="2" creationId="{A5494E2B-987A-1B3E-1277-8BF9C389A550}"/>
          </ac:spMkLst>
        </pc:spChg>
        <pc:spChg chg="mod">
          <ac:chgData name="Keating, Stewart" userId="S::stewart.keating@justice.gov.uk::bc032034-3b85-4c39-9f98-c0b2bcdcde83" providerId="AD" clId="Web-{A83E247B-143E-42B6-B481-29D6123D6969}" dt="2023-07-03T09:11:57.628" v="10" actId="20577"/>
          <ac:spMkLst>
            <pc:docMk/>
            <pc:sldMk cId="539897124" sldId="290"/>
            <ac:spMk id="3" creationId="{319E56C9-C99B-82BB-D88E-BB92C0ADA424}"/>
          </ac:spMkLst>
        </pc:spChg>
      </pc:sldChg>
    </pc:docChg>
  </pc:docChgLst>
  <pc:docChgLst>
    <pc:chgData name="Keating, Stewart" userId="S::stewart.keating@justice.gov.uk::bc032034-3b85-4c39-9f98-c0b2bcdcde83" providerId="AD" clId="Web-{4747F3C4-409D-4751-8924-4194EE17C0F6}"/>
    <pc:docChg chg="modSld">
      <pc:chgData name="Keating, Stewart" userId="S::stewart.keating@justice.gov.uk::bc032034-3b85-4c39-9f98-c0b2bcdcde83" providerId="AD" clId="Web-{4747F3C4-409D-4751-8924-4194EE17C0F6}" dt="2023-07-03T12:02:12.492" v="156" actId="20577"/>
      <pc:docMkLst>
        <pc:docMk/>
      </pc:docMkLst>
      <pc:sldChg chg="addSp modSp">
        <pc:chgData name="Keating, Stewart" userId="S::stewart.keating@justice.gov.uk::bc032034-3b85-4c39-9f98-c0b2bcdcde83" providerId="AD" clId="Web-{4747F3C4-409D-4751-8924-4194EE17C0F6}" dt="2023-07-03T12:02:12.492" v="156" actId="20577"/>
        <pc:sldMkLst>
          <pc:docMk/>
          <pc:sldMk cId="1796132119" sldId="280"/>
        </pc:sldMkLst>
        <pc:spChg chg="mod">
          <ac:chgData name="Keating, Stewart" userId="S::stewart.keating@justice.gov.uk::bc032034-3b85-4c39-9f98-c0b2bcdcde83" providerId="AD" clId="Web-{4747F3C4-409D-4751-8924-4194EE17C0F6}" dt="2023-07-03T12:00:39.253" v="30" actId="20577"/>
          <ac:spMkLst>
            <pc:docMk/>
            <pc:sldMk cId="1796132119" sldId="280"/>
            <ac:spMk id="3" creationId="{C5AEAF61-7B77-517A-ED8F-E0468674E762}"/>
          </ac:spMkLst>
        </pc:spChg>
        <pc:spChg chg="mod">
          <ac:chgData name="Keating, Stewart" userId="S::stewart.keating@justice.gov.uk::bc032034-3b85-4c39-9f98-c0b2bcdcde83" providerId="AD" clId="Web-{4747F3C4-409D-4751-8924-4194EE17C0F6}" dt="2023-07-03T12:00:24.784" v="17" actId="1076"/>
          <ac:spMkLst>
            <pc:docMk/>
            <pc:sldMk cId="1796132119" sldId="280"/>
            <ac:spMk id="4" creationId="{6FDA7C83-0EA5-0BBA-335E-7ED6CBC461C2}"/>
          </ac:spMkLst>
        </pc:spChg>
        <pc:spChg chg="mod">
          <ac:chgData name="Keating, Stewart" userId="S::stewart.keating@justice.gov.uk::bc032034-3b85-4c39-9f98-c0b2bcdcde83" providerId="AD" clId="Web-{4747F3C4-409D-4751-8924-4194EE17C0F6}" dt="2023-07-03T12:00:24.799" v="18" actId="1076"/>
          <ac:spMkLst>
            <pc:docMk/>
            <pc:sldMk cId="1796132119" sldId="280"/>
            <ac:spMk id="5" creationId="{8FA073C8-B48B-D925-2E61-8FFA5F98A416}"/>
          </ac:spMkLst>
        </pc:spChg>
        <pc:spChg chg="add mod">
          <ac:chgData name="Keating, Stewart" userId="S::stewart.keating@justice.gov.uk::bc032034-3b85-4c39-9f98-c0b2bcdcde83" providerId="AD" clId="Web-{4747F3C4-409D-4751-8924-4194EE17C0F6}" dt="2023-07-03T12:01:33.428" v="105" actId="14100"/>
          <ac:spMkLst>
            <pc:docMk/>
            <pc:sldMk cId="1796132119" sldId="280"/>
            <ac:spMk id="8" creationId="{2D8B404A-AB7B-A8C5-A049-248D2DBFB682}"/>
          </ac:spMkLst>
        </pc:spChg>
        <pc:spChg chg="add mod">
          <ac:chgData name="Keating, Stewart" userId="S::stewart.keating@justice.gov.uk::bc032034-3b85-4c39-9f98-c0b2bcdcde83" providerId="AD" clId="Web-{4747F3C4-409D-4751-8924-4194EE17C0F6}" dt="2023-07-03T12:02:12.492" v="156" actId="20577"/>
          <ac:spMkLst>
            <pc:docMk/>
            <pc:sldMk cId="1796132119" sldId="280"/>
            <ac:spMk id="9" creationId="{2E5E3E74-D53C-872B-2885-8BD114EBE147}"/>
          </ac:spMkLst>
        </pc:spChg>
        <pc:cxnChg chg="add mod">
          <ac:chgData name="Keating, Stewart" userId="S::stewart.keating@justice.gov.uk::bc032034-3b85-4c39-9f98-c0b2bcdcde83" providerId="AD" clId="Web-{4747F3C4-409D-4751-8924-4194EE17C0F6}" dt="2023-07-03T12:00:24.799" v="19" actId="1076"/>
          <ac:cxnSpMkLst>
            <pc:docMk/>
            <pc:sldMk cId="1796132119" sldId="280"/>
            <ac:cxnSpMk id="6" creationId="{CAD812DB-B94E-C66E-BA85-236181C75102}"/>
          </ac:cxnSpMkLst>
        </pc:cxnChg>
        <pc:cxnChg chg="add mod">
          <ac:chgData name="Keating, Stewart" userId="S::stewart.keating@justice.gov.uk::bc032034-3b85-4c39-9f98-c0b2bcdcde83" providerId="AD" clId="Web-{4747F3C4-409D-4751-8924-4194EE17C0F6}" dt="2023-07-03T12:00:24.799" v="20" actId="1076"/>
          <ac:cxnSpMkLst>
            <pc:docMk/>
            <pc:sldMk cId="1796132119" sldId="280"/>
            <ac:cxnSpMk id="7" creationId="{D9A9D95A-56F6-0B10-7226-85D173A71D42}"/>
          </ac:cxnSpMkLst>
        </pc:cxnChg>
      </pc:sldChg>
    </pc:docChg>
  </pc:docChgLst>
  <pc:docChgLst>
    <pc:chgData name="Keating, Stewart" userId="S::stewart.keating@justice.gov.uk::bc032034-3b85-4c39-9f98-c0b2bcdcde83" providerId="AD" clId="Web-{57C6D944-979E-4B4D-A209-0FA590A7BF59}"/>
    <pc:docChg chg="modSld">
      <pc:chgData name="Keating, Stewart" userId="S::stewart.keating@justice.gov.uk::bc032034-3b85-4c39-9f98-c0b2bcdcde83" providerId="AD" clId="Web-{57C6D944-979E-4B4D-A209-0FA590A7BF59}" dt="2023-06-28T08:01:44.563" v="8" actId="1076"/>
      <pc:docMkLst>
        <pc:docMk/>
      </pc:docMkLst>
      <pc:sldChg chg="addSp modSp">
        <pc:chgData name="Keating, Stewart" userId="S::stewart.keating@justice.gov.uk::bc032034-3b85-4c39-9f98-c0b2bcdcde83" providerId="AD" clId="Web-{57C6D944-979E-4B4D-A209-0FA590A7BF59}" dt="2023-06-28T08:01:44.563" v="8" actId="1076"/>
        <pc:sldMkLst>
          <pc:docMk/>
          <pc:sldMk cId="3295109557" sldId="262"/>
        </pc:sldMkLst>
        <pc:spChg chg="add mod">
          <ac:chgData name="Keating, Stewart" userId="S::stewart.keating@justice.gov.uk::bc032034-3b85-4c39-9f98-c0b2bcdcde83" providerId="AD" clId="Web-{57C6D944-979E-4B4D-A209-0FA590A7BF59}" dt="2023-06-28T08:01:44.563" v="8" actId="1076"/>
          <ac:spMkLst>
            <pc:docMk/>
            <pc:sldMk cId="3295109557" sldId="262"/>
            <ac:spMk id="4" creationId="{0980CE1F-27A2-8794-B62F-B3702DE97AA1}"/>
          </ac:spMkLst>
        </pc:spChg>
      </pc:sldChg>
    </pc:docChg>
  </pc:docChgLst>
  <pc:docChgLst>
    <pc:chgData name="Keating, Stewart" userId="S::stewart.keating@justice.gov.uk::bc032034-3b85-4c39-9f98-c0b2bcdcde83" providerId="AD" clId="Web-{A8817326-2075-42F2-A2D9-3E2E668D3CDB}"/>
    <pc:docChg chg="modSld">
      <pc:chgData name="Keating, Stewart" userId="S::stewart.keating@justice.gov.uk::bc032034-3b85-4c39-9f98-c0b2bcdcde83" providerId="AD" clId="Web-{A8817326-2075-42F2-A2D9-3E2E668D3CDB}" dt="2023-06-27T16:03:15.044" v="14" actId="20577"/>
      <pc:docMkLst>
        <pc:docMk/>
      </pc:docMkLst>
      <pc:sldChg chg="addSp delSp modSp">
        <pc:chgData name="Keating, Stewart" userId="S::stewart.keating@justice.gov.uk::bc032034-3b85-4c39-9f98-c0b2bcdcde83" providerId="AD" clId="Web-{A8817326-2075-42F2-A2D9-3E2E668D3CDB}" dt="2023-06-27T16:03:15.044" v="14" actId="20577"/>
        <pc:sldMkLst>
          <pc:docMk/>
          <pc:sldMk cId="1014391332" sldId="268"/>
        </pc:sldMkLst>
        <pc:spChg chg="mod">
          <ac:chgData name="Keating, Stewart" userId="S::stewart.keating@justice.gov.uk::bc032034-3b85-4c39-9f98-c0b2bcdcde83" providerId="AD" clId="Web-{A8817326-2075-42F2-A2D9-3E2E668D3CDB}" dt="2023-06-27T16:03:15.044" v="14" actId="20577"/>
          <ac:spMkLst>
            <pc:docMk/>
            <pc:sldMk cId="1014391332" sldId="268"/>
            <ac:spMk id="2" creationId="{492167A0-D444-8401-311B-78A2CECCCCA1}"/>
          </ac:spMkLst>
        </pc:spChg>
        <pc:spChg chg="del">
          <ac:chgData name="Keating, Stewart" userId="S::stewart.keating@justice.gov.uk::bc032034-3b85-4c39-9f98-c0b2bcdcde83" providerId="AD" clId="Web-{A8817326-2075-42F2-A2D9-3E2E668D3CDB}" dt="2023-06-27T16:01:12.525" v="5"/>
          <ac:spMkLst>
            <pc:docMk/>
            <pc:sldMk cId="1014391332" sldId="268"/>
            <ac:spMk id="3" creationId="{38596FEC-117F-B385-954A-6E24D207D768}"/>
          </ac:spMkLst>
        </pc:spChg>
        <pc:picChg chg="add mod">
          <ac:chgData name="Keating, Stewart" userId="S::stewart.keating@justice.gov.uk::bc032034-3b85-4c39-9f98-c0b2bcdcde83" providerId="AD" clId="Web-{A8817326-2075-42F2-A2D9-3E2E668D3CDB}" dt="2023-06-27T16:03:08.231" v="13" actId="1076"/>
          <ac:picMkLst>
            <pc:docMk/>
            <pc:sldMk cId="1014391332" sldId="268"/>
            <ac:picMk id="4" creationId="{72CFB537-B36E-A03A-B62B-71A09449A582}"/>
          </ac:picMkLst>
        </pc:picChg>
      </pc:sldChg>
    </pc:docChg>
  </pc:docChgLst>
  <pc:docChgLst>
    <pc:chgData name="Keating, Stewart" userId="S::stewart.keating@justice.gov.uk::bc032034-3b85-4c39-9f98-c0b2bcdcde83" providerId="AD" clId="Web-{F5AD067E-A0AD-41C4-A6BC-C4FFD4057385}"/>
    <pc:docChg chg="modSld">
      <pc:chgData name="Keating, Stewart" userId="S::stewart.keating@justice.gov.uk::bc032034-3b85-4c39-9f98-c0b2bcdcde83" providerId="AD" clId="Web-{F5AD067E-A0AD-41C4-A6BC-C4FFD4057385}" dt="2023-07-03T08:12:35.447" v="5" actId="20577"/>
      <pc:docMkLst>
        <pc:docMk/>
      </pc:docMkLst>
      <pc:sldChg chg="modSp">
        <pc:chgData name="Keating, Stewart" userId="S::stewart.keating@justice.gov.uk::bc032034-3b85-4c39-9f98-c0b2bcdcde83" providerId="AD" clId="Web-{F5AD067E-A0AD-41C4-A6BC-C4FFD4057385}" dt="2023-07-03T08:12:35.447" v="5" actId="20577"/>
        <pc:sldMkLst>
          <pc:docMk/>
          <pc:sldMk cId="539897124" sldId="290"/>
        </pc:sldMkLst>
        <pc:spChg chg="mod">
          <ac:chgData name="Keating, Stewart" userId="S::stewart.keating@justice.gov.uk::bc032034-3b85-4c39-9f98-c0b2bcdcde83" providerId="AD" clId="Web-{F5AD067E-A0AD-41C4-A6BC-C4FFD4057385}" dt="2023-07-03T08:12:35.447" v="5" actId="20577"/>
          <ac:spMkLst>
            <pc:docMk/>
            <pc:sldMk cId="539897124" sldId="290"/>
            <ac:spMk id="3" creationId="{319E56C9-C99B-82BB-D88E-BB92C0ADA424}"/>
          </ac:spMkLst>
        </pc:spChg>
      </pc:sldChg>
    </pc:docChg>
  </pc:docChgLst>
  <pc:docChgLst>
    <pc:chgData name="Rickard, Ian" userId="S::ian.rickard@justice.gov.uk::7fdc4a21-178e-4752-8edb-e1310b4e4f6c" providerId="AD" clId="Web-{DC74A771-EC36-4A53-B764-DF0CC324370E}"/>
    <pc:docChg chg="delSld modSld">
      <pc:chgData name="Rickard, Ian" userId="S::ian.rickard@justice.gov.uk::7fdc4a21-178e-4752-8edb-e1310b4e4f6c" providerId="AD" clId="Web-{DC74A771-EC36-4A53-B764-DF0CC324370E}" dt="2023-07-03T12:52:23.280" v="5"/>
      <pc:docMkLst>
        <pc:docMk/>
      </pc:docMkLst>
      <pc:sldChg chg="addSp delSp modSp del">
        <pc:chgData name="Rickard, Ian" userId="S::ian.rickard@justice.gov.uk::7fdc4a21-178e-4752-8edb-e1310b4e4f6c" providerId="AD" clId="Web-{DC74A771-EC36-4A53-B764-DF0CC324370E}" dt="2023-07-03T12:52:23.280" v="5"/>
        <pc:sldMkLst>
          <pc:docMk/>
          <pc:sldMk cId="1175111832" sldId="257"/>
        </pc:sldMkLst>
        <pc:spChg chg="del">
          <ac:chgData name="Rickard, Ian" userId="S::ian.rickard@justice.gov.uk::7fdc4a21-178e-4752-8edb-e1310b4e4f6c" providerId="AD" clId="Web-{DC74A771-EC36-4A53-B764-DF0CC324370E}" dt="2023-07-03T12:38:31.366" v="1"/>
          <ac:spMkLst>
            <pc:docMk/>
            <pc:sldMk cId="1175111832" sldId="257"/>
            <ac:spMk id="3" creationId="{089D3375-BAAA-4F23-A267-E5605B9419AB}"/>
          </ac:spMkLst>
        </pc:spChg>
        <pc:spChg chg="add mod">
          <ac:chgData name="Rickard, Ian" userId="S::ian.rickard@justice.gov.uk::7fdc4a21-178e-4752-8edb-e1310b4e4f6c" providerId="AD" clId="Web-{DC74A771-EC36-4A53-B764-DF0CC324370E}" dt="2023-07-03T12:38:31.366" v="1"/>
          <ac:spMkLst>
            <pc:docMk/>
            <pc:sldMk cId="1175111832" sldId="257"/>
            <ac:spMk id="6" creationId="{0826E88D-FF4A-062A-C1C0-BD980E2A3E58}"/>
          </ac:spMkLst>
        </pc:spChg>
        <pc:picChg chg="del">
          <ac:chgData name="Rickard, Ian" userId="S::ian.rickard@justice.gov.uk::7fdc4a21-178e-4752-8edb-e1310b4e4f6c" providerId="AD" clId="Web-{DC74A771-EC36-4A53-B764-DF0CC324370E}" dt="2023-07-03T12:38:27.647" v="0"/>
          <ac:picMkLst>
            <pc:docMk/>
            <pc:sldMk cId="1175111832" sldId="257"/>
            <ac:picMk id="4" creationId="{031BC690-6F88-41A9-8656-6862F5D70E4C}"/>
          </ac:picMkLst>
        </pc:picChg>
      </pc:sldChg>
      <pc:sldChg chg="del">
        <pc:chgData name="Rickard, Ian" userId="S::ian.rickard@justice.gov.uk::7fdc4a21-178e-4752-8edb-e1310b4e4f6c" providerId="AD" clId="Web-{DC74A771-EC36-4A53-B764-DF0CC324370E}" dt="2023-07-03T12:38:33.834" v="2"/>
        <pc:sldMkLst>
          <pc:docMk/>
          <pc:sldMk cId="1360139032" sldId="258"/>
        </pc:sldMkLst>
      </pc:sldChg>
      <pc:sldChg chg="del">
        <pc:chgData name="Rickard, Ian" userId="S::ian.rickard@justice.gov.uk::7fdc4a21-178e-4752-8edb-e1310b4e4f6c" providerId="AD" clId="Web-{DC74A771-EC36-4A53-B764-DF0CC324370E}" dt="2023-07-03T12:38:37.022" v="3"/>
        <pc:sldMkLst>
          <pc:docMk/>
          <pc:sldMk cId="1443377813" sldId="259"/>
        </pc:sldMkLst>
      </pc:sldChg>
      <pc:sldChg chg="del">
        <pc:chgData name="Rickard, Ian" userId="S::ian.rickard@justice.gov.uk::7fdc4a21-178e-4752-8edb-e1310b4e4f6c" providerId="AD" clId="Web-{DC74A771-EC36-4A53-B764-DF0CC324370E}" dt="2023-07-03T12:52:17.264" v="4"/>
        <pc:sldMkLst>
          <pc:docMk/>
          <pc:sldMk cId="2867630052" sldId="283"/>
        </pc:sldMkLst>
      </pc:sldChg>
    </pc:docChg>
  </pc:docChgLst>
  <pc:docChgLst>
    <pc:chgData name="Keating, Stewart" userId="bc032034-3b85-4c39-9f98-c0b2bcdcde83" providerId="ADAL" clId="{0456D4FE-FB89-4C35-832D-6E013D435315}"/>
    <pc:docChg chg="undo custSel modSld">
      <pc:chgData name="Keating, Stewart" userId="bc032034-3b85-4c39-9f98-c0b2bcdcde83" providerId="ADAL" clId="{0456D4FE-FB89-4C35-832D-6E013D435315}" dt="2023-07-03T14:14:39.131" v="530" actId="20577"/>
      <pc:docMkLst>
        <pc:docMk/>
      </pc:docMkLst>
      <pc:sldChg chg="addSp delSp modSp mod modAnim">
        <pc:chgData name="Keating, Stewart" userId="bc032034-3b85-4c39-9f98-c0b2bcdcde83" providerId="ADAL" clId="{0456D4FE-FB89-4C35-832D-6E013D435315}" dt="2023-07-03T14:10:24.405" v="338" actId="20577"/>
        <pc:sldMkLst>
          <pc:docMk/>
          <pc:sldMk cId="918941083" sldId="264"/>
        </pc:sldMkLst>
        <pc:spChg chg="mod">
          <ac:chgData name="Keating, Stewart" userId="bc032034-3b85-4c39-9f98-c0b2bcdcde83" providerId="ADAL" clId="{0456D4FE-FB89-4C35-832D-6E013D435315}" dt="2023-07-03T14:10:24.405" v="338" actId="20577"/>
          <ac:spMkLst>
            <pc:docMk/>
            <pc:sldMk cId="918941083" sldId="264"/>
            <ac:spMk id="9" creationId="{D6FE9DB3-5C8C-4201-AEC1-E418A0C66106}"/>
          </ac:spMkLst>
        </pc:spChg>
        <pc:spChg chg="add mod">
          <ac:chgData name="Keating, Stewart" userId="bc032034-3b85-4c39-9f98-c0b2bcdcde83" providerId="ADAL" clId="{0456D4FE-FB89-4C35-832D-6E013D435315}" dt="2023-07-03T13:08:14.840" v="143" actId="1076"/>
          <ac:spMkLst>
            <pc:docMk/>
            <pc:sldMk cId="918941083" sldId="264"/>
            <ac:spMk id="12" creationId="{E8B157BF-38BB-40F6-823F-D6C93AB9DE8D}"/>
          </ac:spMkLst>
        </pc:spChg>
        <pc:spChg chg="add del mod">
          <ac:chgData name="Keating, Stewart" userId="bc032034-3b85-4c39-9f98-c0b2bcdcde83" providerId="ADAL" clId="{0456D4FE-FB89-4C35-832D-6E013D435315}" dt="2023-07-03T13:08:16.628" v="145"/>
          <ac:spMkLst>
            <pc:docMk/>
            <pc:sldMk cId="918941083" sldId="264"/>
            <ac:spMk id="22" creationId="{86F59657-A356-4381-AB2C-6A060D3CFD9D}"/>
          </ac:spMkLst>
        </pc:spChg>
        <pc:spChg chg="add mod">
          <ac:chgData name="Keating, Stewart" userId="bc032034-3b85-4c39-9f98-c0b2bcdcde83" providerId="ADAL" clId="{0456D4FE-FB89-4C35-832D-6E013D435315}" dt="2023-07-03T13:10:52.131" v="276" actId="1076"/>
          <ac:spMkLst>
            <pc:docMk/>
            <pc:sldMk cId="918941083" sldId="264"/>
            <ac:spMk id="26" creationId="{3F588153-BF1F-42F6-A0D0-B1742BC3619F}"/>
          </ac:spMkLst>
        </pc:spChg>
      </pc:sldChg>
      <pc:sldChg chg="modSp mod">
        <pc:chgData name="Keating, Stewart" userId="bc032034-3b85-4c39-9f98-c0b2bcdcde83" providerId="ADAL" clId="{0456D4FE-FB89-4C35-832D-6E013D435315}" dt="2023-07-03T14:12:00.304" v="352" actId="255"/>
        <pc:sldMkLst>
          <pc:docMk/>
          <pc:sldMk cId="743017500" sldId="267"/>
        </pc:sldMkLst>
        <pc:spChg chg="mod">
          <ac:chgData name="Keating, Stewart" userId="bc032034-3b85-4c39-9f98-c0b2bcdcde83" providerId="ADAL" clId="{0456D4FE-FB89-4C35-832D-6E013D435315}" dt="2023-07-03T14:12:00.304" v="352" actId="255"/>
          <ac:spMkLst>
            <pc:docMk/>
            <pc:sldMk cId="743017500" sldId="267"/>
            <ac:spMk id="9" creationId="{D6FE9DB3-5C8C-4201-AEC1-E418A0C66106}"/>
          </ac:spMkLst>
        </pc:spChg>
      </pc:sldChg>
      <pc:sldChg chg="modSp mod">
        <pc:chgData name="Keating, Stewart" userId="bc032034-3b85-4c39-9f98-c0b2bcdcde83" providerId="ADAL" clId="{0456D4FE-FB89-4C35-832D-6E013D435315}" dt="2023-07-03T13:03:46.785" v="122" actId="1076"/>
        <pc:sldMkLst>
          <pc:docMk/>
          <pc:sldMk cId="2256473652" sldId="282"/>
        </pc:sldMkLst>
        <pc:spChg chg="mod">
          <ac:chgData name="Keating, Stewart" userId="bc032034-3b85-4c39-9f98-c0b2bcdcde83" providerId="ADAL" clId="{0456D4FE-FB89-4C35-832D-6E013D435315}" dt="2023-07-03T13:03:46.785" v="122" actId="1076"/>
          <ac:spMkLst>
            <pc:docMk/>
            <pc:sldMk cId="2256473652" sldId="282"/>
            <ac:spMk id="2" creationId="{47645082-B604-4918-A58B-0E2B4D7ACB6B}"/>
          </ac:spMkLst>
        </pc:spChg>
        <pc:spChg chg="mod">
          <ac:chgData name="Keating, Stewart" userId="bc032034-3b85-4c39-9f98-c0b2bcdcde83" providerId="ADAL" clId="{0456D4FE-FB89-4C35-832D-6E013D435315}" dt="2023-07-03T13:03:46.785" v="122" actId="1076"/>
          <ac:spMkLst>
            <pc:docMk/>
            <pc:sldMk cId="2256473652" sldId="282"/>
            <ac:spMk id="3" creationId="{37427842-0EFE-3C39-9982-BC6EFED5C009}"/>
          </ac:spMkLst>
        </pc:spChg>
        <pc:spChg chg="mod">
          <ac:chgData name="Keating, Stewart" userId="bc032034-3b85-4c39-9f98-c0b2bcdcde83" providerId="ADAL" clId="{0456D4FE-FB89-4C35-832D-6E013D435315}" dt="2023-07-03T13:03:46.785" v="122" actId="1076"/>
          <ac:spMkLst>
            <pc:docMk/>
            <pc:sldMk cId="2256473652" sldId="282"/>
            <ac:spMk id="4" creationId="{681A9750-B340-4955-AFB0-28E4A4110E00}"/>
          </ac:spMkLst>
        </pc:spChg>
        <pc:spChg chg="mod">
          <ac:chgData name="Keating, Stewart" userId="bc032034-3b85-4c39-9f98-c0b2bcdcde83" providerId="ADAL" clId="{0456D4FE-FB89-4C35-832D-6E013D435315}" dt="2023-07-03T13:03:22.850" v="119" actId="20577"/>
          <ac:spMkLst>
            <pc:docMk/>
            <pc:sldMk cId="2256473652" sldId="282"/>
            <ac:spMk id="6" creationId="{349F087B-6D87-E3BE-3828-402B0872361C}"/>
          </ac:spMkLst>
        </pc:spChg>
        <pc:spChg chg="mod">
          <ac:chgData name="Keating, Stewart" userId="bc032034-3b85-4c39-9f98-c0b2bcdcde83" providerId="ADAL" clId="{0456D4FE-FB89-4C35-832D-6E013D435315}" dt="2023-07-03T13:03:46.785" v="122" actId="1076"/>
          <ac:spMkLst>
            <pc:docMk/>
            <pc:sldMk cId="2256473652" sldId="282"/>
            <ac:spMk id="8" creationId="{92CE2040-CADE-466B-9D54-2261E6705045}"/>
          </ac:spMkLst>
        </pc:spChg>
        <pc:spChg chg="mod">
          <ac:chgData name="Keating, Stewart" userId="bc032034-3b85-4c39-9f98-c0b2bcdcde83" providerId="ADAL" clId="{0456D4FE-FB89-4C35-832D-6E013D435315}" dt="2023-07-03T13:03:46.785" v="122" actId="1076"/>
          <ac:spMkLst>
            <pc:docMk/>
            <pc:sldMk cId="2256473652" sldId="282"/>
            <ac:spMk id="9" creationId="{68E7D53A-DDFF-42A5-AAF3-E3C65BFB738D}"/>
          </ac:spMkLst>
        </pc:spChg>
        <pc:spChg chg="mod">
          <ac:chgData name="Keating, Stewart" userId="bc032034-3b85-4c39-9f98-c0b2bcdcde83" providerId="ADAL" clId="{0456D4FE-FB89-4C35-832D-6E013D435315}" dt="2023-07-03T13:03:46.785" v="122" actId="1076"/>
          <ac:spMkLst>
            <pc:docMk/>
            <pc:sldMk cId="2256473652" sldId="282"/>
            <ac:spMk id="10" creationId="{91F6C44C-E5AD-441A-A7FB-E012F36895D5}"/>
          </ac:spMkLst>
        </pc:spChg>
        <pc:spChg chg="mod">
          <ac:chgData name="Keating, Stewart" userId="bc032034-3b85-4c39-9f98-c0b2bcdcde83" providerId="ADAL" clId="{0456D4FE-FB89-4C35-832D-6E013D435315}" dt="2023-07-03T13:03:34.691" v="121" actId="1076"/>
          <ac:spMkLst>
            <pc:docMk/>
            <pc:sldMk cId="2256473652" sldId="282"/>
            <ac:spMk id="11" creationId="{E8E0DFD6-7AE8-491A-9E99-B20B82211543}"/>
          </ac:spMkLst>
        </pc:spChg>
        <pc:spChg chg="mod">
          <ac:chgData name="Keating, Stewart" userId="bc032034-3b85-4c39-9f98-c0b2bcdcde83" providerId="ADAL" clId="{0456D4FE-FB89-4C35-832D-6E013D435315}" dt="2023-07-03T13:03:46.785" v="122" actId="1076"/>
          <ac:spMkLst>
            <pc:docMk/>
            <pc:sldMk cId="2256473652" sldId="282"/>
            <ac:spMk id="12" creationId="{D7D16051-38FF-4171-9DFD-C991B797013D}"/>
          </ac:spMkLst>
        </pc:spChg>
      </pc:sldChg>
      <pc:sldChg chg="modSp mod">
        <pc:chgData name="Keating, Stewart" userId="bc032034-3b85-4c39-9f98-c0b2bcdcde83" providerId="ADAL" clId="{0456D4FE-FB89-4C35-832D-6E013D435315}" dt="2023-07-03T09:54:08.919" v="10" actId="6549"/>
        <pc:sldMkLst>
          <pc:docMk/>
          <pc:sldMk cId="2867630052" sldId="283"/>
        </pc:sldMkLst>
        <pc:spChg chg="mod">
          <ac:chgData name="Keating, Stewart" userId="bc032034-3b85-4c39-9f98-c0b2bcdcde83" providerId="ADAL" clId="{0456D4FE-FB89-4C35-832D-6E013D435315}" dt="2023-07-03T09:54:08.919" v="10" actId="6549"/>
          <ac:spMkLst>
            <pc:docMk/>
            <pc:sldMk cId="2867630052" sldId="283"/>
            <ac:spMk id="14" creationId="{E9BC8DE4-B658-4F99-B121-6FAA78FD064B}"/>
          </ac:spMkLst>
        </pc:spChg>
      </pc:sldChg>
      <pc:sldChg chg="addSp delSp modSp mod modAnim">
        <pc:chgData name="Keating, Stewart" userId="bc032034-3b85-4c39-9f98-c0b2bcdcde83" providerId="ADAL" clId="{0456D4FE-FB89-4C35-832D-6E013D435315}" dt="2023-07-03T14:05:58.838" v="329"/>
        <pc:sldMkLst>
          <pc:docMk/>
          <pc:sldMk cId="666643154" sldId="284"/>
        </pc:sldMkLst>
        <pc:spChg chg="mod">
          <ac:chgData name="Keating, Stewart" userId="bc032034-3b85-4c39-9f98-c0b2bcdcde83" providerId="ADAL" clId="{0456D4FE-FB89-4C35-832D-6E013D435315}" dt="2023-07-03T14:05:42.965" v="327" actId="207"/>
          <ac:spMkLst>
            <pc:docMk/>
            <pc:sldMk cId="666643154" sldId="284"/>
            <ac:spMk id="2" creationId="{F15479FA-4A0C-B092-3595-3965463DB8BC}"/>
          </ac:spMkLst>
        </pc:spChg>
        <pc:spChg chg="mod">
          <ac:chgData name="Keating, Stewart" userId="bc032034-3b85-4c39-9f98-c0b2bcdcde83" providerId="ADAL" clId="{0456D4FE-FB89-4C35-832D-6E013D435315}" dt="2023-07-03T14:05:47.614" v="328" actId="207"/>
          <ac:spMkLst>
            <pc:docMk/>
            <pc:sldMk cId="666643154" sldId="284"/>
            <ac:spMk id="3" creationId="{180566E0-9AA5-6BDF-5F9D-08B466A44D41}"/>
          </ac:spMkLst>
        </pc:spChg>
        <pc:spChg chg="del">
          <ac:chgData name="Keating, Stewart" userId="bc032034-3b85-4c39-9f98-c0b2bcdcde83" providerId="ADAL" clId="{0456D4FE-FB89-4C35-832D-6E013D435315}" dt="2023-07-03T09:55:03.733" v="20" actId="478"/>
          <ac:spMkLst>
            <pc:docMk/>
            <pc:sldMk cId="666643154" sldId="284"/>
            <ac:spMk id="7" creationId="{CD09787A-0A63-49D2-990B-C5EC094869D3}"/>
          </ac:spMkLst>
        </pc:spChg>
        <pc:spChg chg="del">
          <ac:chgData name="Keating, Stewart" userId="bc032034-3b85-4c39-9f98-c0b2bcdcde83" providerId="ADAL" clId="{0456D4FE-FB89-4C35-832D-6E013D435315}" dt="2023-07-03T09:54:38.873" v="12" actId="478"/>
          <ac:spMkLst>
            <pc:docMk/>
            <pc:sldMk cId="666643154" sldId="284"/>
            <ac:spMk id="8" creationId="{B602E998-B040-4170-9578-48BE48EFAEBA}"/>
          </ac:spMkLst>
        </pc:spChg>
        <pc:spChg chg="del">
          <ac:chgData name="Keating, Stewart" userId="bc032034-3b85-4c39-9f98-c0b2bcdcde83" providerId="ADAL" clId="{0456D4FE-FB89-4C35-832D-6E013D435315}" dt="2023-07-03T09:54:45.288" v="15" actId="478"/>
          <ac:spMkLst>
            <pc:docMk/>
            <pc:sldMk cId="666643154" sldId="284"/>
            <ac:spMk id="15" creationId="{71BC824B-0F45-4C45-81A0-9F69517068E2}"/>
          </ac:spMkLst>
        </pc:spChg>
        <pc:spChg chg="add mod ord">
          <ac:chgData name="Keating, Stewart" userId="bc032034-3b85-4c39-9f98-c0b2bcdcde83" providerId="ADAL" clId="{0456D4FE-FB89-4C35-832D-6E013D435315}" dt="2023-07-03T09:54:58.646" v="18" actId="167"/>
          <ac:spMkLst>
            <pc:docMk/>
            <pc:sldMk cId="666643154" sldId="284"/>
            <ac:spMk id="18" creationId="{1DE9D313-3466-430A-913A-04B95B05731E}"/>
          </ac:spMkLst>
        </pc:spChg>
        <pc:spChg chg="add mod ord">
          <ac:chgData name="Keating, Stewart" userId="bc032034-3b85-4c39-9f98-c0b2bcdcde83" providerId="ADAL" clId="{0456D4FE-FB89-4C35-832D-6E013D435315}" dt="2023-07-03T09:55:01.066" v="19" actId="167"/>
          <ac:spMkLst>
            <pc:docMk/>
            <pc:sldMk cId="666643154" sldId="284"/>
            <ac:spMk id="19" creationId="{F5535B9C-690C-490A-B0FE-EC590C16B45E}"/>
          </ac:spMkLst>
        </pc:spChg>
        <pc:spChg chg="add mod ord">
          <ac:chgData name="Keating, Stewart" userId="bc032034-3b85-4c39-9f98-c0b2bcdcde83" providerId="ADAL" clId="{0456D4FE-FB89-4C35-832D-6E013D435315}" dt="2023-07-03T09:55:13.311" v="22" actId="167"/>
          <ac:spMkLst>
            <pc:docMk/>
            <pc:sldMk cId="666643154" sldId="284"/>
            <ac:spMk id="20" creationId="{3035D134-1F05-497B-9433-80328E555C59}"/>
          </ac:spMkLst>
        </pc:spChg>
      </pc:sldChg>
      <pc:sldChg chg="addSp delSp modSp mod modAnim">
        <pc:chgData name="Keating, Stewart" userId="bc032034-3b85-4c39-9f98-c0b2bcdcde83" providerId="ADAL" clId="{0456D4FE-FB89-4C35-832D-6E013D435315}" dt="2023-07-03T09:58:01.210" v="52"/>
        <pc:sldMkLst>
          <pc:docMk/>
          <pc:sldMk cId="151923151" sldId="285"/>
        </pc:sldMkLst>
        <pc:spChg chg="del">
          <ac:chgData name="Keating, Stewart" userId="bc032034-3b85-4c39-9f98-c0b2bcdcde83" providerId="ADAL" clId="{0456D4FE-FB89-4C35-832D-6E013D435315}" dt="2023-07-03T09:55:31.060" v="24" actId="478"/>
          <ac:spMkLst>
            <pc:docMk/>
            <pc:sldMk cId="151923151" sldId="285"/>
            <ac:spMk id="7" creationId="{CD09787A-0A63-49D2-990B-C5EC094869D3}"/>
          </ac:spMkLst>
        </pc:spChg>
        <pc:spChg chg="del">
          <ac:chgData name="Keating, Stewart" userId="bc032034-3b85-4c39-9f98-c0b2bcdcde83" providerId="ADAL" clId="{0456D4FE-FB89-4C35-832D-6E013D435315}" dt="2023-07-03T09:55:46.081" v="28" actId="478"/>
          <ac:spMkLst>
            <pc:docMk/>
            <pc:sldMk cId="151923151" sldId="285"/>
            <ac:spMk id="8" creationId="{B602E998-B040-4170-9578-48BE48EFAEBA}"/>
          </ac:spMkLst>
        </pc:spChg>
        <pc:spChg chg="del">
          <ac:chgData name="Keating, Stewart" userId="bc032034-3b85-4c39-9f98-c0b2bcdcde83" providerId="ADAL" clId="{0456D4FE-FB89-4C35-832D-6E013D435315}" dt="2023-07-03T09:57:24.432" v="47" actId="478"/>
          <ac:spMkLst>
            <pc:docMk/>
            <pc:sldMk cId="151923151" sldId="285"/>
            <ac:spMk id="15" creationId="{71BC824B-0F45-4C45-81A0-9F69517068E2}"/>
          </ac:spMkLst>
        </pc:spChg>
        <pc:spChg chg="del">
          <ac:chgData name="Keating, Stewart" userId="bc032034-3b85-4c39-9f98-c0b2bcdcde83" providerId="ADAL" clId="{0456D4FE-FB89-4C35-832D-6E013D435315}" dt="2023-07-03T09:56:42.739" v="39" actId="478"/>
          <ac:spMkLst>
            <pc:docMk/>
            <pc:sldMk cId="151923151" sldId="285"/>
            <ac:spMk id="18" creationId="{5D688965-6036-48AF-989E-6CBA045ABAF6}"/>
          </ac:spMkLst>
        </pc:spChg>
        <pc:spChg chg="del">
          <ac:chgData name="Keating, Stewart" userId="bc032034-3b85-4c39-9f98-c0b2bcdcde83" providerId="ADAL" clId="{0456D4FE-FB89-4C35-832D-6E013D435315}" dt="2023-07-03T09:56:10.077" v="34" actId="478"/>
          <ac:spMkLst>
            <pc:docMk/>
            <pc:sldMk cId="151923151" sldId="285"/>
            <ac:spMk id="19" creationId="{5FF155BB-9EFF-4A55-B119-96BC455FD642}"/>
          </ac:spMkLst>
        </pc:spChg>
        <pc:spChg chg="add mod ord">
          <ac:chgData name="Keating, Stewart" userId="bc032034-3b85-4c39-9f98-c0b2bcdcde83" providerId="ADAL" clId="{0456D4FE-FB89-4C35-832D-6E013D435315}" dt="2023-07-03T09:55:38.105" v="26" actId="167"/>
          <ac:spMkLst>
            <pc:docMk/>
            <pc:sldMk cId="151923151" sldId="285"/>
            <ac:spMk id="24" creationId="{D6A68813-20AE-474B-896D-CC8351354F6D}"/>
          </ac:spMkLst>
        </pc:spChg>
        <pc:spChg chg="add mod ord">
          <ac:chgData name="Keating, Stewart" userId="bc032034-3b85-4c39-9f98-c0b2bcdcde83" providerId="ADAL" clId="{0456D4FE-FB89-4C35-832D-6E013D435315}" dt="2023-07-03T09:55:59.201" v="31" actId="1076"/>
          <ac:spMkLst>
            <pc:docMk/>
            <pc:sldMk cId="151923151" sldId="285"/>
            <ac:spMk id="25" creationId="{C74DDAC7-2346-438D-AD31-5668B949482C}"/>
          </ac:spMkLst>
        </pc:spChg>
        <pc:spChg chg="add mod ord">
          <ac:chgData name="Keating, Stewart" userId="bc032034-3b85-4c39-9f98-c0b2bcdcde83" providerId="ADAL" clId="{0456D4FE-FB89-4C35-832D-6E013D435315}" dt="2023-07-03T09:56:40.535" v="38" actId="167"/>
          <ac:spMkLst>
            <pc:docMk/>
            <pc:sldMk cId="151923151" sldId="285"/>
            <ac:spMk id="26" creationId="{3860792C-805A-4C00-90D5-B5F7E7D5F985}"/>
          </ac:spMkLst>
        </pc:spChg>
        <pc:spChg chg="add mod ord">
          <ac:chgData name="Keating, Stewart" userId="bc032034-3b85-4c39-9f98-c0b2bcdcde83" providerId="ADAL" clId="{0456D4FE-FB89-4C35-832D-6E013D435315}" dt="2023-07-03T09:57:20.292" v="46" actId="167"/>
          <ac:spMkLst>
            <pc:docMk/>
            <pc:sldMk cId="151923151" sldId="285"/>
            <ac:spMk id="27" creationId="{CF1889C3-10B7-40E7-BFBF-B9F950F41F45}"/>
          </ac:spMkLst>
        </pc:spChg>
        <pc:spChg chg="add mod ord">
          <ac:chgData name="Keating, Stewart" userId="bc032034-3b85-4c39-9f98-c0b2bcdcde83" providerId="ADAL" clId="{0456D4FE-FB89-4C35-832D-6E013D435315}" dt="2023-07-03T09:57:39.579" v="51" actId="167"/>
          <ac:spMkLst>
            <pc:docMk/>
            <pc:sldMk cId="151923151" sldId="285"/>
            <ac:spMk id="28" creationId="{0BAF6F2F-F1D6-42A0-9B9E-A968EACF8616}"/>
          </ac:spMkLst>
        </pc:spChg>
      </pc:sldChg>
      <pc:sldChg chg="modSp mod">
        <pc:chgData name="Keating, Stewart" userId="bc032034-3b85-4c39-9f98-c0b2bcdcde83" providerId="ADAL" clId="{0456D4FE-FB89-4C35-832D-6E013D435315}" dt="2023-07-03T14:10:07.884" v="335" actId="313"/>
        <pc:sldMkLst>
          <pc:docMk/>
          <pc:sldMk cId="2253207670" sldId="287"/>
        </pc:sldMkLst>
        <pc:spChg chg="mod">
          <ac:chgData name="Keating, Stewart" userId="bc032034-3b85-4c39-9f98-c0b2bcdcde83" providerId="ADAL" clId="{0456D4FE-FB89-4C35-832D-6E013D435315}" dt="2023-07-03T14:10:07.884" v="335" actId="313"/>
          <ac:spMkLst>
            <pc:docMk/>
            <pc:sldMk cId="2253207670" sldId="287"/>
            <ac:spMk id="2" creationId="{0871E2A7-1179-4258-AAF9-08C0432B13DF}"/>
          </ac:spMkLst>
        </pc:spChg>
      </pc:sldChg>
      <pc:sldChg chg="modSp mod">
        <pc:chgData name="Keating, Stewart" userId="bc032034-3b85-4c39-9f98-c0b2bcdcde83" providerId="ADAL" clId="{0456D4FE-FB89-4C35-832D-6E013D435315}" dt="2023-07-03T14:13:03.748" v="382" actId="255"/>
        <pc:sldMkLst>
          <pc:docMk/>
          <pc:sldMk cId="5260123" sldId="288"/>
        </pc:sldMkLst>
        <pc:spChg chg="mod">
          <ac:chgData name="Keating, Stewart" userId="bc032034-3b85-4c39-9f98-c0b2bcdcde83" providerId="ADAL" clId="{0456D4FE-FB89-4C35-832D-6E013D435315}" dt="2023-07-03T14:13:03.748" v="382" actId="255"/>
          <ac:spMkLst>
            <pc:docMk/>
            <pc:sldMk cId="5260123" sldId="288"/>
            <ac:spMk id="9" creationId="{D6FE9DB3-5C8C-4201-AEC1-E418A0C66106}"/>
          </ac:spMkLst>
        </pc:spChg>
      </pc:sldChg>
      <pc:sldChg chg="modSp mod">
        <pc:chgData name="Keating, Stewart" userId="bc032034-3b85-4c39-9f98-c0b2bcdcde83" providerId="ADAL" clId="{0456D4FE-FB89-4C35-832D-6E013D435315}" dt="2023-07-03T14:13:23.380" v="385" actId="1076"/>
        <pc:sldMkLst>
          <pc:docMk/>
          <pc:sldMk cId="2881410088" sldId="289"/>
        </pc:sldMkLst>
        <pc:spChg chg="mod">
          <ac:chgData name="Keating, Stewart" userId="bc032034-3b85-4c39-9f98-c0b2bcdcde83" providerId="ADAL" clId="{0456D4FE-FB89-4C35-832D-6E013D435315}" dt="2023-07-03T14:13:23.380" v="385" actId="1076"/>
          <ac:spMkLst>
            <pc:docMk/>
            <pc:sldMk cId="2881410088" sldId="289"/>
            <ac:spMk id="2" creationId="{A2D63ECB-B300-577E-4DD3-970B9E6F9FC3}"/>
          </ac:spMkLst>
        </pc:spChg>
      </pc:sldChg>
      <pc:sldChg chg="modSp mod">
        <pc:chgData name="Keating, Stewart" userId="bc032034-3b85-4c39-9f98-c0b2bcdcde83" providerId="ADAL" clId="{0456D4FE-FB89-4C35-832D-6E013D435315}" dt="2023-07-03T14:11:50.178" v="350" actId="1076"/>
        <pc:sldMkLst>
          <pc:docMk/>
          <pc:sldMk cId="2519657126" sldId="294"/>
        </pc:sldMkLst>
        <pc:spChg chg="mod">
          <ac:chgData name="Keating, Stewart" userId="bc032034-3b85-4c39-9f98-c0b2bcdcde83" providerId="ADAL" clId="{0456D4FE-FB89-4C35-832D-6E013D435315}" dt="2023-07-03T14:11:50.178" v="350" actId="1076"/>
          <ac:spMkLst>
            <pc:docMk/>
            <pc:sldMk cId="2519657126" sldId="294"/>
            <ac:spMk id="2" creationId="{90F434C8-A536-2CBC-0FCB-E1672F049088}"/>
          </ac:spMkLst>
        </pc:spChg>
        <pc:spChg chg="mod">
          <ac:chgData name="Keating, Stewart" userId="bc032034-3b85-4c39-9f98-c0b2bcdcde83" providerId="ADAL" clId="{0456D4FE-FB89-4C35-832D-6E013D435315}" dt="2023-07-03T14:10:51.387" v="342" actId="1076"/>
          <ac:spMkLst>
            <pc:docMk/>
            <pc:sldMk cId="2519657126" sldId="294"/>
            <ac:spMk id="4" creationId="{9E5E7230-63A4-43B9-A14A-4C70F8C7BDBA}"/>
          </ac:spMkLst>
        </pc:spChg>
        <pc:spChg chg="mod">
          <ac:chgData name="Keating, Stewart" userId="bc032034-3b85-4c39-9f98-c0b2bcdcde83" providerId="ADAL" clId="{0456D4FE-FB89-4C35-832D-6E013D435315}" dt="2023-07-03T14:11:09.522" v="346" actId="1076"/>
          <ac:spMkLst>
            <pc:docMk/>
            <pc:sldMk cId="2519657126" sldId="294"/>
            <ac:spMk id="6" creationId="{7F3B8A29-DBF1-4CEC-9828-793A29226622}"/>
          </ac:spMkLst>
        </pc:spChg>
        <pc:spChg chg="mod">
          <ac:chgData name="Keating, Stewart" userId="bc032034-3b85-4c39-9f98-c0b2bcdcde83" providerId="ADAL" clId="{0456D4FE-FB89-4C35-832D-6E013D435315}" dt="2023-07-03T14:11:24.728" v="347" actId="1076"/>
          <ac:spMkLst>
            <pc:docMk/>
            <pc:sldMk cId="2519657126" sldId="294"/>
            <ac:spMk id="11" creationId="{37FCE082-9ECC-4F99-B5D0-AE564DA4215B}"/>
          </ac:spMkLst>
        </pc:spChg>
        <pc:spChg chg="mod">
          <ac:chgData name="Keating, Stewart" userId="bc032034-3b85-4c39-9f98-c0b2bcdcde83" providerId="ADAL" clId="{0456D4FE-FB89-4C35-832D-6E013D435315}" dt="2023-07-03T14:11:04.076" v="344" actId="1076"/>
          <ac:spMkLst>
            <pc:docMk/>
            <pc:sldMk cId="2519657126" sldId="294"/>
            <ac:spMk id="13" creationId="{A9BFAFFC-89E6-4F19-A31C-90FBFFDEEC89}"/>
          </ac:spMkLst>
        </pc:spChg>
        <pc:spChg chg="mod">
          <ac:chgData name="Keating, Stewart" userId="bc032034-3b85-4c39-9f98-c0b2bcdcde83" providerId="ADAL" clId="{0456D4FE-FB89-4C35-832D-6E013D435315}" dt="2023-07-03T14:10:57.413" v="343" actId="1076"/>
          <ac:spMkLst>
            <pc:docMk/>
            <pc:sldMk cId="2519657126" sldId="294"/>
            <ac:spMk id="17" creationId="{97E426D2-A8D4-4F6E-BD0A-C72FB668E1B2}"/>
          </ac:spMkLst>
        </pc:spChg>
        <pc:spChg chg="mod">
          <ac:chgData name="Keating, Stewart" userId="bc032034-3b85-4c39-9f98-c0b2bcdcde83" providerId="ADAL" clId="{0456D4FE-FB89-4C35-832D-6E013D435315}" dt="2023-07-03T14:10:44.303" v="340" actId="1076"/>
          <ac:spMkLst>
            <pc:docMk/>
            <pc:sldMk cId="2519657126" sldId="294"/>
            <ac:spMk id="24" creationId="{914115E2-E9A6-4692-8D04-0E21F58DD3F1}"/>
          </ac:spMkLst>
        </pc:spChg>
      </pc:sldChg>
      <pc:sldChg chg="modSp mod modAnim">
        <pc:chgData name="Keating, Stewart" userId="bc032034-3b85-4c39-9f98-c0b2bcdcde83" providerId="ADAL" clId="{0456D4FE-FB89-4C35-832D-6E013D435315}" dt="2023-07-03T14:14:39.131" v="530" actId="20577"/>
        <pc:sldMkLst>
          <pc:docMk/>
          <pc:sldMk cId="2005193761" sldId="295"/>
        </pc:sldMkLst>
        <pc:spChg chg="mod">
          <ac:chgData name="Keating, Stewart" userId="bc032034-3b85-4c39-9f98-c0b2bcdcde83" providerId="ADAL" clId="{0456D4FE-FB89-4C35-832D-6E013D435315}" dt="2023-07-03T14:14:39.131" v="530" actId="20577"/>
          <ac:spMkLst>
            <pc:docMk/>
            <pc:sldMk cId="2005193761" sldId="295"/>
            <ac:spMk id="13" creationId="{3FC83764-44B8-6BF2-5FD4-60237A320343}"/>
          </ac:spMkLst>
        </pc:spChg>
      </pc:sldChg>
    </pc:docChg>
  </pc:docChgLst>
  <pc:docChgLst>
    <pc:chgData name="Keating, Stewart" userId="S::stewart.keating@justice.gov.uk::bc032034-3b85-4c39-9f98-c0b2bcdcde83" providerId="AD" clId="Web-{3BDCF9B5-7C86-4F7A-8694-F067F7654BC8}"/>
    <pc:docChg chg="mod modSld">
      <pc:chgData name="Keating, Stewart" userId="S::stewart.keating@justice.gov.uk::bc032034-3b85-4c39-9f98-c0b2bcdcde83" providerId="AD" clId="Web-{3BDCF9B5-7C86-4F7A-8694-F067F7654BC8}" dt="2023-06-29T15:19:50.636" v="10"/>
      <pc:docMkLst>
        <pc:docMk/>
      </pc:docMkLst>
      <pc:sldChg chg="addSp modSp modCm">
        <pc:chgData name="Keating, Stewart" userId="S::stewart.keating@justice.gov.uk::bc032034-3b85-4c39-9f98-c0b2bcdcde83" providerId="AD" clId="Web-{3BDCF9B5-7C86-4F7A-8694-F067F7654BC8}" dt="2023-06-29T15:19:50.636" v="10"/>
        <pc:sldMkLst>
          <pc:docMk/>
          <pc:sldMk cId="2690309308" sldId="274"/>
        </pc:sldMkLst>
        <pc:spChg chg="mod">
          <ac:chgData name="Keating, Stewart" userId="S::stewart.keating@justice.gov.uk::bc032034-3b85-4c39-9f98-c0b2bcdcde83" providerId="AD" clId="Web-{3BDCF9B5-7C86-4F7A-8694-F067F7654BC8}" dt="2023-06-29T15:18:40.521" v="8" actId="1076"/>
          <ac:spMkLst>
            <pc:docMk/>
            <pc:sldMk cId="2690309308" sldId="274"/>
            <ac:spMk id="5" creationId="{C1BA7A40-782F-4A2A-9328-ADC0DAF9EB35}"/>
          </ac:spMkLst>
        </pc:spChg>
        <pc:picChg chg="add mod ord">
          <ac:chgData name="Keating, Stewart" userId="S::stewart.keating@justice.gov.uk::bc032034-3b85-4c39-9f98-c0b2bcdcde83" providerId="AD" clId="Web-{3BDCF9B5-7C86-4F7A-8694-F067F7654BC8}" dt="2023-06-29T15:18:30.333" v="5"/>
          <ac:picMkLst>
            <pc:docMk/>
            <pc:sldMk cId="2690309308" sldId="274"/>
            <ac:picMk id="3" creationId="{CDA6AF2A-5A4B-A811-36ED-C60F428B864D}"/>
          </ac:picMkLst>
        </pc:picChg>
      </pc:sldChg>
    </pc:docChg>
  </pc:docChgLst>
  <pc:docChgLst>
    <pc:chgData name="Keating, Stewart" userId="S::stewart.keating@justice.gov.uk::bc032034-3b85-4c39-9f98-c0b2bcdcde83" providerId="AD" clId="Web-{3BDEAA83-CB20-46B0-BA25-75226FD74D97}"/>
    <pc:docChg chg="addSld modSld sldOrd">
      <pc:chgData name="Keating, Stewart" userId="S::stewart.keating@justice.gov.uk::bc032034-3b85-4c39-9f98-c0b2bcdcde83" providerId="AD" clId="Web-{3BDEAA83-CB20-46B0-BA25-75226FD74D97}" dt="2023-07-03T08:11:11.230" v="36" actId="20577"/>
      <pc:docMkLst>
        <pc:docMk/>
      </pc:docMkLst>
      <pc:sldChg chg="addSp modSp new ord">
        <pc:chgData name="Keating, Stewart" userId="S::stewart.keating@justice.gov.uk::bc032034-3b85-4c39-9f98-c0b2bcdcde83" providerId="AD" clId="Web-{3BDEAA83-CB20-46B0-BA25-75226FD74D97}" dt="2023-07-03T08:11:11.230" v="36" actId="20577"/>
        <pc:sldMkLst>
          <pc:docMk/>
          <pc:sldMk cId="539897124" sldId="290"/>
        </pc:sldMkLst>
        <pc:spChg chg="add mod">
          <ac:chgData name="Keating, Stewart" userId="S::stewart.keating@justice.gov.uk::bc032034-3b85-4c39-9f98-c0b2bcdcde83" providerId="AD" clId="Web-{3BDEAA83-CB20-46B0-BA25-75226FD74D97}" dt="2023-07-03T08:09:17.727" v="8" actId="20577"/>
          <ac:spMkLst>
            <pc:docMk/>
            <pc:sldMk cId="539897124" sldId="290"/>
            <ac:spMk id="2" creationId="{A5494E2B-987A-1B3E-1277-8BF9C389A550}"/>
          </ac:spMkLst>
        </pc:spChg>
        <pc:spChg chg="add mod">
          <ac:chgData name="Keating, Stewart" userId="S::stewart.keating@justice.gov.uk::bc032034-3b85-4c39-9f98-c0b2bcdcde83" providerId="AD" clId="Web-{3BDEAA83-CB20-46B0-BA25-75226FD74D97}" dt="2023-07-03T08:11:11.230" v="36" actId="20577"/>
          <ac:spMkLst>
            <pc:docMk/>
            <pc:sldMk cId="539897124" sldId="290"/>
            <ac:spMk id="3" creationId="{319E56C9-C99B-82BB-D88E-BB92C0ADA424}"/>
          </ac:spMkLst>
        </pc:spChg>
      </pc:sldChg>
    </pc:docChg>
  </pc:docChgLst>
  <pc:docChgLst>
    <pc:chgData name="Keating, Stewart" userId="S::stewart.keating@justice.gov.uk::bc032034-3b85-4c39-9f98-c0b2bcdcde83" providerId="AD" clId="Web-{87B766C3-0130-4739-8ED7-F67369C75633}"/>
    <pc:docChg chg="modSld">
      <pc:chgData name="Keating, Stewart" userId="S::stewart.keating@justice.gov.uk::bc032034-3b85-4c39-9f98-c0b2bcdcde83" providerId="AD" clId="Web-{87B766C3-0130-4739-8ED7-F67369C75633}" dt="2023-07-03T09:19:35.677" v="116" actId="20577"/>
      <pc:docMkLst>
        <pc:docMk/>
      </pc:docMkLst>
      <pc:sldChg chg="modSp">
        <pc:chgData name="Keating, Stewart" userId="S::stewart.keating@justice.gov.uk::bc032034-3b85-4c39-9f98-c0b2bcdcde83" providerId="AD" clId="Web-{87B766C3-0130-4739-8ED7-F67369C75633}" dt="2023-07-03T09:19:35.677" v="116" actId="20577"/>
        <pc:sldMkLst>
          <pc:docMk/>
          <pc:sldMk cId="539897124" sldId="290"/>
        </pc:sldMkLst>
        <pc:spChg chg="mod">
          <ac:chgData name="Keating, Stewart" userId="S::stewart.keating@justice.gov.uk::bc032034-3b85-4c39-9f98-c0b2bcdcde83" providerId="AD" clId="Web-{87B766C3-0130-4739-8ED7-F67369C75633}" dt="2023-07-03T09:19:35.677" v="116" actId="20577"/>
          <ac:spMkLst>
            <pc:docMk/>
            <pc:sldMk cId="539897124" sldId="290"/>
            <ac:spMk id="3" creationId="{319E56C9-C99B-82BB-D88E-BB92C0ADA424}"/>
          </ac:spMkLst>
        </pc:spChg>
      </pc:sldChg>
    </pc:docChg>
  </pc:docChgLst>
  <pc:docChgLst>
    <pc:chgData name="Gray, Kristina" userId="f43bb7ec-02aa-4922-ad0b-7962462d9867" providerId="ADAL" clId="{4A933B9D-27C5-46C8-A84A-EF27E6BB389C}"/>
    <pc:docChg chg="undo redo custSel addSld delSld modSld sldOrd">
      <pc:chgData name="Gray, Kristina" userId="f43bb7ec-02aa-4922-ad0b-7962462d9867" providerId="ADAL" clId="{4A933B9D-27C5-46C8-A84A-EF27E6BB389C}" dt="2023-07-03T15:34:50.400" v="501"/>
      <pc:docMkLst>
        <pc:docMk/>
      </pc:docMkLst>
      <pc:sldChg chg="del">
        <pc:chgData name="Gray, Kristina" userId="f43bb7ec-02aa-4922-ad0b-7962462d9867" providerId="ADAL" clId="{4A933B9D-27C5-46C8-A84A-EF27E6BB389C}" dt="2023-06-28T08:42:08.776" v="0" actId="2696"/>
        <pc:sldMkLst>
          <pc:docMk/>
          <pc:sldMk cId="3380086354" sldId="256"/>
        </pc:sldMkLst>
      </pc:sldChg>
      <pc:sldChg chg="del">
        <pc:chgData name="Gray, Kristina" userId="f43bb7ec-02aa-4922-ad0b-7962462d9867" providerId="ADAL" clId="{4A933B9D-27C5-46C8-A84A-EF27E6BB389C}" dt="2023-07-03T14:45:59.799" v="500" actId="47"/>
        <pc:sldMkLst>
          <pc:docMk/>
          <pc:sldMk cId="1175111832" sldId="257"/>
        </pc:sldMkLst>
      </pc:sldChg>
      <pc:sldChg chg="del">
        <pc:chgData name="Gray, Kristina" userId="f43bb7ec-02aa-4922-ad0b-7962462d9867" providerId="ADAL" clId="{4A933B9D-27C5-46C8-A84A-EF27E6BB389C}" dt="2023-07-03T14:07:31.457" v="498" actId="47"/>
        <pc:sldMkLst>
          <pc:docMk/>
          <pc:sldMk cId="1360139032" sldId="258"/>
        </pc:sldMkLst>
      </pc:sldChg>
      <pc:sldChg chg="del">
        <pc:chgData name="Gray, Kristina" userId="f43bb7ec-02aa-4922-ad0b-7962462d9867" providerId="ADAL" clId="{4A933B9D-27C5-46C8-A84A-EF27E6BB389C}" dt="2023-07-03T14:07:31.972" v="499" actId="47"/>
        <pc:sldMkLst>
          <pc:docMk/>
          <pc:sldMk cId="1443377813" sldId="259"/>
        </pc:sldMkLst>
      </pc:sldChg>
      <pc:sldChg chg="addSp modSp mod">
        <pc:chgData name="Gray, Kristina" userId="f43bb7ec-02aa-4922-ad0b-7962462d9867" providerId="ADAL" clId="{4A933B9D-27C5-46C8-A84A-EF27E6BB389C}" dt="2023-06-28T16:44:16.531" v="250" actId="404"/>
        <pc:sldMkLst>
          <pc:docMk/>
          <pc:sldMk cId="3769825437" sldId="260"/>
        </pc:sldMkLst>
        <pc:spChg chg="mod">
          <ac:chgData name="Gray, Kristina" userId="f43bb7ec-02aa-4922-ad0b-7962462d9867" providerId="ADAL" clId="{4A933B9D-27C5-46C8-A84A-EF27E6BB389C}" dt="2023-06-28T16:44:16.531" v="250" actId="404"/>
          <ac:spMkLst>
            <pc:docMk/>
            <pc:sldMk cId="3769825437" sldId="260"/>
            <ac:spMk id="2" creationId="{C6F0630D-F20D-48CF-B918-7193CE10C876}"/>
          </ac:spMkLst>
        </pc:spChg>
        <pc:spChg chg="mod">
          <ac:chgData name="Gray, Kristina" userId="f43bb7ec-02aa-4922-ad0b-7962462d9867" providerId="ADAL" clId="{4A933B9D-27C5-46C8-A84A-EF27E6BB389C}" dt="2023-06-28T15:05:03.855" v="2" actId="1076"/>
          <ac:spMkLst>
            <pc:docMk/>
            <pc:sldMk cId="3769825437" sldId="260"/>
            <ac:spMk id="3" creationId="{089D3375-BAAA-4F23-A267-E5605B9419AB}"/>
          </ac:spMkLst>
        </pc:spChg>
        <pc:spChg chg="add mod">
          <ac:chgData name="Gray, Kristina" userId="f43bb7ec-02aa-4922-ad0b-7962462d9867" providerId="ADAL" clId="{4A933B9D-27C5-46C8-A84A-EF27E6BB389C}" dt="2023-06-28T15:05:39.263" v="13" actId="5793"/>
          <ac:spMkLst>
            <pc:docMk/>
            <pc:sldMk cId="3769825437" sldId="260"/>
            <ac:spMk id="6" creationId="{41FA3B2C-4E24-4BDF-A903-A615332EF8AA}"/>
          </ac:spMkLst>
        </pc:spChg>
        <pc:picChg chg="mod">
          <ac:chgData name="Gray, Kristina" userId="f43bb7ec-02aa-4922-ad0b-7962462d9867" providerId="ADAL" clId="{4A933B9D-27C5-46C8-A84A-EF27E6BB389C}" dt="2023-06-28T15:05:42.112" v="14" actId="1076"/>
          <ac:picMkLst>
            <pc:docMk/>
            <pc:sldMk cId="3769825437" sldId="260"/>
            <ac:picMk id="5" creationId="{4866BB99-353B-4D45-A24A-6E045EA2D7D5}"/>
          </ac:picMkLst>
        </pc:picChg>
      </pc:sldChg>
      <pc:sldChg chg="addSp modSp mod">
        <pc:chgData name="Gray, Kristina" userId="f43bb7ec-02aa-4922-ad0b-7962462d9867" providerId="ADAL" clId="{4A933B9D-27C5-46C8-A84A-EF27E6BB389C}" dt="2023-06-28T16:44:11.693" v="248" actId="404"/>
        <pc:sldMkLst>
          <pc:docMk/>
          <pc:sldMk cId="210261622" sldId="261"/>
        </pc:sldMkLst>
        <pc:spChg chg="mod">
          <ac:chgData name="Gray, Kristina" userId="f43bb7ec-02aa-4922-ad0b-7962462d9867" providerId="ADAL" clId="{4A933B9D-27C5-46C8-A84A-EF27E6BB389C}" dt="2023-06-28T16:44:11.693" v="248" actId="404"/>
          <ac:spMkLst>
            <pc:docMk/>
            <pc:sldMk cId="210261622" sldId="261"/>
            <ac:spMk id="2" creationId="{C6F0630D-F20D-48CF-B918-7193CE10C876}"/>
          </ac:spMkLst>
        </pc:spChg>
        <pc:spChg chg="mod">
          <ac:chgData name="Gray, Kristina" userId="f43bb7ec-02aa-4922-ad0b-7962462d9867" providerId="ADAL" clId="{4A933B9D-27C5-46C8-A84A-EF27E6BB389C}" dt="2023-06-28T15:08:22.641" v="34" actId="1076"/>
          <ac:spMkLst>
            <pc:docMk/>
            <pc:sldMk cId="210261622" sldId="261"/>
            <ac:spMk id="3" creationId="{089D3375-BAAA-4F23-A267-E5605B9419AB}"/>
          </ac:spMkLst>
        </pc:spChg>
        <pc:spChg chg="add mod">
          <ac:chgData name="Gray, Kristina" userId="f43bb7ec-02aa-4922-ad0b-7962462d9867" providerId="ADAL" clId="{4A933B9D-27C5-46C8-A84A-EF27E6BB389C}" dt="2023-06-28T15:08:34.562" v="40" actId="1076"/>
          <ac:spMkLst>
            <pc:docMk/>
            <pc:sldMk cId="210261622" sldId="261"/>
            <ac:spMk id="8" creationId="{9641A1B3-68E1-4F21-AA6C-08D61C064927}"/>
          </ac:spMkLst>
        </pc:spChg>
        <pc:picChg chg="mod">
          <ac:chgData name="Gray, Kristina" userId="f43bb7ec-02aa-4922-ad0b-7962462d9867" providerId="ADAL" clId="{4A933B9D-27C5-46C8-A84A-EF27E6BB389C}" dt="2023-06-28T15:08:31.658" v="38" actId="1076"/>
          <ac:picMkLst>
            <pc:docMk/>
            <pc:sldMk cId="210261622" sldId="261"/>
            <ac:picMk id="6" creationId="{DDE551B1-BA29-4ADA-A3E9-1359F6C365F8}"/>
          </ac:picMkLst>
        </pc:picChg>
        <pc:picChg chg="mod">
          <ac:chgData name="Gray, Kristina" userId="f43bb7ec-02aa-4922-ad0b-7962462d9867" providerId="ADAL" clId="{4A933B9D-27C5-46C8-A84A-EF27E6BB389C}" dt="2023-06-28T15:08:32.987" v="39" actId="1076"/>
          <ac:picMkLst>
            <pc:docMk/>
            <pc:sldMk cId="210261622" sldId="261"/>
            <ac:picMk id="7" creationId="{E22A51D5-810A-4801-AE3C-D513CBB781DC}"/>
          </ac:picMkLst>
        </pc:picChg>
      </pc:sldChg>
      <pc:sldChg chg="addSp modSp mod ord">
        <pc:chgData name="Gray, Kristina" userId="f43bb7ec-02aa-4922-ad0b-7962462d9867" providerId="ADAL" clId="{4A933B9D-27C5-46C8-A84A-EF27E6BB389C}" dt="2023-06-28T16:45:14.792" v="272" actId="1076"/>
        <pc:sldMkLst>
          <pc:docMk/>
          <pc:sldMk cId="3295109557" sldId="262"/>
        </pc:sldMkLst>
        <pc:spChg chg="mod">
          <ac:chgData name="Gray, Kristina" userId="f43bb7ec-02aa-4922-ad0b-7962462d9867" providerId="ADAL" clId="{4A933B9D-27C5-46C8-A84A-EF27E6BB389C}" dt="2023-06-28T16:44:26.321" v="254" actId="1076"/>
          <ac:spMkLst>
            <pc:docMk/>
            <pc:sldMk cId="3295109557" sldId="262"/>
            <ac:spMk id="2" creationId="{C6F0630D-F20D-48CF-B918-7193CE10C876}"/>
          </ac:spMkLst>
        </pc:spChg>
        <pc:spChg chg="mod">
          <ac:chgData name="Gray, Kristina" userId="f43bb7ec-02aa-4922-ad0b-7962462d9867" providerId="ADAL" clId="{4A933B9D-27C5-46C8-A84A-EF27E6BB389C}" dt="2023-06-28T16:44:34.577" v="256" actId="1076"/>
          <ac:spMkLst>
            <pc:docMk/>
            <pc:sldMk cId="3295109557" sldId="262"/>
            <ac:spMk id="3" creationId="{089D3375-BAAA-4F23-A267-E5605B9419AB}"/>
          </ac:spMkLst>
        </pc:spChg>
        <pc:spChg chg="mod">
          <ac:chgData name="Gray, Kristina" userId="f43bb7ec-02aa-4922-ad0b-7962462d9867" providerId="ADAL" clId="{4A933B9D-27C5-46C8-A84A-EF27E6BB389C}" dt="2023-06-28T16:45:14.792" v="272" actId="1076"/>
          <ac:spMkLst>
            <pc:docMk/>
            <pc:sldMk cId="3295109557" sldId="262"/>
            <ac:spMk id="4" creationId="{0980CE1F-27A2-8794-B62F-B3702DE97AA1}"/>
          </ac:spMkLst>
        </pc:spChg>
        <pc:spChg chg="add mod">
          <ac:chgData name="Gray, Kristina" userId="f43bb7ec-02aa-4922-ad0b-7962462d9867" providerId="ADAL" clId="{4A933B9D-27C5-46C8-A84A-EF27E6BB389C}" dt="2023-06-28T16:45:09.168" v="270" actId="1076"/>
          <ac:spMkLst>
            <pc:docMk/>
            <pc:sldMk cId="3295109557" sldId="262"/>
            <ac:spMk id="10" creationId="{BA5266CD-04C4-48EC-967F-24312633C621}"/>
          </ac:spMkLst>
        </pc:spChg>
        <pc:picChg chg="mod">
          <ac:chgData name="Gray, Kristina" userId="f43bb7ec-02aa-4922-ad0b-7962462d9867" providerId="ADAL" clId="{4A933B9D-27C5-46C8-A84A-EF27E6BB389C}" dt="2023-06-28T16:44:37.200" v="257" actId="1076"/>
          <ac:picMkLst>
            <pc:docMk/>
            <pc:sldMk cId="3295109557" sldId="262"/>
            <ac:picMk id="8" creationId="{9922B137-9334-43C4-844C-CC2699865E3E}"/>
          </ac:picMkLst>
        </pc:picChg>
        <pc:picChg chg="mod">
          <ac:chgData name="Gray, Kristina" userId="f43bb7ec-02aa-4922-ad0b-7962462d9867" providerId="ADAL" clId="{4A933B9D-27C5-46C8-A84A-EF27E6BB389C}" dt="2023-06-28T16:45:12.793" v="271" actId="1076"/>
          <ac:picMkLst>
            <pc:docMk/>
            <pc:sldMk cId="3295109557" sldId="262"/>
            <ac:picMk id="9" creationId="{0DA79DB6-6A73-487C-85A1-9C90FA9CAFD7}"/>
          </ac:picMkLst>
        </pc:picChg>
      </pc:sldChg>
      <pc:sldChg chg="addSp modSp mod ord">
        <pc:chgData name="Gray, Kristina" userId="f43bb7ec-02aa-4922-ad0b-7962462d9867" providerId="ADAL" clId="{4A933B9D-27C5-46C8-A84A-EF27E6BB389C}" dt="2023-06-28T16:45:43.257" v="284" actId="1076"/>
        <pc:sldMkLst>
          <pc:docMk/>
          <pc:sldMk cId="3939052728" sldId="263"/>
        </pc:sldMkLst>
        <pc:spChg chg="mod">
          <ac:chgData name="Gray, Kristina" userId="f43bb7ec-02aa-4922-ad0b-7962462d9867" providerId="ADAL" clId="{4A933B9D-27C5-46C8-A84A-EF27E6BB389C}" dt="2023-06-28T16:45:22.905" v="275" actId="1076"/>
          <ac:spMkLst>
            <pc:docMk/>
            <pc:sldMk cId="3939052728" sldId="263"/>
            <ac:spMk id="2" creationId="{C6F0630D-F20D-48CF-B918-7193CE10C876}"/>
          </ac:spMkLst>
        </pc:spChg>
        <pc:spChg chg="mod">
          <ac:chgData name="Gray, Kristina" userId="f43bb7ec-02aa-4922-ad0b-7962462d9867" providerId="ADAL" clId="{4A933B9D-27C5-46C8-A84A-EF27E6BB389C}" dt="2023-06-28T16:45:43.257" v="284" actId="1076"/>
          <ac:spMkLst>
            <pc:docMk/>
            <pc:sldMk cId="3939052728" sldId="263"/>
            <ac:spMk id="3" creationId="{089D3375-BAAA-4F23-A267-E5605B9419AB}"/>
          </ac:spMkLst>
        </pc:spChg>
        <pc:spChg chg="add mod">
          <ac:chgData name="Gray, Kristina" userId="f43bb7ec-02aa-4922-ad0b-7962462d9867" providerId="ADAL" clId="{4A933B9D-27C5-46C8-A84A-EF27E6BB389C}" dt="2023-06-28T16:45:40.992" v="283" actId="1076"/>
          <ac:spMkLst>
            <pc:docMk/>
            <pc:sldMk cId="3939052728" sldId="263"/>
            <ac:spMk id="7" creationId="{1CB10D34-6ECE-4BE7-93C6-44A0A3D7797A}"/>
          </ac:spMkLst>
        </pc:spChg>
        <pc:picChg chg="mod">
          <ac:chgData name="Gray, Kristina" userId="f43bb7ec-02aa-4922-ad0b-7962462d9867" providerId="ADAL" clId="{4A933B9D-27C5-46C8-A84A-EF27E6BB389C}" dt="2023-06-28T16:45:37.712" v="282" actId="1076"/>
          <ac:picMkLst>
            <pc:docMk/>
            <pc:sldMk cId="3939052728" sldId="263"/>
            <ac:picMk id="6" creationId="{44874061-A3EA-4976-B017-4E151D7F466D}"/>
          </ac:picMkLst>
        </pc:picChg>
      </pc:sldChg>
      <pc:sldChg chg="add">
        <pc:chgData name="Gray, Kristina" userId="f43bb7ec-02aa-4922-ad0b-7962462d9867" providerId="ADAL" clId="{4A933B9D-27C5-46C8-A84A-EF27E6BB389C}" dt="2023-06-30T16:06:45.322" v="495"/>
        <pc:sldMkLst>
          <pc:docMk/>
          <pc:sldMk cId="918941083" sldId="264"/>
        </pc:sldMkLst>
      </pc:sldChg>
      <pc:sldChg chg="del">
        <pc:chgData name="Gray, Kristina" userId="f43bb7ec-02aa-4922-ad0b-7962462d9867" providerId="ADAL" clId="{4A933B9D-27C5-46C8-A84A-EF27E6BB389C}" dt="2023-06-28T16:48:42.876" v="350" actId="47"/>
        <pc:sldMkLst>
          <pc:docMk/>
          <pc:sldMk cId="944189446" sldId="264"/>
        </pc:sldMkLst>
      </pc:sldChg>
      <pc:sldChg chg="del">
        <pc:chgData name="Gray, Kristina" userId="f43bb7ec-02aa-4922-ad0b-7962462d9867" providerId="ADAL" clId="{4A933B9D-27C5-46C8-A84A-EF27E6BB389C}" dt="2023-06-28T16:48:41.974" v="349" actId="47"/>
        <pc:sldMkLst>
          <pc:docMk/>
          <pc:sldMk cId="262539167" sldId="265"/>
        </pc:sldMkLst>
      </pc:sldChg>
      <pc:sldChg chg="add">
        <pc:chgData name="Gray, Kristina" userId="f43bb7ec-02aa-4922-ad0b-7962462d9867" providerId="ADAL" clId="{4A933B9D-27C5-46C8-A84A-EF27E6BB389C}" dt="2023-06-30T16:06:45.322" v="495"/>
        <pc:sldMkLst>
          <pc:docMk/>
          <pc:sldMk cId="3699875438" sldId="265"/>
        </pc:sldMkLst>
      </pc:sldChg>
      <pc:sldChg chg="del">
        <pc:chgData name="Gray, Kristina" userId="f43bb7ec-02aa-4922-ad0b-7962462d9867" providerId="ADAL" clId="{4A933B9D-27C5-46C8-A84A-EF27E6BB389C}" dt="2023-06-28T16:48:40.810" v="348" actId="47"/>
        <pc:sldMkLst>
          <pc:docMk/>
          <pc:sldMk cId="829008521" sldId="266"/>
        </pc:sldMkLst>
      </pc:sldChg>
      <pc:sldChg chg="add">
        <pc:chgData name="Gray, Kristina" userId="f43bb7ec-02aa-4922-ad0b-7962462d9867" providerId="ADAL" clId="{4A933B9D-27C5-46C8-A84A-EF27E6BB389C}" dt="2023-06-30T16:06:45.322" v="495"/>
        <pc:sldMkLst>
          <pc:docMk/>
          <pc:sldMk cId="2199979725" sldId="266"/>
        </pc:sldMkLst>
      </pc:sldChg>
      <pc:sldChg chg="add">
        <pc:chgData name="Gray, Kristina" userId="f43bb7ec-02aa-4922-ad0b-7962462d9867" providerId="ADAL" clId="{4A933B9D-27C5-46C8-A84A-EF27E6BB389C}" dt="2023-06-30T16:06:45.322" v="495"/>
        <pc:sldMkLst>
          <pc:docMk/>
          <pc:sldMk cId="743017500" sldId="267"/>
        </pc:sldMkLst>
      </pc:sldChg>
      <pc:sldChg chg="del">
        <pc:chgData name="Gray, Kristina" userId="f43bb7ec-02aa-4922-ad0b-7962462d9867" providerId="ADAL" clId="{4A933B9D-27C5-46C8-A84A-EF27E6BB389C}" dt="2023-06-28T16:48:39.955" v="347" actId="47"/>
        <pc:sldMkLst>
          <pc:docMk/>
          <pc:sldMk cId="3479425811" sldId="267"/>
        </pc:sldMkLst>
      </pc:sldChg>
      <pc:sldChg chg="addSp modSp mod ord">
        <pc:chgData name="Gray, Kristina" userId="f43bb7ec-02aa-4922-ad0b-7962462d9867" providerId="ADAL" clId="{4A933B9D-27C5-46C8-A84A-EF27E6BB389C}" dt="2023-06-28T16:46:46.305" v="312" actId="1076"/>
        <pc:sldMkLst>
          <pc:docMk/>
          <pc:sldMk cId="1014391332" sldId="268"/>
        </pc:sldMkLst>
        <pc:spChg chg="mod">
          <ac:chgData name="Gray, Kristina" userId="f43bb7ec-02aa-4922-ad0b-7962462d9867" providerId="ADAL" clId="{4A933B9D-27C5-46C8-A84A-EF27E6BB389C}" dt="2023-06-28T16:45:52.369" v="288" actId="1076"/>
          <ac:spMkLst>
            <pc:docMk/>
            <pc:sldMk cId="1014391332" sldId="268"/>
            <ac:spMk id="2" creationId="{492167A0-D444-8401-311B-78A2CECCCCA1}"/>
          </ac:spMkLst>
        </pc:spChg>
        <pc:spChg chg="add mod">
          <ac:chgData name="Gray, Kristina" userId="f43bb7ec-02aa-4922-ad0b-7962462d9867" providerId="ADAL" clId="{4A933B9D-27C5-46C8-A84A-EF27E6BB389C}" dt="2023-06-28T16:46:46.305" v="312" actId="1076"/>
          <ac:spMkLst>
            <pc:docMk/>
            <pc:sldMk cId="1014391332" sldId="268"/>
            <ac:spMk id="5" creationId="{C1BA7A40-782F-4A2A-9328-ADC0DAF9EB35}"/>
          </ac:spMkLst>
        </pc:spChg>
        <pc:picChg chg="mod">
          <ac:chgData name="Gray, Kristina" userId="f43bb7ec-02aa-4922-ad0b-7962462d9867" providerId="ADAL" clId="{4A933B9D-27C5-46C8-A84A-EF27E6BB389C}" dt="2023-06-28T16:46:23.674" v="302" actId="1076"/>
          <ac:picMkLst>
            <pc:docMk/>
            <pc:sldMk cId="1014391332" sldId="268"/>
            <ac:picMk id="4" creationId="{72CFB537-B36E-A03A-B62B-71A09449A582}"/>
          </ac:picMkLst>
        </pc:picChg>
      </pc:sldChg>
      <pc:sldChg chg="delSp modSp add mod ord">
        <pc:chgData name="Gray, Kristina" userId="f43bb7ec-02aa-4922-ad0b-7962462d9867" providerId="ADAL" clId="{4A933B9D-27C5-46C8-A84A-EF27E6BB389C}" dt="2023-06-30T15:13:33.983" v="442" actId="20577"/>
        <pc:sldMkLst>
          <pc:docMk/>
          <pc:sldMk cId="1655273313" sldId="269"/>
        </pc:sldMkLst>
        <pc:spChg chg="mod">
          <ac:chgData name="Gray, Kristina" userId="f43bb7ec-02aa-4922-ad0b-7962462d9867" providerId="ADAL" clId="{4A933B9D-27C5-46C8-A84A-EF27E6BB389C}" dt="2023-06-28T16:47:31.393" v="331" actId="1076"/>
          <ac:spMkLst>
            <pc:docMk/>
            <pc:sldMk cId="1655273313" sldId="269"/>
            <ac:spMk id="2" creationId="{C6F0630D-F20D-48CF-B918-7193CE10C876}"/>
          </ac:spMkLst>
        </pc:spChg>
        <pc:spChg chg="mod">
          <ac:chgData name="Gray, Kristina" userId="f43bb7ec-02aa-4922-ad0b-7962462d9867" providerId="ADAL" clId="{4A933B9D-27C5-46C8-A84A-EF27E6BB389C}" dt="2023-06-28T16:48:04.828" v="340" actId="403"/>
          <ac:spMkLst>
            <pc:docMk/>
            <pc:sldMk cId="1655273313" sldId="269"/>
            <ac:spMk id="3" creationId="{089D3375-BAAA-4F23-A267-E5605B9419AB}"/>
          </ac:spMkLst>
        </pc:spChg>
        <pc:spChg chg="mod">
          <ac:chgData name="Gray, Kristina" userId="f43bb7ec-02aa-4922-ad0b-7962462d9867" providerId="ADAL" clId="{4A933B9D-27C5-46C8-A84A-EF27E6BB389C}" dt="2023-06-30T15:13:33.983" v="442" actId="20577"/>
          <ac:spMkLst>
            <pc:docMk/>
            <pc:sldMk cId="1655273313" sldId="269"/>
            <ac:spMk id="6" creationId="{41FA3B2C-4E24-4BDF-A903-A615332EF8AA}"/>
          </ac:spMkLst>
        </pc:spChg>
        <pc:picChg chg="del">
          <ac:chgData name="Gray, Kristina" userId="f43bb7ec-02aa-4922-ad0b-7962462d9867" providerId="ADAL" clId="{4A933B9D-27C5-46C8-A84A-EF27E6BB389C}" dt="2023-06-28T15:05:52.063" v="24" actId="478"/>
          <ac:picMkLst>
            <pc:docMk/>
            <pc:sldMk cId="1655273313" sldId="269"/>
            <ac:picMk id="5" creationId="{4866BB99-353B-4D45-A24A-6E045EA2D7D5}"/>
          </ac:picMkLst>
        </pc:picChg>
      </pc:sldChg>
      <pc:sldChg chg="delSp modSp add mod addCm delCm">
        <pc:chgData name="Gray, Kristina" userId="f43bb7ec-02aa-4922-ad0b-7962462d9867" providerId="ADAL" clId="{4A933B9D-27C5-46C8-A84A-EF27E6BB389C}" dt="2023-06-30T15:19:50.592" v="494" actId="20577"/>
        <pc:sldMkLst>
          <pc:docMk/>
          <pc:sldMk cId="3252279873" sldId="270"/>
        </pc:sldMkLst>
        <pc:spChg chg="mod">
          <ac:chgData name="Gray, Kristina" userId="f43bb7ec-02aa-4922-ad0b-7962462d9867" providerId="ADAL" clId="{4A933B9D-27C5-46C8-A84A-EF27E6BB389C}" dt="2023-06-28T16:48:33.506" v="346" actId="1076"/>
          <ac:spMkLst>
            <pc:docMk/>
            <pc:sldMk cId="3252279873" sldId="270"/>
            <ac:spMk id="2" creationId="{C6F0630D-F20D-48CF-B918-7193CE10C876}"/>
          </ac:spMkLst>
        </pc:spChg>
        <pc:spChg chg="mod">
          <ac:chgData name="Gray, Kristina" userId="f43bb7ec-02aa-4922-ad0b-7962462d9867" providerId="ADAL" clId="{4A933B9D-27C5-46C8-A84A-EF27E6BB389C}" dt="2023-06-28T16:48:12.130" v="342" actId="1076"/>
          <ac:spMkLst>
            <pc:docMk/>
            <pc:sldMk cId="3252279873" sldId="270"/>
            <ac:spMk id="3" creationId="{089D3375-BAAA-4F23-A267-E5605B9419AB}"/>
          </ac:spMkLst>
        </pc:spChg>
        <pc:spChg chg="mod">
          <ac:chgData name="Gray, Kristina" userId="f43bb7ec-02aa-4922-ad0b-7962462d9867" providerId="ADAL" clId="{4A933B9D-27C5-46C8-A84A-EF27E6BB389C}" dt="2023-06-30T15:19:50.592" v="494" actId="20577"/>
          <ac:spMkLst>
            <pc:docMk/>
            <pc:sldMk cId="3252279873" sldId="270"/>
            <ac:spMk id="8" creationId="{9641A1B3-68E1-4F21-AA6C-08D61C064927}"/>
          </ac:spMkLst>
        </pc:spChg>
        <pc:picChg chg="del">
          <ac:chgData name="Gray, Kristina" userId="f43bb7ec-02aa-4922-ad0b-7962462d9867" providerId="ADAL" clId="{4A933B9D-27C5-46C8-A84A-EF27E6BB389C}" dt="2023-06-28T15:08:45.651" v="50" actId="478"/>
          <ac:picMkLst>
            <pc:docMk/>
            <pc:sldMk cId="3252279873" sldId="270"/>
            <ac:picMk id="6" creationId="{DDE551B1-BA29-4ADA-A3E9-1359F6C365F8}"/>
          </ac:picMkLst>
        </pc:picChg>
        <pc:picChg chg="del">
          <ac:chgData name="Gray, Kristina" userId="f43bb7ec-02aa-4922-ad0b-7962462d9867" providerId="ADAL" clId="{4A933B9D-27C5-46C8-A84A-EF27E6BB389C}" dt="2023-06-28T15:08:46.215" v="51" actId="478"/>
          <ac:picMkLst>
            <pc:docMk/>
            <pc:sldMk cId="3252279873" sldId="270"/>
            <ac:picMk id="7" creationId="{E22A51D5-810A-4801-AE3C-D513CBB781DC}"/>
          </ac:picMkLst>
        </pc:picChg>
      </pc:sldChg>
      <pc:sldChg chg="addSp delSp modSp add mod">
        <pc:chgData name="Gray, Kristina" userId="f43bb7ec-02aa-4922-ad0b-7962462d9867" providerId="ADAL" clId="{4A933B9D-27C5-46C8-A84A-EF27E6BB389C}" dt="2023-06-30T15:13:57.718" v="444" actId="20577"/>
        <pc:sldMkLst>
          <pc:docMk/>
          <pc:sldMk cId="369505941" sldId="271"/>
        </pc:sldMkLst>
        <pc:spChg chg="mod">
          <ac:chgData name="Gray, Kristina" userId="f43bb7ec-02aa-4922-ad0b-7962462d9867" providerId="ADAL" clId="{4A933B9D-27C5-46C8-A84A-EF27E6BB389C}" dt="2023-06-28T16:48:57.993" v="352" actId="1076"/>
          <ac:spMkLst>
            <pc:docMk/>
            <pc:sldMk cId="369505941" sldId="271"/>
            <ac:spMk id="2" creationId="{C6F0630D-F20D-48CF-B918-7193CE10C876}"/>
          </ac:spMkLst>
        </pc:spChg>
        <pc:spChg chg="mod">
          <ac:chgData name="Gray, Kristina" userId="f43bb7ec-02aa-4922-ad0b-7962462d9867" providerId="ADAL" clId="{4A933B9D-27C5-46C8-A84A-EF27E6BB389C}" dt="2023-06-28T16:49:00.689" v="353" actId="1076"/>
          <ac:spMkLst>
            <pc:docMk/>
            <pc:sldMk cId="369505941" sldId="271"/>
            <ac:spMk id="3" creationId="{089D3375-BAAA-4F23-A267-E5605B9419AB}"/>
          </ac:spMkLst>
        </pc:spChg>
        <pc:spChg chg="del">
          <ac:chgData name="Gray, Kristina" userId="f43bb7ec-02aa-4922-ad0b-7962462d9867" providerId="ADAL" clId="{4A933B9D-27C5-46C8-A84A-EF27E6BB389C}" dt="2023-06-28T15:10:06.870" v="76" actId="478"/>
          <ac:spMkLst>
            <pc:docMk/>
            <pc:sldMk cId="369505941" sldId="271"/>
            <ac:spMk id="4" creationId="{0980CE1F-27A2-8794-B62F-B3702DE97AA1}"/>
          </ac:spMkLst>
        </pc:spChg>
        <pc:spChg chg="del">
          <ac:chgData name="Gray, Kristina" userId="f43bb7ec-02aa-4922-ad0b-7962462d9867" providerId="ADAL" clId="{4A933B9D-27C5-46C8-A84A-EF27E6BB389C}" dt="2023-06-28T15:09:57.513" v="65" actId="478"/>
          <ac:spMkLst>
            <pc:docMk/>
            <pc:sldMk cId="369505941" sldId="271"/>
            <ac:spMk id="10" creationId="{BA5266CD-04C4-48EC-967F-24312633C621}"/>
          </ac:spMkLst>
        </pc:spChg>
        <pc:spChg chg="add mod">
          <ac:chgData name="Gray, Kristina" userId="f43bb7ec-02aa-4922-ad0b-7962462d9867" providerId="ADAL" clId="{4A933B9D-27C5-46C8-A84A-EF27E6BB389C}" dt="2023-06-30T15:13:57.718" v="444" actId="20577"/>
          <ac:spMkLst>
            <pc:docMk/>
            <pc:sldMk cId="369505941" sldId="271"/>
            <ac:spMk id="11" creationId="{79B2D801-8BB1-4C75-8FEA-D11CEDF0CFBD}"/>
          </ac:spMkLst>
        </pc:spChg>
        <pc:picChg chg="del">
          <ac:chgData name="Gray, Kristina" userId="f43bb7ec-02aa-4922-ad0b-7962462d9867" providerId="ADAL" clId="{4A933B9D-27C5-46C8-A84A-EF27E6BB389C}" dt="2023-06-28T15:10:03.254" v="74" actId="478"/>
          <ac:picMkLst>
            <pc:docMk/>
            <pc:sldMk cId="369505941" sldId="271"/>
            <ac:picMk id="8" creationId="{9922B137-9334-43C4-844C-CC2699865E3E}"/>
          </ac:picMkLst>
        </pc:picChg>
        <pc:picChg chg="del">
          <ac:chgData name="Gray, Kristina" userId="f43bb7ec-02aa-4922-ad0b-7962462d9867" providerId="ADAL" clId="{4A933B9D-27C5-46C8-A84A-EF27E6BB389C}" dt="2023-06-28T15:10:03.877" v="75" actId="478"/>
          <ac:picMkLst>
            <pc:docMk/>
            <pc:sldMk cId="369505941" sldId="271"/>
            <ac:picMk id="9" creationId="{0DA79DB6-6A73-487C-85A1-9C90FA9CAFD7}"/>
          </ac:picMkLst>
        </pc:picChg>
      </pc:sldChg>
      <pc:sldChg chg="addSp delSp modSp add mod">
        <pc:chgData name="Gray, Kristina" userId="f43bb7ec-02aa-4922-ad0b-7962462d9867" providerId="ADAL" clId="{4A933B9D-27C5-46C8-A84A-EF27E6BB389C}" dt="2023-06-30T15:17:20.551" v="445" actId="20577"/>
        <pc:sldMkLst>
          <pc:docMk/>
          <pc:sldMk cId="4152544355" sldId="272"/>
        </pc:sldMkLst>
        <pc:spChg chg="mod">
          <ac:chgData name="Gray, Kristina" userId="f43bb7ec-02aa-4922-ad0b-7962462d9867" providerId="ADAL" clId="{4A933B9D-27C5-46C8-A84A-EF27E6BB389C}" dt="2023-06-28T16:49:32.916" v="366" actId="1076"/>
          <ac:spMkLst>
            <pc:docMk/>
            <pc:sldMk cId="4152544355" sldId="272"/>
            <ac:spMk id="2" creationId="{C6F0630D-F20D-48CF-B918-7193CE10C876}"/>
          </ac:spMkLst>
        </pc:spChg>
        <pc:spChg chg="del">
          <ac:chgData name="Gray, Kristina" userId="f43bb7ec-02aa-4922-ad0b-7962462d9867" providerId="ADAL" clId="{4A933B9D-27C5-46C8-A84A-EF27E6BB389C}" dt="2023-06-28T15:10:43.656" v="85" actId="478"/>
          <ac:spMkLst>
            <pc:docMk/>
            <pc:sldMk cId="4152544355" sldId="272"/>
            <ac:spMk id="3" creationId="{089D3375-BAAA-4F23-A267-E5605B9419AB}"/>
          </ac:spMkLst>
        </pc:spChg>
        <pc:spChg chg="add del mod">
          <ac:chgData name="Gray, Kristina" userId="f43bb7ec-02aa-4922-ad0b-7962462d9867" providerId="ADAL" clId="{4A933B9D-27C5-46C8-A84A-EF27E6BB389C}" dt="2023-06-28T15:10:46.900" v="87" actId="478"/>
          <ac:spMkLst>
            <pc:docMk/>
            <pc:sldMk cId="4152544355" sldId="272"/>
            <ac:spMk id="5" creationId="{AFD64A0A-49B8-4843-B9C9-1D476036EF8A}"/>
          </ac:spMkLst>
        </pc:spChg>
        <pc:spChg chg="del">
          <ac:chgData name="Gray, Kristina" userId="f43bb7ec-02aa-4922-ad0b-7962462d9867" providerId="ADAL" clId="{4A933B9D-27C5-46C8-A84A-EF27E6BB389C}" dt="2023-06-28T15:10:42.306" v="84" actId="478"/>
          <ac:spMkLst>
            <pc:docMk/>
            <pc:sldMk cId="4152544355" sldId="272"/>
            <ac:spMk id="7" creationId="{1CB10D34-6ECE-4BE7-93C6-44A0A3D7797A}"/>
          </ac:spMkLst>
        </pc:spChg>
        <pc:spChg chg="add mod">
          <ac:chgData name="Gray, Kristina" userId="f43bb7ec-02aa-4922-ad0b-7962462d9867" providerId="ADAL" clId="{4A933B9D-27C5-46C8-A84A-EF27E6BB389C}" dt="2023-06-30T15:17:20.551" v="445" actId="20577"/>
          <ac:spMkLst>
            <pc:docMk/>
            <pc:sldMk cId="4152544355" sldId="272"/>
            <ac:spMk id="9" creationId="{2D8C777A-8CFA-4E5C-91AC-93735D597E74}"/>
          </ac:spMkLst>
        </pc:spChg>
        <pc:picChg chg="del">
          <ac:chgData name="Gray, Kristina" userId="f43bb7ec-02aa-4922-ad0b-7962462d9867" providerId="ADAL" clId="{4A933B9D-27C5-46C8-A84A-EF27E6BB389C}" dt="2023-06-28T15:10:39.447" v="83" actId="478"/>
          <ac:picMkLst>
            <pc:docMk/>
            <pc:sldMk cId="4152544355" sldId="272"/>
            <ac:picMk id="6" creationId="{44874061-A3EA-4976-B017-4E151D7F466D}"/>
          </ac:picMkLst>
        </pc:picChg>
      </pc:sldChg>
      <pc:sldChg chg="add del">
        <pc:chgData name="Gray, Kristina" userId="f43bb7ec-02aa-4922-ad0b-7962462d9867" providerId="ADAL" clId="{4A933B9D-27C5-46C8-A84A-EF27E6BB389C}" dt="2023-06-28T16:26:01.628" v="128" actId="2890"/>
        <pc:sldMkLst>
          <pc:docMk/>
          <pc:sldMk cId="1497172183" sldId="273"/>
        </pc:sldMkLst>
      </pc:sldChg>
      <pc:sldChg chg="delSp modSp add mod">
        <pc:chgData name="Gray, Kristina" userId="f43bb7ec-02aa-4922-ad0b-7962462d9867" providerId="ADAL" clId="{4A933B9D-27C5-46C8-A84A-EF27E6BB389C}" dt="2023-06-30T15:18:34.043" v="458" actId="20577"/>
        <pc:sldMkLst>
          <pc:docMk/>
          <pc:sldMk cId="3379469411" sldId="273"/>
        </pc:sldMkLst>
        <pc:spChg chg="mod">
          <ac:chgData name="Gray, Kristina" userId="f43bb7ec-02aa-4922-ad0b-7962462d9867" providerId="ADAL" clId="{4A933B9D-27C5-46C8-A84A-EF27E6BB389C}" dt="2023-06-28T16:50:28.096" v="398" actId="1076"/>
          <ac:spMkLst>
            <pc:docMk/>
            <pc:sldMk cId="3379469411" sldId="273"/>
            <ac:spMk id="2" creationId="{492167A0-D444-8401-311B-78A2CECCCCA1}"/>
          </ac:spMkLst>
        </pc:spChg>
        <pc:spChg chg="mod">
          <ac:chgData name="Gray, Kristina" userId="f43bb7ec-02aa-4922-ad0b-7962462d9867" providerId="ADAL" clId="{4A933B9D-27C5-46C8-A84A-EF27E6BB389C}" dt="2023-06-30T15:18:34.043" v="458" actId="20577"/>
          <ac:spMkLst>
            <pc:docMk/>
            <pc:sldMk cId="3379469411" sldId="273"/>
            <ac:spMk id="5" creationId="{C1BA7A40-782F-4A2A-9328-ADC0DAF9EB35}"/>
          </ac:spMkLst>
        </pc:spChg>
        <pc:picChg chg="del">
          <ac:chgData name="Gray, Kristina" userId="f43bb7ec-02aa-4922-ad0b-7962462d9867" providerId="ADAL" clId="{4A933B9D-27C5-46C8-A84A-EF27E6BB389C}" dt="2023-06-28T16:26:10.283" v="133" actId="478"/>
          <ac:picMkLst>
            <pc:docMk/>
            <pc:sldMk cId="3379469411" sldId="273"/>
            <ac:picMk id="4" creationId="{72CFB537-B36E-A03A-B62B-71A09449A582}"/>
          </ac:picMkLst>
        </pc:picChg>
      </pc:sldChg>
      <pc:sldChg chg="modSp add del mod">
        <pc:chgData name="Gray, Kristina" userId="f43bb7ec-02aa-4922-ad0b-7962462d9867" providerId="ADAL" clId="{4A933B9D-27C5-46C8-A84A-EF27E6BB389C}" dt="2023-06-28T16:25:15.143" v="123" actId="2696"/>
        <pc:sldMkLst>
          <pc:docMk/>
          <pc:sldMk cId="4169580554" sldId="273"/>
        </pc:sldMkLst>
        <pc:spChg chg="mod">
          <ac:chgData name="Gray, Kristina" userId="f43bb7ec-02aa-4922-ad0b-7962462d9867" providerId="ADAL" clId="{4A933B9D-27C5-46C8-A84A-EF27E6BB389C}" dt="2023-06-28T16:24:44.533" v="118" actId="20577"/>
          <ac:spMkLst>
            <pc:docMk/>
            <pc:sldMk cId="4169580554" sldId="273"/>
            <ac:spMk id="2" creationId="{C6F0630D-F20D-48CF-B918-7193CE10C876}"/>
          </ac:spMkLst>
        </pc:spChg>
        <pc:spChg chg="mod">
          <ac:chgData name="Gray, Kristina" userId="f43bb7ec-02aa-4922-ad0b-7962462d9867" providerId="ADAL" clId="{4A933B9D-27C5-46C8-A84A-EF27E6BB389C}" dt="2023-06-28T16:25:01.003" v="122"/>
          <ac:spMkLst>
            <pc:docMk/>
            <pc:sldMk cId="4169580554" sldId="273"/>
            <ac:spMk id="9" creationId="{2D8C777A-8CFA-4E5C-91AC-93735D597E74}"/>
          </ac:spMkLst>
        </pc:spChg>
      </pc:sldChg>
      <pc:sldChg chg="modSp add mod ord addCm delCm">
        <pc:chgData name="Gray, Kristina" userId="f43bb7ec-02aa-4922-ad0b-7962462d9867" providerId="ADAL" clId="{4A933B9D-27C5-46C8-A84A-EF27E6BB389C}" dt="2023-07-03T15:34:50.400" v="501"/>
        <pc:sldMkLst>
          <pc:docMk/>
          <pc:sldMk cId="2690309308" sldId="274"/>
        </pc:sldMkLst>
        <pc:spChg chg="mod">
          <ac:chgData name="Gray, Kristina" userId="f43bb7ec-02aa-4922-ad0b-7962462d9867" providerId="ADAL" clId="{4A933B9D-27C5-46C8-A84A-EF27E6BB389C}" dt="2023-06-28T16:46:31.699" v="305" actId="1076"/>
          <ac:spMkLst>
            <pc:docMk/>
            <pc:sldMk cId="2690309308" sldId="274"/>
            <ac:spMk id="2" creationId="{492167A0-D444-8401-311B-78A2CECCCCA1}"/>
          </ac:spMkLst>
        </pc:spChg>
        <pc:spChg chg="mod">
          <ac:chgData name="Gray, Kristina" userId="f43bb7ec-02aa-4922-ad0b-7962462d9867" providerId="ADAL" clId="{4A933B9D-27C5-46C8-A84A-EF27E6BB389C}" dt="2023-06-28T16:46:52.386" v="313" actId="1076"/>
          <ac:spMkLst>
            <pc:docMk/>
            <pc:sldMk cId="2690309308" sldId="274"/>
            <ac:spMk id="5" creationId="{C1BA7A40-782F-4A2A-9328-ADC0DAF9EB35}"/>
          </ac:spMkLst>
        </pc:spChg>
      </pc:sldChg>
      <pc:sldChg chg="modSp add mod">
        <pc:chgData name="Gray, Kristina" userId="f43bb7ec-02aa-4922-ad0b-7962462d9867" providerId="ADAL" clId="{4A933B9D-27C5-46C8-A84A-EF27E6BB389C}" dt="2023-06-28T16:52:15.613" v="413" actId="1076"/>
        <pc:sldMkLst>
          <pc:docMk/>
          <pc:sldMk cId="1464245068" sldId="275"/>
        </pc:sldMkLst>
        <pc:spChg chg="mod">
          <ac:chgData name="Gray, Kristina" userId="f43bb7ec-02aa-4922-ad0b-7962462d9867" providerId="ADAL" clId="{4A933B9D-27C5-46C8-A84A-EF27E6BB389C}" dt="2023-06-28T16:52:15.613" v="413" actId="1076"/>
          <ac:spMkLst>
            <pc:docMk/>
            <pc:sldMk cId="1464245068" sldId="275"/>
            <ac:spMk id="2" creationId="{492167A0-D444-8401-311B-78A2CECCCCA1}"/>
          </ac:spMkLst>
        </pc:spChg>
        <pc:spChg chg="mod">
          <ac:chgData name="Gray, Kristina" userId="f43bb7ec-02aa-4922-ad0b-7962462d9867" providerId="ADAL" clId="{4A933B9D-27C5-46C8-A84A-EF27E6BB389C}" dt="2023-06-28T16:52:09.783" v="412" actId="20577"/>
          <ac:spMkLst>
            <pc:docMk/>
            <pc:sldMk cId="1464245068" sldId="275"/>
            <ac:spMk id="5" creationId="{C1BA7A40-782F-4A2A-9328-ADC0DAF9EB35}"/>
          </ac:spMkLst>
        </pc:spChg>
      </pc:sldChg>
      <pc:sldChg chg="delSp modSp new mod ord">
        <pc:chgData name="Gray, Kristina" userId="f43bb7ec-02aa-4922-ad0b-7962462d9867" providerId="ADAL" clId="{4A933B9D-27C5-46C8-A84A-EF27E6BB389C}" dt="2023-06-28T16:43:59.457" v="245" actId="1076"/>
        <pc:sldMkLst>
          <pc:docMk/>
          <pc:sldMk cId="177375496" sldId="276"/>
        </pc:sldMkLst>
        <pc:spChg chg="mod">
          <ac:chgData name="Gray, Kristina" userId="f43bb7ec-02aa-4922-ad0b-7962462d9867" providerId="ADAL" clId="{4A933B9D-27C5-46C8-A84A-EF27E6BB389C}" dt="2023-06-28T16:43:59.457" v="245" actId="1076"/>
          <ac:spMkLst>
            <pc:docMk/>
            <pc:sldMk cId="177375496" sldId="276"/>
            <ac:spMk id="2" creationId="{C295ADC2-70F1-44E4-97F7-AB9710E1374F}"/>
          </ac:spMkLst>
        </pc:spChg>
        <pc:spChg chg="del">
          <ac:chgData name="Gray, Kristina" userId="f43bb7ec-02aa-4922-ad0b-7962462d9867" providerId="ADAL" clId="{4A933B9D-27C5-46C8-A84A-EF27E6BB389C}" dt="2023-06-28T16:43:54.385" v="243" actId="478"/>
          <ac:spMkLst>
            <pc:docMk/>
            <pc:sldMk cId="177375496" sldId="276"/>
            <ac:spMk id="3" creationId="{271224AB-941C-418D-AA4F-EF2FB8BCB630}"/>
          </ac:spMkLst>
        </pc:spChg>
      </pc:sldChg>
      <pc:sldChg chg="delSp modSp new mod">
        <pc:chgData name="Gray, Kristina" userId="f43bb7ec-02aa-4922-ad0b-7962462d9867" providerId="ADAL" clId="{4A933B9D-27C5-46C8-A84A-EF27E6BB389C}" dt="2023-06-28T16:52:28.273" v="414" actId="113"/>
        <pc:sldMkLst>
          <pc:docMk/>
          <pc:sldMk cId="1217912970" sldId="277"/>
        </pc:sldMkLst>
        <pc:spChg chg="mod">
          <ac:chgData name="Gray, Kristina" userId="f43bb7ec-02aa-4922-ad0b-7962462d9867" providerId="ADAL" clId="{4A933B9D-27C5-46C8-A84A-EF27E6BB389C}" dt="2023-06-28T16:52:28.273" v="414" actId="113"/>
          <ac:spMkLst>
            <pc:docMk/>
            <pc:sldMk cId="1217912970" sldId="277"/>
            <ac:spMk id="2" creationId="{C0F6CC02-4AAE-443A-B57D-A83771EA38F3}"/>
          </ac:spMkLst>
        </pc:spChg>
        <pc:spChg chg="del mod">
          <ac:chgData name="Gray, Kristina" userId="f43bb7ec-02aa-4922-ad0b-7962462d9867" providerId="ADAL" clId="{4A933B9D-27C5-46C8-A84A-EF27E6BB389C}" dt="2023-06-28T16:47:21.972" v="322" actId="478"/>
          <ac:spMkLst>
            <pc:docMk/>
            <pc:sldMk cId="1217912970" sldId="277"/>
            <ac:spMk id="3" creationId="{1F3EA244-80CE-468A-A8A7-FA37D174433F}"/>
          </ac:spMkLst>
        </pc:spChg>
      </pc:sldChg>
      <pc:sldChg chg="delSp modSp new del mod ord">
        <pc:chgData name="Gray, Kristina" userId="f43bb7ec-02aa-4922-ad0b-7962462d9867" providerId="ADAL" clId="{4A933B9D-27C5-46C8-A84A-EF27E6BB389C}" dt="2023-07-03T14:07:30.467" v="496" actId="47"/>
        <pc:sldMkLst>
          <pc:docMk/>
          <pc:sldMk cId="1409558657" sldId="278"/>
        </pc:sldMkLst>
        <pc:spChg chg="mod">
          <ac:chgData name="Gray, Kristina" userId="f43bb7ec-02aa-4922-ad0b-7962462d9867" providerId="ADAL" clId="{4A933B9D-27C5-46C8-A84A-EF27E6BB389C}" dt="2023-06-28T16:52:35.622" v="419" actId="113"/>
          <ac:spMkLst>
            <pc:docMk/>
            <pc:sldMk cId="1409558657" sldId="278"/>
            <ac:spMk id="2" creationId="{3F5D5919-5138-4100-B1F7-C98335389135}"/>
          </ac:spMkLst>
        </pc:spChg>
        <pc:spChg chg="del">
          <ac:chgData name="Gray, Kristina" userId="f43bb7ec-02aa-4922-ad0b-7962462d9867" providerId="ADAL" clId="{4A933B9D-27C5-46C8-A84A-EF27E6BB389C}" dt="2023-06-28T16:52:37.003" v="420" actId="478"/>
          <ac:spMkLst>
            <pc:docMk/>
            <pc:sldMk cId="1409558657" sldId="278"/>
            <ac:spMk id="3" creationId="{C9D86B37-F632-49E8-BF81-D34287E7BBF0}"/>
          </ac:spMkLst>
        </pc:spChg>
      </pc:sldChg>
      <pc:sldChg chg="delSp modSp new mod ord">
        <pc:chgData name="Gray, Kristina" userId="f43bb7ec-02aa-4922-ad0b-7962462d9867" providerId="ADAL" clId="{4A933B9D-27C5-46C8-A84A-EF27E6BB389C}" dt="2023-06-28T16:43:45.344" v="231" actId="1076"/>
        <pc:sldMkLst>
          <pc:docMk/>
          <pc:sldMk cId="2463954891" sldId="279"/>
        </pc:sldMkLst>
        <pc:spChg chg="mod">
          <ac:chgData name="Gray, Kristina" userId="f43bb7ec-02aa-4922-ad0b-7962462d9867" providerId="ADAL" clId="{4A933B9D-27C5-46C8-A84A-EF27E6BB389C}" dt="2023-06-28T16:43:45.344" v="231" actId="1076"/>
          <ac:spMkLst>
            <pc:docMk/>
            <pc:sldMk cId="2463954891" sldId="279"/>
            <ac:spMk id="2" creationId="{BCB46D57-70E4-420F-A9B8-4736FDEF9B54}"/>
          </ac:spMkLst>
        </pc:spChg>
        <pc:spChg chg="del">
          <ac:chgData name="Gray, Kristina" userId="f43bb7ec-02aa-4922-ad0b-7962462d9867" providerId="ADAL" clId="{4A933B9D-27C5-46C8-A84A-EF27E6BB389C}" dt="2023-06-28T16:43:40.356" v="225" actId="478"/>
          <ac:spMkLst>
            <pc:docMk/>
            <pc:sldMk cId="2463954891" sldId="279"/>
            <ac:spMk id="3" creationId="{FE77500D-B35D-4D29-A4EF-118BEDAB371E}"/>
          </ac:spMkLst>
        </pc:spChg>
      </pc:sldChg>
      <pc:sldChg chg="new del">
        <pc:chgData name="Gray, Kristina" userId="f43bb7ec-02aa-4922-ad0b-7962462d9867" providerId="ADAL" clId="{4A933B9D-27C5-46C8-A84A-EF27E6BB389C}" dt="2023-06-28T16:54:33.001" v="422" actId="2696"/>
        <pc:sldMkLst>
          <pc:docMk/>
          <pc:sldMk cId="7634587" sldId="280"/>
        </pc:sldMkLst>
      </pc:sldChg>
      <pc:sldChg chg="modSp add mod ord">
        <pc:chgData name="Gray, Kristina" userId="f43bb7ec-02aa-4922-ad0b-7962462d9867" providerId="ADAL" clId="{4A933B9D-27C5-46C8-A84A-EF27E6BB389C}" dt="2023-06-28T16:54:41.136" v="441" actId="20577"/>
        <pc:sldMkLst>
          <pc:docMk/>
          <pc:sldMk cId="1796132119" sldId="280"/>
        </pc:sldMkLst>
        <pc:spChg chg="mod">
          <ac:chgData name="Gray, Kristina" userId="f43bb7ec-02aa-4922-ad0b-7962462d9867" providerId="ADAL" clId="{4A933B9D-27C5-46C8-A84A-EF27E6BB389C}" dt="2023-06-28T16:54:41.136" v="441" actId="20577"/>
          <ac:spMkLst>
            <pc:docMk/>
            <pc:sldMk cId="1796132119" sldId="280"/>
            <ac:spMk id="2" creationId="{C295ADC2-70F1-44E4-97F7-AB9710E1374F}"/>
          </ac:spMkLst>
        </pc:spChg>
      </pc:sldChg>
      <pc:sldChg chg="add">
        <pc:chgData name="Gray, Kristina" userId="f43bb7ec-02aa-4922-ad0b-7962462d9867" providerId="ADAL" clId="{4A933B9D-27C5-46C8-A84A-EF27E6BB389C}" dt="2023-06-30T16:06:45.322" v="495"/>
        <pc:sldMkLst>
          <pc:docMk/>
          <pc:sldMk cId="3423724538" sldId="281"/>
        </pc:sldMkLst>
      </pc:sldChg>
      <pc:sldChg chg="add">
        <pc:chgData name="Gray, Kristina" userId="f43bb7ec-02aa-4922-ad0b-7962462d9867" providerId="ADAL" clId="{4A933B9D-27C5-46C8-A84A-EF27E6BB389C}" dt="2023-06-30T16:06:45.322" v="495"/>
        <pc:sldMkLst>
          <pc:docMk/>
          <pc:sldMk cId="2256473652" sldId="282"/>
        </pc:sldMkLst>
      </pc:sldChg>
      <pc:sldChg chg="add">
        <pc:chgData name="Gray, Kristina" userId="f43bb7ec-02aa-4922-ad0b-7962462d9867" providerId="ADAL" clId="{4A933B9D-27C5-46C8-A84A-EF27E6BB389C}" dt="2023-06-30T16:06:45.322" v="495"/>
        <pc:sldMkLst>
          <pc:docMk/>
          <pc:sldMk cId="2867630052" sldId="283"/>
        </pc:sldMkLst>
      </pc:sldChg>
      <pc:sldChg chg="add">
        <pc:chgData name="Gray, Kristina" userId="f43bb7ec-02aa-4922-ad0b-7962462d9867" providerId="ADAL" clId="{4A933B9D-27C5-46C8-A84A-EF27E6BB389C}" dt="2023-06-30T16:06:45.322" v="495"/>
        <pc:sldMkLst>
          <pc:docMk/>
          <pc:sldMk cId="666643154" sldId="284"/>
        </pc:sldMkLst>
      </pc:sldChg>
      <pc:sldChg chg="add">
        <pc:chgData name="Gray, Kristina" userId="f43bb7ec-02aa-4922-ad0b-7962462d9867" providerId="ADAL" clId="{4A933B9D-27C5-46C8-A84A-EF27E6BB389C}" dt="2023-06-30T16:06:45.322" v="495"/>
        <pc:sldMkLst>
          <pc:docMk/>
          <pc:sldMk cId="151923151" sldId="285"/>
        </pc:sldMkLst>
      </pc:sldChg>
      <pc:sldChg chg="add">
        <pc:chgData name="Gray, Kristina" userId="f43bb7ec-02aa-4922-ad0b-7962462d9867" providerId="ADAL" clId="{4A933B9D-27C5-46C8-A84A-EF27E6BB389C}" dt="2023-06-30T16:06:45.322" v="495"/>
        <pc:sldMkLst>
          <pc:docMk/>
          <pc:sldMk cId="3414951126" sldId="286"/>
        </pc:sldMkLst>
      </pc:sldChg>
      <pc:sldChg chg="add">
        <pc:chgData name="Gray, Kristina" userId="f43bb7ec-02aa-4922-ad0b-7962462d9867" providerId="ADAL" clId="{4A933B9D-27C5-46C8-A84A-EF27E6BB389C}" dt="2023-06-30T16:06:45.322" v="495"/>
        <pc:sldMkLst>
          <pc:docMk/>
          <pc:sldMk cId="2253207670" sldId="287"/>
        </pc:sldMkLst>
      </pc:sldChg>
      <pc:sldChg chg="add">
        <pc:chgData name="Gray, Kristina" userId="f43bb7ec-02aa-4922-ad0b-7962462d9867" providerId="ADAL" clId="{4A933B9D-27C5-46C8-A84A-EF27E6BB389C}" dt="2023-06-30T16:06:45.322" v="495"/>
        <pc:sldMkLst>
          <pc:docMk/>
          <pc:sldMk cId="5260123" sldId="288"/>
        </pc:sldMkLst>
      </pc:sldChg>
      <pc:sldChg chg="add">
        <pc:chgData name="Gray, Kristina" userId="f43bb7ec-02aa-4922-ad0b-7962462d9867" providerId="ADAL" clId="{4A933B9D-27C5-46C8-A84A-EF27E6BB389C}" dt="2023-06-30T16:06:45.322" v="495"/>
        <pc:sldMkLst>
          <pc:docMk/>
          <pc:sldMk cId="2881410088" sldId="28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EC65F-E0FA-4B57-8672-E334BFCE0D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0FE9CD6-2763-43B0-9BB7-3A09A88E49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18E4EE1-E28A-4A39-8E04-C6C33396FC6B}"/>
              </a:ext>
            </a:extLst>
          </p:cNvPr>
          <p:cNvSpPr>
            <a:spLocks noGrp="1"/>
          </p:cNvSpPr>
          <p:nvPr>
            <p:ph type="dt" sz="half" idx="10"/>
          </p:nvPr>
        </p:nvSpPr>
        <p:spPr/>
        <p:txBody>
          <a:bodyPr/>
          <a:lstStyle/>
          <a:p>
            <a:fld id="{C4E87295-D1B8-42CF-99E0-BB75CEDF8330}" type="datetimeFigureOut">
              <a:rPr lang="en-GB" smtClean="0"/>
              <a:t>05/07/2023</a:t>
            </a:fld>
            <a:endParaRPr lang="en-GB"/>
          </a:p>
        </p:txBody>
      </p:sp>
      <p:sp>
        <p:nvSpPr>
          <p:cNvPr id="5" name="Footer Placeholder 4">
            <a:extLst>
              <a:ext uri="{FF2B5EF4-FFF2-40B4-BE49-F238E27FC236}">
                <a16:creationId xmlns:a16="http://schemas.microsoft.com/office/drawing/2014/main" id="{E563DDF7-B784-42DD-932E-1BFBAE7BEF9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E458DA6-D780-49D9-B371-558EC2211466}"/>
              </a:ext>
            </a:extLst>
          </p:cNvPr>
          <p:cNvSpPr>
            <a:spLocks noGrp="1"/>
          </p:cNvSpPr>
          <p:nvPr>
            <p:ph type="sldNum" sz="quarter" idx="12"/>
          </p:nvPr>
        </p:nvSpPr>
        <p:spPr/>
        <p:txBody>
          <a:bodyPr/>
          <a:lstStyle/>
          <a:p>
            <a:fld id="{52D8997C-B385-4571-B99C-D138B7F77A0B}" type="slidenum">
              <a:rPr lang="en-GB" smtClean="0"/>
              <a:t>‹#›</a:t>
            </a:fld>
            <a:endParaRPr lang="en-GB"/>
          </a:p>
        </p:txBody>
      </p:sp>
    </p:spTree>
    <p:extLst>
      <p:ext uri="{BB962C8B-B14F-4D97-AF65-F5344CB8AC3E}">
        <p14:creationId xmlns:p14="http://schemas.microsoft.com/office/powerpoint/2010/main" val="905791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3BFFC-24B0-42DE-8366-4D3ABFDA2B9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D5627EB-4D54-4BA4-A74C-E3A9A2F816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613CB32-44B9-4C7B-8AFD-2AECFE87538D}"/>
              </a:ext>
            </a:extLst>
          </p:cNvPr>
          <p:cNvSpPr>
            <a:spLocks noGrp="1"/>
          </p:cNvSpPr>
          <p:nvPr>
            <p:ph type="dt" sz="half" idx="10"/>
          </p:nvPr>
        </p:nvSpPr>
        <p:spPr/>
        <p:txBody>
          <a:bodyPr/>
          <a:lstStyle/>
          <a:p>
            <a:fld id="{C4E87295-D1B8-42CF-99E0-BB75CEDF8330}" type="datetimeFigureOut">
              <a:rPr lang="en-GB" smtClean="0"/>
              <a:t>05/07/2023</a:t>
            </a:fld>
            <a:endParaRPr lang="en-GB"/>
          </a:p>
        </p:txBody>
      </p:sp>
      <p:sp>
        <p:nvSpPr>
          <p:cNvPr id="5" name="Footer Placeholder 4">
            <a:extLst>
              <a:ext uri="{FF2B5EF4-FFF2-40B4-BE49-F238E27FC236}">
                <a16:creationId xmlns:a16="http://schemas.microsoft.com/office/drawing/2014/main" id="{CF69AEA4-417E-4FE8-A48B-9C3B6819450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60C7F61-B16B-47A8-A861-9485DBF64658}"/>
              </a:ext>
            </a:extLst>
          </p:cNvPr>
          <p:cNvSpPr>
            <a:spLocks noGrp="1"/>
          </p:cNvSpPr>
          <p:nvPr>
            <p:ph type="sldNum" sz="quarter" idx="12"/>
          </p:nvPr>
        </p:nvSpPr>
        <p:spPr/>
        <p:txBody>
          <a:bodyPr/>
          <a:lstStyle/>
          <a:p>
            <a:fld id="{52D8997C-B385-4571-B99C-D138B7F77A0B}" type="slidenum">
              <a:rPr lang="en-GB" smtClean="0"/>
              <a:t>‹#›</a:t>
            </a:fld>
            <a:endParaRPr lang="en-GB"/>
          </a:p>
        </p:txBody>
      </p:sp>
    </p:spTree>
    <p:extLst>
      <p:ext uri="{BB962C8B-B14F-4D97-AF65-F5344CB8AC3E}">
        <p14:creationId xmlns:p14="http://schemas.microsoft.com/office/powerpoint/2010/main" val="875893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7BF7A3-E704-4A07-8C50-B971F6663C4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62F3BCC-7147-4100-A9E2-891434711D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DBD4736-0107-431E-ACD8-DE184463DDEF}"/>
              </a:ext>
            </a:extLst>
          </p:cNvPr>
          <p:cNvSpPr>
            <a:spLocks noGrp="1"/>
          </p:cNvSpPr>
          <p:nvPr>
            <p:ph type="dt" sz="half" idx="10"/>
          </p:nvPr>
        </p:nvSpPr>
        <p:spPr/>
        <p:txBody>
          <a:bodyPr/>
          <a:lstStyle/>
          <a:p>
            <a:fld id="{C4E87295-D1B8-42CF-99E0-BB75CEDF8330}" type="datetimeFigureOut">
              <a:rPr lang="en-GB" smtClean="0"/>
              <a:t>05/07/2023</a:t>
            </a:fld>
            <a:endParaRPr lang="en-GB"/>
          </a:p>
        </p:txBody>
      </p:sp>
      <p:sp>
        <p:nvSpPr>
          <p:cNvPr id="5" name="Footer Placeholder 4">
            <a:extLst>
              <a:ext uri="{FF2B5EF4-FFF2-40B4-BE49-F238E27FC236}">
                <a16:creationId xmlns:a16="http://schemas.microsoft.com/office/drawing/2014/main" id="{D7BE09BE-6B6E-41A8-AD98-F2D4871C7F7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C1A64A-4F67-4EB2-8B22-824B9584E37C}"/>
              </a:ext>
            </a:extLst>
          </p:cNvPr>
          <p:cNvSpPr>
            <a:spLocks noGrp="1"/>
          </p:cNvSpPr>
          <p:nvPr>
            <p:ph type="sldNum" sz="quarter" idx="12"/>
          </p:nvPr>
        </p:nvSpPr>
        <p:spPr/>
        <p:txBody>
          <a:bodyPr/>
          <a:lstStyle/>
          <a:p>
            <a:fld id="{52D8997C-B385-4571-B99C-D138B7F77A0B}" type="slidenum">
              <a:rPr lang="en-GB" smtClean="0"/>
              <a:t>‹#›</a:t>
            </a:fld>
            <a:endParaRPr lang="en-GB"/>
          </a:p>
        </p:txBody>
      </p:sp>
    </p:spTree>
    <p:extLst>
      <p:ext uri="{BB962C8B-B14F-4D97-AF65-F5344CB8AC3E}">
        <p14:creationId xmlns:p14="http://schemas.microsoft.com/office/powerpoint/2010/main" val="787093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9A542-9842-4528-8603-93533C77DFC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FCB9930-88EA-47D5-88D4-D7D3CDD8E8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F3605FE-DB42-4021-9871-476D4772E4F7}"/>
              </a:ext>
            </a:extLst>
          </p:cNvPr>
          <p:cNvSpPr>
            <a:spLocks noGrp="1"/>
          </p:cNvSpPr>
          <p:nvPr>
            <p:ph type="dt" sz="half" idx="10"/>
          </p:nvPr>
        </p:nvSpPr>
        <p:spPr/>
        <p:txBody>
          <a:bodyPr/>
          <a:lstStyle/>
          <a:p>
            <a:fld id="{C4E87295-D1B8-42CF-99E0-BB75CEDF8330}" type="datetimeFigureOut">
              <a:rPr lang="en-GB" smtClean="0"/>
              <a:t>05/07/2023</a:t>
            </a:fld>
            <a:endParaRPr lang="en-GB"/>
          </a:p>
        </p:txBody>
      </p:sp>
      <p:sp>
        <p:nvSpPr>
          <p:cNvPr id="5" name="Footer Placeholder 4">
            <a:extLst>
              <a:ext uri="{FF2B5EF4-FFF2-40B4-BE49-F238E27FC236}">
                <a16:creationId xmlns:a16="http://schemas.microsoft.com/office/drawing/2014/main" id="{EB87E9DC-C2C9-4237-982B-86E3DF1D506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7A1B7A1-B868-4A61-9E3F-89CDF43545B5}"/>
              </a:ext>
            </a:extLst>
          </p:cNvPr>
          <p:cNvSpPr>
            <a:spLocks noGrp="1"/>
          </p:cNvSpPr>
          <p:nvPr>
            <p:ph type="sldNum" sz="quarter" idx="12"/>
          </p:nvPr>
        </p:nvSpPr>
        <p:spPr/>
        <p:txBody>
          <a:bodyPr/>
          <a:lstStyle/>
          <a:p>
            <a:fld id="{52D8997C-B385-4571-B99C-D138B7F77A0B}" type="slidenum">
              <a:rPr lang="en-GB" smtClean="0"/>
              <a:t>‹#›</a:t>
            </a:fld>
            <a:endParaRPr lang="en-GB"/>
          </a:p>
        </p:txBody>
      </p:sp>
    </p:spTree>
    <p:extLst>
      <p:ext uri="{BB962C8B-B14F-4D97-AF65-F5344CB8AC3E}">
        <p14:creationId xmlns:p14="http://schemas.microsoft.com/office/powerpoint/2010/main" val="685284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406E9-C6C5-46FB-8A70-23B2B2EB71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4716029-17C3-4710-9851-D66987FD0F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B9BBB0-3E6E-4D45-B1F6-2E8A00025EEA}"/>
              </a:ext>
            </a:extLst>
          </p:cNvPr>
          <p:cNvSpPr>
            <a:spLocks noGrp="1"/>
          </p:cNvSpPr>
          <p:nvPr>
            <p:ph type="dt" sz="half" idx="10"/>
          </p:nvPr>
        </p:nvSpPr>
        <p:spPr/>
        <p:txBody>
          <a:bodyPr/>
          <a:lstStyle/>
          <a:p>
            <a:fld id="{C4E87295-D1B8-42CF-99E0-BB75CEDF8330}" type="datetimeFigureOut">
              <a:rPr lang="en-GB" smtClean="0"/>
              <a:t>05/07/2023</a:t>
            </a:fld>
            <a:endParaRPr lang="en-GB"/>
          </a:p>
        </p:txBody>
      </p:sp>
      <p:sp>
        <p:nvSpPr>
          <p:cNvPr id="5" name="Footer Placeholder 4">
            <a:extLst>
              <a:ext uri="{FF2B5EF4-FFF2-40B4-BE49-F238E27FC236}">
                <a16:creationId xmlns:a16="http://schemas.microsoft.com/office/drawing/2014/main" id="{F425EE95-92B7-4092-959E-85237787FD0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708A622-3402-4049-975B-BBAFD054E33F}"/>
              </a:ext>
            </a:extLst>
          </p:cNvPr>
          <p:cNvSpPr>
            <a:spLocks noGrp="1"/>
          </p:cNvSpPr>
          <p:nvPr>
            <p:ph type="sldNum" sz="quarter" idx="12"/>
          </p:nvPr>
        </p:nvSpPr>
        <p:spPr/>
        <p:txBody>
          <a:bodyPr/>
          <a:lstStyle/>
          <a:p>
            <a:fld id="{52D8997C-B385-4571-B99C-D138B7F77A0B}" type="slidenum">
              <a:rPr lang="en-GB" smtClean="0"/>
              <a:t>‹#›</a:t>
            </a:fld>
            <a:endParaRPr lang="en-GB"/>
          </a:p>
        </p:txBody>
      </p:sp>
    </p:spTree>
    <p:extLst>
      <p:ext uri="{BB962C8B-B14F-4D97-AF65-F5344CB8AC3E}">
        <p14:creationId xmlns:p14="http://schemas.microsoft.com/office/powerpoint/2010/main" val="551682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91E8A-A1D4-44DE-B25D-B3D0F1DE424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67BB6CB-B09A-4788-A527-66CC3922807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DFC0905-058A-49F0-8BF2-5ED513DBAB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C1B6D28-2823-48B6-B796-549BCDCE521F}"/>
              </a:ext>
            </a:extLst>
          </p:cNvPr>
          <p:cNvSpPr>
            <a:spLocks noGrp="1"/>
          </p:cNvSpPr>
          <p:nvPr>
            <p:ph type="dt" sz="half" idx="10"/>
          </p:nvPr>
        </p:nvSpPr>
        <p:spPr/>
        <p:txBody>
          <a:bodyPr/>
          <a:lstStyle/>
          <a:p>
            <a:fld id="{C4E87295-D1B8-42CF-99E0-BB75CEDF8330}" type="datetimeFigureOut">
              <a:rPr lang="en-GB" smtClean="0"/>
              <a:t>05/07/2023</a:t>
            </a:fld>
            <a:endParaRPr lang="en-GB"/>
          </a:p>
        </p:txBody>
      </p:sp>
      <p:sp>
        <p:nvSpPr>
          <p:cNvPr id="6" name="Footer Placeholder 5">
            <a:extLst>
              <a:ext uri="{FF2B5EF4-FFF2-40B4-BE49-F238E27FC236}">
                <a16:creationId xmlns:a16="http://schemas.microsoft.com/office/drawing/2014/main" id="{38ABFA14-40F2-46B6-A3B1-008C9270BA6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420807A-6794-45E9-AE34-A37C081AA078}"/>
              </a:ext>
            </a:extLst>
          </p:cNvPr>
          <p:cNvSpPr>
            <a:spLocks noGrp="1"/>
          </p:cNvSpPr>
          <p:nvPr>
            <p:ph type="sldNum" sz="quarter" idx="12"/>
          </p:nvPr>
        </p:nvSpPr>
        <p:spPr/>
        <p:txBody>
          <a:bodyPr/>
          <a:lstStyle/>
          <a:p>
            <a:fld id="{52D8997C-B385-4571-B99C-D138B7F77A0B}" type="slidenum">
              <a:rPr lang="en-GB" smtClean="0"/>
              <a:t>‹#›</a:t>
            </a:fld>
            <a:endParaRPr lang="en-GB"/>
          </a:p>
        </p:txBody>
      </p:sp>
    </p:spTree>
    <p:extLst>
      <p:ext uri="{BB962C8B-B14F-4D97-AF65-F5344CB8AC3E}">
        <p14:creationId xmlns:p14="http://schemas.microsoft.com/office/powerpoint/2010/main" val="3137156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0974D-8E08-4AF5-A03C-B801BB1063A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A6CC319-44FB-4E81-8E21-3004DD81D1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307AB8-D05D-4A2E-A0C9-E90156DEBE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78E93F8-0606-42E6-B9F8-9228965B8C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CCAD63-2F29-4DAC-80BC-0E5F965C41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7705D2F-F0DB-4820-899E-47090DE26D0E}"/>
              </a:ext>
            </a:extLst>
          </p:cNvPr>
          <p:cNvSpPr>
            <a:spLocks noGrp="1"/>
          </p:cNvSpPr>
          <p:nvPr>
            <p:ph type="dt" sz="half" idx="10"/>
          </p:nvPr>
        </p:nvSpPr>
        <p:spPr/>
        <p:txBody>
          <a:bodyPr/>
          <a:lstStyle/>
          <a:p>
            <a:fld id="{C4E87295-D1B8-42CF-99E0-BB75CEDF8330}" type="datetimeFigureOut">
              <a:rPr lang="en-GB" smtClean="0"/>
              <a:t>05/07/2023</a:t>
            </a:fld>
            <a:endParaRPr lang="en-GB"/>
          </a:p>
        </p:txBody>
      </p:sp>
      <p:sp>
        <p:nvSpPr>
          <p:cNvPr id="8" name="Footer Placeholder 7">
            <a:extLst>
              <a:ext uri="{FF2B5EF4-FFF2-40B4-BE49-F238E27FC236}">
                <a16:creationId xmlns:a16="http://schemas.microsoft.com/office/drawing/2014/main" id="{28DE8A29-5DD8-4D6B-B6A5-BE85C766488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0DDE5A2-3A7E-4C1F-A2C6-2D5064D3041E}"/>
              </a:ext>
            </a:extLst>
          </p:cNvPr>
          <p:cNvSpPr>
            <a:spLocks noGrp="1"/>
          </p:cNvSpPr>
          <p:nvPr>
            <p:ph type="sldNum" sz="quarter" idx="12"/>
          </p:nvPr>
        </p:nvSpPr>
        <p:spPr/>
        <p:txBody>
          <a:bodyPr/>
          <a:lstStyle/>
          <a:p>
            <a:fld id="{52D8997C-B385-4571-B99C-D138B7F77A0B}" type="slidenum">
              <a:rPr lang="en-GB" smtClean="0"/>
              <a:t>‹#›</a:t>
            </a:fld>
            <a:endParaRPr lang="en-GB"/>
          </a:p>
        </p:txBody>
      </p:sp>
    </p:spTree>
    <p:extLst>
      <p:ext uri="{BB962C8B-B14F-4D97-AF65-F5344CB8AC3E}">
        <p14:creationId xmlns:p14="http://schemas.microsoft.com/office/powerpoint/2010/main" val="2812887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DD0A6-C600-4D2C-94D4-9C19EE3A8D1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82178FB-082A-4FE5-AE95-BF0FA29CA420}"/>
              </a:ext>
            </a:extLst>
          </p:cNvPr>
          <p:cNvSpPr>
            <a:spLocks noGrp="1"/>
          </p:cNvSpPr>
          <p:nvPr>
            <p:ph type="dt" sz="half" idx="10"/>
          </p:nvPr>
        </p:nvSpPr>
        <p:spPr/>
        <p:txBody>
          <a:bodyPr/>
          <a:lstStyle/>
          <a:p>
            <a:fld id="{C4E87295-D1B8-42CF-99E0-BB75CEDF8330}" type="datetimeFigureOut">
              <a:rPr lang="en-GB" smtClean="0"/>
              <a:t>05/07/2023</a:t>
            </a:fld>
            <a:endParaRPr lang="en-GB"/>
          </a:p>
        </p:txBody>
      </p:sp>
      <p:sp>
        <p:nvSpPr>
          <p:cNvPr id="4" name="Footer Placeholder 3">
            <a:extLst>
              <a:ext uri="{FF2B5EF4-FFF2-40B4-BE49-F238E27FC236}">
                <a16:creationId xmlns:a16="http://schemas.microsoft.com/office/drawing/2014/main" id="{2E18A905-665F-423B-95B6-AA52C26E189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DFD53ED-8319-4BB7-B8FA-A55B87935200}"/>
              </a:ext>
            </a:extLst>
          </p:cNvPr>
          <p:cNvSpPr>
            <a:spLocks noGrp="1"/>
          </p:cNvSpPr>
          <p:nvPr>
            <p:ph type="sldNum" sz="quarter" idx="12"/>
          </p:nvPr>
        </p:nvSpPr>
        <p:spPr/>
        <p:txBody>
          <a:bodyPr/>
          <a:lstStyle/>
          <a:p>
            <a:fld id="{52D8997C-B385-4571-B99C-D138B7F77A0B}" type="slidenum">
              <a:rPr lang="en-GB" smtClean="0"/>
              <a:t>‹#›</a:t>
            </a:fld>
            <a:endParaRPr lang="en-GB"/>
          </a:p>
        </p:txBody>
      </p:sp>
    </p:spTree>
    <p:extLst>
      <p:ext uri="{BB962C8B-B14F-4D97-AF65-F5344CB8AC3E}">
        <p14:creationId xmlns:p14="http://schemas.microsoft.com/office/powerpoint/2010/main" val="1567351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5696B7-CAD7-4A30-A45A-C46985D2F974}"/>
              </a:ext>
            </a:extLst>
          </p:cNvPr>
          <p:cNvSpPr>
            <a:spLocks noGrp="1"/>
          </p:cNvSpPr>
          <p:nvPr>
            <p:ph type="dt" sz="half" idx="10"/>
          </p:nvPr>
        </p:nvSpPr>
        <p:spPr/>
        <p:txBody>
          <a:bodyPr/>
          <a:lstStyle/>
          <a:p>
            <a:fld id="{C4E87295-D1B8-42CF-99E0-BB75CEDF8330}" type="datetimeFigureOut">
              <a:rPr lang="en-GB" smtClean="0"/>
              <a:t>05/07/2023</a:t>
            </a:fld>
            <a:endParaRPr lang="en-GB"/>
          </a:p>
        </p:txBody>
      </p:sp>
      <p:sp>
        <p:nvSpPr>
          <p:cNvPr id="3" name="Footer Placeholder 2">
            <a:extLst>
              <a:ext uri="{FF2B5EF4-FFF2-40B4-BE49-F238E27FC236}">
                <a16:creationId xmlns:a16="http://schemas.microsoft.com/office/drawing/2014/main" id="{A9396D53-2416-48DC-B34D-285DA4FFB2C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1E12F07-2729-4AAE-9B32-DDC3C047347A}"/>
              </a:ext>
            </a:extLst>
          </p:cNvPr>
          <p:cNvSpPr>
            <a:spLocks noGrp="1"/>
          </p:cNvSpPr>
          <p:nvPr>
            <p:ph type="sldNum" sz="quarter" idx="12"/>
          </p:nvPr>
        </p:nvSpPr>
        <p:spPr/>
        <p:txBody>
          <a:bodyPr/>
          <a:lstStyle/>
          <a:p>
            <a:fld id="{52D8997C-B385-4571-B99C-D138B7F77A0B}" type="slidenum">
              <a:rPr lang="en-GB" smtClean="0"/>
              <a:t>‹#›</a:t>
            </a:fld>
            <a:endParaRPr lang="en-GB"/>
          </a:p>
        </p:txBody>
      </p:sp>
    </p:spTree>
    <p:extLst>
      <p:ext uri="{BB962C8B-B14F-4D97-AF65-F5344CB8AC3E}">
        <p14:creationId xmlns:p14="http://schemas.microsoft.com/office/powerpoint/2010/main" val="1267594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DBBE1-6351-4949-9178-43FDAE6456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77DDD05-A8EF-4DB6-8084-E769653E5F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AC079C5-7E6D-4964-9559-8DF5BD9853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2249DF-9BB7-40AD-8E82-FF253513FF09}"/>
              </a:ext>
            </a:extLst>
          </p:cNvPr>
          <p:cNvSpPr>
            <a:spLocks noGrp="1"/>
          </p:cNvSpPr>
          <p:nvPr>
            <p:ph type="dt" sz="half" idx="10"/>
          </p:nvPr>
        </p:nvSpPr>
        <p:spPr/>
        <p:txBody>
          <a:bodyPr/>
          <a:lstStyle/>
          <a:p>
            <a:fld id="{C4E87295-D1B8-42CF-99E0-BB75CEDF8330}" type="datetimeFigureOut">
              <a:rPr lang="en-GB" smtClean="0"/>
              <a:t>05/07/2023</a:t>
            </a:fld>
            <a:endParaRPr lang="en-GB"/>
          </a:p>
        </p:txBody>
      </p:sp>
      <p:sp>
        <p:nvSpPr>
          <p:cNvPr id="6" name="Footer Placeholder 5">
            <a:extLst>
              <a:ext uri="{FF2B5EF4-FFF2-40B4-BE49-F238E27FC236}">
                <a16:creationId xmlns:a16="http://schemas.microsoft.com/office/drawing/2014/main" id="{5E447CCA-A3B1-49C3-92E1-B067E1AB0BD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0727889-9AE0-471C-95A1-16426D598833}"/>
              </a:ext>
            </a:extLst>
          </p:cNvPr>
          <p:cNvSpPr>
            <a:spLocks noGrp="1"/>
          </p:cNvSpPr>
          <p:nvPr>
            <p:ph type="sldNum" sz="quarter" idx="12"/>
          </p:nvPr>
        </p:nvSpPr>
        <p:spPr/>
        <p:txBody>
          <a:bodyPr/>
          <a:lstStyle/>
          <a:p>
            <a:fld id="{52D8997C-B385-4571-B99C-D138B7F77A0B}" type="slidenum">
              <a:rPr lang="en-GB" smtClean="0"/>
              <a:t>‹#›</a:t>
            </a:fld>
            <a:endParaRPr lang="en-GB"/>
          </a:p>
        </p:txBody>
      </p:sp>
    </p:spTree>
    <p:extLst>
      <p:ext uri="{BB962C8B-B14F-4D97-AF65-F5344CB8AC3E}">
        <p14:creationId xmlns:p14="http://schemas.microsoft.com/office/powerpoint/2010/main" val="2922865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6FB87-739D-48E9-A38D-8D4B045FB2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5E8D20E-8941-4A16-83FF-C61904E5A9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57A6926-38A9-4BD9-89B0-A62FF37C1A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6078D9-112B-4D4D-807C-44B68D850BBD}"/>
              </a:ext>
            </a:extLst>
          </p:cNvPr>
          <p:cNvSpPr>
            <a:spLocks noGrp="1"/>
          </p:cNvSpPr>
          <p:nvPr>
            <p:ph type="dt" sz="half" idx="10"/>
          </p:nvPr>
        </p:nvSpPr>
        <p:spPr/>
        <p:txBody>
          <a:bodyPr/>
          <a:lstStyle/>
          <a:p>
            <a:fld id="{C4E87295-D1B8-42CF-99E0-BB75CEDF8330}" type="datetimeFigureOut">
              <a:rPr lang="en-GB" smtClean="0"/>
              <a:t>05/07/2023</a:t>
            </a:fld>
            <a:endParaRPr lang="en-GB"/>
          </a:p>
        </p:txBody>
      </p:sp>
      <p:sp>
        <p:nvSpPr>
          <p:cNvPr id="6" name="Footer Placeholder 5">
            <a:extLst>
              <a:ext uri="{FF2B5EF4-FFF2-40B4-BE49-F238E27FC236}">
                <a16:creationId xmlns:a16="http://schemas.microsoft.com/office/drawing/2014/main" id="{6FFCBE46-BA3E-4CC0-85F3-A07BADE3924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E4D8447-1C33-4FE7-AAB1-A8A76D6B94A1}"/>
              </a:ext>
            </a:extLst>
          </p:cNvPr>
          <p:cNvSpPr>
            <a:spLocks noGrp="1"/>
          </p:cNvSpPr>
          <p:nvPr>
            <p:ph type="sldNum" sz="quarter" idx="12"/>
          </p:nvPr>
        </p:nvSpPr>
        <p:spPr/>
        <p:txBody>
          <a:bodyPr/>
          <a:lstStyle/>
          <a:p>
            <a:fld id="{52D8997C-B385-4571-B99C-D138B7F77A0B}" type="slidenum">
              <a:rPr lang="en-GB" smtClean="0"/>
              <a:t>‹#›</a:t>
            </a:fld>
            <a:endParaRPr lang="en-GB"/>
          </a:p>
        </p:txBody>
      </p:sp>
    </p:spTree>
    <p:extLst>
      <p:ext uri="{BB962C8B-B14F-4D97-AF65-F5344CB8AC3E}">
        <p14:creationId xmlns:p14="http://schemas.microsoft.com/office/powerpoint/2010/main" val="3596965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72FA05-13A8-419B-87F4-D2976111E8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A35A858-303E-44FE-89D3-816D43E63E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D63D560-7375-405D-81E1-C35ABC5DB7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E87295-D1B8-42CF-99E0-BB75CEDF8330}" type="datetimeFigureOut">
              <a:rPr lang="en-GB" smtClean="0"/>
              <a:t>05/07/2023</a:t>
            </a:fld>
            <a:endParaRPr lang="en-GB"/>
          </a:p>
        </p:txBody>
      </p:sp>
      <p:sp>
        <p:nvSpPr>
          <p:cNvPr id="5" name="Footer Placeholder 4">
            <a:extLst>
              <a:ext uri="{FF2B5EF4-FFF2-40B4-BE49-F238E27FC236}">
                <a16:creationId xmlns:a16="http://schemas.microsoft.com/office/drawing/2014/main" id="{E088C106-4AF4-46A8-AC95-2BB2603E60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F3730BC-8F3E-485D-88AE-8F631A72AD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D8997C-B385-4571-B99C-D138B7F77A0B}" type="slidenum">
              <a:rPr lang="en-GB" smtClean="0"/>
              <a:t>‹#›</a:t>
            </a:fld>
            <a:endParaRPr lang="en-GB"/>
          </a:p>
        </p:txBody>
      </p:sp>
    </p:spTree>
    <p:extLst>
      <p:ext uri="{BB962C8B-B14F-4D97-AF65-F5344CB8AC3E}">
        <p14:creationId xmlns:p14="http://schemas.microsoft.com/office/powerpoint/2010/main" val="27206142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46D57-70E4-420F-A9B8-4736FDEF9B54}"/>
              </a:ext>
            </a:extLst>
          </p:cNvPr>
          <p:cNvSpPr>
            <a:spLocks noGrp="1"/>
          </p:cNvSpPr>
          <p:nvPr>
            <p:ph type="title"/>
          </p:nvPr>
        </p:nvSpPr>
        <p:spPr>
          <a:xfrm>
            <a:off x="880872" y="785749"/>
            <a:ext cx="10515600" cy="1325563"/>
          </a:xfrm>
        </p:spPr>
        <p:txBody>
          <a:bodyPr>
            <a:normAutofit/>
          </a:bodyPr>
          <a:lstStyle/>
          <a:p>
            <a:r>
              <a:rPr lang="en-GB" sz="6600" b="1"/>
              <a:t>Section 2</a:t>
            </a:r>
          </a:p>
        </p:txBody>
      </p:sp>
    </p:spTree>
    <p:extLst>
      <p:ext uri="{BB962C8B-B14F-4D97-AF65-F5344CB8AC3E}">
        <p14:creationId xmlns:p14="http://schemas.microsoft.com/office/powerpoint/2010/main" val="2463954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2A94FF1-1237-6AB5-FF54-99E706C2D36A}"/>
              </a:ext>
            </a:extLst>
          </p:cNvPr>
          <p:cNvSpPr/>
          <p:nvPr/>
        </p:nvSpPr>
        <p:spPr>
          <a:xfrm>
            <a:off x="3492890" y="1146446"/>
            <a:ext cx="3954918" cy="338779"/>
          </a:xfrm>
          <a:prstGeom prst="rect">
            <a:avLst/>
          </a:prstGeom>
          <a:solidFill>
            <a:srgbClr val="37AAF1"/>
          </a:solidFill>
          <a:ln w="57150">
            <a:solidFill>
              <a:srgbClr val="37AAF1"/>
            </a:solidFill>
          </a:ln>
          <a:effectLst>
            <a:glow rad="139700">
              <a:srgbClr val="37AAF1">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Oval 13">
            <a:extLst>
              <a:ext uri="{FF2B5EF4-FFF2-40B4-BE49-F238E27FC236}">
                <a16:creationId xmlns:a16="http://schemas.microsoft.com/office/drawing/2014/main" id="{9E5E7230-63A4-43B9-A14A-4C70F8C7BDBA}"/>
              </a:ext>
            </a:extLst>
          </p:cNvPr>
          <p:cNvSpPr>
            <a:spLocks noChangeArrowheads="1"/>
          </p:cNvSpPr>
          <p:nvPr/>
        </p:nvSpPr>
        <p:spPr bwMode="auto">
          <a:xfrm>
            <a:off x="1243427" y="244915"/>
            <a:ext cx="2360957" cy="2142661"/>
          </a:xfrm>
          <a:prstGeom prst="ellipse">
            <a:avLst/>
          </a:prstGeom>
          <a:solidFill>
            <a:srgbClr val="37AAF1"/>
          </a:solidFill>
          <a:ln w="25400" algn="ctr">
            <a:solidFill>
              <a:srgbClr val="0C74B4"/>
            </a:solidFill>
            <a:round/>
            <a:headEnd/>
            <a:tailEnd/>
          </a:ln>
          <a:effectLst>
            <a:glow rad="139700">
              <a:schemeClr val="accent1">
                <a:satMod val="175000"/>
              </a:schemeClr>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16" name="Oval 13">
            <a:extLst>
              <a:ext uri="{FF2B5EF4-FFF2-40B4-BE49-F238E27FC236}">
                <a16:creationId xmlns:a16="http://schemas.microsoft.com/office/drawing/2014/main" id="{A2CB443C-1C5A-4328-AC91-3A9C111C8617}"/>
              </a:ext>
            </a:extLst>
          </p:cNvPr>
          <p:cNvSpPr>
            <a:spLocks noChangeArrowheads="1"/>
          </p:cNvSpPr>
          <p:nvPr/>
        </p:nvSpPr>
        <p:spPr bwMode="auto">
          <a:xfrm>
            <a:off x="6026217" y="177522"/>
            <a:ext cx="2341905" cy="2148001"/>
          </a:xfrm>
          <a:prstGeom prst="ellipse">
            <a:avLst/>
          </a:prstGeom>
          <a:solidFill>
            <a:srgbClr val="37AAF1"/>
          </a:solidFill>
          <a:ln w="25400" algn="ctr">
            <a:solidFill>
              <a:srgbClr val="0C74B4"/>
            </a:solidFill>
            <a:round/>
            <a:headEnd/>
            <a:tailEnd/>
          </a:ln>
          <a:effectLst>
            <a:glow rad="139700">
              <a:schemeClr val="accent1">
                <a:satMod val="175000"/>
              </a:schemeClr>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17" name="TextBox 16">
            <a:extLst>
              <a:ext uri="{FF2B5EF4-FFF2-40B4-BE49-F238E27FC236}">
                <a16:creationId xmlns:a16="http://schemas.microsoft.com/office/drawing/2014/main" id="{97E426D2-A8D4-4F6E-BD0A-C72FB668E1B2}"/>
              </a:ext>
            </a:extLst>
          </p:cNvPr>
          <p:cNvSpPr txBox="1"/>
          <p:nvPr/>
        </p:nvSpPr>
        <p:spPr>
          <a:xfrm>
            <a:off x="1645766" y="1104569"/>
            <a:ext cx="2965219" cy="523220"/>
          </a:xfrm>
          <a:prstGeom prst="rect">
            <a:avLst/>
          </a:prstGeom>
          <a:noFill/>
        </p:spPr>
        <p:txBody>
          <a:bodyPr wrap="square" lIns="91440" tIns="45720" rIns="91440" bIns="45720" rtlCol="0" anchor="t">
            <a:spAutoFit/>
          </a:bodyPr>
          <a:lstStyle/>
          <a:p>
            <a:r>
              <a:rPr lang="en-GB" sz="2800">
                <a:solidFill>
                  <a:srgbClr val="0C74B4"/>
                </a:solidFill>
              </a:rPr>
              <a:t>Commit 2</a:t>
            </a:r>
          </a:p>
        </p:txBody>
      </p:sp>
      <p:sp>
        <p:nvSpPr>
          <p:cNvPr id="14" name="TextBox 13">
            <a:extLst>
              <a:ext uri="{FF2B5EF4-FFF2-40B4-BE49-F238E27FC236}">
                <a16:creationId xmlns:a16="http://schemas.microsoft.com/office/drawing/2014/main" id="{501FD1A8-F6FF-473D-A330-82D0DD2161C3}"/>
              </a:ext>
            </a:extLst>
          </p:cNvPr>
          <p:cNvSpPr txBox="1"/>
          <p:nvPr/>
        </p:nvSpPr>
        <p:spPr>
          <a:xfrm>
            <a:off x="5741596" y="1103322"/>
            <a:ext cx="3156827" cy="523220"/>
          </a:xfrm>
          <a:prstGeom prst="rect">
            <a:avLst/>
          </a:prstGeom>
          <a:noFill/>
        </p:spPr>
        <p:txBody>
          <a:bodyPr wrap="square" lIns="91440" tIns="45720" rIns="91440" bIns="45720" rtlCol="0" anchor="t">
            <a:spAutoFit/>
          </a:bodyPr>
          <a:lstStyle/>
          <a:p>
            <a:pPr algn="ctr"/>
            <a:r>
              <a:rPr lang="en-GB" sz="2800">
                <a:solidFill>
                  <a:srgbClr val="0C74B4"/>
                </a:solidFill>
              </a:rPr>
              <a:t>Commit 2.1</a:t>
            </a:r>
            <a:endParaRPr lang="en-US"/>
          </a:p>
        </p:txBody>
      </p:sp>
      <p:sp>
        <p:nvSpPr>
          <p:cNvPr id="2" name="TextBox 1">
            <a:extLst>
              <a:ext uri="{FF2B5EF4-FFF2-40B4-BE49-F238E27FC236}">
                <a16:creationId xmlns:a16="http://schemas.microsoft.com/office/drawing/2014/main" id="{0871E2A7-1179-4258-AAF9-08C0432B13DF}"/>
              </a:ext>
            </a:extLst>
          </p:cNvPr>
          <p:cNvSpPr txBox="1"/>
          <p:nvPr/>
        </p:nvSpPr>
        <p:spPr>
          <a:xfrm>
            <a:off x="68243" y="2695035"/>
            <a:ext cx="11914339" cy="4093428"/>
          </a:xfrm>
          <a:prstGeom prst="rect">
            <a:avLst/>
          </a:prstGeom>
          <a:noFill/>
        </p:spPr>
        <p:txBody>
          <a:bodyPr wrap="square" lIns="91440" tIns="45720" rIns="91440" bIns="45720" rtlCol="0" anchor="t">
            <a:spAutoFit/>
          </a:bodyPr>
          <a:lstStyle/>
          <a:p>
            <a:r>
              <a:rPr lang="en-GB" sz="2000" dirty="0">
                <a:solidFill>
                  <a:srgbClr val="0C74B4"/>
                </a:solidFill>
                <a:cs typeface="Calibri"/>
              </a:rPr>
              <a:t>When we made Commit 2, it had all the code and files from “main” branch </a:t>
            </a:r>
            <a:r>
              <a:rPr lang="en-GB" sz="2000" dirty="0">
                <a:solidFill>
                  <a:schemeClr val="accent2">
                    <a:lumMod val="75000"/>
                  </a:schemeClr>
                </a:solidFill>
                <a:cs typeface="Calibri"/>
              </a:rPr>
              <a:t>Commit 1.1</a:t>
            </a:r>
            <a:endParaRPr lang="en-GB" sz="2000" dirty="0">
              <a:solidFill>
                <a:schemeClr val="accent2">
                  <a:lumMod val="75000"/>
                </a:schemeClr>
              </a:solidFill>
            </a:endParaRPr>
          </a:p>
          <a:p>
            <a:endParaRPr lang="en-GB" sz="2000" dirty="0">
              <a:solidFill>
                <a:srgbClr val="0C74B4"/>
              </a:solidFill>
              <a:cs typeface="Calibri"/>
            </a:endParaRPr>
          </a:p>
          <a:p>
            <a:r>
              <a:rPr lang="en-GB" sz="2000" dirty="0">
                <a:solidFill>
                  <a:srgbClr val="0C74B4"/>
                </a:solidFill>
                <a:cs typeface="Calibri"/>
              </a:rPr>
              <a:t>We then edit the files, write code, rewrite code, upload files, delete files, etc</a:t>
            </a:r>
          </a:p>
          <a:p>
            <a:endParaRPr lang="en-GB" sz="2000" dirty="0">
              <a:solidFill>
                <a:srgbClr val="0C74B4"/>
              </a:solidFill>
              <a:cs typeface="Calibri"/>
            </a:endParaRPr>
          </a:p>
          <a:p>
            <a:r>
              <a:rPr lang="en-GB" sz="2000" dirty="0">
                <a:solidFill>
                  <a:srgbClr val="0C74B4"/>
                </a:solidFill>
                <a:cs typeface="Calibri"/>
              </a:rPr>
              <a:t>When we are happy with our changes we "Stage" the changes, so the next time we commit, anything "Staged" is included.  It is possible to make edits on several files, "Stage" some and not others.</a:t>
            </a:r>
          </a:p>
          <a:p>
            <a:endParaRPr lang="en-GB" sz="2000" dirty="0">
              <a:solidFill>
                <a:srgbClr val="0C74B4"/>
              </a:solidFill>
              <a:cs typeface="Calibri"/>
            </a:endParaRPr>
          </a:p>
          <a:p>
            <a:r>
              <a:rPr lang="en-GB" sz="2000" dirty="0">
                <a:solidFill>
                  <a:srgbClr val="0C74B4"/>
                </a:solidFill>
                <a:cs typeface="Calibri"/>
              </a:rPr>
              <a:t>If we are editing multiple files, it’s best to have a commit per file edited.  We’ll come back to this shortly</a:t>
            </a:r>
            <a:endParaRPr lang="en-GB" dirty="0"/>
          </a:p>
          <a:p>
            <a:endParaRPr lang="en-GB" sz="2000" dirty="0">
              <a:solidFill>
                <a:srgbClr val="0C74B4"/>
              </a:solidFill>
              <a:cs typeface="Calibri"/>
            </a:endParaRPr>
          </a:p>
          <a:p>
            <a:r>
              <a:rPr lang="en-GB" sz="2000" dirty="0">
                <a:solidFill>
                  <a:srgbClr val="0C74B4"/>
                </a:solidFill>
              </a:rPr>
              <a:t>When committing, we also have to include a comment detailing what the edits in the snapshot are.</a:t>
            </a:r>
            <a:endParaRPr lang="en-GB" sz="2000" dirty="0">
              <a:solidFill>
                <a:srgbClr val="0C74B4"/>
              </a:solidFill>
              <a:cs typeface="Calibri"/>
            </a:endParaRPr>
          </a:p>
          <a:p>
            <a:endParaRPr lang="en-GB" sz="2000" dirty="0">
              <a:solidFill>
                <a:srgbClr val="0C74B4"/>
              </a:solidFill>
            </a:endParaRPr>
          </a:p>
          <a:p>
            <a:r>
              <a:rPr lang="en-GB" sz="2000" dirty="0">
                <a:solidFill>
                  <a:srgbClr val="0C74B4"/>
                </a:solidFill>
              </a:rPr>
              <a:t>We can also continue to edit, save again, and commit again, Staging and Committing does not prevent further work</a:t>
            </a:r>
            <a:endParaRPr lang="en-GB" sz="2000" dirty="0">
              <a:solidFill>
                <a:srgbClr val="0C74B4"/>
              </a:solidFill>
              <a:cs typeface="Calibri"/>
            </a:endParaRPr>
          </a:p>
        </p:txBody>
      </p:sp>
      <p:sp>
        <p:nvSpPr>
          <p:cNvPr id="3" name="Arrow: Up 2">
            <a:extLst>
              <a:ext uri="{FF2B5EF4-FFF2-40B4-BE49-F238E27FC236}">
                <a16:creationId xmlns:a16="http://schemas.microsoft.com/office/drawing/2014/main" id="{780F678D-2795-8182-ADF9-44FE38E3A39D}"/>
              </a:ext>
            </a:extLst>
          </p:cNvPr>
          <p:cNvSpPr/>
          <p:nvPr/>
        </p:nvSpPr>
        <p:spPr>
          <a:xfrm>
            <a:off x="4514849" y="1628774"/>
            <a:ext cx="771525" cy="914400"/>
          </a:xfrm>
          <a:prstGeom prst="upArrow">
            <a:avLst/>
          </a:prstGeom>
          <a:solidFill>
            <a:srgbClr val="00B0F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532076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1F5894A-3014-FCCA-3D52-6F83FABD5433}"/>
              </a:ext>
            </a:extLst>
          </p:cNvPr>
          <p:cNvSpPr/>
          <p:nvPr/>
        </p:nvSpPr>
        <p:spPr>
          <a:xfrm>
            <a:off x="1146662" y="4311369"/>
            <a:ext cx="2259468" cy="205429"/>
          </a:xfrm>
          <a:prstGeom prst="rect">
            <a:avLst/>
          </a:prstGeom>
          <a:solidFill>
            <a:srgbClr val="F1AA37"/>
          </a:solidFill>
          <a:ln w="57150">
            <a:solidFill>
              <a:srgbClr val="F1AA37"/>
            </a:solidFill>
          </a:ln>
          <a:effectLst>
            <a:glow rad="139700">
              <a:srgbClr val="F1AA37">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388E0645-44C9-ABA9-2641-89DA34AD52BC}"/>
              </a:ext>
            </a:extLst>
          </p:cNvPr>
          <p:cNvSpPr/>
          <p:nvPr/>
        </p:nvSpPr>
        <p:spPr>
          <a:xfrm rot="5400000">
            <a:off x="2321315" y="2879995"/>
            <a:ext cx="2402343" cy="176854"/>
          </a:xfrm>
          <a:prstGeom prst="rect">
            <a:avLst/>
          </a:prstGeom>
          <a:solidFill>
            <a:srgbClr val="37AAF1"/>
          </a:solidFill>
          <a:ln w="57150">
            <a:solidFill>
              <a:srgbClr val="37AAF1"/>
            </a:solidFill>
          </a:ln>
          <a:effectLst>
            <a:glow rad="139700">
              <a:srgbClr val="37AAF1">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DBFB20D8-4B04-140E-7A0A-C619F1E10B0B}"/>
              </a:ext>
            </a:extLst>
          </p:cNvPr>
          <p:cNvSpPr/>
          <p:nvPr/>
        </p:nvSpPr>
        <p:spPr>
          <a:xfrm>
            <a:off x="3645290" y="851171"/>
            <a:ext cx="2259468" cy="205429"/>
          </a:xfrm>
          <a:prstGeom prst="rect">
            <a:avLst/>
          </a:prstGeom>
          <a:solidFill>
            <a:srgbClr val="37AAF1"/>
          </a:solidFill>
          <a:ln w="57150">
            <a:solidFill>
              <a:srgbClr val="37AAF1"/>
            </a:solidFill>
          </a:ln>
          <a:effectLst>
            <a:glow rad="139700">
              <a:srgbClr val="37AAF1">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a:extLst>
              <a:ext uri="{FF2B5EF4-FFF2-40B4-BE49-F238E27FC236}">
                <a16:creationId xmlns:a16="http://schemas.microsoft.com/office/drawing/2014/main" id="{163816C1-B640-87E9-7B37-BA04333DA4C0}"/>
              </a:ext>
            </a:extLst>
          </p:cNvPr>
          <p:cNvSpPr/>
          <p:nvPr/>
        </p:nvSpPr>
        <p:spPr>
          <a:xfrm>
            <a:off x="6169415" y="803546"/>
            <a:ext cx="2259468" cy="205429"/>
          </a:xfrm>
          <a:prstGeom prst="rect">
            <a:avLst/>
          </a:prstGeom>
          <a:solidFill>
            <a:srgbClr val="37AAF1"/>
          </a:solidFill>
          <a:ln w="57150">
            <a:solidFill>
              <a:srgbClr val="37AAF1"/>
            </a:solidFill>
          </a:ln>
          <a:effectLst>
            <a:glow rad="139700">
              <a:srgbClr val="37AAF1">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Oval 13">
            <a:extLst>
              <a:ext uri="{FF2B5EF4-FFF2-40B4-BE49-F238E27FC236}">
                <a16:creationId xmlns:a16="http://schemas.microsoft.com/office/drawing/2014/main" id="{9E5E7230-63A4-43B9-A14A-4C70F8C7BDBA}"/>
              </a:ext>
            </a:extLst>
          </p:cNvPr>
          <p:cNvSpPr>
            <a:spLocks noChangeArrowheads="1"/>
          </p:cNvSpPr>
          <p:nvPr/>
        </p:nvSpPr>
        <p:spPr bwMode="auto">
          <a:xfrm>
            <a:off x="2694962" y="252161"/>
            <a:ext cx="1570382" cy="1504486"/>
          </a:xfrm>
          <a:prstGeom prst="ellipse">
            <a:avLst/>
          </a:prstGeom>
          <a:solidFill>
            <a:srgbClr val="37AAF1"/>
          </a:solidFill>
          <a:ln w="25400" algn="ctr">
            <a:solidFill>
              <a:srgbClr val="0C74B4"/>
            </a:solidFill>
            <a:round/>
            <a:headEnd/>
            <a:tailEnd/>
          </a:ln>
          <a:effectLst>
            <a:glow rad="139700">
              <a:schemeClr val="accent1">
                <a:satMod val="175000"/>
              </a:schemeClr>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5" name="Oval 6">
            <a:extLst>
              <a:ext uri="{FF2B5EF4-FFF2-40B4-BE49-F238E27FC236}">
                <a16:creationId xmlns:a16="http://schemas.microsoft.com/office/drawing/2014/main" id="{51984587-2F5A-48DF-A27B-FD71045DC6FC}"/>
              </a:ext>
            </a:extLst>
          </p:cNvPr>
          <p:cNvSpPr>
            <a:spLocks noChangeArrowheads="1"/>
          </p:cNvSpPr>
          <p:nvPr/>
        </p:nvSpPr>
        <p:spPr bwMode="auto">
          <a:xfrm>
            <a:off x="2761465" y="3618129"/>
            <a:ext cx="1570381" cy="1547927"/>
          </a:xfrm>
          <a:prstGeom prst="ellipse">
            <a:avLst/>
          </a:prstGeom>
          <a:solidFill>
            <a:srgbClr val="F1AA37"/>
          </a:solidFill>
          <a:ln w="25400" algn="ctr">
            <a:solidFill>
              <a:srgbClr val="B4740C"/>
            </a:solidFill>
            <a:round/>
            <a:headEnd/>
            <a:tailEnd/>
          </a:ln>
          <a:effectLst>
            <a:glow rad="139700">
              <a:srgbClr val="B4740C"/>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6" name="Oval 6">
            <a:extLst>
              <a:ext uri="{FF2B5EF4-FFF2-40B4-BE49-F238E27FC236}">
                <a16:creationId xmlns:a16="http://schemas.microsoft.com/office/drawing/2014/main" id="{7F3B8A29-DBF1-4CEC-9828-793A29226622}"/>
              </a:ext>
            </a:extLst>
          </p:cNvPr>
          <p:cNvSpPr>
            <a:spLocks noChangeArrowheads="1"/>
          </p:cNvSpPr>
          <p:nvPr/>
        </p:nvSpPr>
        <p:spPr bwMode="auto">
          <a:xfrm>
            <a:off x="131384" y="3618129"/>
            <a:ext cx="1570381" cy="1547927"/>
          </a:xfrm>
          <a:prstGeom prst="ellipse">
            <a:avLst/>
          </a:prstGeom>
          <a:solidFill>
            <a:srgbClr val="F1AA37"/>
          </a:solidFill>
          <a:ln w="25400" algn="ctr">
            <a:solidFill>
              <a:srgbClr val="B4740C"/>
            </a:solidFill>
            <a:round/>
            <a:headEnd/>
            <a:tailEnd/>
          </a:ln>
          <a:effectLst>
            <a:glow rad="139700">
              <a:srgbClr val="B4740C"/>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11" name="TextBox 10">
            <a:extLst>
              <a:ext uri="{FF2B5EF4-FFF2-40B4-BE49-F238E27FC236}">
                <a16:creationId xmlns:a16="http://schemas.microsoft.com/office/drawing/2014/main" id="{37FCE082-9ECC-4F99-B5D0-AE564DA4215B}"/>
              </a:ext>
            </a:extLst>
          </p:cNvPr>
          <p:cNvSpPr txBox="1"/>
          <p:nvPr/>
        </p:nvSpPr>
        <p:spPr>
          <a:xfrm>
            <a:off x="135711" y="4107282"/>
            <a:ext cx="1733181" cy="523220"/>
          </a:xfrm>
          <a:prstGeom prst="rect">
            <a:avLst/>
          </a:prstGeom>
          <a:noFill/>
        </p:spPr>
        <p:txBody>
          <a:bodyPr wrap="square" lIns="91440" tIns="45720" rIns="91440" bIns="45720" rtlCol="0" anchor="t">
            <a:spAutoFit/>
          </a:bodyPr>
          <a:lstStyle/>
          <a:p>
            <a:r>
              <a:rPr lang="en-GB" sz="2800">
                <a:solidFill>
                  <a:srgbClr val="B4740C"/>
                </a:solidFill>
              </a:rPr>
              <a:t>Commit 1</a:t>
            </a:r>
          </a:p>
        </p:txBody>
      </p:sp>
      <p:sp>
        <p:nvSpPr>
          <p:cNvPr id="13" name="TextBox 12">
            <a:extLst>
              <a:ext uri="{FF2B5EF4-FFF2-40B4-BE49-F238E27FC236}">
                <a16:creationId xmlns:a16="http://schemas.microsoft.com/office/drawing/2014/main" id="{A9BFAFFC-89E6-4F19-A31C-90FBFFDEEC89}"/>
              </a:ext>
            </a:extLst>
          </p:cNvPr>
          <p:cNvSpPr txBox="1"/>
          <p:nvPr/>
        </p:nvSpPr>
        <p:spPr>
          <a:xfrm>
            <a:off x="2760892" y="3897905"/>
            <a:ext cx="1650383" cy="1231106"/>
          </a:xfrm>
          <a:prstGeom prst="rect">
            <a:avLst/>
          </a:prstGeom>
          <a:noFill/>
        </p:spPr>
        <p:txBody>
          <a:bodyPr wrap="square" lIns="91440" tIns="45720" rIns="91440" bIns="45720" rtlCol="0" anchor="t">
            <a:spAutoFit/>
          </a:bodyPr>
          <a:lstStyle/>
          <a:p>
            <a:pPr algn="ctr"/>
            <a:r>
              <a:rPr lang="en-GB" sz="2800">
                <a:solidFill>
                  <a:srgbClr val="B4740C"/>
                </a:solidFill>
              </a:rPr>
              <a:t>Commit  1.1</a:t>
            </a:r>
            <a:endParaRPr lang="en-US"/>
          </a:p>
          <a:p>
            <a:endParaRPr lang="en-GB">
              <a:solidFill>
                <a:srgbClr val="B4740C"/>
              </a:solidFill>
            </a:endParaRPr>
          </a:p>
        </p:txBody>
      </p:sp>
      <p:sp>
        <p:nvSpPr>
          <p:cNvPr id="16" name="Oval 13">
            <a:extLst>
              <a:ext uri="{FF2B5EF4-FFF2-40B4-BE49-F238E27FC236}">
                <a16:creationId xmlns:a16="http://schemas.microsoft.com/office/drawing/2014/main" id="{A2CB443C-1C5A-4328-AC91-3A9C111C8617}"/>
              </a:ext>
            </a:extLst>
          </p:cNvPr>
          <p:cNvSpPr>
            <a:spLocks noChangeArrowheads="1"/>
          </p:cNvSpPr>
          <p:nvPr/>
        </p:nvSpPr>
        <p:spPr bwMode="auto">
          <a:xfrm>
            <a:off x="5271259" y="180766"/>
            <a:ext cx="1570380" cy="1547926"/>
          </a:xfrm>
          <a:prstGeom prst="ellipse">
            <a:avLst/>
          </a:prstGeom>
          <a:solidFill>
            <a:srgbClr val="37AAF1"/>
          </a:solidFill>
          <a:ln w="25400" algn="ctr">
            <a:solidFill>
              <a:srgbClr val="0C74B4"/>
            </a:solidFill>
            <a:round/>
            <a:headEnd/>
            <a:tailEnd/>
          </a:ln>
          <a:effectLst>
            <a:glow rad="139700">
              <a:schemeClr val="accent1">
                <a:satMod val="175000"/>
              </a:schemeClr>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17" name="TextBox 16">
            <a:extLst>
              <a:ext uri="{FF2B5EF4-FFF2-40B4-BE49-F238E27FC236}">
                <a16:creationId xmlns:a16="http://schemas.microsoft.com/office/drawing/2014/main" id="{97E426D2-A8D4-4F6E-BD0A-C72FB668E1B2}"/>
              </a:ext>
            </a:extLst>
          </p:cNvPr>
          <p:cNvSpPr txBox="1"/>
          <p:nvPr/>
        </p:nvSpPr>
        <p:spPr>
          <a:xfrm>
            <a:off x="2649626" y="587940"/>
            <a:ext cx="1669819" cy="954107"/>
          </a:xfrm>
          <a:prstGeom prst="rect">
            <a:avLst/>
          </a:prstGeom>
          <a:noFill/>
        </p:spPr>
        <p:txBody>
          <a:bodyPr wrap="square" lIns="91440" tIns="45720" rIns="91440" bIns="45720" rtlCol="0" anchor="t">
            <a:spAutoFit/>
          </a:bodyPr>
          <a:lstStyle/>
          <a:p>
            <a:pPr algn="ctr"/>
            <a:r>
              <a:rPr lang="en-GB" sz="2800">
                <a:solidFill>
                  <a:srgbClr val="0C74B4"/>
                </a:solidFill>
              </a:rPr>
              <a:t>Commit</a:t>
            </a:r>
            <a:br>
              <a:rPr lang="en-GB" sz="2800">
                <a:solidFill>
                  <a:srgbClr val="0C74B4"/>
                </a:solidFill>
              </a:rPr>
            </a:br>
            <a:r>
              <a:rPr lang="en-GB" sz="2800">
                <a:solidFill>
                  <a:srgbClr val="0C74B4"/>
                </a:solidFill>
              </a:rPr>
              <a:t> 2</a:t>
            </a:r>
            <a:endParaRPr lang="en-US"/>
          </a:p>
        </p:txBody>
      </p:sp>
      <p:sp>
        <p:nvSpPr>
          <p:cNvPr id="14" name="TextBox 13">
            <a:extLst>
              <a:ext uri="{FF2B5EF4-FFF2-40B4-BE49-F238E27FC236}">
                <a16:creationId xmlns:a16="http://schemas.microsoft.com/office/drawing/2014/main" id="{501FD1A8-F6FF-473D-A330-82D0DD2161C3}"/>
              </a:ext>
            </a:extLst>
          </p:cNvPr>
          <p:cNvSpPr txBox="1"/>
          <p:nvPr/>
        </p:nvSpPr>
        <p:spPr>
          <a:xfrm>
            <a:off x="5262863" y="506491"/>
            <a:ext cx="1670927" cy="954107"/>
          </a:xfrm>
          <a:prstGeom prst="rect">
            <a:avLst/>
          </a:prstGeom>
          <a:noFill/>
        </p:spPr>
        <p:txBody>
          <a:bodyPr wrap="square" lIns="91440" tIns="45720" rIns="91440" bIns="45720" rtlCol="0" anchor="t">
            <a:spAutoFit/>
          </a:bodyPr>
          <a:lstStyle/>
          <a:p>
            <a:pPr algn="ctr"/>
            <a:r>
              <a:rPr lang="en-GB" sz="2800">
                <a:solidFill>
                  <a:srgbClr val="0C74B4"/>
                </a:solidFill>
              </a:rPr>
              <a:t>Commit</a:t>
            </a:r>
            <a:br>
              <a:rPr lang="en-GB" sz="2800">
                <a:solidFill>
                  <a:srgbClr val="0C74B4"/>
                </a:solidFill>
              </a:rPr>
            </a:br>
            <a:r>
              <a:rPr lang="en-GB" sz="2800">
                <a:solidFill>
                  <a:srgbClr val="0C74B4"/>
                </a:solidFill>
              </a:rPr>
              <a:t>2.1</a:t>
            </a:r>
            <a:endParaRPr lang="en-US"/>
          </a:p>
        </p:txBody>
      </p:sp>
      <p:sp>
        <p:nvSpPr>
          <p:cNvPr id="23" name="Oval 13">
            <a:extLst>
              <a:ext uri="{FF2B5EF4-FFF2-40B4-BE49-F238E27FC236}">
                <a16:creationId xmlns:a16="http://schemas.microsoft.com/office/drawing/2014/main" id="{50348A46-F194-407A-955D-D3267C1AE124}"/>
              </a:ext>
            </a:extLst>
          </p:cNvPr>
          <p:cNvSpPr>
            <a:spLocks noChangeArrowheads="1"/>
          </p:cNvSpPr>
          <p:nvPr/>
        </p:nvSpPr>
        <p:spPr bwMode="auto">
          <a:xfrm>
            <a:off x="7920164" y="179499"/>
            <a:ext cx="1572874" cy="1532832"/>
          </a:xfrm>
          <a:prstGeom prst="ellipse">
            <a:avLst/>
          </a:prstGeom>
          <a:solidFill>
            <a:srgbClr val="37AAF1"/>
          </a:solidFill>
          <a:ln w="25400" algn="ctr">
            <a:solidFill>
              <a:srgbClr val="0C74B4"/>
            </a:solidFill>
            <a:round/>
            <a:headEnd/>
            <a:tailEnd/>
          </a:ln>
          <a:effectLst>
            <a:glow rad="139700">
              <a:schemeClr val="accent1">
                <a:satMod val="175000"/>
              </a:schemeClr>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24" name="TextBox 23">
            <a:extLst>
              <a:ext uri="{FF2B5EF4-FFF2-40B4-BE49-F238E27FC236}">
                <a16:creationId xmlns:a16="http://schemas.microsoft.com/office/drawing/2014/main" id="{914115E2-E9A6-4692-8D04-0E21F58DD3F1}"/>
              </a:ext>
            </a:extLst>
          </p:cNvPr>
          <p:cNvSpPr txBox="1"/>
          <p:nvPr/>
        </p:nvSpPr>
        <p:spPr>
          <a:xfrm>
            <a:off x="7849889" y="505107"/>
            <a:ext cx="1875348" cy="954107"/>
          </a:xfrm>
          <a:prstGeom prst="rect">
            <a:avLst/>
          </a:prstGeom>
          <a:noFill/>
        </p:spPr>
        <p:txBody>
          <a:bodyPr wrap="square" rtlCol="0">
            <a:spAutoFit/>
          </a:bodyPr>
          <a:lstStyle/>
          <a:p>
            <a:pPr algn="ctr"/>
            <a:r>
              <a:rPr lang="en-GB" sz="2800">
                <a:solidFill>
                  <a:srgbClr val="0C74B4"/>
                </a:solidFill>
              </a:rPr>
              <a:t>Push</a:t>
            </a:r>
            <a:br>
              <a:rPr lang="en-GB" sz="2800">
                <a:solidFill>
                  <a:srgbClr val="0C74B4"/>
                </a:solidFill>
              </a:rPr>
            </a:br>
            <a:r>
              <a:rPr lang="en-GB" sz="2800">
                <a:solidFill>
                  <a:srgbClr val="0C74B4"/>
                </a:solidFill>
              </a:rPr>
              <a:t> 2.1</a:t>
            </a:r>
          </a:p>
        </p:txBody>
      </p:sp>
      <p:sp>
        <p:nvSpPr>
          <p:cNvPr id="9" name="TextBox 8">
            <a:extLst>
              <a:ext uri="{FF2B5EF4-FFF2-40B4-BE49-F238E27FC236}">
                <a16:creationId xmlns:a16="http://schemas.microsoft.com/office/drawing/2014/main" id="{D6FE9DB3-5C8C-4201-AEC1-E418A0C66106}"/>
              </a:ext>
            </a:extLst>
          </p:cNvPr>
          <p:cNvSpPr txBox="1"/>
          <p:nvPr/>
        </p:nvSpPr>
        <p:spPr>
          <a:xfrm>
            <a:off x="4578941" y="3897905"/>
            <a:ext cx="7290073" cy="2031325"/>
          </a:xfrm>
          <a:prstGeom prst="rect">
            <a:avLst/>
          </a:prstGeom>
          <a:noFill/>
        </p:spPr>
        <p:txBody>
          <a:bodyPr wrap="square" lIns="91440" tIns="45720" rIns="91440" bIns="45720" rtlCol="0" anchor="t">
            <a:spAutoFit/>
          </a:bodyPr>
          <a:lstStyle/>
          <a:p>
            <a:r>
              <a:rPr lang="en-GB">
                <a:solidFill>
                  <a:srgbClr val="0C74B4"/>
                </a:solidFill>
              </a:rPr>
              <a:t>Any/All commits will be “Pushed” up to GitHub.  </a:t>
            </a:r>
            <a:endParaRPr lang="en-GB">
              <a:solidFill>
                <a:srgbClr val="0C74B4"/>
              </a:solidFill>
              <a:cs typeface="Calibri"/>
            </a:endParaRPr>
          </a:p>
          <a:p>
            <a:endParaRPr lang="en-GB">
              <a:solidFill>
                <a:srgbClr val="0C74B4"/>
              </a:solidFill>
            </a:endParaRPr>
          </a:p>
          <a:p>
            <a:r>
              <a:rPr lang="en-GB">
                <a:solidFill>
                  <a:srgbClr val="0C74B4"/>
                </a:solidFill>
              </a:rPr>
              <a:t>GitHub will then retain the changes.</a:t>
            </a:r>
            <a:endParaRPr lang="en-GB">
              <a:solidFill>
                <a:srgbClr val="0C74B4"/>
              </a:solidFill>
              <a:cs typeface="Calibri"/>
            </a:endParaRPr>
          </a:p>
          <a:p>
            <a:endParaRPr lang="en-GB">
              <a:solidFill>
                <a:srgbClr val="0C74B4"/>
              </a:solidFill>
            </a:endParaRPr>
          </a:p>
          <a:p>
            <a:r>
              <a:rPr lang="en-GB">
                <a:solidFill>
                  <a:srgbClr val="0C74B4"/>
                </a:solidFill>
              </a:rPr>
              <a:t>Pushing to a branch will replace earlier versions of the branch on GitHub. This is why we use branches, to avoid the “main” branch being overwritten or changed unexpectedly.</a:t>
            </a:r>
            <a:endParaRPr lang="en-GB">
              <a:solidFill>
                <a:srgbClr val="0C74B4"/>
              </a:solidFill>
              <a:cs typeface="Calibri"/>
            </a:endParaRPr>
          </a:p>
        </p:txBody>
      </p:sp>
      <p:sp>
        <p:nvSpPr>
          <p:cNvPr id="12" name="TextBox 11">
            <a:extLst>
              <a:ext uri="{FF2B5EF4-FFF2-40B4-BE49-F238E27FC236}">
                <a16:creationId xmlns:a16="http://schemas.microsoft.com/office/drawing/2014/main" id="{E8B157BF-38BB-40F6-823F-D6C93AB9DE8D}"/>
              </a:ext>
            </a:extLst>
          </p:cNvPr>
          <p:cNvSpPr txBox="1"/>
          <p:nvPr/>
        </p:nvSpPr>
        <p:spPr>
          <a:xfrm>
            <a:off x="4578940" y="2587961"/>
            <a:ext cx="7290073" cy="1477328"/>
          </a:xfrm>
          <a:prstGeom prst="rect">
            <a:avLst/>
          </a:prstGeom>
          <a:noFill/>
        </p:spPr>
        <p:txBody>
          <a:bodyPr wrap="square" rtlCol="0">
            <a:spAutoFit/>
          </a:bodyPr>
          <a:lstStyle/>
          <a:p>
            <a:r>
              <a:rPr lang="en-GB">
                <a:solidFill>
                  <a:srgbClr val="0C74B4"/>
                </a:solidFill>
              </a:rPr>
              <a:t>The commits haven’t gone anywhere yet, they are still only on your local computer.</a:t>
            </a:r>
          </a:p>
          <a:p>
            <a:endParaRPr lang="en-GB">
              <a:solidFill>
                <a:srgbClr val="0C74B4"/>
              </a:solidFill>
            </a:endParaRPr>
          </a:p>
          <a:p>
            <a:r>
              <a:rPr lang="en-GB">
                <a:solidFill>
                  <a:srgbClr val="0C74B4"/>
                </a:solidFill>
              </a:rPr>
              <a:t>Commits wait until a function called “Push” is used. </a:t>
            </a:r>
          </a:p>
          <a:p>
            <a:endParaRPr lang="en-GB"/>
          </a:p>
        </p:txBody>
      </p:sp>
      <p:sp>
        <p:nvSpPr>
          <p:cNvPr id="26" name="TextBox 25">
            <a:extLst>
              <a:ext uri="{FF2B5EF4-FFF2-40B4-BE49-F238E27FC236}">
                <a16:creationId xmlns:a16="http://schemas.microsoft.com/office/drawing/2014/main" id="{3F588153-BF1F-42F6-A0D0-B1742BC3619F}"/>
              </a:ext>
            </a:extLst>
          </p:cNvPr>
          <p:cNvSpPr txBox="1"/>
          <p:nvPr/>
        </p:nvSpPr>
        <p:spPr>
          <a:xfrm>
            <a:off x="4578940" y="6002867"/>
            <a:ext cx="7010400" cy="646331"/>
          </a:xfrm>
          <a:prstGeom prst="rect">
            <a:avLst/>
          </a:prstGeom>
          <a:noFill/>
        </p:spPr>
        <p:txBody>
          <a:bodyPr wrap="square" rtlCol="0">
            <a:spAutoFit/>
          </a:bodyPr>
          <a:lstStyle/>
          <a:p>
            <a:r>
              <a:rPr lang="en-GB">
                <a:solidFill>
                  <a:srgbClr val="0070C0"/>
                </a:solidFill>
              </a:rPr>
              <a:t>Even if something is replaced because Git is a version control system we can always return to an earlier commit</a:t>
            </a:r>
          </a:p>
        </p:txBody>
      </p:sp>
    </p:spTree>
    <p:extLst>
      <p:ext uri="{BB962C8B-B14F-4D97-AF65-F5344CB8AC3E}">
        <p14:creationId xmlns:p14="http://schemas.microsoft.com/office/powerpoint/2010/main" val="9189410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3" grpId="0" animBg="1"/>
      <p:bldP spid="24" grpId="0"/>
      <p:bldP spid="9" grpId="0"/>
      <p:bldP spid="2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1F5894A-3014-FCCA-3D52-6F83FABD5433}"/>
              </a:ext>
            </a:extLst>
          </p:cNvPr>
          <p:cNvSpPr/>
          <p:nvPr/>
        </p:nvSpPr>
        <p:spPr>
          <a:xfrm>
            <a:off x="1146662" y="4311369"/>
            <a:ext cx="2259468" cy="205429"/>
          </a:xfrm>
          <a:prstGeom prst="rect">
            <a:avLst/>
          </a:prstGeom>
          <a:solidFill>
            <a:srgbClr val="F1AA37"/>
          </a:solidFill>
          <a:ln w="57150">
            <a:solidFill>
              <a:srgbClr val="F1AA37"/>
            </a:solidFill>
          </a:ln>
          <a:effectLst>
            <a:glow rad="139700">
              <a:srgbClr val="F1AA37">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388E0645-44C9-ABA9-2641-89DA34AD52BC}"/>
              </a:ext>
            </a:extLst>
          </p:cNvPr>
          <p:cNvSpPr/>
          <p:nvPr/>
        </p:nvSpPr>
        <p:spPr>
          <a:xfrm rot="5400000">
            <a:off x="2321315" y="2879995"/>
            <a:ext cx="2402343" cy="176854"/>
          </a:xfrm>
          <a:prstGeom prst="rect">
            <a:avLst/>
          </a:prstGeom>
          <a:solidFill>
            <a:srgbClr val="37AAF1"/>
          </a:solidFill>
          <a:ln w="57150">
            <a:solidFill>
              <a:srgbClr val="37AAF1"/>
            </a:solidFill>
          </a:ln>
          <a:effectLst>
            <a:glow rad="139700">
              <a:srgbClr val="37AAF1">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DBFB20D8-4B04-140E-7A0A-C619F1E10B0B}"/>
              </a:ext>
            </a:extLst>
          </p:cNvPr>
          <p:cNvSpPr/>
          <p:nvPr/>
        </p:nvSpPr>
        <p:spPr>
          <a:xfrm>
            <a:off x="3645290" y="851171"/>
            <a:ext cx="2259468" cy="205429"/>
          </a:xfrm>
          <a:prstGeom prst="rect">
            <a:avLst/>
          </a:prstGeom>
          <a:solidFill>
            <a:srgbClr val="37AAF1"/>
          </a:solidFill>
          <a:ln w="57150">
            <a:solidFill>
              <a:srgbClr val="37AAF1"/>
            </a:solidFill>
          </a:ln>
          <a:effectLst>
            <a:glow rad="139700">
              <a:srgbClr val="37AAF1">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a:extLst>
              <a:ext uri="{FF2B5EF4-FFF2-40B4-BE49-F238E27FC236}">
                <a16:creationId xmlns:a16="http://schemas.microsoft.com/office/drawing/2014/main" id="{163816C1-B640-87E9-7B37-BA04333DA4C0}"/>
              </a:ext>
            </a:extLst>
          </p:cNvPr>
          <p:cNvSpPr/>
          <p:nvPr/>
        </p:nvSpPr>
        <p:spPr>
          <a:xfrm>
            <a:off x="6169415" y="803546"/>
            <a:ext cx="2259468" cy="205429"/>
          </a:xfrm>
          <a:prstGeom prst="rect">
            <a:avLst/>
          </a:prstGeom>
          <a:solidFill>
            <a:srgbClr val="37AAF1"/>
          </a:solidFill>
          <a:ln w="57150">
            <a:solidFill>
              <a:srgbClr val="37AAF1"/>
            </a:solidFill>
          </a:ln>
          <a:effectLst>
            <a:glow rad="139700">
              <a:srgbClr val="37AAF1">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Oval 13">
            <a:extLst>
              <a:ext uri="{FF2B5EF4-FFF2-40B4-BE49-F238E27FC236}">
                <a16:creationId xmlns:a16="http://schemas.microsoft.com/office/drawing/2014/main" id="{9E5E7230-63A4-43B9-A14A-4C70F8C7BDBA}"/>
              </a:ext>
            </a:extLst>
          </p:cNvPr>
          <p:cNvSpPr>
            <a:spLocks noChangeArrowheads="1"/>
          </p:cNvSpPr>
          <p:nvPr/>
        </p:nvSpPr>
        <p:spPr bwMode="auto">
          <a:xfrm>
            <a:off x="2694962" y="252161"/>
            <a:ext cx="1570382" cy="1504486"/>
          </a:xfrm>
          <a:prstGeom prst="ellipse">
            <a:avLst/>
          </a:prstGeom>
          <a:solidFill>
            <a:srgbClr val="37AAF1"/>
          </a:solidFill>
          <a:ln w="25400" algn="ctr">
            <a:solidFill>
              <a:srgbClr val="0C74B4"/>
            </a:solidFill>
            <a:round/>
            <a:headEnd/>
            <a:tailEnd/>
          </a:ln>
          <a:effectLst>
            <a:glow rad="139700">
              <a:schemeClr val="accent1">
                <a:satMod val="175000"/>
              </a:schemeClr>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5" name="Oval 6">
            <a:extLst>
              <a:ext uri="{FF2B5EF4-FFF2-40B4-BE49-F238E27FC236}">
                <a16:creationId xmlns:a16="http://schemas.microsoft.com/office/drawing/2014/main" id="{51984587-2F5A-48DF-A27B-FD71045DC6FC}"/>
              </a:ext>
            </a:extLst>
          </p:cNvPr>
          <p:cNvSpPr>
            <a:spLocks noChangeArrowheads="1"/>
          </p:cNvSpPr>
          <p:nvPr/>
        </p:nvSpPr>
        <p:spPr bwMode="auto">
          <a:xfrm>
            <a:off x="2761465" y="3618129"/>
            <a:ext cx="1570381" cy="1547927"/>
          </a:xfrm>
          <a:prstGeom prst="ellipse">
            <a:avLst/>
          </a:prstGeom>
          <a:solidFill>
            <a:srgbClr val="F1AA37"/>
          </a:solidFill>
          <a:ln w="25400" algn="ctr">
            <a:solidFill>
              <a:srgbClr val="B4740C"/>
            </a:solidFill>
            <a:round/>
            <a:headEnd/>
            <a:tailEnd/>
          </a:ln>
          <a:effectLst>
            <a:glow rad="139700">
              <a:srgbClr val="B4740C"/>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6" name="Oval 6">
            <a:extLst>
              <a:ext uri="{FF2B5EF4-FFF2-40B4-BE49-F238E27FC236}">
                <a16:creationId xmlns:a16="http://schemas.microsoft.com/office/drawing/2014/main" id="{7F3B8A29-DBF1-4CEC-9828-793A29226622}"/>
              </a:ext>
            </a:extLst>
          </p:cNvPr>
          <p:cNvSpPr>
            <a:spLocks noChangeArrowheads="1"/>
          </p:cNvSpPr>
          <p:nvPr/>
        </p:nvSpPr>
        <p:spPr bwMode="auto">
          <a:xfrm>
            <a:off x="131384" y="3618129"/>
            <a:ext cx="1570381" cy="1547927"/>
          </a:xfrm>
          <a:prstGeom prst="ellipse">
            <a:avLst/>
          </a:prstGeom>
          <a:solidFill>
            <a:srgbClr val="F1AA37"/>
          </a:solidFill>
          <a:ln w="25400" algn="ctr">
            <a:solidFill>
              <a:srgbClr val="B4740C"/>
            </a:solidFill>
            <a:round/>
            <a:headEnd/>
            <a:tailEnd/>
          </a:ln>
          <a:effectLst>
            <a:glow rad="139700">
              <a:srgbClr val="B4740C"/>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11" name="TextBox 10">
            <a:extLst>
              <a:ext uri="{FF2B5EF4-FFF2-40B4-BE49-F238E27FC236}">
                <a16:creationId xmlns:a16="http://schemas.microsoft.com/office/drawing/2014/main" id="{37FCE082-9ECC-4F99-B5D0-AE564DA4215B}"/>
              </a:ext>
            </a:extLst>
          </p:cNvPr>
          <p:cNvSpPr txBox="1"/>
          <p:nvPr/>
        </p:nvSpPr>
        <p:spPr>
          <a:xfrm>
            <a:off x="172303" y="4130482"/>
            <a:ext cx="1656981" cy="523220"/>
          </a:xfrm>
          <a:prstGeom prst="rect">
            <a:avLst/>
          </a:prstGeom>
          <a:noFill/>
        </p:spPr>
        <p:txBody>
          <a:bodyPr wrap="square" lIns="91440" tIns="45720" rIns="91440" bIns="45720" rtlCol="0" anchor="t">
            <a:spAutoFit/>
          </a:bodyPr>
          <a:lstStyle/>
          <a:p>
            <a:r>
              <a:rPr lang="en-GB" sz="2800">
                <a:solidFill>
                  <a:srgbClr val="B4740C"/>
                </a:solidFill>
              </a:rPr>
              <a:t>Commit 1</a:t>
            </a:r>
          </a:p>
        </p:txBody>
      </p:sp>
      <p:sp>
        <p:nvSpPr>
          <p:cNvPr id="13" name="TextBox 12">
            <a:extLst>
              <a:ext uri="{FF2B5EF4-FFF2-40B4-BE49-F238E27FC236}">
                <a16:creationId xmlns:a16="http://schemas.microsoft.com/office/drawing/2014/main" id="{A9BFAFFC-89E6-4F19-A31C-90FBFFDEEC89}"/>
              </a:ext>
            </a:extLst>
          </p:cNvPr>
          <p:cNvSpPr txBox="1"/>
          <p:nvPr/>
        </p:nvSpPr>
        <p:spPr>
          <a:xfrm>
            <a:off x="2785722" y="3941356"/>
            <a:ext cx="1650383" cy="1231106"/>
          </a:xfrm>
          <a:prstGeom prst="rect">
            <a:avLst/>
          </a:prstGeom>
          <a:noFill/>
        </p:spPr>
        <p:txBody>
          <a:bodyPr wrap="square" lIns="91440" tIns="45720" rIns="91440" bIns="45720" rtlCol="0" anchor="t">
            <a:spAutoFit/>
          </a:bodyPr>
          <a:lstStyle/>
          <a:p>
            <a:pPr algn="ctr"/>
            <a:r>
              <a:rPr lang="en-GB" sz="2800">
                <a:solidFill>
                  <a:srgbClr val="B4740C"/>
                </a:solidFill>
              </a:rPr>
              <a:t>Commit 1.1</a:t>
            </a:r>
            <a:endParaRPr lang="en-US"/>
          </a:p>
          <a:p>
            <a:endParaRPr lang="en-GB">
              <a:solidFill>
                <a:srgbClr val="B4740C"/>
              </a:solidFill>
            </a:endParaRPr>
          </a:p>
        </p:txBody>
      </p:sp>
      <p:sp>
        <p:nvSpPr>
          <p:cNvPr id="16" name="Oval 13">
            <a:extLst>
              <a:ext uri="{FF2B5EF4-FFF2-40B4-BE49-F238E27FC236}">
                <a16:creationId xmlns:a16="http://schemas.microsoft.com/office/drawing/2014/main" id="{A2CB443C-1C5A-4328-AC91-3A9C111C8617}"/>
              </a:ext>
            </a:extLst>
          </p:cNvPr>
          <p:cNvSpPr>
            <a:spLocks noChangeArrowheads="1"/>
          </p:cNvSpPr>
          <p:nvPr/>
        </p:nvSpPr>
        <p:spPr bwMode="auto">
          <a:xfrm>
            <a:off x="5271259" y="180766"/>
            <a:ext cx="1570380" cy="1547926"/>
          </a:xfrm>
          <a:prstGeom prst="ellipse">
            <a:avLst/>
          </a:prstGeom>
          <a:solidFill>
            <a:srgbClr val="37AAF1"/>
          </a:solidFill>
          <a:ln w="25400" algn="ctr">
            <a:solidFill>
              <a:srgbClr val="0C74B4"/>
            </a:solidFill>
            <a:round/>
            <a:headEnd/>
            <a:tailEnd/>
          </a:ln>
          <a:effectLst>
            <a:glow rad="139700">
              <a:schemeClr val="accent1">
                <a:satMod val="175000"/>
              </a:schemeClr>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17" name="TextBox 16">
            <a:extLst>
              <a:ext uri="{FF2B5EF4-FFF2-40B4-BE49-F238E27FC236}">
                <a16:creationId xmlns:a16="http://schemas.microsoft.com/office/drawing/2014/main" id="{97E426D2-A8D4-4F6E-BD0A-C72FB668E1B2}"/>
              </a:ext>
            </a:extLst>
          </p:cNvPr>
          <p:cNvSpPr txBox="1"/>
          <p:nvPr/>
        </p:nvSpPr>
        <p:spPr>
          <a:xfrm>
            <a:off x="2716681" y="531921"/>
            <a:ext cx="1526944" cy="954107"/>
          </a:xfrm>
          <a:prstGeom prst="rect">
            <a:avLst/>
          </a:prstGeom>
          <a:noFill/>
        </p:spPr>
        <p:txBody>
          <a:bodyPr wrap="square" lIns="91440" tIns="45720" rIns="91440" bIns="45720" rtlCol="0" anchor="t">
            <a:spAutoFit/>
          </a:bodyPr>
          <a:lstStyle/>
          <a:p>
            <a:pPr algn="ctr"/>
            <a:r>
              <a:rPr lang="en-GB" sz="2800">
                <a:solidFill>
                  <a:srgbClr val="0C74B4"/>
                </a:solidFill>
              </a:rPr>
              <a:t>Commit 2</a:t>
            </a:r>
            <a:endParaRPr lang="en-US"/>
          </a:p>
        </p:txBody>
      </p:sp>
      <p:sp>
        <p:nvSpPr>
          <p:cNvPr id="14" name="TextBox 13">
            <a:extLst>
              <a:ext uri="{FF2B5EF4-FFF2-40B4-BE49-F238E27FC236}">
                <a16:creationId xmlns:a16="http://schemas.microsoft.com/office/drawing/2014/main" id="{501FD1A8-F6FF-473D-A330-82D0DD2161C3}"/>
              </a:ext>
            </a:extLst>
          </p:cNvPr>
          <p:cNvSpPr txBox="1"/>
          <p:nvPr/>
        </p:nvSpPr>
        <p:spPr>
          <a:xfrm>
            <a:off x="5262863" y="525541"/>
            <a:ext cx="1670927" cy="954107"/>
          </a:xfrm>
          <a:prstGeom prst="rect">
            <a:avLst/>
          </a:prstGeom>
          <a:noFill/>
        </p:spPr>
        <p:txBody>
          <a:bodyPr wrap="square" lIns="91440" tIns="45720" rIns="91440" bIns="45720" rtlCol="0" anchor="t">
            <a:spAutoFit/>
          </a:bodyPr>
          <a:lstStyle/>
          <a:p>
            <a:pPr algn="ctr"/>
            <a:r>
              <a:rPr lang="en-GB" sz="2800">
                <a:solidFill>
                  <a:srgbClr val="0C74B4"/>
                </a:solidFill>
              </a:rPr>
              <a:t>Commit</a:t>
            </a:r>
            <a:br>
              <a:rPr lang="en-GB" sz="2800">
                <a:solidFill>
                  <a:srgbClr val="0C74B4"/>
                </a:solidFill>
              </a:rPr>
            </a:br>
            <a:r>
              <a:rPr lang="en-GB" sz="2800">
                <a:solidFill>
                  <a:srgbClr val="0C74B4"/>
                </a:solidFill>
              </a:rPr>
              <a:t>2.1</a:t>
            </a:r>
            <a:endParaRPr lang="en-US"/>
          </a:p>
        </p:txBody>
      </p:sp>
      <p:sp>
        <p:nvSpPr>
          <p:cNvPr id="23" name="Oval 13">
            <a:extLst>
              <a:ext uri="{FF2B5EF4-FFF2-40B4-BE49-F238E27FC236}">
                <a16:creationId xmlns:a16="http://schemas.microsoft.com/office/drawing/2014/main" id="{50348A46-F194-407A-955D-D3267C1AE124}"/>
              </a:ext>
            </a:extLst>
          </p:cNvPr>
          <p:cNvSpPr>
            <a:spLocks noChangeArrowheads="1"/>
          </p:cNvSpPr>
          <p:nvPr/>
        </p:nvSpPr>
        <p:spPr bwMode="auto">
          <a:xfrm>
            <a:off x="7920164" y="179499"/>
            <a:ext cx="1572874" cy="1532832"/>
          </a:xfrm>
          <a:prstGeom prst="ellipse">
            <a:avLst/>
          </a:prstGeom>
          <a:solidFill>
            <a:srgbClr val="37AAF1"/>
          </a:solidFill>
          <a:ln w="25400" algn="ctr">
            <a:solidFill>
              <a:srgbClr val="0C74B4"/>
            </a:solidFill>
            <a:round/>
            <a:headEnd/>
            <a:tailEnd/>
          </a:ln>
          <a:effectLst>
            <a:glow rad="139700">
              <a:schemeClr val="accent1">
                <a:satMod val="175000"/>
              </a:schemeClr>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24" name="TextBox 23">
            <a:extLst>
              <a:ext uri="{FF2B5EF4-FFF2-40B4-BE49-F238E27FC236}">
                <a16:creationId xmlns:a16="http://schemas.microsoft.com/office/drawing/2014/main" id="{914115E2-E9A6-4692-8D04-0E21F58DD3F1}"/>
              </a:ext>
            </a:extLst>
          </p:cNvPr>
          <p:cNvSpPr txBox="1"/>
          <p:nvPr/>
        </p:nvSpPr>
        <p:spPr>
          <a:xfrm>
            <a:off x="8058424" y="429206"/>
            <a:ext cx="1296354" cy="954107"/>
          </a:xfrm>
          <a:prstGeom prst="rect">
            <a:avLst/>
          </a:prstGeom>
          <a:noFill/>
        </p:spPr>
        <p:txBody>
          <a:bodyPr wrap="square" rtlCol="0">
            <a:spAutoFit/>
          </a:bodyPr>
          <a:lstStyle/>
          <a:p>
            <a:pPr algn="ctr"/>
            <a:r>
              <a:rPr lang="en-GB" sz="2800">
                <a:solidFill>
                  <a:srgbClr val="0C74B4"/>
                </a:solidFill>
              </a:rPr>
              <a:t>Push</a:t>
            </a:r>
            <a:br>
              <a:rPr lang="en-GB" sz="2800">
                <a:solidFill>
                  <a:srgbClr val="0C74B4"/>
                </a:solidFill>
              </a:rPr>
            </a:br>
            <a:r>
              <a:rPr lang="en-GB" sz="2800">
                <a:solidFill>
                  <a:srgbClr val="0C74B4"/>
                </a:solidFill>
              </a:rPr>
              <a:t> 2.1</a:t>
            </a:r>
          </a:p>
        </p:txBody>
      </p:sp>
      <p:sp>
        <p:nvSpPr>
          <p:cNvPr id="2" name="TextBox 1">
            <a:extLst>
              <a:ext uri="{FF2B5EF4-FFF2-40B4-BE49-F238E27FC236}">
                <a16:creationId xmlns:a16="http://schemas.microsoft.com/office/drawing/2014/main" id="{90F434C8-A536-2CBC-0FCB-E1672F049088}"/>
              </a:ext>
            </a:extLst>
          </p:cNvPr>
          <p:cNvSpPr txBox="1"/>
          <p:nvPr/>
        </p:nvSpPr>
        <p:spPr>
          <a:xfrm>
            <a:off x="5084442" y="3853483"/>
            <a:ext cx="6468194" cy="1077218"/>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3200">
                <a:solidFill>
                  <a:srgbClr val="0070C0"/>
                </a:solidFill>
              </a:rPr>
              <a:t>After the push Commit 2 has been updated with the edits in Commit 2.1</a:t>
            </a:r>
          </a:p>
        </p:txBody>
      </p:sp>
      <p:sp>
        <p:nvSpPr>
          <p:cNvPr id="8" name="Arrow: Curved Down 7">
            <a:extLst>
              <a:ext uri="{FF2B5EF4-FFF2-40B4-BE49-F238E27FC236}">
                <a16:creationId xmlns:a16="http://schemas.microsoft.com/office/drawing/2014/main" id="{8993C0A6-DFE5-24BE-18FA-9BBEECE0D07C}"/>
              </a:ext>
            </a:extLst>
          </p:cNvPr>
          <p:cNvSpPr/>
          <p:nvPr/>
        </p:nvSpPr>
        <p:spPr>
          <a:xfrm rot="10800000">
            <a:off x="3522564" y="1839928"/>
            <a:ext cx="5475273" cy="1375646"/>
          </a:xfrm>
          <a:prstGeom prst="curvedDownArrow">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25196571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478669-F673-FD89-8EB9-B853E6B9628B}"/>
              </a:ext>
            </a:extLst>
          </p:cNvPr>
          <p:cNvSpPr/>
          <p:nvPr/>
        </p:nvSpPr>
        <p:spPr>
          <a:xfrm>
            <a:off x="2203937" y="3939894"/>
            <a:ext cx="2259468" cy="205429"/>
          </a:xfrm>
          <a:prstGeom prst="rect">
            <a:avLst/>
          </a:prstGeom>
          <a:solidFill>
            <a:srgbClr val="F1AA37"/>
          </a:solidFill>
          <a:ln w="57150">
            <a:solidFill>
              <a:srgbClr val="F1AA37"/>
            </a:solidFill>
          </a:ln>
          <a:effectLst>
            <a:glow rad="139700">
              <a:srgbClr val="F1AA37">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2">
            <a:extLst>
              <a:ext uri="{FF2B5EF4-FFF2-40B4-BE49-F238E27FC236}">
                <a16:creationId xmlns:a16="http://schemas.microsoft.com/office/drawing/2014/main" id="{20B394CD-4A46-D9DB-EB9E-63F0467835BD}"/>
              </a:ext>
            </a:extLst>
          </p:cNvPr>
          <p:cNvSpPr/>
          <p:nvPr/>
        </p:nvSpPr>
        <p:spPr>
          <a:xfrm rot="18480000">
            <a:off x="5359790" y="2479946"/>
            <a:ext cx="2259468" cy="205429"/>
          </a:xfrm>
          <a:prstGeom prst="rect">
            <a:avLst/>
          </a:prstGeom>
          <a:solidFill>
            <a:srgbClr val="37AAF1"/>
          </a:solidFill>
          <a:ln w="57150">
            <a:solidFill>
              <a:srgbClr val="37AAF1"/>
            </a:solidFill>
          </a:ln>
          <a:effectLst>
            <a:glow rad="139700">
              <a:srgbClr val="37AAF1">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Oval 13">
            <a:extLst>
              <a:ext uri="{FF2B5EF4-FFF2-40B4-BE49-F238E27FC236}">
                <a16:creationId xmlns:a16="http://schemas.microsoft.com/office/drawing/2014/main" id="{9E5E7230-63A4-43B9-A14A-4C70F8C7BDBA}"/>
              </a:ext>
            </a:extLst>
          </p:cNvPr>
          <p:cNvSpPr>
            <a:spLocks noChangeArrowheads="1"/>
          </p:cNvSpPr>
          <p:nvPr/>
        </p:nvSpPr>
        <p:spPr bwMode="auto">
          <a:xfrm>
            <a:off x="6320193" y="355978"/>
            <a:ext cx="2100957" cy="2012797"/>
          </a:xfrm>
          <a:prstGeom prst="ellipse">
            <a:avLst/>
          </a:prstGeom>
          <a:solidFill>
            <a:srgbClr val="37AAF1"/>
          </a:solidFill>
          <a:ln w="25400" algn="ctr">
            <a:solidFill>
              <a:srgbClr val="0C74B4"/>
            </a:solidFill>
            <a:round/>
            <a:headEnd/>
            <a:tailEnd/>
          </a:ln>
          <a:effectLst>
            <a:glow rad="139700">
              <a:schemeClr val="accent1">
                <a:satMod val="175000"/>
              </a:schemeClr>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5" name="Oval 6">
            <a:extLst>
              <a:ext uri="{FF2B5EF4-FFF2-40B4-BE49-F238E27FC236}">
                <a16:creationId xmlns:a16="http://schemas.microsoft.com/office/drawing/2014/main" id="{51984587-2F5A-48DF-A27B-FD71045DC6FC}"/>
              </a:ext>
            </a:extLst>
          </p:cNvPr>
          <p:cNvSpPr>
            <a:spLocks noChangeArrowheads="1"/>
          </p:cNvSpPr>
          <p:nvPr/>
        </p:nvSpPr>
        <p:spPr bwMode="auto">
          <a:xfrm>
            <a:off x="4344938" y="2951227"/>
            <a:ext cx="2100956" cy="2070916"/>
          </a:xfrm>
          <a:prstGeom prst="ellipse">
            <a:avLst/>
          </a:prstGeom>
          <a:solidFill>
            <a:srgbClr val="F1AA37"/>
          </a:solidFill>
          <a:ln w="25400" algn="ctr">
            <a:solidFill>
              <a:srgbClr val="B4740C"/>
            </a:solidFill>
            <a:round/>
            <a:headEnd/>
            <a:tailEnd/>
          </a:ln>
          <a:effectLst>
            <a:glow rad="139700">
              <a:srgbClr val="B4740C"/>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6" name="Oval 6">
            <a:extLst>
              <a:ext uri="{FF2B5EF4-FFF2-40B4-BE49-F238E27FC236}">
                <a16:creationId xmlns:a16="http://schemas.microsoft.com/office/drawing/2014/main" id="{7F3B8A29-DBF1-4CEC-9828-793A29226622}"/>
              </a:ext>
            </a:extLst>
          </p:cNvPr>
          <p:cNvSpPr>
            <a:spLocks noChangeArrowheads="1"/>
          </p:cNvSpPr>
          <p:nvPr/>
        </p:nvSpPr>
        <p:spPr bwMode="auto">
          <a:xfrm>
            <a:off x="131384" y="2951227"/>
            <a:ext cx="2100956" cy="2070916"/>
          </a:xfrm>
          <a:prstGeom prst="ellipse">
            <a:avLst/>
          </a:prstGeom>
          <a:solidFill>
            <a:srgbClr val="F1AA37"/>
          </a:solidFill>
          <a:ln w="25400" algn="ctr">
            <a:solidFill>
              <a:srgbClr val="B4740C"/>
            </a:solidFill>
            <a:round/>
            <a:headEnd/>
            <a:tailEnd/>
          </a:ln>
          <a:effectLst>
            <a:glow rad="139700">
              <a:srgbClr val="B4740C"/>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11" name="TextBox 10">
            <a:extLst>
              <a:ext uri="{FF2B5EF4-FFF2-40B4-BE49-F238E27FC236}">
                <a16:creationId xmlns:a16="http://schemas.microsoft.com/office/drawing/2014/main" id="{37FCE082-9ECC-4F99-B5D0-AE564DA4215B}"/>
              </a:ext>
            </a:extLst>
          </p:cNvPr>
          <p:cNvSpPr txBox="1"/>
          <p:nvPr/>
        </p:nvSpPr>
        <p:spPr>
          <a:xfrm>
            <a:off x="349261" y="3725075"/>
            <a:ext cx="1745318" cy="523220"/>
          </a:xfrm>
          <a:prstGeom prst="rect">
            <a:avLst/>
          </a:prstGeom>
          <a:noFill/>
        </p:spPr>
        <p:txBody>
          <a:bodyPr wrap="square" lIns="91440" tIns="45720" rIns="91440" bIns="45720" rtlCol="0" anchor="t">
            <a:spAutoFit/>
          </a:bodyPr>
          <a:lstStyle/>
          <a:p>
            <a:r>
              <a:rPr lang="en-GB" sz="2800">
                <a:solidFill>
                  <a:srgbClr val="B4740C"/>
                </a:solidFill>
              </a:rPr>
              <a:t>Commit 1</a:t>
            </a:r>
          </a:p>
        </p:txBody>
      </p:sp>
      <p:sp>
        <p:nvSpPr>
          <p:cNvPr id="13" name="TextBox 12">
            <a:extLst>
              <a:ext uri="{FF2B5EF4-FFF2-40B4-BE49-F238E27FC236}">
                <a16:creationId xmlns:a16="http://schemas.microsoft.com/office/drawing/2014/main" id="{A9BFAFFC-89E6-4F19-A31C-90FBFFDEEC89}"/>
              </a:ext>
            </a:extLst>
          </p:cNvPr>
          <p:cNvSpPr txBox="1"/>
          <p:nvPr/>
        </p:nvSpPr>
        <p:spPr>
          <a:xfrm>
            <a:off x="4467299" y="3742007"/>
            <a:ext cx="1864887" cy="800219"/>
          </a:xfrm>
          <a:prstGeom prst="rect">
            <a:avLst/>
          </a:prstGeom>
          <a:noFill/>
        </p:spPr>
        <p:txBody>
          <a:bodyPr wrap="square" lIns="91440" tIns="45720" rIns="91440" bIns="45720" rtlCol="0" anchor="t">
            <a:spAutoFit/>
          </a:bodyPr>
          <a:lstStyle/>
          <a:p>
            <a:r>
              <a:rPr lang="en-GB" sz="2800">
                <a:solidFill>
                  <a:srgbClr val="B4740C"/>
                </a:solidFill>
              </a:rPr>
              <a:t>Commit 1.1</a:t>
            </a:r>
          </a:p>
          <a:p>
            <a:endParaRPr lang="en-GB">
              <a:solidFill>
                <a:srgbClr val="B4740C"/>
              </a:solidFill>
            </a:endParaRPr>
          </a:p>
        </p:txBody>
      </p:sp>
      <p:sp>
        <p:nvSpPr>
          <p:cNvPr id="17" name="TextBox 16">
            <a:extLst>
              <a:ext uri="{FF2B5EF4-FFF2-40B4-BE49-F238E27FC236}">
                <a16:creationId xmlns:a16="http://schemas.microsoft.com/office/drawing/2014/main" id="{97E426D2-A8D4-4F6E-BD0A-C72FB668E1B2}"/>
              </a:ext>
            </a:extLst>
          </p:cNvPr>
          <p:cNvSpPr txBox="1"/>
          <p:nvPr/>
        </p:nvSpPr>
        <p:spPr>
          <a:xfrm>
            <a:off x="6574768" y="1108352"/>
            <a:ext cx="2042843" cy="523220"/>
          </a:xfrm>
          <a:prstGeom prst="rect">
            <a:avLst/>
          </a:prstGeom>
          <a:noFill/>
        </p:spPr>
        <p:txBody>
          <a:bodyPr wrap="square" lIns="91440" tIns="45720" rIns="91440" bIns="45720" rtlCol="0" anchor="t">
            <a:spAutoFit/>
          </a:bodyPr>
          <a:lstStyle/>
          <a:p>
            <a:r>
              <a:rPr lang="en-GB" sz="2800">
                <a:solidFill>
                  <a:srgbClr val="0C74B4"/>
                </a:solidFill>
              </a:rPr>
              <a:t>Commit 2</a:t>
            </a:r>
          </a:p>
        </p:txBody>
      </p:sp>
      <p:sp>
        <p:nvSpPr>
          <p:cNvPr id="9" name="TextBox 8">
            <a:extLst>
              <a:ext uri="{FF2B5EF4-FFF2-40B4-BE49-F238E27FC236}">
                <a16:creationId xmlns:a16="http://schemas.microsoft.com/office/drawing/2014/main" id="{D6FE9DB3-5C8C-4201-AEC1-E418A0C66106}"/>
              </a:ext>
            </a:extLst>
          </p:cNvPr>
          <p:cNvSpPr txBox="1"/>
          <p:nvPr/>
        </p:nvSpPr>
        <p:spPr>
          <a:xfrm>
            <a:off x="566442" y="5427941"/>
            <a:ext cx="10730039" cy="954107"/>
          </a:xfrm>
          <a:prstGeom prst="rect">
            <a:avLst/>
          </a:prstGeom>
          <a:noFill/>
        </p:spPr>
        <p:txBody>
          <a:bodyPr wrap="square" lIns="91440" tIns="45720" rIns="91440" bIns="45720" rtlCol="0" anchor="t">
            <a:spAutoFit/>
          </a:bodyPr>
          <a:lstStyle/>
          <a:p>
            <a:pPr algn="ctr"/>
            <a:r>
              <a:rPr lang="en-GB" sz="2800" dirty="0">
                <a:solidFill>
                  <a:srgbClr val="0070C0"/>
                </a:solidFill>
              </a:rPr>
              <a:t>Lets tidy up the graphs and say the edits in </a:t>
            </a:r>
            <a:r>
              <a:rPr lang="en-GB" sz="2800" dirty="0">
                <a:solidFill>
                  <a:schemeClr val="accent2">
                    <a:lumMod val="75000"/>
                  </a:schemeClr>
                </a:solidFill>
              </a:rPr>
              <a:t>Commit 1.1 </a:t>
            </a:r>
            <a:r>
              <a:rPr lang="en-GB" sz="2800" dirty="0">
                <a:solidFill>
                  <a:srgbClr val="0070C0"/>
                </a:solidFill>
              </a:rPr>
              <a:t>were accepted into </a:t>
            </a:r>
            <a:r>
              <a:rPr lang="en-GB" sz="2800" dirty="0">
                <a:solidFill>
                  <a:schemeClr val="accent2">
                    <a:lumMod val="75000"/>
                  </a:schemeClr>
                </a:solidFill>
              </a:rPr>
              <a:t>Commit 1</a:t>
            </a:r>
            <a:r>
              <a:rPr lang="en-GB" sz="2800" dirty="0">
                <a:solidFill>
                  <a:srgbClr val="0070C0"/>
                </a:solidFill>
              </a:rPr>
              <a:t> (the same as Commit 2 now has the edits for Commit 2.1)</a:t>
            </a:r>
          </a:p>
        </p:txBody>
      </p:sp>
    </p:spTree>
    <p:extLst>
      <p:ext uri="{BB962C8B-B14F-4D97-AF65-F5344CB8AC3E}">
        <p14:creationId xmlns:p14="http://schemas.microsoft.com/office/powerpoint/2010/main" val="7430175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9982358-12F0-4ADA-EFEE-2C2027D33623}"/>
              </a:ext>
            </a:extLst>
          </p:cNvPr>
          <p:cNvSpPr/>
          <p:nvPr/>
        </p:nvSpPr>
        <p:spPr>
          <a:xfrm>
            <a:off x="3950090" y="1765571"/>
            <a:ext cx="4288293" cy="167329"/>
          </a:xfrm>
          <a:prstGeom prst="rect">
            <a:avLst/>
          </a:prstGeom>
          <a:solidFill>
            <a:srgbClr val="37AAF1"/>
          </a:solidFill>
          <a:ln w="57150">
            <a:solidFill>
              <a:srgbClr val="37AAF1"/>
            </a:solidFill>
          </a:ln>
          <a:effectLst>
            <a:glow rad="139700">
              <a:srgbClr val="37AAF1">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Oval 13">
            <a:extLst>
              <a:ext uri="{FF2B5EF4-FFF2-40B4-BE49-F238E27FC236}">
                <a16:creationId xmlns:a16="http://schemas.microsoft.com/office/drawing/2014/main" id="{9E5E7230-63A4-43B9-A14A-4C70F8C7BDBA}"/>
              </a:ext>
            </a:extLst>
          </p:cNvPr>
          <p:cNvSpPr>
            <a:spLocks noChangeArrowheads="1"/>
          </p:cNvSpPr>
          <p:nvPr/>
        </p:nvSpPr>
        <p:spPr bwMode="auto">
          <a:xfrm>
            <a:off x="8024376" y="847045"/>
            <a:ext cx="2100957" cy="2012797"/>
          </a:xfrm>
          <a:prstGeom prst="ellipse">
            <a:avLst/>
          </a:prstGeom>
          <a:solidFill>
            <a:srgbClr val="37AAF1"/>
          </a:solidFill>
          <a:ln w="25400" algn="ctr">
            <a:solidFill>
              <a:srgbClr val="0C74B4"/>
            </a:solidFill>
            <a:round/>
            <a:headEnd/>
            <a:tailEnd/>
          </a:ln>
          <a:effectLst>
            <a:glow rad="139700">
              <a:schemeClr val="accent1">
                <a:satMod val="175000"/>
              </a:schemeClr>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6" name="Oval 6">
            <a:extLst>
              <a:ext uri="{FF2B5EF4-FFF2-40B4-BE49-F238E27FC236}">
                <a16:creationId xmlns:a16="http://schemas.microsoft.com/office/drawing/2014/main" id="{7F3B8A29-DBF1-4CEC-9828-793A29226622}"/>
              </a:ext>
            </a:extLst>
          </p:cNvPr>
          <p:cNvSpPr>
            <a:spLocks noChangeArrowheads="1"/>
          </p:cNvSpPr>
          <p:nvPr/>
        </p:nvSpPr>
        <p:spPr bwMode="auto">
          <a:xfrm>
            <a:off x="1923264" y="847045"/>
            <a:ext cx="2100956" cy="2070916"/>
          </a:xfrm>
          <a:prstGeom prst="ellipse">
            <a:avLst/>
          </a:prstGeom>
          <a:solidFill>
            <a:srgbClr val="F1AA37"/>
          </a:solidFill>
          <a:ln w="25400" algn="ctr">
            <a:solidFill>
              <a:srgbClr val="B4740C"/>
            </a:solidFill>
            <a:round/>
            <a:headEnd/>
            <a:tailEnd/>
          </a:ln>
          <a:effectLst>
            <a:glow rad="139700">
              <a:srgbClr val="B4740C"/>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11" name="TextBox 10">
            <a:extLst>
              <a:ext uri="{FF2B5EF4-FFF2-40B4-BE49-F238E27FC236}">
                <a16:creationId xmlns:a16="http://schemas.microsoft.com/office/drawing/2014/main" id="{37FCE082-9ECC-4F99-B5D0-AE564DA4215B}"/>
              </a:ext>
            </a:extLst>
          </p:cNvPr>
          <p:cNvSpPr txBox="1"/>
          <p:nvPr/>
        </p:nvSpPr>
        <p:spPr>
          <a:xfrm>
            <a:off x="2207816" y="1620893"/>
            <a:ext cx="1745318" cy="523220"/>
          </a:xfrm>
          <a:prstGeom prst="rect">
            <a:avLst/>
          </a:prstGeom>
          <a:noFill/>
        </p:spPr>
        <p:txBody>
          <a:bodyPr wrap="square" lIns="91440" tIns="45720" rIns="91440" bIns="45720" rtlCol="0" anchor="t">
            <a:spAutoFit/>
          </a:bodyPr>
          <a:lstStyle/>
          <a:p>
            <a:r>
              <a:rPr lang="en-GB" sz="2800">
                <a:solidFill>
                  <a:srgbClr val="B4740C"/>
                </a:solidFill>
              </a:rPr>
              <a:t>Commit 1</a:t>
            </a:r>
          </a:p>
        </p:txBody>
      </p:sp>
      <p:sp>
        <p:nvSpPr>
          <p:cNvPr id="17" name="TextBox 16">
            <a:extLst>
              <a:ext uri="{FF2B5EF4-FFF2-40B4-BE49-F238E27FC236}">
                <a16:creationId xmlns:a16="http://schemas.microsoft.com/office/drawing/2014/main" id="{97E426D2-A8D4-4F6E-BD0A-C72FB668E1B2}"/>
              </a:ext>
            </a:extLst>
          </p:cNvPr>
          <p:cNvSpPr txBox="1"/>
          <p:nvPr/>
        </p:nvSpPr>
        <p:spPr>
          <a:xfrm>
            <a:off x="8317051" y="1589894"/>
            <a:ext cx="2042843" cy="523220"/>
          </a:xfrm>
          <a:prstGeom prst="rect">
            <a:avLst/>
          </a:prstGeom>
          <a:noFill/>
        </p:spPr>
        <p:txBody>
          <a:bodyPr wrap="square" lIns="91440" tIns="45720" rIns="91440" bIns="45720" rtlCol="0" anchor="t">
            <a:spAutoFit/>
          </a:bodyPr>
          <a:lstStyle/>
          <a:p>
            <a:r>
              <a:rPr lang="en-GB" sz="2800">
                <a:solidFill>
                  <a:srgbClr val="0C74B4"/>
                </a:solidFill>
              </a:rPr>
              <a:t>Commit 2</a:t>
            </a:r>
          </a:p>
        </p:txBody>
      </p:sp>
      <p:sp>
        <p:nvSpPr>
          <p:cNvPr id="9" name="TextBox 8">
            <a:extLst>
              <a:ext uri="{FF2B5EF4-FFF2-40B4-BE49-F238E27FC236}">
                <a16:creationId xmlns:a16="http://schemas.microsoft.com/office/drawing/2014/main" id="{D6FE9DB3-5C8C-4201-AEC1-E418A0C66106}"/>
              </a:ext>
            </a:extLst>
          </p:cNvPr>
          <p:cNvSpPr txBox="1"/>
          <p:nvPr/>
        </p:nvSpPr>
        <p:spPr>
          <a:xfrm>
            <a:off x="542588" y="3587048"/>
            <a:ext cx="11102272" cy="2800767"/>
          </a:xfrm>
          <a:prstGeom prst="rect">
            <a:avLst/>
          </a:prstGeom>
          <a:noFill/>
        </p:spPr>
        <p:txBody>
          <a:bodyPr wrap="square" lIns="91440" tIns="45720" rIns="91440" bIns="45720" rtlCol="0" anchor="t">
            <a:spAutoFit/>
          </a:bodyPr>
          <a:lstStyle/>
          <a:p>
            <a:r>
              <a:rPr lang="en-GB" sz="2200" dirty="0">
                <a:solidFill>
                  <a:schemeClr val="accent2">
                    <a:lumMod val="75000"/>
                  </a:schemeClr>
                </a:solidFill>
              </a:rPr>
              <a:t>Commit 1 (“main” branch</a:t>
            </a:r>
            <a:r>
              <a:rPr lang="en-GB" sz="2200" dirty="0">
                <a:solidFill>
                  <a:srgbClr val="0070C0"/>
                </a:solidFill>
              </a:rPr>
              <a:t>) has a branch Commit 2 ("blue“ branch)</a:t>
            </a:r>
          </a:p>
          <a:p>
            <a:r>
              <a:rPr lang="en-GB" sz="2200" dirty="0">
                <a:solidFill>
                  <a:srgbClr val="0070C0"/>
                </a:solidFill>
              </a:rPr>
              <a:t>Commit 2 is an update to </a:t>
            </a:r>
            <a:r>
              <a:rPr lang="en-GB" sz="2200" dirty="0">
                <a:solidFill>
                  <a:schemeClr val="accent2">
                    <a:lumMod val="75000"/>
                  </a:schemeClr>
                </a:solidFill>
              </a:rPr>
              <a:t>Commit 1 </a:t>
            </a:r>
            <a:r>
              <a:rPr lang="en-GB" sz="2200" dirty="0">
                <a:solidFill>
                  <a:srgbClr val="0070C0"/>
                </a:solidFill>
              </a:rPr>
              <a:t>(let’s say it adds some extra functionality to </a:t>
            </a:r>
            <a:r>
              <a:rPr lang="en-GB" sz="2200" dirty="0">
                <a:solidFill>
                  <a:schemeClr val="accent2">
                    <a:lumMod val="75000"/>
                  </a:schemeClr>
                </a:solidFill>
              </a:rPr>
              <a:t>Commit 1 </a:t>
            </a:r>
            <a:r>
              <a:rPr lang="en-GB" sz="2200" dirty="0">
                <a:solidFill>
                  <a:srgbClr val="0070C0"/>
                </a:solidFill>
              </a:rPr>
              <a:t>code)</a:t>
            </a:r>
            <a:endParaRPr lang="en-GB" sz="2200" dirty="0">
              <a:solidFill>
                <a:srgbClr val="0070C0"/>
              </a:solidFill>
              <a:cs typeface="Calibri"/>
            </a:endParaRPr>
          </a:p>
          <a:p>
            <a:r>
              <a:rPr lang="en-GB" sz="2200" dirty="0">
                <a:solidFill>
                  <a:srgbClr val="0070C0"/>
                </a:solidFill>
              </a:rPr>
              <a:t>At this point, we are happy with Commit 2, and would like our edits to be considered as permanent changes to </a:t>
            </a:r>
            <a:r>
              <a:rPr lang="en-GB" sz="2200" dirty="0">
                <a:solidFill>
                  <a:schemeClr val="accent2">
                    <a:lumMod val="75000"/>
                  </a:schemeClr>
                </a:solidFill>
              </a:rPr>
              <a:t>Commit 1</a:t>
            </a:r>
            <a:endParaRPr lang="en-GB" sz="2200" dirty="0">
              <a:solidFill>
                <a:schemeClr val="accent2">
                  <a:lumMod val="75000"/>
                </a:schemeClr>
              </a:solidFill>
              <a:cs typeface="Calibri"/>
            </a:endParaRPr>
          </a:p>
          <a:p>
            <a:r>
              <a:rPr lang="en-GB" sz="2200" dirty="0">
                <a:solidFill>
                  <a:srgbClr val="0070C0"/>
                </a:solidFill>
              </a:rPr>
              <a:t>On GitHub we need to raise a pull request </a:t>
            </a:r>
            <a:endParaRPr lang="en-GB" sz="2200" dirty="0">
              <a:solidFill>
                <a:srgbClr val="0070C0"/>
              </a:solidFill>
              <a:cs typeface="Calibri"/>
            </a:endParaRPr>
          </a:p>
          <a:p>
            <a:r>
              <a:rPr lang="en-GB" sz="2200" dirty="0">
                <a:solidFill>
                  <a:srgbClr val="0070C0"/>
                </a:solidFill>
              </a:rPr>
              <a:t>This alerts someone responsible for </a:t>
            </a:r>
            <a:r>
              <a:rPr lang="en-GB" sz="2200" dirty="0">
                <a:solidFill>
                  <a:schemeClr val="accent2">
                    <a:lumMod val="75000"/>
                  </a:schemeClr>
                </a:solidFill>
              </a:rPr>
              <a:t>Commit 1 “main” branch</a:t>
            </a:r>
            <a:r>
              <a:rPr lang="en-GB" sz="2200" dirty="0">
                <a:solidFill>
                  <a:srgbClr val="0070C0"/>
                </a:solidFill>
              </a:rPr>
              <a:t>, that they should review the edits in Commit 2 and consider merging the two branches.  This will overwrite “main” branch anywhere there is a change in Commit 2. </a:t>
            </a:r>
            <a:endParaRPr lang="en-GB" sz="2200" dirty="0">
              <a:solidFill>
                <a:srgbClr val="0070C0"/>
              </a:solidFill>
              <a:cs typeface="Calibri"/>
            </a:endParaRPr>
          </a:p>
        </p:txBody>
      </p:sp>
    </p:spTree>
    <p:extLst>
      <p:ext uri="{BB962C8B-B14F-4D97-AF65-F5344CB8AC3E}">
        <p14:creationId xmlns:p14="http://schemas.microsoft.com/office/powerpoint/2010/main" val="52601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7FE65E4-7017-96A1-5D0A-453855D25868}"/>
              </a:ext>
            </a:extLst>
          </p:cNvPr>
          <p:cNvSpPr/>
          <p:nvPr/>
        </p:nvSpPr>
        <p:spPr>
          <a:xfrm>
            <a:off x="3464315" y="3165746"/>
            <a:ext cx="4288293" cy="167329"/>
          </a:xfrm>
          <a:prstGeom prst="rect">
            <a:avLst/>
          </a:prstGeom>
          <a:solidFill>
            <a:srgbClr val="37AAF1"/>
          </a:solidFill>
          <a:ln w="57150">
            <a:solidFill>
              <a:srgbClr val="37AAF1"/>
            </a:solidFill>
          </a:ln>
          <a:effectLst>
            <a:glow rad="139700">
              <a:srgbClr val="37AAF1">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Oval 13">
            <a:extLst>
              <a:ext uri="{FF2B5EF4-FFF2-40B4-BE49-F238E27FC236}">
                <a16:creationId xmlns:a16="http://schemas.microsoft.com/office/drawing/2014/main" id="{9E5E7230-63A4-43B9-A14A-4C70F8C7BDBA}"/>
              </a:ext>
            </a:extLst>
          </p:cNvPr>
          <p:cNvSpPr>
            <a:spLocks noChangeArrowheads="1"/>
          </p:cNvSpPr>
          <p:nvPr/>
        </p:nvSpPr>
        <p:spPr bwMode="auto">
          <a:xfrm>
            <a:off x="7624326" y="2247220"/>
            <a:ext cx="2100957" cy="2012797"/>
          </a:xfrm>
          <a:prstGeom prst="ellipse">
            <a:avLst/>
          </a:prstGeom>
          <a:solidFill>
            <a:srgbClr val="37AAF1"/>
          </a:solidFill>
          <a:ln w="25400" algn="ctr">
            <a:solidFill>
              <a:srgbClr val="0C74B4"/>
            </a:solidFill>
            <a:round/>
            <a:headEnd/>
            <a:tailEnd/>
          </a:ln>
          <a:effectLst>
            <a:glow rad="139700">
              <a:schemeClr val="accent1">
                <a:satMod val="175000"/>
              </a:schemeClr>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6" name="Oval 6">
            <a:extLst>
              <a:ext uri="{FF2B5EF4-FFF2-40B4-BE49-F238E27FC236}">
                <a16:creationId xmlns:a16="http://schemas.microsoft.com/office/drawing/2014/main" id="{7F3B8A29-DBF1-4CEC-9828-793A29226622}"/>
              </a:ext>
            </a:extLst>
          </p:cNvPr>
          <p:cNvSpPr>
            <a:spLocks noChangeArrowheads="1"/>
          </p:cNvSpPr>
          <p:nvPr/>
        </p:nvSpPr>
        <p:spPr bwMode="auto">
          <a:xfrm>
            <a:off x="1523214" y="2247220"/>
            <a:ext cx="2100956" cy="2070916"/>
          </a:xfrm>
          <a:prstGeom prst="ellipse">
            <a:avLst/>
          </a:prstGeom>
          <a:solidFill>
            <a:srgbClr val="F1AA37"/>
          </a:solidFill>
          <a:ln w="25400" algn="ctr">
            <a:solidFill>
              <a:srgbClr val="B4740C"/>
            </a:solidFill>
            <a:round/>
            <a:headEnd/>
            <a:tailEnd/>
          </a:ln>
          <a:effectLst>
            <a:glow rad="139700">
              <a:srgbClr val="B4740C"/>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11" name="TextBox 10">
            <a:extLst>
              <a:ext uri="{FF2B5EF4-FFF2-40B4-BE49-F238E27FC236}">
                <a16:creationId xmlns:a16="http://schemas.microsoft.com/office/drawing/2014/main" id="{37FCE082-9ECC-4F99-B5D0-AE564DA4215B}"/>
              </a:ext>
            </a:extLst>
          </p:cNvPr>
          <p:cNvSpPr txBox="1"/>
          <p:nvPr/>
        </p:nvSpPr>
        <p:spPr>
          <a:xfrm>
            <a:off x="1722041" y="3021068"/>
            <a:ext cx="1745318" cy="523220"/>
          </a:xfrm>
          <a:prstGeom prst="rect">
            <a:avLst/>
          </a:prstGeom>
          <a:noFill/>
        </p:spPr>
        <p:txBody>
          <a:bodyPr wrap="square" lIns="91440" tIns="45720" rIns="91440" bIns="45720" rtlCol="0" anchor="t">
            <a:spAutoFit/>
          </a:bodyPr>
          <a:lstStyle/>
          <a:p>
            <a:r>
              <a:rPr lang="en-GB" sz="2800">
                <a:solidFill>
                  <a:srgbClr val="B4740C"/>
                </a:solidFill>
              </a:rPr>
              <a:t>Commit 1</a:t>
            </a:r>
          </a:p>
        </p:txBody>
      </p:sp>
      <p:sp>
        <p:nvSpPr>
          <p:cNvPr id="17" name="TextBox 16">
            <a:extLst>
              <a:ext uri="{FF2B5EF4-FFF2-40B4-BE49-F238E27FC236}">
                <a16:creationId xmlns:a16="http://schemas.microsoft.com/office/drawing/2014/main" id="{97E426D2-A8D4-4F6E-BD0A-C72FB668E1B2}"/>
              </a:ext>
            </a:extLst>
          </p:cNvPr>
          <p:cNvSpPr txBox="1"/>
          <p:nvPr/>
        </p:nvSpPr>
        <p:spPr>
          <a:xfrm>
            <a:off x="7850326" y="2990069"/>
            <a:ext cx="2042843" cy="523220"/>
          </a:xfrm>
          <a:prstGeom prst="rect">
            <a:avLst/>
          </a:prstGeom>
          <a:noFill/>
        </p:spPr>
        <p:txBody>
          <a:bodyPr wrap="square" lIns="91440" tIns="45720" rIns="91440" bIns="45720" rtlCol="0" anchor="t">
            <a:spAutoFit/>
          </a:bodyPr>
          <a:lstStyle/>
          <a:p>
            <a:r>
              <a:rPr lang="en-GB" sz="2800">
                <a:solidFill>
                  <a:srgbClr val="0C74B4"/>
                </a:solidFill>
              </a:rPr>
              <a:t>Commit 2</a:t>
            </a:r>
          </a:p>
        </p:txBody>
      </p:sp>
      <p:sp>
        <p:nvSpPr>
          <p:cNvPr id="7" name="Arrow: Curved Down 6">
            <a:extLst>
              <a:ext uri="{FF2B5EF4-FFF2-40B4-BE49-F238E27FC236}">
                <a16:creationId xmlns:a16="http://schemas.microsoft.com/office/drawing/2014/main" id="{BEEDBF97-39B5-4D26-A72E-F76D652C53A5}"/>
              </a:ext>
            </a:extLst>
          </p:cNvPr>
          <p:cNvSpPr/>
          <p:nvPr/>
        </p:nvSpPr>
        <p:spPr>
          <a:xfrm flipH="1">
            <a:off x="2322414" y="582628"/>
            <a:ext cx="6732573" cy="1375646"/>
          </a:xfrm>
          <a:prstGeom prst="curvedDownArrow">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0" name="TextBox 9">
            <a:extLst>
              <a:ext uri="{FF2B5EF4-FFF2-40B4-BE49-F238E27FC236}">
                <a16:creationId xmlns:a16="http://schemas.microsoft.com/office/drawing/2014/main" id="{F3819B10-97EB-46DF-B868-7B34230E816F}"/>
              </a:ext>
            </a:extLst>
          </p:cNvPr>
          <p:cNvSpPr txBox="1"/>
          <p:nvPr/>
        </p:nvSpPr>
        <p:spPr>
          <a:xfrm>
            <a:off x="4491573" y="921349"/>
            <a:ext cx="2394253" cy="523220"/>
          </a:xfrm>
          <a:prstGeom prst="rect">
            <a:avLst/>
          </a:prstGeom>
          <a:noFill/>
        </p:spPr>
        <p:txBody>
          <a:bodyPr wrap="square" rtlCol="0">
            <a:spAutoFit/>
          </a:bodyPr>
          <a:lstStyle/>
          <a:p>
            <a:r>
              <a:rPr lang="en-GB" sz="2800">
                <a:solidFill>
                  <a:srgbClr val="00B050"/>
                </a:solidFill>
              </a:rPr>
              <a:t>PULL REQUEST</a:t>
            </a:r>
          </a:p>
        </p:txBody>
      </p:sp>
      <p:sp>
        <p:nvSpPr>
          <p:cNvPr id="2" name="TextBox 1">
            <a:extLst>
              <a:ext uri="{FF2B5EF4-FFF2-40B4-BE49-F238E27FC236}">
                <a16:creationId xmlns:a16="http://schemas.microsoft.com/office/drawing/2014/main" id="{A2D63ECB-B300-577E-4DD3-970B9E6F9FC3}"/>
              </a:ext>
            </a:extLst>
          </p:cNvPr>
          <p:cNvSpPr txBox="1"/>
          <p:nvPr/>
        </p:nvSpPr>
        <p:spPr>
          <a:xfrm>
            <a:off x="584200" y="4462814"/>
            <a:ext cx="11023600" cy="24622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200" dirty="0">
                <a:solidFill>
                  <a:srgbClr val="0070C0"/>
                </a:solidFill>
                <a:cs typeface="Calibri"/>
              </a:rPr>
              <a:t>There are a few outcomes here, at the basic level, the person responsible for </a:t>
            </a:r>
            <a:r>
              <a:rPr lang="en-GB" sz="2200" dirty="0">
                <a:solidFill>
                  <a:schemeClr val="accent2">
                    <a:lumMod val="75000"/>
                  </a:schemeClr>
                </a:solidFill>
                <a:cs typeface="Calibri"/>
              </a:rPr>
              <a:t>Commit 1 </a:t>
            </a:r>
            <a:r>
              <a:rPr lang="en-GB" sz="2200" dirty="0">
                <a:solidFill>
                  <a:srgbClr val="0070C0"/>
                </a:solidFill>
                <a:cs typeface="Calibri"/>
              </a:rPr>
              <a:t>will either accept or reject the changes.</a:t>
            </a:r>
          </a:p>
          <a:p>
            <a:r>
              <a:rPr lang="en-GB" sz="2200" dirty="0">
                <a:solidFill>
                  <a:srgbClr val="0070C0"/>
                </a:solidFill>
                <a:cs typeface="Calibri"/>
              </a:rPr>
              <a:t>A rule of thumb: the smaller the changes the more likely the request will be a success.  If you have change many things, it will take a long time to quality assure and if any part of your change is rejected, the whole change might be reject.  Try to keep branch changes small and to the point (where possible)</a:t>
            </a:r>
          </a:p>
          <a:p>
            <a:endParaRPr lang="en-GB" sz="2200" dirty="0">
              <a:solidFill>
                <a:srgbClr val="0070C0"/>
              </a:solidFill>
              <a:cs typeface="Calibri"/>
            </a:endParaRPr>
          </a:p>
        </p:txBody>
      </p:sp>
    </p:spTree>
    <p:extLst>
      <p:ext uri="{BB962C8B-B14F-4D97-AF65-F5344CB8AC3E}">
        <p14:creationId xmlns:p14="http://schemas.microsoft.com/office/powerpoint/2010/main" val="28814100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6">
            <a:extLst>
              <a:ext uri="{FF2B5EF4-FFF2-40B4-BE49-F238E27FC236}">
                <a16:creationId xmlns:a16="http://schemas.microsoft.com/office/drawing/2014/main" id="{7F3B8A29-DBF1-4CEC-9828-793A29226622}"/>
              </a:ext>
            </a:extLst>
          </p:cNvPr>
          <p:cNvSpPr>
            <a:spLocks noChangeArrowheads="1"/>
          </p:cNvSpPr>
          <p:nvPr/>
        </p:nvSpPr>
        <p:spPr bwMode="auto">
          <a:xfrm>
            <a:off x="4999839" y="2294845"/>
            <a:ext cx="2100956" cy="2070916"/>
          </a:xfrm>
          <a:prstGeom prst="ellipse">
            <a:avLst/>
          </a:prstGeom>
          <a:solidFill>
            <a:srgbClr val="F1AA37"/>
          </a:solidFill>
          <a:ln w="25400" algn="ctr">
            <a:solidFill>
              <a:srgbClr val="B4740C"/>
            </a:solidFill>
            <a:round/>
            <a:headEnd/>
            <a:tailEnd/>
          </a:ln>
          <a:effectLst>
            <a:glow rad="139700">
              <a:srgbClr val="B4740C"/>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11" name="TextBox 10">
            <a:extLst>
              <a:ext uri="{FF2B5EF4-FFF2-40B4-BE49-F238E27FC236}">
                <a16:creationId xmlns:a16="http://schemas.microsoft.com/office/drawing/2014/main" id="{37FCE082-9ECC-4F99-B5D0-AE564DA4215B}"/>
              </a:ext>
            </a:extLst>
          </p:cNvPr>
          <p:cNvSpPr txBox="1"/>
          <p:nvPr/>
        </p:nvSpPr>
        <p:spPr>
          <a:xfrm>
            <a:off x="5198666" y="3068693"/>
            <a:ext cx="1745318" cy="523220"/>
          </a:xfrm>
          <a:prstGeom prst="rect">
            <a:avLst/>
          </a:prstGeom>
          <a:noFill/>
        </p:spPr>
        <p:txBody>
          <a:bodyPr wrap="square" lIns="91440" tIns="45720" rIns="91440" bIns="45720" rtlCol="0" anchor="t">
            <a:spAutoFit/>
          </a:bodyPr>
          <a:lstStyle/>
          <a:p>
            <a:r>
              <a:rPr lang="en-GB" sz="2800">
                <a:solidFill>
                  <a:srgbClr val="B4740C"/>
                </a:solidFill>
              </a:rPr>
              <a:t>Commit 1</a:t>
            </a:r>
          </a:p>
        </p:txBody>
      </p:sp>
      <p:sp>
        <p:nvSpPr>
          <p:cNvPr id="5" name="Rectangle 4">
            <a:extLst>
              <a:ext uri="{FF2B5EF4-FFF2-40B4-BE49-F238E27FC236}">
                <a16:creationId xmlns:a16="http://schemas.microsoft.com/office/drawing/2014/main" id="{BD6A47E4-0609-424E-9761-2975CC8354CE}"/>
              </a:ext>
            </a:extLst>
          </p:cNvPr>
          <p:cNvSpPr/>
          <p:nvPr/>
        </p:nvSpPr>
        <p:spPr>
          <a:xfrm>
            <a:off x="314325" y="895349"/>
            <a:ext cx="11658600" cy="5810250"/>
          </a:xfrm>
          <a:prstGeom prst="rect">
            <a:avLst/>
          </a:prstGeom>
          <a:noFill/>
          <a:ln w="5715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3FC83764-44B8-6BF2-5FD4-60237A320343}"/>
              </a:ext>
            </a:extLst>
          </p:cNvPr>
          <p:cNvSpPr txBox="1"/>
          <p:nvPr/>
        </p:nvSpPr>
        <p:spPr>
          <a:xfrm>
            <a:off x="476250" y="5391150"/>
            <a:ext cx="11249025"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000" dirty="0">
                <a:solidFill>
                  <a:srgbClr val="EA9710"/>
                </a:solidFill>
              </a:rPr>
              <a:t>In this example, the changes from </a:t>
            </a:r>
            <a:r>
              <a:rPr lang="en-GB" sz="2000" dirty="0">
                <a:solidFill>
                  <a:srgbClr val="00B0F0"/>
                </a:solidFill>
              </a:rPr>
              <a:t>Commit 2</a:t>
            </a:r>
            <a:r>
              <a:rPr lang="en-GB" sz="2000" dirty="0">
                <a:solidFill>
                  <a:srgbClr val="EA9710"/>
                </a:solidFill>
              </a:rPr>
              <a:t> have been accepted into Commit 1.  The </a:t>
            </a:r>
            <a:r>
              <a:rPr lang="en-GB" sz="2000" dirty="0">
                <a:solidFill>
                  <a:srgbClr val="00B0F0"/>
                </a:solidFill>
              </a:rPr>
              <a:t>“blue” </a:t>
            </a:r>
            <a:r>
              <a:rPr lang="en-GB" sz="2000" dirty="0">
                <a:solidFill>
                  <a:srgbClr val="EA9710"/>
                </a:solidFill>
              </a:rPr>
              <a:t>branch can be deleted and we are left with the “main” branch like we had at the beginning.  If we wanted to make any more changes we could create a new branch and go from there.</a:t>
            </a:r>
            <a:endParaRPr lang="en-US" dirty="0">
              <a:cs typeface="Calibri" panose="020F0502020204030204"/>
            </a:endParaRPr>
          </a:p>
        </p:txBody>
      </p:sp>
    </p:spTree>
    <p:extLst>
      <p:ext uri="{BB962C8B-B14F-4D97-AF65-F5344CB8AC3E}">
        <p14:creationId xmlns:p14="http://schemas.microsoft.com/office/powerpoint/2010/main" val="20051937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5ADC2-70F1-44E4-97F7-AB9710E1374F}"/>
              </a:ext>
            </a:extLst>
          </p:cNvPr>
          <p:cNvSpPr>
            <a:spLocks noGrp="1"/>
          </p:cNvSpPr>
          <p:nvPr>
            <p:ph type="title"/>
          </p:nvPr>
        </p:nvSpPr>
        <p:spPr>
          <a:xfrm>
            <a:off x="795528" y="480949"/>
            <a:ext cx="10515600" cy="1325563"/>
          </a:xfrm>
        </p:spPr>
        <p:txBody>
          <a:bodyPr>
            <a:normAutofit/>
          </a:bodyPr>
          <a:lstStyle/>
          <a:p>
            <a:r>
              <a:rPr lang="en-GB" sz="6000" b="1"/>
              <a:t>GUI steps</a:t>
            </a:r>
          </a:p>
        </p:txBody>
      </p:sp>
    </p:spTree>
    <p:extLst>
      <p:ext uri="{BB962C8B-B14F-4D97-AF65-F5344CB8AC3E}">
        <p14:creationId xmlns:p14="http://schemas.microsoft.com/office/powerpoint/2010/main" val="1773754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0630D-F20D-48CF-B918-7193CE10C876}"/>
              </a:ext>
            </a:extLst>
          </p:cNvPr>
          <p:cNvSpPr>
            <a:spLocks noGrp="1"/>
          </p:cNvSpPr>
          <p:nvPr>
            <p:ph type="title"/>
          </p:nvPr>
        </p:nvSpPr>
        <p:spPr>
          <a:xfrm>
            <a:off x="838200" y="134527"/>
            <a:ext cx="10515600" cy="1325563"/>
          </a:xfrm>
        </p:spPr>
        <p:txBody>
          <a:bodyPr>
            <a:normAutofit/>
          </a:bodyPr>
          <a:lstStyle/>
          <a:p>
            <a:r>
              <a:rPr lang="en-GB" sz="3600"/>
              <a:t>Section 2.1.2 Create a branch</a:t>
            </a:r>
          </a:p>
        </p:txBody>
      </p:sp>
      <p:sp>
        <p:nvSpPr>
          <p:cNvPr id="3" name="Content Placeholder 2">
            <a:extLst>
              <a:ext uri="{FF2B5EF4-FFF2-40B4-BE49-F238E27FC236}">
                <a16:creationId xmlns:a16="http://schemas.microsoft.com/office/drawing/2014/main" id="{089D3375-BAAA-4F23-A267-E5605B9419AB}"/>
              </a:ext>
            </a:extLst>
          </p:cNvPr>
          <p:cNvSpPr>
            <a:spLocks noGrp="1"/>
          </p:cNvSpPr>
          <p:nvPr>
            <p:ph idx="1"/>
          </p:nvPr>
        </p:nvSpPr>
        <p:spPr>
          <a:xfrm>
            <a:off x="893064" y="1179449"/>
            <a:ext cx="10515600" cy="4351338"/>
          </a:xfrm>
        </p:spPr>
        <p:txBody>
          <a:bodyPr/>
          <a:lstStyle/>
          <a:p>
            <a:pPr marL="0" indent="0">
              <a:buNone/>
            </a:pPr>
            <a:r>
              <a:rPr lang="en-GB"/>
              <a:t>GUI</a:t>
            </a:r>
          </a:p>
        </p:txBody>
      </p:sp>
      <p:pic>
        <p:nvPicPr>
          <p:cNvPr id="5" name="Picture 4">
            <a:extLst>
              <a:ext uri="{FF2B5EF4-FFF2-40B4-BE49-F238E27FC236}">
                <a16:creationId xmlns:a16="http://schemas.microsoft.com/office/drawing/2014/main" id="{4866BB99-353B-4D45-A24A-6E045EA2D7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336" y="1851483"/>
            <a:ext cx="5158990" cy="4106023"/>
          </a:xfrm>
          <a:prstGeom prst="rect">
            <a:avLst/>
          </a:prstGeom>
        </p:spPr>
      </p:pic>
      <p:sp>
        <p:nvSpPr>
          <p:cNvPr id="6" name="TextBox 5">
            <a:extLst>
              <a:ext uri="{FF2B5EF4-FFF2-40B4-BE49-F238E27FC236}">
                <a16:creationId xmlns:a16="http://schemas.microsoft.com/office/drawing/2014/main" id="{41FA3B2C-4E24-4BDF-A903-A615332EF8AA}"/>
              </a:ext>
            </a:extLst>
          </p:cNvPr>
          <p:cNvSpPr txBox="1"/>
          <p:nvPr/>
        </p:nvSpPr>
        <p:spPr>
          <a:xfrm>
            <a:off x="6150864" y="2110636"/>
            <a:ext cx="5912233" cy="3453189"/>
          </a:xfrm>
          <a:prstGeom prst="rect">
            <a:avLst/>
          </a:prstGeom>
          <a:noFill/>
        </p:spPr>
        <p:txBody>
          <a:bodyPr wrap="square" lIns="91440" tIns="45720" rIns="91440" bIns="45720" anchor="t">
            <a:spAutoFit/>
          </a:bodyPr>
          <a:lstStyle/>
          <a:p>
            <a:pPr marL="342900" indent="-342900">
              <a:lnSpc>
                <a:spcPct val="107000"/>
              </a:lnSpc>
              <a:buFont typeface="+mj-lt"/>
              <a:buAutoNum type="arabicPeriod"/>
            </a:pPr>
            <a:r>
              <a:rPr lang="en-GB" sz="1800">
                <a:effectLst/>
                <a:latin typeface="Calibri"/>
                <a:ea typeface="Calibri" panose="020F0502020204030204" pitchFamily="34" charset="0"/>
                <a:cs typeface="Times New Roman"/>
              </a:rPr>
              <a:t>Create a branch: click the “Git” tab on the right of R-Studio, then the small purple shapes on the right of the screen, add a branch name, and click create.</a:t>
            </a:r>
            <a:r>
              <a:rPr lang="en-GB">
                <a:latin typeface="Calibri"/>
                <a:ea typeface="Calibri" panose="020F0502020204030204" pitchFamily="34" charset="0"/>
                <a:cs typeface="Times New Roman"/>
              </a:rPr>
              <a:t> </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mj-lt"/>
              <a:buAutoNum type="arabicPeriod"/>
            </a:pPr>
            <a:endParaRPr lang="en-GB">
              <a:latin typeface="Calibri"/>
              <a:ea typeface="Calibri" panose="020F0502020204030204" pitchFamily="34" charset="0"/>
              <a:cs typeface="Times New Roman"/>
            </a:endParaRPr>
          </a:p>
          <a:p>
            <a:pPr marL="342900" indent="-342900">
              <a:lnSpc>
                <a:spcPct val="107000"/>
              </a:lnSpc>
              <a:spcAft>
                <a:spcPts val="800"/>
              </a:spcAft>
              <a:buAutoNum type="arabicPeriod"/>
            </a:pPr>
            <a:endParaRPr lang="en-GB">
              <a:latin typeface="Calibri"/>
              <a:ea typeface="Calibri" panose="020F0502020204030204" pitchFamily="34" charset="0"/>
              <a:cs typeface="Times New Roman"/>
            </a:endParaRPr>
          </a:p>
          <a:p>
            <a:pPr marL="342900" indent="-342900">
              <a:lnSpc>
                <a:spcPct val="107000"/>
              </a:lnSpc>
              <a:spcAft>
                <a:spcPts val="800"/>
              </a:spcAft>
              <a:buAutoNum type="arabicPeriod"/>
            </a:pPr>
            <a:endParaRPr lang="en-GB">
              <a:latin typeface="Calibri"/>
              <a:ea typeface="Calibri" panose="020F0502020204030204" pitchFamily="34" charset="0"/>
              <a:cs typeface="Times New Roman"/>
            </a:endParaRPr>
          </a:p>
          <a:p>
            <a:pPr marL="342900" indent="-342900">
              <a:lnSpc>
                <a:spcPct val="107000"/>
              </a:lnSpc>
              <a:spcAft>
                <a:spcPts val="800"/>
              </a:spcAft>
              <a:buAutoNum type="arabicPeriod"/>
            </a:pPr>
            <a:endParaRPr lang="en-GB">
              <a:latin typeface="Calibri"/>
              <a:ea typeface="Calibri" panose="020F0502020204030204" pitchFamily="34" charset="0"/>
              <a:cs typeface="Times New Roman"/>
            </a:endParaRPr>
          </a:p>
          <a:p>
            <a:pPr marL="342900" lvl="0" indent="-342900">
              <a:lnSpc>
                <a:spcPct val="107000"/>
              </a:lnSpc>
              <a:spcAft>
                <a:spcPts val="800"/>
              </a:spcAft>
              <a:buAutoNum type="arabicPeriod"/>
            </a:pPr>
            <a:r>
              <a:rPr lang="en-GB" sz="1800">
                <a:effectLst/>
                <a:latin typeface="Calibri"/>
                <a:ea typeface="Calibri" panose="020F0502020204030204" pitchFamily="34" charset="0"/>
                <a:cs typeface="Times New Roman"/>
              </a:rPr>
              <a:t>A pop-up will appear with a message that you have switched to a new branch, and the branch name will update in the Git pane. You can just close the pop-up.</a:t>
            </a:r>
            <a:endParaRPr lang="en-GB">
              <a:cs typeface="Calibri"/>
            </a:endParaRPr>
          </a:p>
        </p:txBody>
      </p:sp>
      <p:sp>
        <p:nvSpPr>
          <p:cNvPr id="4" name="TextBox 3">
            <a:extLst>
              <a:ext uri="{FF2B5EF4-FFF2-40B4-BE49-F238E27FC236}">
                <a16:creationId xmlns:a16="http://schemas.microsoft.com/office/drawing/2014/main" id="{91D9BD4D-1A12-E7AA-BE55-7258856588B6}"/>
              </a:ext>
            </a:extLst>
          </p:cNvPr>
          <p:cNvSpPr txBox="1"/>
          <p:nvPr/>
        </p:nvSpPr>
        <p:spPr>
          <a:xfrm>
            <a:off x="6152211" y="3374347"/>
            <a:ext cx="603354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cs typeface="Calibri"/>
              </a:rPr>
              <a:t>(Note that if the “Sync branch with remote” checkbox is ticked the branch will also be created on the remote GitHub repo, removing the need to do that manually at a later stage.)</a:t>
            </a:r>
            <a:endParaRPr lang="en-US"/>
          </a:p>
        </p:txBody>
      </p:sp>
    </p:spTree>
    <p:extLst>
      <p:ext uri="{BB962C8B-B14F-4D97-AF65-F5344CB8AC3E}">
        <p14:creationId xmlns:p14="http://schemas.microsoft.com/office/powerpoint/2010/main" val="37698254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0630D-F20D-48CF-B918-7193CE10C876}"/>
              </a:ext>
            </a:extLst>
          </p:cNvPr>
          <p:cNvSpPr>
            <a:spLocks noGrp="1"/>
          </p:cNvSpPr>
          <p:nvPr>
            <p:ph type="title"/>
          </p:nvPr>
        </p:nvSpPr>
        <p:spPr>
          <a:xfrm>
            <a:off x="838200" y="365125"/>
            <a:ext cx="11256264" cy="1325563"/>
          </a:xfrm>
        </p:spPr>
        <p:txBody>
          <a:bodyPr>
            <a:normAutofit/>
          </a:bodyPr>
          <a:lstStyle/>
          <a:p>
            <a:r>
              <a:rPr lang="en-GB" sz="3600"/>
              <a:t>Section 2.2.1 Edit some files, for example write some code to an R script</a:t>
            </a:r>
          </a:p>
        </p:txBody>
      </p:sp>
      <p:sp>
        <p:nvSpPr>
          <p:cNvPr id="3" name="Content Placeholder 2">
            <a:extLst>
              <a:ext uri="{FF2B5EF4-FFF2-40B4-BE49-F238E27FC236}">
                <a16:creationId xmlns:a16="http://schemas.microsoft.com/office/drawing/2014/main" id="{089D3375-BAAA-4F23-A267-E5605B9419AB}"/>
              </a:ext>
            </a:extLst>
          </p:cNvPr>
          <p:cNvSpPr>
            <a:spLocks noGrp="1"/>
          </p:cNvSpPr>
          <p:nvPr>
            <p:ph idx="1"/>
          </p:nvPr>
        </p:nvSpPr>
        <p:spPr>
          <a:xfrm>
            <a:off x="838200" y="1651125"/>
            <a:ext cx="10515600" cy="4351338"/>
          </a:xfrm>
        </p:spPr>
        <p:txBody>
          <a:bodyPr/>
          <a:lstStyle/>
          <a:p>
            <a:pPr marL="0" indent="0">
              <a:buNone/>
            </a:pPr>
            <a:r>
              <a:rPr lang="en-GB"/>
              <a:t>GUI</a:t>
            </a:r>
          </a:p>
        </p:txBody>
      </p:sp>
      <p:pic>
        <p:nvPicPr>
          <p:cNvPr id="6" name="Picture 5">
            <a:extLst>
              <a:ext uri="{FF2B5EF4-FFF2-40B4-BE49-F238E27FC236}">
                <a16:creationId xmlns:a16="http://schemas.microsoft.com/office/drawing/2014/main" id="{DDE551B1-BA29-4ADA-A3E9-1359F6C365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8603" y="2174495"/>
            <a:ext cx="4078303" cy="2770505"/>
          </a:xfrm>
          <a:prstGeom prst="rect">
            <a:avLst/>
          </a:prstGeom>
        </p:spPr>
      </p:pic>
      <p:pic>
        <p:nvPicPr>
          <p:cNvPr id="7" name="Picture 6">
            <a:extLst>
              <a:ext uri="{FF2B5EF4-FFF2-40B4-BE49-F238E27FC236}">
                <a16:creationId xmlns:a16="http://schemas.microsoft.com/office/drawing/2014/main" id="{E22A51D5-810A-4801-AE3C-D513CBB781D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89260" y="2193702"/>
            <a:ext cx="5082956" cy="2732089"/>
          </a:xfrm>
          <a:prstGeom prst="rect">
            <a:avLst/>
          </a:prstGeom>
        </p:spPr>
      </p:pic>
      <p:sp>
        <p:nvSpPr>
          <p:cNvPr id="8" name="TextBox 7">
            <a:extLst>
              <a:ext uri="{FF2B5EF4-FFF2-40B4-BE49-F238E27FC236}">
                <a16:creationId xmlns:a16="http://schemas.microsoft.com/office/drawing/2014/main" id="{9641A1B3-68E1-4F21-AA6C-08D61C064927}"/>
              </a:ext>
            </a:extLst>
          </p:cNvPr>
          <p:cNvSpPr txBox="1"/>
          <p:nvPr/>
        </p:nvSpPr>
        <p:spPr>
          <a:xfrm>
            <a:off x="288661" y="5208954"/>
            <a:ext cx="11504950" cy="1264642"/>
          </a:xfrm>
          <a:prstGeom prst="rect">
            <a:avLst/>
          </a:prstGeom>
          <a:noFill/>
        </p:spPr>
        <p:txBody>
          <a:bodyPr wrap="square">
            <a:spAutoFit/>
          </a:bodyPr>
          <a:lstStyle/>
          <a:p>
            <a:pPr>
              <a:lnSpc>
                <a:spcPct val="107000"/>
              </a:lnSpc>
              <a:spcAft>
                <a:spcPts val="800"/>
              </a:spcAft>
            </a:pPr>
            <a:r>
              <a:rPr lang="en-GB" sz="1800">
                <a:effectLst/>
                <a:latin typeface="Calibri" panose="020F0502020204030204" pitchFamily="34" charset="0"/>
                <a:ea typeface="Calibri" panose="020F0502020204030204" pitchFamily="34" charset="0"/>
                <a:cs typeface="Times New Roman" panose="02020603050405020304" pitchFamily="18" charset="0"/>
              </a:rPr>
              <a:t>If using the GUI, any files that have been edited and saved will appear in the git tab on the right-hand side of the screen.  You can view the changes by pressing the Diff button and selecting the file name.  Lines highlighted in red have been removed; lines highlighted in green have been added. Lines written in grey have not been changed.  The left margin shows the line numbers of the code that has changed.    </a:t>
            </a:r>
          </a:p>
        </p:txBody>
      </p:sp>
    </p:spTree>
    <p:extLst>
      <p:ext uri="{BB962C8B-B14F-4D97-AF65-F5344CB8AC3E}">
        <p14:creationId xmlns:p14="http://schemas.microsoft.com/office/powerpoint/2010/main" val="210261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494E2B-987A-1B3E-1277-8BF9C389A550}"/>
              </a:ext>
            </a:extLst>
          </p:cNvPr>
          <p:cNvSpPr txBox="1"/>
          <p:nvPr/>
        </p:nvSpPr>
        <p:spPr>
          <a:xfrm>
            <a:off x="814387" y="433387"/>
            <a:ext cx="7391400"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6600">
                <a:cs typeface="Calibri"/>
              </a:rPr>
              <a:t>Glossary of Section 2</a:t>
            </a:r>
            <a:endParaRPr lang="en-GB" sz="6600">
              <a:ea typeface="Calibri"/>
              <a:cs typeface="Calibri"/>
            </a:endParaRPr>
          </a:p>
        </p:txBody>
      </p:sp>
      <p:sp>
        <p:nvSpPr>
          <p:cNvPr id="3" name="TextBox 2">
            <a:extLst>
              <a:ext uri="{FF2B5EF4-FFF2-40B4-BE49-F238E27FC236}">
                <a16:creationId xmlns:a16="http://schemas.microsoft.com/office/drawing/2014/main" id="{319E56C9-C99B-82BB-D88E-BB92C0ADA424}"/>
              </a:ext>
            </a:extLst>
          </p:cNvPr>
          <p:cNvSpPr txBox="1"/>
          <p:nvPr/>
        </p:nvSpPr>
        <p:spPr>
          <a:xfrm>
            <a:off x="304800" y="1757362"/>
            <a:ext cx="11844337"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200">
                <a:cs typeface="Calibri"/>
              </a:rPr>
              <a:t>Git: A file snapshot system, localised on your computer</a:t>
            </a:r>
            <a:endParaRPr lang="en-GB" sz="3200">
              <a:ea typeface="Calibri"/>
              <a:cs typeface="Calibri"/>
            </a:endParaRPr>
          </a:p>
          <a:p>
            <a:r>
              <a:rPr lang="en-GB" sz="3200">
                <a:cs typeface="Calibri"/>
              </a:rPr>
              <a:t>GitHub: Where the snapshot can be saved on the internet (for sharing)</a:t>
            </a:r>
            <a:endParaRPr lang="en-GB" sz="3200">
              <a:ea typeface="Calibri"/>
              <a:cs typeface="Calibri"/>
            </a:endParaRPr>
          </a:p>
          <a:p>
            <a:r>
              <a:rPr lang="en-GB" sz="3200">
                <a:cs typeface="Calibri"/>
              </a:rPr>
              <a:t>Repo: The location of your files on GitHub</a:t>
            </a:r>
            <a:endParaRPr lang="en-GB" sz="3200">
              <a:ea typeface="Calibri"/>
              <a:cs typeface="Calibri"/>
            </a:endParaRPr>
          </a:p>
          <a:p>
            <a:r>
              <a:rPr lang="en-GB" sz="3200">
                <a:cs typeface="Calibri"/>
              </a:rPr>
              <a:t>Staged: When a file is ready to be included in the next snapshot </a:t>
            </a:r>
            <a:endParaRPr lang="en-GB" sz="3200">
              <a:ea typeface="Calibri"/>
              <a:cs typeface="Calibri"/>
            </a:endParaRPr>
          </a:p>
          <a:p>
            <a:r>
              <a:rPr lang="en-GB" sz="3200">
                <a:cs typeface="Calibri"/>
              </a:rPr>
              <a:t>Commit: Snapshot of the project included in .git file</a:t>
            </a:r>
            <a:endParaRPr lang="en-GB" sz="3200">
              <a:ea typeface="Calibri"/>
              <a:cs typeface="Calibri"/>
            </a:endParaRPr>
          </a:p>
          <a:p>
            <a:r>
              <a:rPr lang="en-GB" sz="3200">
                <a:cs typeface="Calibri"/>
              </a:rPr>
              <a:t>Branch: A stream of commits, used to compartmentalise edits </a:t>
            </a:r>
            <a:endParaRPr lang="en-GB"/>
          </a:p>
          <a:p>
            <a:r>
              <a:rPr lang="en-GB" sz="3200">
                <a:cs typeface="Calibri"/>
              </a:rPr>
              <a:t>Push: Send the snapshot to GitHub for others to use</a:t>
            </a:r>
            <a:endParaRPr lang="en-GB" sz="3200">
              <a:ea typeface="Calibri"/>
              <a:cs typeface="Calibri"/>
            </a:endParaRPr>
          </a:p>
          <a:p>
            <a:r>
              <a:rPr lang="en-GB" sz="3200">
                <a:cs typeface="Calibri"/>
              </a:rPr>
              <a:t>Pull: Receive snapshot changes from a branch</a:t>
            </a:r>
            <a:endParaRPr lang="en-GB" sz="3200">
              <a:ea typeface="Calibri"/>
              <a:cs typeface="Calibri"/>
            </a:endParaRPr>
          </a:p>
          <a:p>
            <a:endParaRPr lang="en-GB" sz="3200">
              <a:ea typeface="Calibri"/>
              <a:cs typeface="Calibri"/>
            </a:endParaRPr>
          </a:p>
        </p:txBody>
      </p:sp>
    </p:spTree>
    <p:extLst>
      <p:ext uri="{BB962C8B-B14F-4D97-AF65-F5344CB8AC3E}">
        <p14:creationId xmlns:p14="http://schemas.microsoft.com/office/powerpoint/2010/main" val="5398971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0630D-F20D-48CF-B918-7193CE10C876}"/>
              </a:ext>
            </a:extLst>
          </p:cNvPr>
          <p:cNvSpPr>
            <a:spLocks noGrp="1"/>
          </p:cNvSpPr>
          <p:nvPr>
            <p:ph type="title"/>
          </p:nvPr>
        </p:nvSpPr>
        <p:spPr>
          <a:xfrm>
            <a:off x="668964" y="-224570"/>
            <a:ext cx="10515600" cy="1325563"/>
          </a:xfrm>
        </p:spPr>
        <p:txBody>
          <a:bodyPr>
            <a:normAutofit/>
          </a:bodyPr>
          <a:lstStyle/>
          <a:p>
            <a:r>
              <a:rPr lang="en-GB" sz="3200"/>
              <a:t>Section 2.2.2 Stage and commit a group of changes</a:t>
            </a:r>
          </a:p>
        </p:txBody>
      </p:sp>
      <p:sp>
        <p:nvSpPr>
          <p:cNvPr id="3" name="Content Placeholder 2">
            <a:extLst>
              <a:ext uri="{FF2B5EF4-FFF2-40B4-BE49-F238E27FC236}">
                <a16:creationId xmlns:a16="http://schemas.microsoft.com/office/drawing/2014/main" id="{089D3375-BAAA-4F23-A267-E5605B9419AB}"/>
              </a:ext>
            </a:extLst>
          </p:cNvPr>
          <p:cNvSpPr>
            <a:spLocks noGrp="1"/>
          </p:cNvSpPr>
          <p:nvPr>
            <p:ph idx="1"/>
          </p:nvPr>
        </p:nvSpPr>
        <p:spPr>
          <a:xfrm>
            <a:off x="668964" y="653375"/>
            <a:ext cx="10515600" cy="4351338"/>
          </a:xfrm>
        </p:spPr>
        <p:txBody>
          <a:bodyPr/>
          <a:lstStyle/>
          <a:p>
            <a:pPr marL="0" indent="0">
              <a:buNone/>
            </a:pPr>
            <a:r>
              <a:rPr lang="en-GB"/>
              <a:t>GUI</a:t>
            </a:r>
          </a:p>
        </p:txBody>
      </p:sp>
      <p:pic>
        <p:nvPicPr>
          <p:cNvPr id="8" name="Picture 7">
            <a:extLst>
              <a:ext uri="{FF2B5EF4-FFF2-40B4-BE49-F238E27FC236}">
                <a16:creationId xmlns:a16="http://schemas.microsoft.com/office/drawing/2014/main" id="{9922B137-9334-43C4-844C-CC2699865E3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091" y="1202131"/>
            <a:ext cx="5702710" cy="2946400"/>
          </a:xfrm>
          <a:prstGeom prst="rect">
            <a:avLst/>
          </a:prstGeom>
        </p:spPr>
      </p:pic>
      <p:pic>
        <p:nvPicPr>
          <p:cNvPr id="9" name="Picture 8">
            <a:extLst>
              <a:ext uri="{FF2B5EF4-FFF2-40B4-BE49-F238E27FC236}">
                <a16:creationId xmlns:a16="http://schemas.microsoft.com/office/drawing/2014/main" id="{0DA79DB6-6A73-487C-85A1-9C90FA9CAF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241" y="3943808"/>
            <a:ext cx="4093210" cy="2660650"/>
          </a:xfrm>
          <a:prstGeom prst="rect">
            <a:avLst/>
          </a:prstGeom>
        </p:spPr>
      </p:pic>
      <p:sp>
        <p:nvSpPr>
          <p:cNvPr id="4" name="TextBox 3">
            <a:extLst>
              <a:ext uri="{FF2B5EF4-FFF2-40B4-BE49-F238E27FC236}">
                <a16:creationId xmlns:a16="http://schemas.microsoft.com/office/drawing/2014/main" id="{0980CE1F-27A2-8794-B62F-B3702DE97AA1}"/>
              </a:ext>
            </a:extLst>
          </p:cNvPr>
          <p:cNvSpPr txBox="1"/>
          <p:nvPr/>
        </p:nvSpPr>
        <p:spPr>
          <a:xfrm>
            <a:off x="1884904" y="7239017"/>
            <a:ext cx="384576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a:ea typeface="Calibri"/>
                <a:cs typeface="Calibri"/>
              </a:rPr>
              <a:t>In this example, the previous line 3 has been replaced by a new line 3.</a:t>
            </a:r>
            <a:endParaRPr lang="en-US" sz="2000">
              <a:ea typeface="Calibri"/>
              <a:cs typeface="Calibri"/>
            </a:endParaRPr>
          </a:p>
        </p:txBody>
      </p:sp>
      <p:sp>
        <p:nvSpPr>
          <p:cNvPr id="10" name="TextBox 9">
            <a:extLst>
              <a:ext uri="{FF2B5EF4-FFF2-40B4-BE49-F238E27FC236}">
                <a16:creationId xmlns:a16="http://schemas.microsoft.com/office/drawing/2014/main" id="{BA5266CD-04C4-48EC-967F-24312633C621}"/>
              </a:ext>
            </a:extLst>
          </p:cNvPr>
          <p:cNvSpPr txBox="1"/>
          <p:nvPr/>
        </p:nvSpPr>
        <p:spPr>
          <a:xfrm>
            <a:off x="6187694" y="1261200"/>
            <a:ext cx="5644642" cy="2393540"/>
          </a:xfrm>
          <a:prstGeom prst="rect">
            <a:avLst/>
          </a:prstGeom>
          <a:noFill/>
        </p:spPr>
        <p:txBody>
          <a:bodyPr wrap="square">
            <a:spAutoFit/>
          </a:bodyPr>
          <a:lstStyle/>
          <a:p>
            <a:pPr>
              <a:lnSpc>
                <a:spcPct val="107000"/>
              </a:lnSpc>
              <a:spcAft>
                <a:spcPts val="800"/>
              </a:spcAft>
            </a:pPr>
            <a:r>
              <a:rPr lang="en-GB" sz="1600">
                <a:effectLst/>
                <a:latin typeface="Calibri" panose="020F0502020204030204" pitchFamily="34" charset="0"/>
                <a:ea typeface="Calibri" panose="020F0502020204030204" pitchFamily="34" charset="0"/>
                <a:cs typeface="Times New Roman" panose="02020603050405020304" pitchFamily="18" charset="0"/>
              </a:rPr>
              <a:t>Click either Diff or Commit to open the Review changes pop-up.</a:t>
            </a:r>
          </a:p>
          <a:p>
            <a:pPr marL="342900" lvl="0" indent="-342900">
              <a:lnSpc>
                <a:spcPct val="107000"/>
              </a:lnSpc>
              <a:buFont typeface="+mj-lt"/>
              <a:buAutoNum type="arabicPeriod"/>
            </a:pPr>
            <a:r>
              <a:rPr lang="en-GB" sz="1600">
                <a:effectLst/>
                <a:latin typeface="Calibri" panose="020F0502020204030204" pitchFamily="34" charset="0"/>
                <a:ea typeface="Calibri" panose="020F0502020204030204" pitchFamily="34" charset="0"/>
                <a:cs typeface="Times New Roman" panose="02020603050405020304" pitchFamily="18" charset="0"/>
              </a:rPr>
              <a:t>To stage a file, click the check box by the file name. Stage every file whose changes you would like to include in the commit.</a:t>
            </a:r>
          </a:p>
          <a:p>
            <a:pPr marL="342900" lvl="0" indent="-342900">
              <a:lnSpc>
                <a:spcPct val="107000"/>
              </a:lnSpc>
              <a:buFont typeface="+mj-lt"/>
              <a:buAutoNum type="arabicPeriod"/>
            </a:pPr>
            <a:r>
              <a:rPr lang="en-GB" sz="1600">
                <a:effectLst/>
                <a:latin typeface="Calibri" panose="020F0502020204030204" pitchFamily="34" charset="0"/>
                <a:ea typeface="Calibri" panose="020F0502020204030204" pitchFamily="34" charset="0"/>
                <a:cs typeface="Times New Roman" panose="02020603050405020304" pitchFamily="18" charset="0"/>
              </a:rPr>
              <a:t>Add a commit message in the commit message box.</a:t>
            </a:r>
          </a:p>
          <a:p>
            <a:pPr marL="342900" lvl="0" indent="-342900">
              <a:lnSpc>
                <a:spcPct val="107000"/>
              </a:lnSpc>
              <a:buFont typeface="+mj-lt"/>
              <a:buAutoNum type="arabicPeriod"/>
            </a:pPr>
            <a:r>
              <a:rPr lang="en-GB" sz="1600">
                <a:effectLst/>
                <a:latin typeface="Calibri" panose="020F0502020204030204" pitchFamily="34" charset="0"/>
                <a:ea typeface="Calibri" panose="020F0502020204030204" pitchFamily="34" charset="0"/>
                <a:cs typeface="Times New Roman" panose="02020603050405020304" pitchFamily="18" charset="0"/>
              </a:rPr>
              <a:t>Click the Commit button.</a:t>
            </a:r>
          </a:p>
          <a:p>
            <a:pPr marL="457200">
              <a:lnSpc>
                <a:spcPct val="107000"/>
              </a:lnSpc>
              <a:spcAft>
                <a:spcPts val="800"/>
              </a:spcAft>
            </a:pPr>
            <a:r>
              <a:rPr lang="en-GB" sz="160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GB" sz="1600">
                <a:effectLst/>
                <a:latin typeface="Calibri" panose="020F0502020204030204" pitchFamily="34" charset="0"/>
                <a:ea typeface="Calibri" panose="020F0502020204030204" pitchFamily="34" charset="0"/>
                <a:cs typeface="Times New Roman" panose="02020603050405020304" pitchFamily="18" charset="0"/>
              </a:rPr>
              <a:t>Changes to files can be seen in the status column.</a:t>
            </a:r>
          </a:p>
        </p:txBody>
      </p:sp>
      <p:grpSp>
        <p:nvGrpSpPr>
          <p:cNvPr id="14" name="Group 13">
            <a:extLst>
              <a:ext uri="{FF2B5EF4-FFF2-40B4-BE49-F238E27FC236}">
                <a16:creationId xmlns:a16="http://schemas.microsoft.com/office/drawing/2014/main" id="{D7FEE3DA-2740-C187-887E-AC54C1CE8BA7}"/>
              </a:ext>
            </a:extLst>
          </p:cNvPr>
          <p:cNvGrpSpPr/>
          <p:nvPr/>
        </p:nvGrpSpPr>
        <p:grpSpPr>
          <a:xfrm>
            <a:off x="5992524" y="3817701"/>
            <a:ext cx="6316932" cy="2126326"/>
            <a:chOff x="1802673" y="2147050"/>
            <a:chExt cx="6316932" cy="2126326"/>
          </a:xfrm>
        </p:grpSpPr>
        <p:sp>
          <p:nvSpPr>
            <p:cNvPr id="16" name="Rectangle: Rounded Corners 24">
              <a:extLst>
                <a:ext uri="{FF2B5EF4-FFF2-40B4-BE49-F238E27FC236}">
                  <a16:creationId xmlns:a16="http://schemas.microsoft.com/office/drawing/2014/main" id="{A7A093A3-1369-99A6-CC2E-1CBD798B4187}"/>
                </a:ext>
              </a:extLst>
            </p:cNvPr>
            <p:cNvSpPr/>
            <p:nvPr/>
          </p:nvSpPr>
          <p:spPr>
            <a:xfrm>
              <a:off x="1802673" y="2147050"/>
              <a:ext cx="360000" cy="3600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a:t>?</a:t>
              </a:r>
            </a:p>
          </p:txBody>
        </p:sp>
        <p:sp>
          <p:nvSpPr>
            <p:cNvPr id="17" name="Rectangle: Rounded Corners 25">
              <a:extLst>
                <a:ext uri="{FF2B5EF4-FFF2-40B4-BE49-F238E27FC236}">
                  <a16:creationId xmlns:a16="http://schemas.microsoft.com/office/drawing/2014/main" id="{FEC73385-3EBC-3CD5-C9F8-C9FCF7859DEA}"/>
                </a:ext>
              </a:extLst>
            </p:cNvPr>
            <p:cNvSpPr/>
            <p:nvPr/>
          </p:nvSpPr>
          <p:spPr>
            <a:xfrm>
              <a:off x="1802673" y="2591421"/>
              <a:ext cx="360000" cy="36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a:t>M</a:t>
              </a:r>
            </a:p>
          </p:txBody>
        </p:sp>
        <p:sp>
          <p:nvSpPr>
            <p:cNvPr id="18" name="Rectangle: Rounded Corners 26">
              <a:extLst>
                <a:ext uri="{FF2B5EF4-FFF2-40B4-BE49-F238E27FC236}">
                  <a16:creationId xmlns:a16="http://schemas.microsoft.com/office/drawing/2014/main" id="{78D65BFA-1CD5-FCDB-1C65-134266AC694A}"/>
                </a:ext>
              </a:extLst>
            </p:cNvPr>
            <p:cNvSpPr/>
            <p:nvPr/>
          </p:nvSpPr>
          <p:spPr>
            <a:xfrm>
              <a:off x="1802673" y="3032468"/>
              <a:ext cx="360000" cy="360000"/>
            </a:xfrm>
            <a:prstGeom prst="roundRect">
              <a:avLst/>
            </a:prstGeom>
            <a:solidFill>
              <a:srgbClr val="00B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b="1"/>
                <a:t>A</a:t>
              </a:r>
            </a:p>
          </p:txBody>
        </p:sp>
        <p:sp>
          <p:nvSpPr>
            <p:cNvPr id="19" name="Rectangle: Rounded Corners 27">
              <a:extLst>
                <a:ext uri="{FF2B5EF4-FFF2-40B4-BE49-F238E27FC236}">
                  <a16:creationId xmlns:a16="http://schemas.microsoft.com/office/drawing/2014/main" id="{2BADDA7E-67D4-06DC-7EDF-DCDDC38ED718}"/>
                </a:ext>
              </a:extLst>
            </p:cNvPr>
            <p:cNvSpPr/>
            <p:nvPr/>
          </p:nvSpPr>
          <p:spPr>
            <a:xfrm>
              <a:off x="1802673" y="3472203"/>
              <a:ext cx="360000" cy="360000"/>
            </a:xfrm>
            <a:prstGeom prst="round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b="1"/>
                <a:t>D</a:t>
              </a:r>
            </a:p>
          </p:txBody>
        </p:sp>
        <p:sp>
          <p:nvSpPr>
            <p:cNvPr id="27" name="Rectangle: Rounded Corners 54">
              <a:extLst>
                <a:ext uri="{FF2B5EF4-FFF2-40B4-BE49-F238E27FC236}">
                  <a16:creationId xmlns:a16="http://schemas.microsoft.com/office/drawing/2014/main" id="{8B7A44E5-18DC-2177-EC05-1891416F1925}"/>
                </a:ext>
              </a:extLst>
            </p:cNvPr>
            <p:cNvSpPr/>
            <p:nvPr/>
          </p:nvSpPr>
          <p:spPr>
            <a:xfrm>
              <a:off x="1802673" y="3913376"/>
              <a:ext cx="360000" cy="360000"/>
            </a:xfrm>
            <a:prstGeom prst="roundRect">
              <a:avLst/>
            </a:prstGeom>
            <a:solidFill>
              <a:srgbClr val="C62B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a:t>R</a:t>
              </a:r>
            </a:p>
          </p:txBody>
        </p:sp>
        <p:sp>
          <p:nvSpPr>
            <p:cNvPr id="29" name="TextBox 28">
              <a:extLst>
                <a:ext uri="{FF2B5EF4-FFF2-40B4-BE49-F238E27FC236}">
                  <a16:creationId xmlns:a16="http://schemas.microsoft.com/office/drawing/2014/main" id="{9FCD531B-D0BF-43FA-1E78-55BB2A0C01C9}"/>
                </a:ext>
              </a:extLst>
            </p:cNvPr>
            <p:cNvSpPr txBox="1"/>
            <p:nvPr/>
          </p:nvSpPr>
          <p:spPr>
            <a:xfrm>
              <a:off x="2275889" y="2156015"/>
              <a:ext cx="5843716" cy="344069"/>
            </a:xfrm>
            <a:prstGeom prst="rect">
              <a:avLst/>
            </a:prstGeom>
            <a:noFill/>
          </p:spPr>
          <p:txBody>
            <a:bodyPr wrap="none" rtlCol="0">
              <a:spAutoFit/>
            </a:bodyPr>
            <a:lstStyle/>
            <a:p>
              <a:pPr lvl="0">
                <a:lnSpc>
                  <a:spcPct val="107000"/>
                </a:lnSpc>
              </a:pPr>
              <a:r>
                <a:rPr lang="en-GB" sz="1600">
                  <a:effectLst/>
                  <a:latin typeface="Calibri" panose="020F0502020204030204" pitchFamily="34" charset="0"/>
                  <a:ea typeface="Calibri" panose="020F0502020204030204" pitchFamily="34" charset="0"/>
                  <a:cs typeface="Times New Roman" panose="02020603050405020304" pitchFamily="18" charset="0"/>
                </a:rPr>
                <a:t>An untracked file – a file that has not yet been staged or committed.</a:t>
              </a:r>
            </a:p>
          </p:txBody>
        </p:sp>
        <p:sp>
          <p:nvSpPr>
            <p:cNvPr id="30" name="TextBox 29">
              <a:extLst>
                <a:ext uri="{FF2B5EF4-FFF2-40B4-BE49-F238E27FC236}">
                  <a16:creationId xmlns:a16="http://schemas.microsoft.com/office/drawing/2014/main" id="{0FC22C77-A061-C633-33C6-75255527E5E4}"/>
                </a:ext>
              </a:extLst>
            </p:cNvPr>
            <p:cNvSpPr txBox="1"/>
            <p:nvPr/>
          </p:nvSpPr>
          <p:spPr>
            <a:xfrm>
              <a:off x="2275889" y="2600822"/>
              <a:ext cx="2585644" cy="344069"/>
            </a:xfrm>
            <a:prstGeom prst="rect">
              <a:avLst/>
            </a:prstGeom>
            <a:noFill/>
          </p:spPr>
          <p:txBody>
            <a:bodyPr wrap="none" rtlCol="0">
              <a:spAutoFit/>
            </a:bodyPr>
            <a:lstStyle/>
            <a:p>
              <a:pPr lvl="0">
                <a:lnSpc>
                  <a:spcPct val="107000"/>
                </a:lnSpc>
              </a:pPr>
              <a:r>
                <a:rPr lang="en-GB" sz="1600">
                  <a:effectLst/>
                  <a:latin typeface="Calibri" panose="020F0502020204030204" pitchFamily="34" charset="0"/>
                  <a:ea typeface="Calibri" panose="020F0502020204030204" pitchFamily="34" charset="0"/>
                  <a:cs typeface="Times New Roman" panose="02020603050405020304" pitchFamily="18" charset="0"/>
                </a:rPr>
                <a:t>A file that has been modified</a:t>
              </a:r>
            </a:p>
          </p:txBody>
        </p:sp>
        <p:sp>
          <p:nvSpPr>
            <p:cNvPr id="31" name="TextBox 30">
              <a:extLst>
                <a:ext uri="{FF2B5EF4-FFF2-40B4-BE49-F238E27FC236}">
                  <a16:creationId xmlns:a16="http://schemas.microsoft.com/office/drawing/2014/main" id="{F5870648-C3AD-4D5E-B19F-089D409D341B}"/>
                </a:ext>
              </a:extLst>
            </p:cNvPr>
            <p:cNvSpPr txBox="1"/>
            <p:nvPr/>
          </p:nvSpPr>
          <p:spPr>
            <a:xfrm>
              <a:off x="2275889" y="3040718"/>
              <a:ext cx="4010842" cy="344069"/>
            </a:xfrm>
            <a:prstGeom prst="rect">
              <a:avLst/>
            </a:prstGeom>
            <a:noFill/>
          </p:spPr>
          <p:txBody>
            <a:bodyPr wrap="none" rtlCol="0">
              <a:spAutoFit/>
            </a:bodyPr>
            <a:lstStyle/>
            <a:p>
              <a:pPr lvl="0">
                <a:lnSpc>
                  <a:spcPct val="107000"/>
                </a:lnSpc>
              </a:pPr>
              <a:r>
                <a:rPr lang="en-GB" sz="1600">
                  <a:effectLst/>
                  <a:latin typeface="Calibri" panose="020F0502020204030204" pitchFamily="34" charset="0"/>
                  <a:ea typeface="Calibri" panose="020F0502020204030204" pitchFamily="34" charset="0"/>
                  <a:cs typeface="Times New Roman" panose="02020603050405020304" pitchFamily="18" charset="0"/>
                </a:rPr>
                <a:t>A file that has been added to the staging area.</a:t>
              </a:r>
            </a:p>
          </p:txBody>
        </p:sp>
        <p:sp>
          <p:nvSpPr>
            <p:cNvPr id="32" name="TextBox 31">
              <a:extLst>
                <a:ext uri="{FF2B5EF4-FFF2-40B4-BE49-F238E27FC236}">
                  <a16:creationId xmlns:a16="http://schemas.microsoft.com/office/drawing/2014/main" id="{FC533BF4-8B9B-3CD8-4692-2EF7C79D1341}"/>
                </a:ext>
              </a:extLst>
            </p:cNvPr>
            <p:cNvSpPr txBox="1"/>
            <p:nvPr/>
          </p:nvSpPr>
          <p:spPr>
            <a:xfrm>
              <a:off x="2275889" y="3482926"/>
              <a:ext cx="2526269" cy="338554"/>
            </a:xfrm>
            <a:prstGeom prst="rect">
              <a:avLst/>
            </a:prstGeom>
            <a:noFill/>
          </p:spPr>
          <p:txBody>
            <a:bodyPr wrap="none" rtlCol="0">
              <a:spAutoFit/>
            </a:bodyPr>
            <a:lstStyle/>
            <a:p>
              <a:r>
                <a:rPr lang="en-GB" sz="1600">
                  <a:effectLst/>
                  <a:latin typeface="Calibri" panose="020F0502020204030204" pitchFamily="34" charset="0"/>
                  <a:ea typeface="Calibri" panose="020F0502020204030204" pitchFamily="34" charset="0"/>
                  <a:cs typeface="Times New Roman" panose="02020603050405020304" pitchFamily="18" charset="0"/>
                </a:rPr>
                <a:t>A file that has been deleted.</a:t>
              </a:r>
            </a:p>
          </p:txBody>
        </p:sp>
        <p:sp>
          <p:nvSpPr>
            <p:cNvPr id="33" name="TextBox 32">
              <a:extLst>
                <a:ext uri="{FF2B5EF4-FFF2-40B4-BE49-F238E27FC236}">
                  <a16:creationId xmlns:a16="http://schemas.microsoft.com/office/drawing/2014/main" id="{E6238F7A-A581-F013-762D-BDCC473F9703}"/>
                </a:ext>
              </a:extLst>
            </p:cNvPr>
            <p:cNvSpPr txBox="1"/>
            <p:nvPr/>
          </p:nvSpPr>
          <p:spPr>
            <a:xfrm>
              <a:off x="2275889" y="3925940"/>
              <a:ext cx="2642262" cy="338554"/>
            </a:xfrm>
            <a:prstGeom prst="rect">
              <a:avLst/>
            </a:prstGeom>
            <a:noFill/>
          </p:spPr>
          <p:txBody>
            <a:bodyPr wrap="none" rtlCol="0">
              <a:spAutoFit/>
            </a:bodyPr>
            <a:lstStyle/>
            <a:p>
              <a:r>
                <a:rPr lang="en-GB" sz="1600">
                  <a:effectLst/>
                  <a:latin typeface="Calibri" panose="020F0502020204030204" pitchFamily="34" charset="0"/>
                  <a:ea typeface="Calibri" panose="020F0502020204030204" pitchFamily="34" charset="0"/>
                  <a:cs typeface="Times New Roman" panose="02020603050405020304" pitchFamily="18" charset="0"/>
                </a:rPr>
                <a:t>A file that has been renamed.</a:t>
              </a:r>
              <a:endParaRPr lang="en-GB" sz="1600"/>
            </a:p>
          </p:txBody>
        </p:sp>
      </p:grpSp>
    </p:spTree>
    <p:extLst>
      <p:ext uri="{BB962C8B-B14F-4D97-AF65-F5344CB8AC3E}">
        <p14:creationId xmlns:p14="http://schemas.microsoft.com/office/powerpoint/2010/main" val="32951095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0630D-F20D-48CF-B918-7193CE10C876}"/>
              </a:ext>
            </a:extLst>
          </p:cNvPr>
          <p:cNvSpPr>
            <a:spLocks noGrp="1"/>
          </p:cNvSpPr>
          <p:nvPr>
            <p:ph type="title"/>
          </p:nvPr>
        </p:nvSpPr>
        <p:spPr>
          <a:xfrm>
            <a:off x="582168" y="-274955"/>
            <a:ext cx="10515600" cy="1325563"/>
          </a:xfrm>
        </p:spPr>
        <p:txBody>
          <a:bodyPr>
            <a:normAutofit/>
          </a:bodyPr>
          <a:lstStyle/>
          <a:p>
            <a:r>
              <a:rPr lang="en-GB" sz="3600"/>
              <a:t>Section 2.3.1 Push changes</a:t>
            </a:r>
          </a:p>
        </p:txBody>
      </p:sp>
      <p:sp>
        <p:nvSpPr>
          <p:cNvPr id="3" name="Content Placeholder 2">
            <a:extLst>
              <a:ext uri="{FF2B5EF4-FFF2-40B4-BE49-F238E27FC236}">
                <a16:creationId xmlns:a16="http://schemas.microsoft.com/office/drawing/2014/main" id="{089D3375-BAAA-4F23-A267-E5605B9419AB}"/>
              </a:ext>
            </a:extLst>
          </p:cNvPr>
          <p:cNvSpPr>
            <a:spLocks noGrp="1"/>
          </p:cNvSpPr>
          <p:nvPr>
            <p:ph idx="1"/>
          </p:nvPr>
        </p:nvSpPr>
        <p:spPr>
          <a:xfrm>
            <a:off x="582168" y="862457"/>
            <a:ext cx="10515600" cy="4351338"/>
          </a:xfrm>
        </p:spPr>
        <p:txBody>
          <a:bodyPr/>
          <a:lstStyle/>
          <a:p>
            <a:pPr marL="0" indent="0">
              <a:buNone/>
            </a:pPr>
            <a:r>
              <a:rPr lang="en-GB"/>
              <a:t>GUI</a:t>
            </a:r>
          </a:p>
        </p:txBody>
      </p:sp>
      <p:pic>
        <p:nvPicPr>
          <p:cNvPr id="6" name="Picture 5">
            <a:extLst>
              <a:ext uri="{FF2B5EF4-FFF2-40B4-BE49-F238E27FC236}">
                <a16:creationId xmlns:a16="http://schemas.microsoft.com/office/drawing/2014/main" id="{44874061-A3EA-4976-B017-4E151D7F466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3476" y="1556837"/>
            <a:ext cx="7515859" cy="4227830"/>
          </a:xfrm>
          <a:prstGeom prst="rect">
            <a:avLst/>
          </a:prstGeom>
        </p:spPr>
      </p:pic>
      <p:sp>
        <p:nvSpPr>
          <p:cNvPr id="7" name="TextBox 6">
            <a:extLst>
              <a:ext uri="{FF2B5EF4-FFF2-40B4-BE49-F238E27FC236}">
                <a16:creationId xmlns:a16="http://schemas.microsoft.com/office/drawing/2014/main" id="{1CB10D34-6ECE-4BE7-93C6-44A0A3D7797A}"/>
              </a:ext>
            </a:extLst>
          </p:cNvPr>
          <p:cNvSpPr txBox="1"/>
          <p:nvPr/>
        </p:nvSpPr>
        <p:spPr>
          <a:xfrm>
            <a:off x="8098027" y="1463045"/>
            <a:ext cx="3739833" cy="3931910"/>
          </a:xfrm>
          <a:prstGeom prst="rect">
            <a:avLst/>
          </a:prstGeom>
          <a:noFill/>
        </p:spPr>
        <p:txBody>
          <a:bodyPr wrap="square">
            <a:spAutoFit/>
          </a:bodyPr>
          <a:lstStyle/>
          <a:p>
            <a:pPr marL="342900" lvl="0" indent="-342900">
              <a:lnSpc>
                <a:spcPct val="107000"/>
              </a:lnSpc>
              <a:buFont typeface="+mj-lt"/>
              <a:buAutoNum type="arabicPeriod"/>
            </a:pPr>
            <a:r>
              <a:rPr lang="en-GB" sz="1800">
                <a:effectLst/>
                <a:latin typeface="Calibri" panose="020F0502020204030204" pitchFamily="34" charset="0"/>
                <a:ea typeface="Calibri" panose="020F0502020204030204" pitchFamily="34" charset="0"/>
                <a:cs typeface="Times New Roman" panose="02020603050405020304" pitchFamily="18" charset="0"/>
              </a:rPr>
              <a:t>After committing, you will see a pop-up listing any changes, additions, deletions and the commit message.</a:t>
            </a:r>
          </a:p>
          <a:p>
            <a:pPr marL="342900" lvl="0" indent="-342900">
              <a:lnSpc>
                <a:spcPct val="107000"/>
              </a:lnSpc>
              <a:buFont typeface="+mj-lt"/>
              <a:buAutoNum type="arabicPeriod"/>
            </a:pPr>
            <a:r>
              <a:rPr lang="en-GB" sz="1800">
                <a:effectLst/>
                <a:latin typeface="Calibri" panose="020F0502020204030204" pitchFamily="34" charset="0"/>
                <a:ea typeface="Calibri" panose="020F0502020204030204" pitchFamily="34" charset="0"/>
                <a:cs typeface="Times New Roman" panose="02020603050405020304" pitchFamily="18" charset="0"/>
              </a:rPr>
              <a:t>Back on the main RStudio screen, you can see how commits ahead of the remote GitHub repo you are.</a:t>
            </a:r>
          </a:p>
          <a:p>
            <a:pPr marL="342900" lvl="0" indent="-342900">
              <a:lnSpc>
                <a:spcPct val="107000"/>
              </a:lnSpc>
              <a:buFont typeface="+mj-lt"/>
              <a:buAutoNum type="arabicPeriod"/>
            </a:pPr>
            <a:r>
              <a:rPr lang="en-GB" sz="1800">
                <a:effectLst/>
                <a:latin typeface="Calibri" panose="020F0502020204030204" pitchFamily="34" charset="0"/>
                <a:ea typeface="Calibri" panose="020F0502020204030204" pitchFamily="34" charset="0"/>
                <a:cs typeface="Times New Roman" panose="02020603050405020304" pitchFamily="18" charset="0"/>
              </a:rPr>
              <a:t>To push your changes to GitHub, click the up arrow.</a:t>
            </a:r>
          </a:p>
          <a:p>
            <a:pPr marL="342900" lvl="0" indent="-342900">
              <a:lnSpc>
                <a:spcPct val="107000"/>
              </a:lnSpc>
              <a:spcAft>
                <a:spcPts val="800"/>
              </a:spcAft>
              <a:buFont typeface="+mj-lt"/>
              <a:buAutoNum type="arabicPeriod"/>
            </a:pPr>
            <a:r>
              <a:rPr lang="en-GB" sz="1800">
                <a:effectLst/>
                <a:latin typeface="Calibri" panose="020F0502020204030204" pitchFamily="34" charset="0"/>
                <a:ea typeface="Calibri" panose="020F0502020204030204" pitchFamily="34" charset="0"/>
                <a:cs typeface="Times New Roman" panose="02020603050405020304" pitchFamily="18" charset="0"/>
              </a:rPr>
              <a:t>You will see another pop-up confirming your branch has been updated on GitHub.</a:t>
            </a:r>
          </a:p>
        </p:txBody>
      </p:sp>
    </p:spTree>
    <p:extLst>
      <p:ext uri="{BB962C8B-B14F-4D97-AF65-F5344CB8AC3E}">
        <p14:creationId xmlns:p14="http://schemas.microsoft.com/office/powerpoint/2010/main" val="39390527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167A0-D444-8401-311B-78A2CECCCCA1}"/>
              </a:ext>
            </a:extLst>
          </p:cNvPr>
          <p:cNvSpPr>
            <a:spLocks noGrp="1"/>
          </p:cNvSpPr>
          <p:nvPr>
            <p:ph type="title"/>
          </p:nvPr>
        </p:nvSpPr>
        <p:spPr>
          <a:xfrm>
            <a:off x="476250" y="-232283"/>
            <a:ext cx="10515600" cy="1325563"/>
          </a:xfrm>
        </p:spPr>
        <p:txBody>
          <a:bodyPr>
            <a:normAutofit/>
          </a:bodyPr>
          <a:lstStyle/>
          <a:p>
            <a:r>
              <a:rPr lang="en-GB" sz="3600">
                <a:latin typeface="Calibri Light"/>
                <a:ea typeface="Calibri"/>
                <a:cs typeface="Calibri"/>
              </a:rPr>
              <a:t>2.4 Pull changes into a local branch</a:t>
            </a:r>
          </a:p>
        </p:txBody>
      </p:sp>
      <p:pic>
        <p:nvPicPr>
          <p:cNvPr id="4" name="Picture 4" descr="Graphical user interface, text, application&#10;&#10;Description automatically generated">
            <a:extLst>
              <a:ext uri="{FF2B5EF4-FFF2-40B4-BE49-F238E27FC236}">
                <a16:creationId xmlns:a16="http://schemas.microsoft.com/office/drawing/2014/main" id="{72CFB537-B36E-A03A-B62B-71A09449A582}"/>
              </a:ext>
            </a:extLst>
          </p:cNvPr>
          <p:cNvPicPr>
            <a:picLocks noChangeAspect="1"/>
          </p:cNvPicPr>
          <p:nvPr/>
        </p:nvPicPr>
        <p:blipFill>
          <a:blip r:embed="rId2"/>
          <a:stretch>
            <a:fillRect/>
          </a:stretch>
        </p:blipFill>
        <p:spPr>
          <a:xfrm>
            <a:off x="537210" y="781149"/>
            <a:ext cx="10308336" cy="3981341"/>
          </a:xfrm>
          <a:prstGeom prst="rect">
            <a:avLst/>
          </a:prstGeom>
        </p:spPr>
      </p:pic>
      <p:sp>
        <p:nvSpPr>
          <p:cNvPr id="5" name="TextBox 4">
            <a:extLst>
              <a:ext uri="{FF2B5EF4-FFF2-40B4-BE49-F238E27FC236}">
                <a16:creationId xmlns:a16="http://schemas.microsoft.com/office/drawing/2014/main" id="{C1BA7A40-782F-4A2A-9328-ADC0DAF9EB35}"/>
              </a:ext>
            </a:extLst>
          </p:cNvPr>
          <p:cNvSpPr txBox="1"/>
          <p:nvPr/>
        </p:nvSpPr>
        <p:spPr>
          <a:xfrm>
            <a:off x="298704" y="4469882"/>
            <a:ext cx="11082528" cy="2227213"/>
          </a:xfrm>
          <a:prstGeom prst="rect">
            <a:avLst/>
          </a:prstGeom>
          <a:noFill/>
        </p:spPr>
        <p:txBody>
          <a:bodyPr wrap="square">
            <a:spAutoFit/>
          </a:bodyPr>
          <a:lstStyle/>
          <a:p>
            <a:pPr>
              <a:lnSpc>
                <a:spcPct val="107000"/>
              </a:lnSpc>
              <a:spcAft>
                <a:spcPts val="800"/>
              </a:spcAft>
            </a:pPr>
            <a:r>
              <a:rPr lang="en-GB" sz="2800">
                <a:effectLst/>
                <a:latin typeface="Calibri" panose="020F0502020204030204" pitchFamily="34" charset="0"/>
                <a:ea typeface="Calibri" panose="020F0502020204030204" pitchFamily="34" charset="0"/>
                <a:cs typeface="Arial" panose="020B0604020202020204" pitchFamily="34" charset="0"/>
              </a:rPr>
              <a:t>GUI</a:t>
            </a:r>
          </a:p>
          <a:p>
            <a:pPr marL="342900" lvl="0" indent="-342900">
              <a:lnSpc>
                <a:spcPct val="107000"/>
              </a:lnSpc>
              <a:buFont typeface="+mj-lt"/>
              <a:buAutoNum type="arabicPeriod"/>
            </a:pPr>
            <a:r>
              <a:rPr lang="en-GB" sz="1800">
                <a:effectLst/>
                <a:latin typeface="Calibri" panose="020F0502020204030204" pitchFamily="34" charset="0"/>
                <a:ea typeface="Calibri" panose="020F0502020204030204" pitchFamily="34" charset="0"/>
                <a:cs typeface="Arial" panose="020B0604020202020204" pitchFamily="34" charset="0"/>
              </a:rPr>
              <a:t>After the merge has been accepted on GitHub, use the down arrow (next to the push arrow) to pull in the changes on GitHub.</a:t>
            </a:r>
          </a:p>
          <a:p>
            <a:pPr marL="342900" lvl="0" indent="-342900">
              <a:lnSpc>
                <a:spcPct val="107000"/>
              </a:lnSpc>
              <a:spcAft>
                <a:spcPts val="800"/>
              </a:spcAft>
              <a:buFont typeface="+mj-lt"/>
              <a:buAutoNum type="arabicPeriod"/>
            </a:pPr>
            <a:r>
              <a:rPr lang="en-GB" sz="1800">
                <a:effectLst/>
                <a:latin typeface="Calibri" panose="020F0502020204030204" pitchFamily="34" charset="0"/>
                <a:ea typeface="Calibri" panose="020F0502020204030204" pitchFamily="34" charset="0"/>
                <a:cs typeface="Arial" panose="020B0604020202020204" pitchFamily="34" charset="0"/>
              </a:rPr>
              <a:t>A pop up will appear showing the changes.</a:t>
            </a:r>
          </a:p>
          <a:p>
            <a:pPr>
              <a:lnSpc>
                <a:spcPct val="107000"/>
              </a:lnSpc>
              <a:spcAft>
                <a:spcPts val="800"/>
              </a:spcAft>
            </a:pPr>
            <a:r>
              <a:rPr lang="en-GB" sz="1800">
                <a:effectLst/>
                <a:latin typeface="Calibri" panose="020F0502020204030204" pitchFamily="34" charset="0"/>
                <a:ea typeface="Calibri" panose="020F0502020204030204" pitchFamily="34" charset="0"/>
                <a:cs typeface="Arial" panose="020B0604020202020204" pitchFamily="34" charset="0"/>
              </a:rPr>
              <a:t>In the GUI example screen shots, StewBranch2 was merged with Main branch.  The local copy of Main Branch in R-Studio was updated by pulling the changes to Main Branch from GitHub. </a:t>
            </a:r>
          </a:p>
        </p:txBody>
      </p:sp>
    </p:spTree>
    <p:extLst>
      <p:ext uri="{BB962C8B-B14F-4D97-AF65-F5344CB8AC3E}">
        <p14:creationId xmlns:p14="http://schemas.microsoft.com/office/powerpoint/2010/main" val="10143913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a:extLst>
              <a:ext uri="{FF2B5EF4-FFF2-40B4-BE49-F238E27FC236}">
                <a16:creationId xmlns:a16="http://schemas.microsoft.com/office/drawing/2014/main" id="{E505EC54-F19A-5BE5-DAA3-7F68C212E780}"/>
              </a:ext>
            </a:extLst>
          </p:cNvPr>
          <p:cNvPicPr>
            <a:picLocks noChangeAspect="1"/>
          </p:cNvPicPr>
          <p:nvPr/>
        </p:nvPicPr>
        <p:blipFill>
          <a:blip r:embed="rId2"/>
          <a:stretch>
            <a:fillRect/>
          </a:stretch>
        </p:blipFill>
        <p:spPr>
          <a:xfrm>
            <a:off x="10043" y="576724"/>
            <a:ext cx="11761211" cy="6216155"/>
          </a:xfrm>
          <a:prstGeom prst="rect">
            <a:avLst/>
          </a:prstGeom>
        </p:spPr>
      </p:pic>
      <p:sp>
        <p:nvSpPr>
          <p:cNvPr id="5" name="TextBox 4">
            <a:extLst>
              <a:ext uri="{FF2B5EF4-FFF2-40B4-BE49-F238E27FC236}">
                <a16:creationId xmlns:a16="http://schemas.microsoft.com/office/drawing/2014/main" id="{C1BA7A40-782F-4A2A-9328-ADC0DAF9EB35}"/>
              </a:ext>
            </a:extLst>
          </p:cNvPr>
          <p:cNvSpPr txBox="1"/>
          <p:nvPr/>
        </p:nvSpPr>
        <p:spPr>
          <a:xfrm>
            <a:off x="6284657" y="574636"/>
            <a:ext cx="5574888" cy="1930850"/>
          </a:xfrm>
          <a:prstGeom prst="rect">
            <a:avLst/>
          </a:prstGeom>
          <a:noFill/>
        </p:spPr>
        <p:txBody>
          <a:bodyPr wrap="square" lIns="91440" tIns="45720" rIns="91440" bIns="45720" anchor="t">
            <a:spAutoFit/>
          </a:bodyPr>
          <a:lstStyle/>
          <a:p>
            <a:pPr>
              <a:lnSpc>
                <a:spcPct val="107000"/>
              </a:lnSpc>
              <a:spcAft>
                <a:spcPts val="800"/>
              </a:spcAft>
            </a:pPr>
            <a:r>
              <a:rPr lang="en-GB" sz="2800">
                <a:effectLst/>
                <a:latin typeface="Calibri"/>
                <a:ea typeface="Calibri" panose="020F0502020204030204" pitchFamily="34" charset="0"/>
                <a:cs typeface="Arial"/>
              </a:rPr>
              <a:t>GUI</a:t>
            </a:r>
          </a:p>
          <a:p>
            <a:pPr marL="342900" indent="-342900">
              <a:lnSpc>
                <a:spcPct val="107000"/>
              </a:lnSpc>
              <a:spcAft>
                <a:spcPts val="800"/>
              </a:spcAft>
              <a:buAutoNum type="arabicPeriod"/>
            </a:pPr>
            <a:r>
              <a:rPr lang="en-GB">
                <a:latin typeface="Calibri"/>
                <a:ea typeface="Calibri" panose="020F0502020204030204" pitchFamily="34" charset="0"/>
                <a:cs typeface="Arial"/>
              </a:rPr>
              <a:t>In</a:t>
            </a:r>
            <a:r>
              <a:rPr lang="en-GB" sz="1800">
                <a:effectLst/>
                <a:latin typeface="Calibri"/>
                <a:ea typeface="Calibri" panose="020F0502020204030204" pitchFamily="34" charset="0"/>
                <a:cs typeface="Arial"/>
              </a:rPr>
              <a:t> the </a:t>
            </a:r>
            <a:r>
              <a:rPr lang="en-GB" sz="1800" err="1">
                <a:effectLst/>
                <a:latin typeface="Calibri"/>
                <a:ea typeface="Calibri" panose="020F0502020204030204" pitchFamily="34" charset="0"/>
                <a:cs typeface="Arial"/>
              </a:rPr>
              <a:t>Rstudio</a:t>
            </a:r>
            <a:r>
              <a:rPr lang="en-GB" sz="1800">
                <a:effectLst/>
                <a:latin typeface="Calibri"/>
                <a:ea typeface="Calibri" panose="020F0502020204030204" pitchFamily="34" charset="0"/>
                <a:cs typeface="Arial"/>
              </a:rPr>
              <a:t> Git pane, click on “History” to see the commit history for the current branch.</a:t>
            </a:r>
          </a:p>
          <a:p>
            <a:pPr marL="342900" indent="-342900">
              <a:lnSpc>
                <a:spcPct val="107000"/>
              </a:lnSpc>
              <a:spcAft>
                <a:spcPts val="800"/>
              </a:spcAft>
              <a:buAutoNum type="arabicPeriod"/>
            </a:pPr>
            <a:r>
              <a:rPr lang="en-GB">
                <a:latin typeface="Calibri"/>
                <a:ea typeface="Calibri" panose="020F0502020204030204" pitchFamily="34" charset="0"/>
                <a:cs typeface="Arial"/>
              </a:rPr>
              <a:t>We can switch between the DIFF/COMMIT or HISTORY pop ups</a:t>
            </a:r>
          </a:p>
        </p:txBody>
      </p:sp>
      <p:sp>
        <p:nvSpPr>
          <p:cNvPr id="2" name="Title 1">
            <a:extLst>
              <a:ext uri="{FF2B5EF4-FFF2-40B4-BE49-F238E27FC236}">
                <a16:creationId xmlns:a16="http://schemas.microsoft.com/office/drawing/2014/main" id="{492167A0-D444-8401-311B-78A2CECCCCA1}"/>
              </a:ext>
            </a:extLst>
          </p:cNvPr>
          <p:cNvSpPr>
            <a:spLocks noGrp="1"/>
          </p:cNvSpPr>
          <p:nvPr>
            <p:ph type="title"/>
          </p:nvPr>
        </p:nvSpPr>
        <p:spPr>
          <a:xfrm>
            <a:off x="268689" y="77491"/>
            <a:ext cx="10515600" cy="744377"/>
          </a:xfrm>
        </p:spPr>
        <p:txBody>
          <a:bodyPr>
            <a:normAutofit/>
          </a:bodyPr>
          <a:lstStyle/>
          <a:p>
            <a:r>
              <a:rPr lang="en-GB" sz="3600">
                <a:latin typeface="Calibri Light"/>
                <a:ea typeface="Calibri"/>
                <a:cs typeface="Calibri"/>
              </a:rPr>
              <a:t>2.5 View the commit history</a:t>
            </a:r>
          </a:p>
        </p:txBody>
      </p:sp>
      <p:sp>
        <p:nvSpPr>
          <p:cNvPr id="6" name="TextBox 5">
            <a:extLst>
              <a:ext uri="{FF2B5EF4-FFF2-40B4-BE49-F238E27FC236}">
                <a16:creationId xmlns:a16="http://schemas.microsoft.com/office/drawing/2014/main" id="{E3907E1C-A7FD-CD19-213A-CA621169B095}"/>
              </a:ext>
            </a:extLst>
          </p:cNvPr>
          <p:cNvSpPr txBox="1"/>
          <p:nvPr/>
        </p:nvSpPr>
        <p:spPr>
          <a:xfrm>
            <a:off x="510152" y="4798017"/>
            <a:ext cx="4087677"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cs typeface="Calibri"/>
              </a:rPr>
              <a:t>3. The author of the commit</a:t>
            </a:r>
          </a:p>
          <a:p>
            <a:endParaRPr lang="en-GB">
              <a:cs typeface="Calibri"/>
            </a:endParaRPr>
          </a:p>
          <a:p>
            <a:r>
              <a:rPr lang="en-GB">
                <a:cs typeface="Calibri"/>
              </a:rPr>
              <a:t>4. The date the commit took place</a:t>
            </a:r>
          </a:p>
          <a:p>
            <a:endParaRPr lang="en-GB">
              <a:cs typeface="Calibri"/>
            </a:endParaRPr>
          </a:p>
          <a:p>
            <a:r>
              <a:rPr lang="en-GB">
                <a:cs typeface="Calibri"/>
              </a:rPr>
              <a:t>5. The unique ID for the commit</a:t>
            </a:r>
          </a:p>
        </p:txBody>
      </p:sp>
    </p:spTree>
    <p:extLst>
      <p:ext uri="{BB962C8B-B14F-4D97-AF65-F5344CB8AC3E}">
        <p14:creationId xmlns:p14="http://schemas.microsoft.com/office/powerpoint/2010/main" val="26903093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6CC02-4AAE-443A-B57D-A83771EA38F3}"/>
              </a:ext>
            </a:extLst>
          </p:cNvPr>
          <p:cNvSpPr>
            <a:spLocks noGrp="1"/>
          </p:cNvSpPr>
          <p:nvPr>
            <p:ph type="title"/>
          </p:nvPr>
        </p:nvSpPr>
        <p:spPr/>
        <p:txBody>
          <a:bodyPr>
            <a:normAutofit/>
          </a:bodyPr>
          <a:lstStyle/>
          <a:p>
            <a:r>
              <a:rPr lang="en-GB" sz="6600" b="1"/>
              <a:t>Terminal steps</a:t>
            </a:r>
          </a:p>
        </p:txBody>
      </p:sp>
    </p:spTree>
    <p:extLst>
      <p:ext uri="{BB962C8B-B14F-4D97-AF65-F5344CB8AC3E}">
        <p14:creationId xmlns:p14="http://schemas.microsoft.com/office/powerpoint/2010/main" val="12179129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0630D-F20D-48CF-B918-7193CE10C876}"/>
              </a:ext>
            </a:extLst>
          </p:cNvPr>
          <p:cNvSpPr>
            <a:spLocks noGrp="1"/>
          </p:cNvSpPr>
          <p:nvPr>
            <p:ph type="title"/>
          </p:nvPr>
        </p:nvSpPr>
        <p:spPr>
          <a:xfrm>
            <a:off x="649224" y="93749"/>
            <a:ext cx="10515600" cy="1325563"/>
          </a:xfrm>
        </p:spPr>
        <p:txBody>
          <a:bodyPr>
            <a:normAutofit/>
          </a:bodyPr>
          <a:lstStyle/>
          <a:p>
            <a:r>
              <a:rPr lang="en-GB" sz="3600"/>
              <a:t>Section 2.1.2 Create a branch</a:t>
            </a:r>
          </a:p>
        </p:txBody>
      </p:sp>
      <p:sp>
        <p:nvSpPr>
          <p:cNvPr id="3" name="Content Placeholder 2">
            <a:extLst>
              <a:ext uri="{FF2B5EF4-FFF2-40B4-BE49-F238E27FC236}">
                <a16:creationId xmlns:a16="http://schemas.microsoft.com/office/drawing/2014/main" id="{089D3375-BAAA-4F23-A267-E5605B9419AB}"/>
              </a:ext>
            </a:extLst>
          </p:cNvPr>
          <p:cNvSpPr>
            <a:spLocks noGrp="1"/>
          </p:cNvSpPr>
          <p:nvPr>
            <p:ph idx="1"/>
          </p:nvPr>
        </p:nvSpPr>
        <p:spPr>
          <a:xfrm>
            <a:off x="798576" y="1563497"/>
            <a:ext cx="10515600" cy="4351338"/>
          </a:xfrm>
        </p:spPr>
        <p:txBody>
          <a:bodyPr>
            <a:normAutofit/>
          </a:bodyPr>
          <a:lstStyle/>
          <a:p>
            <a:pPr marL="0" indent="0">
              <a:buNone/>
            </a:pPr>
            <a:r>
              <a:rPr lang="en-GB"/>
              <a:t>Terminal</a:t>
            </a:r>
          </a:p>
        </p:txBody>
      </p:sp>
      <p:sp>
        <p:nvSpPr>
          <p:cNvPr id="6" name="TextBox 5">
            <a:extLst>
              <a:ext uri="{FF2B5EF4-FFF2-40B4-BE49-F238E27FC236}">
                <a16:creationId xmlns:a16="http://schemas.microsoft.com/office/drawing/2014/main" id="{41FA3B2C-4E24-4BDF-A903-A615332EF8AA}"/>
              </a:ext>
            </a:extLst>
          </p:cNvPr>
          <p:cNvSpPr txBox="1"/>
          <p:nvPr/>
        </p:nvSpPr>
        <p:spPr>
          <a:xfrm>
            <a:off x="893064" y="2110636"/>
            <a:ext cx="11170033" cy="1714572"/>
          </a:xfrm>
          <a:prstGeom prst="rect">
            <a:avLst/>
          </a:prstGeom>
          <a:noFill/>
        </p:spPr>
        <p:txBody>
          <a:bodyPr wrap="square">
            <a:spAutoFit/>
          </a:bodyPr>
          <a:lstStyle/>
          <a:p>
            <a:pPr marL="342900" lvl="0" indent="-342900">
              <a:lnSpc>
                <a:spcPct val="107000"/>
              </a:lnSpc>
              <a:spcAft>
                <a:spcPts val="600"/>
              </a:spcAft>
              <a:buFont typeface="Arial" panose="020B0604020202020204" pitchFamily="34" charset="0"/>
              <a:buChar char="•"/>
            </a:pPr>
            <a:r>
              <a:rPr lang="en-GB" sz="1800">
                <a:effectLst/>
                <a:latin typeface="Calibri" panose="020F0502020204030204" pitchFamily="34" charset="0"/>
                <a:ea typeface="Calibri" panose="020F0502020204030204" pitchFamily="34" charset="0"/>
                <a:cs typeface="Times New Roman" panose="02020603050405020304" pitchFamily="18" charset="0"/>
              </a:rPr>
              <a:t>Use the </a:t>
            </a:r>
            <a:r>
              <a:rPr lang="en-GB"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status</a:t>
            </a:r>
            <a:r>
              <a:rPr lang="en-GB" sz="1800">
                <a:effectLst/>
                <a:latin typeface="Calibri" panose="020F0502020204030204" pitchFamily="34" charset="0"/>
                <a:ea typeface="Calibri" panose="020F0502020204030204" pitchFamily="34" charset="0"/>
                <a:cs typeface="Times New Roman" panose="02020603050405020304" pitchFamily="18" charset="0"/>
              </a:rPr>
              <a:t> command before you create a new branch. </a:t>
            </a:r>
            <a:r>
              <a:rPr lang="en-GB"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status</a:t>
            </a:r>
            <a:r>
              <a:rPr lang="en-GB" sz="1800">
                <a:effectLst/>
                <a:latin typeface="Calibri" panose="020F0502020204030204" pitchFamily="34" charset="0"/>
                <a:ea typeface="Calibri" panose="020F0502020204030204" pitchFamily="34" charset="0"/>
                <a:cs typeface="Times New Roman" panose="02020603050405020304" pitchFamily="18" charset="0"/>
              </a:rPr>
              <a:t> displays the current state of your files and the staging area: what branch you’re on and which files have been modified or staged since the last commit.</a:t>
            </a:r>
          </a:p>
          <a:p>
            <a:pPr marL="342900" lvl="0" indent="-342900">
              <a:lnSpc>
                <a:spcPct val="107000"/>
              </a:lnSpc>
              <a:spcAft>
                <a:spcPts val="600"/>
              </a:spcAft>
              <a:buFont typeface="Arial" panose="020B0604020202020204" pitchFamily="34" charset="0"/>
              <a:buChar char="•"/>
            </a:pPr>
            <a:r>
              <a:rPr lang="en-GB"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To create a new branch:</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marL="742950" indent="-285750">
              <a:lnSpc>
                <a:spcPct val="107000"/>
              </a:lnSpc>
              <a:spcAft>
                <a:spcPts val="600"/>
              </a:spcAft>
              <a:buFont typeface="Arial" panose="020B0604020202020204" pitchFamily="34" charset="0"/>
              <a:buChar char="•"/>
            </a:pPr>
            <a:r>
              <a:rPr lang="en-GB"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checkout –b </a:t>
            </a:r>
            <a:r>
              <a:rPr lang="en-GB" sz="180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my_branch</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552733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0630D-F20D-48CF-B918-7193CE10C876}"/>
              </a:ext>
            </a:extLst>
          </p:cNvPr>
          <p:cNvSpPr>
            <a:spLocks noGrp="1"/>
          </p:cNvSpPr>
          <p:nvPr>
            <p:ph type="title"/>
          </p:nvPr>
        </p:nvSpPr>
        <p:spPr>
          <a:xfrm>
            <a:off x="685800" y="150380"/>
            <a:ext cx="10515600" cy="1325563"/>
          </a:xfrm>
        </p:spPr>
        <p:txBody>
          <a:bodyPr>
            <a:normAutofit/>
          </a:bodyPr>
          <a:lstStyle/>
          <a:p>
            <a:r>
              <a:rPr lang="en-GB" sz="3600"/>
              <a:t>Section 2.2.1 Edit some files, for example write some code to an R script</a:t>
            </a:r>
          </a:p>
        </p:txBody>
      </p:sp>
      <p:sp>
        <p:nvSpPr>
          <p:cNvPr id="3" name="Content Placeholder 2">
            <a:extLst>
              <a:ext uri="{FF2B5EF4-FFF2-40B4-BE49-F238E27FC236}">
                <a16:creationId xmlns:a16="http://schemas.microsoft.com/office/drawing/2014/main" id="{089D3375-BAAA-4F23-A267-E5605B9419AB}"/>
              </a:ext>
            </a:extLst>
          </p:cNvPr>
          <p:cNvSpPr>
            <a:spLocks noGrp="1"/>
          </p:cNvSpPr>
          <p:nvPr>
            <p:ph idx="1"/>
          </p:nvPr>
        </p:nvSpPr>
        <p:spPr>
          <a:xfrm>
            <a:off x="685800" y="2022981"/>
            <a:ext cx="10515600" cy="4351338"/>
          </a:xfrm>
        </p:spPr>
        <p:txBody>
          <a:bodyPr/>
          <a:lstStyle/>
          <a:p>
            <a:pPr marL="0" indent="0">
              <a:buNone/>
            </a:pPr>
            <a:r>
              <a:rPr lang="en-GB"/>
              <a:t>Terminal</a:t>
            </a:r>
          </a:p>
        </p:txBody>
      </p:sp>
      <p:sp>
        <p:nvSpPr>
          <p:cNvPr id="8" name="TextBox 7">
            <a:extLst>
              <a:ext uri="{FF2B5EF4-FFF2-40B4-BE49-F238E27FC236}">
                <a16:creationId xmlns:a16="http://schemas.microsoft.com/office/drawing/2014/main" id="{9641A1B3-68E1-4F21-AA6C-08D61C064927}"/>
              </a:ext>
            </a:extLst>
          </p:cNvPr>
          <p:cNvSpPr txBox="1"/>
          <p:nvPr/>
        </p:nvSpPr>
        <p:spPr>
          <a:xfrm>
            <a:off x="838200" y="2726674"/>
            <a:ext cx="10439400" cy="2169825"/>
          </a:xfrm>
          <a:prstGeom prst="rect">
            <a:avLst/>
          </a:prstGeom>
          <a:noFill/>
        </p:spPr>
        <p:txBody>
          <a:bodyPr wrap="square">
            <a:spAutoFit/>
          </a:bodyPr>
          <a:lstStyle/>
          <a:p>
            <a:pPr>
              <a:spcBef>
                <a:spcPts val="900"/>
              </a:spcBef>
              <a:spcAft>
                <a:spcPts val="900"/>
              </a:spcAft>
            </a:pPr>
            <a:r>
              <a:rPr lang="en-US" sz="1800">
                <a:effectLst/>
                <a:latin typeface="Calibri" panose="020F0502020204030204" pitchFamily="34" charset="0"/>
                <a:ea typeface="Calibri" panose="020F0502020204030204" pitchFamily="34" charset="0"/>
                <a:cs typeface="Times New Roman" panose="02020603050405020304" pitchFamily="18" charset="0"/>
              </a:rPr>
              <a:t>In the terminal, </a:t>
            </a:r>
            <a:r>
              <a:rPr lang="en-GB"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status</a:t>
            </a:r>
            <a:r>
              <a:rPr lang="en-GB" sz="1800">
                <a:effectLst/>
                <a:latin typeface="Calibri" panose="020F0502020204030204" pitchFamily="34" charset="0"/>
                <a:ea typeface="Calibri" panose="020F0502020204030204" pitchFamily="34" charset="0"/>
                <a:cs typeface="Times New Roman" panose="02020603050405020304" pitchFamily="18" charset="0"/>
              </a:rPr>
              <a:t> displays the current state of your files and the staging area.</a:t>
            </a:r>
          </a:p>
          <a:p>
            <a:pPr>
              <a:spcBef>
                <a:spcPts val="900"/>
              </a:spcBef>
              <a:spcAft>
                <a:spcPts val="900"/>
              </a:spcAft>
            </a:pPr>
            <a:endParaRPr lang="en-GB">
              <a:latin typeface="Calibri" panose="020F0502020204030204" pitchFamily="34" charset="0"/>
              <a:ea typeface="Calibri" panose="020F0502020204030204" pitchFamily="34" charset="0"/>
              <a:cs typeface="Times New Roman" panose="02020603050405020304" pitchFamily="18" charset="0"/>
            </a:endParaRPr>
          </a:p>
          <a:p>
            <a:pPr>
              <a:spcBef>
                <a:spcPts val="900"/>
              </a:spcBef>
              <a:spcAft>
                <a:spcPts val="900"/>
              </a:spcAft>
            </a:pPr>
            <a:r>
              <a:rPr lang="en-GB" sz="1800">
                <a:effectLst/>
                <a:latin typeface="Calibri" panose="020F0502020204030204" pitchFamily="34" charset="0"/>
                <a:ea typeface="Calibri" panose="020F0502020204030204" pitchFamily="34" charset="0"/>
                <a:cs typeface="Times New Roman" panose="02020603050405020304" pitchFamily="18" charset="0"/>
              </a:rPr>
              <a:t>You can also use </a:t>
            </a:r>
            <a:r>
              <a:rPr lang="en-US" sz="1800">
                <a:effectLst/>
                <a:latin typeface="Calibri" panose="020F0502020204030204" pitchFamily="34" charset="0"/>
                <a:ea typeface="Calibri" panose="020F0502020204030204" pitchFamily="34" charset="0"/>
                <a:cs typeface="Times New Roman" panose="02020603050405020304" pitchFamily="18" charset="0"/>
              </a:rPr>
              <a:t>the </a:t>
            </a:r>
            <a:r>
              <a:rPr lang="en-US"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diff</a:t>
            </a:r>
            <a:r>
              <a:rPr lang="en-US" sz="1800">
                <a:effectLst/>
                <a:latin typeface="Calibri" panose="020F0502020204030204" pitchFamily="34" charset="0"/>
                <a:ea typeface="Calibri" panose="020F0502020204030204" pitchFamily="34" charset="0"/>
                <a:cs typeface="Times New Roman" panose="02020603050405020304" pitchFamily="18" charset="0"/>
              </a:rPr>
              <a:t> command to show changes. Typing the command without any options shows the uncommitted changes since the last commit.</a:t>
            </a:r>
          </a:p>
          <a:p>
            <a:pPr>
              <a:spcBef>
                <a:spcPts val="900"/>
              </a:spcBef>
              <a:spcAft>
                <a:spcPts val="900"/>
              </a:spcAft>
            </a:pPr>
            <a:endParaRPr lang="en-GB" sz="18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522798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0630D-F20D-48CF-B918-7193CE10C876}"/>
              </a:ext>
            </a:extLst>
          </p:cNvPr>
          <p:cNvSpPr>
            <a:spLocks noGrp="1"/>
          </p:cNvSpPr>
          <p:nvPr>
            <p:ph type="title"/>
          </p:nvPr>
        </p:nvSpPr>
        <p:spPr>
          <a:xfrm>
            <a:off x="838200" y="0"/>
            <a:ext cx="10515600" cy="1325563"/>
          </a:xfrm>
        </p:spPr>
        <p:txBody>
          <a:bodyPr>
            <a:normAutofit/>
          </a:bodyPr>
          <a:lstStyle/>
          <a:p>
            <a:r>
              <a:rPr lang="en-GB" sz="3600"/>
              <a:t>Section 2.2.2 Stage and commit a group of changes</a:t>
            </a:r>
          </a:p>
        </p:txBody>
      </p:sp>
      <p:sp>
        <p:nvSpPr>
          <p:cNvPr id="3" name="Content Placeholder 2">
            <a:extLst>
              <a:ext uri="{FF2B5EF4-FFF2-40B4-BE49-F238E27FC236}">
                <a16:creationId xmlns:a16="http://schemas.microsoft.com/office/drawing/2014/main" id="{089D3375-BAAA-4F23-A267-E5605B9419AB}"/>
              </a:ext>
            </a:extLst>
          </p:cNvPr>
          <p:cNvSpPr>
            <a:spLocks noGrp="1"/>
          </p:cNvSpPr>
          <p:nvPr>
            <p:ph idx="1"/>
          </p:nvPr>
        </p:nvSpPr>
        <p:spPr>
          <a:xfrm>
            <a:off x="862584" y="1100201"/>
            <a:ext cx="10515600" cy="4351338"/>
          </a:xfrm>
        </p:spPr>
        <p:txBody>
          <a:bodyPr/>
          <a:lstStyle/>
          <a:p>
            <a:pPr marL="0" indent="0">
              <a:buNone/>
            </a:pPr>
            <a:r>
              <a:rPr lang="en-GB"/>
              <a:t>Terminal</a:t>
            </a:r>
          </a:p>
        </p:txBody>
      </p:sp>
      <p:sp>
        <p:nvSpPr>
          <p:cNvPr id="11" name="TextBox 10">
            <a:extLst>
              <a:ext uri="{FF2B5EF4-FFF2-40B4-BE49-F238E27FC236}">
                <a16:creationId xmlns:a16="http://schemas.microsoft.com/office/drawing/2014/main" id="{79B2D801-8BB1-4C75-8FEA-D11CEDF0CFBD}"/>
              </a:ext>
            </a:extLst>
          </p:cNvPr>
          <p:cNvSpPr txBox="1"/>
          <p:nvPr/>
        </p:nvSpPr>
        <p:spPr>
          <a:xfrm>
            <a:off x="1057656" y="1924565"/>
            <a:ext cx="10515600" cy="3760645"/>
          </a:xfrm>
          <a:prstGeom prst="rect">
            <a:avLst/>
          </a:prstGeom>
          <a:noFill/>
        </p:spPr>
        <p:txBody>
          <a:bodyPr wrap="square">
            <a:spAutoFit/>
          </a:bodyPr>
          <a:lstStyle/>
          <a:p>
            <a:pPr>
              <a:lnSpc>
                <a:spcPct val="107000"/>
              </a:lnSpc>
              <a:spcAft>
                <a:spcPts val="800"/>
              </a:spcAft>
            </a:pPr>
            <a:r>
              <a:rPr lang="en-US">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Use </a:t>
            </a:r>
            <a:r>
              <a:rPr lang="en-GB">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add</a:t>
            </a:r>
            <a:r>
              <a:rPr lang="en-US">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to add files to the staging area.</a:t>
            </a:r>
            <a:endParaRPr lang="en-GB">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600"/>
              </a:spcAft>
              <a:buFont typeface="Symbol" panose="05050102010706020507" pitchFamily="18" charset="2"/>
              <a:buChar char=""/>
            </a:pPr>
            <a:r>
              <a:rPr lang="en-US">
                <a:effectLst/>
                <a:latin typeface="Calibri" panose="020F0502020204030204" pitchFamily="34" charset="0"/>
                <a:ea typeface="Calibri" panose="020F0502020204030204" pitchFamily="34" charset="0"/>
                <a:cs typeface="Times New Roman" panose="02020603050405020304" pitchFamily="18" charset="0"/>
              </a:rPr>
              <a:t>To stage a single file:</a:t>
            </a:r>
            <a:endParaRPr lang="en-GB">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07000"/>
              </a:lnSpc>
              <a:spcAft>
                <a:spcPts val="600"/>
              </a:spcAft>
            </a:pPr>
            <a:r>
              <a:rPr lang="en-US">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add my_file.txt</a:t>
            </a:r>
            <a:endParaRPr lang="en-GB">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600"/>
              </a:spcAft>
              <a:buFont typeface="Symbol" panose="05050102010706020507" pitchFamily="18" charset="2"/>
              <a:buChar char=""/>
            </a:pPr>
            <a:r>
              <a:rPr lang="en-US">
                <a:effectLst/>
                <a:latin typeface="Calibri" panose="020F0502020204030204" pitchFamily="34" charset="0"/>
                <a:ea typeface="Calibri" panose="020F0502020204030204" pitchFamily="34" charset="0"/>
                <a:cs typeface="Times New Roman" panose="02020603050405020304" pitchFamily="18" charset="0"/>
              </a:rPr>
              <a:t>To stage all modified files:</a:t>
            </a:r>
            <a:endParaRPr lang="en-GB">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07000"/>
              </a:lnSpc>
              <a:spcAft>
                <a:spcPts val="600"/>
              </a:spcAft>
            </a:pPr>
            <a:r>
              <a:rPr lang="en-US">
                <a:effectLst/>
                <a:latin typeface="Calibri" panose="020F0502020204030204" pitchFamily="34" charset="0"/>
                <a:ea typeface="Calibri" panose="020F0502020204030204" pitchFamily="34" charset="0"/>
                <a:cs typeface="Times New Roman" panose="02020603050405020304" pitchFamily="18" charset="0"/>
              </a:rPr>
              <a:t> </a:t>
            </a:r>
            <a:r>
              <a:rPr lang="en-US">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add .</a:t>
            </a:r>
            <a:endParaRPr lang="en-GB">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r>
              <a:rPr lang="en-US">
                <a:effectLst/>
                <a:latin typeface="Calibri" panose="020F0502020204030204" pitchFamily="34" charset="0"/>
                <a:ea typeface="Calibri" panose="020F0502020204030204" pitchFamily="34" charset="0"/>
                <a:cs typeface="Times New Roman" panose="02020603050405020304" pitchFamily="18" charset="0"/>
              </a:rPr>
              <a:t>Use </a:t>
            </a:r>
            <a:r>
              <a:rPr lang="en-GB">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commit</a:t>
            </a:r>
            <a:r>
              <a:rPr lang="en-US">
                <a:effectLst/>
                <a:latin typeface="Calibri" panose="020F0502020204030204" pitchFamily="34" charset="0"/>
                <a:ea typeface="Calibri" panose="020F0502020204030204" pitchFamily="34" charset="0"/>
                <a:cs typeface="Times New Roman" panose="02020603050405020304" pitchFamily="18" charset="0"/>
              </a:rPr>
              <a:t> to commit the staged files.</a:t>
            </a:r>
            <a:endParaRPr lang="en-GB">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600"/>
              </a:spcAft>
              <a:buFont typeface="Symbol" panose="05050102010706020507" pitchFamily="18" charset="2"/>
              <a:buChar char=""/>
            </a:pPr>
            <a:r>
              <a:rPr lang="en-US">
                <a:effectLst/>
                <a:latin typeface="Calibri" panose="020F0502020204030204" pitchFamily="34" charset="0"/>
                <a:ea typeface="Calibri" panose="020F0502020204030204" pitchFamily="34" charset="0"/>
                <a:cs typeface="Times New Roman" panose="02020603050405020304" pitchFamily="18" charset="0"/>
              </a:rPr>
              <a:t>To commit the staged files and open a text editor in which to type the commit message:</a:t>
            </a:r>
            <a:endParaRPr lang="en-GB">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07000"/>
              </a:lnSpc>
              <a:spcAft>
                <a:spcPts val="600"/>
              </a:spcAft>
            </a:pPr>
            <a:r>
              <a:rPr lang="en-US">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commit</a:t>
            </a:r>
            <a:endParaRPr lang="en-GB">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600"/>
              </a:spcAft>
              <a:buFont typeface="Symbol" panose="05050102010706020507" pitchFamily="18" charset="2"/>
              <a:buChar char=""/>
            </a:pPr>
            <a:r>
              <a:rPr lang="en-US">
                <a:effectLst/>
                <a:latin typeface="Calibri" panose="020F0502020204030204" pitchFamily="34" charset="0"/>
                <a:ea typeface="Calibri" panose="020F0502020204030204" pitchFamily="34" charset="0"/>
                <a:cs typeface="Times New Roman" panose="02020603050405020304" pitchFamily="18" charset="0"/>
              </a:rPr>
              <a:t>To commit your changes and type an inline commit message (instead of opening the text editor):</a:t>
            </a:r>
            <a:endParaRPr lang="en-GB">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07000"/>
              </a:lnSpc>
              <a:spcAft>
                <a:spcPts val="600"/>
              </a:spcAft>
            </a:pPr>
            <a:r>
              <a:rPr lang="en-US">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commit -m "My commit message"</a:t>
            </a:r>
            <a:endParaRPr lang="en-GB">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95059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0630D-F20D-48CF-B918-7193CE10C876}"/>
              </a:ext>
            </a:extLst>
          </p:cNvPr>
          <p:cNvSpPr>
            <a:spLocks noGrp="1"/>
          </p:cNvSpPr>
          <p:nvPr>
            <p:ph type="title"/>
          </p:nvPr>
        </p:nvSpPr>
        <p:spPr>
          <a:xfrm>
            <a:off x="771144" y="133477"/>
            <a:ext cx="10515600" cy="1325563"/>
          </a:xfrm>
        </p:spPr>
        <p:txBody>
          <a:bodyPr>
            <a:normAutofit/>
          </a:bodyPr>
          <a:lstStyle/>
          <a:p>
            <a:r>
              <a:rPr lang="en-GB" sz="3200"/>
              <a:t>Section 2.3.1 Push changes</a:t>
            </a:r>
          </a:p>
        </p:txBody>
      </p:sp>
      <p:sp>
        <p:nvSpPr>
          <p:cNvPr id="9" name="TextBox 8">
            <a:extLst>
              <a:ext uri="{FF2B5EF4-FFF2-40B4-BE49-F238E27FC236}">
                <a16:creationId xmlns:a16="http://schemas.microsoft.com/office/drawing/2014/main" id="{2D8C777A-8CFA-4E5C-91AC-93735D597E74}"/>
              </a:ext>
            </a:extLst>
          </p:cNvPr>
          <p:cNvSpPr txBox="1"/>
          <p:nvPr/>
        </p:nvSpPr>
        <p:spPr>
          <a:xfrm>
            <a:off x="1097280" y="1267525"/>
            <a:ext cx="9095232" cy="4361002"/>
          </a:xfrm>
          <a:prstGeom prst="rect">
            <a:avLst/>
          </a:prstGeom>
          <a:noFill/>
        </p:spPr>
        <p:txBody>
          <a:bodyPr wrap="square">
            <a:spAutoFit/>
          </a:bodyPr>
          <a:lstStyle/>
          <a:p>
            <a:pPr>
              <a:lnSpc>
                <a:spcPct val="107000"/>
              </a:lnSpc>
              <a:spcAft>
                <a:spcPts val="800"/>
              </a:spcAft>
            </a:pPr>
            <a:r>
              <a:rPr lang="en-US" sz="2800">
                <a:effectLst/>
                <a:latin typeface="Calibri" panose="020F0502020204030204" pitchFamily="34" charset="0"/>
                <a:ea typeface="Calibri" panose="020F0502020204030204" pitchFamily="34" charset="0"/>
                <a:cs typeface="Times New Roman" panose="02020603050405020304" pitchFamily="18" charset="0"/>
              </a:rPr>
              <a:t>Terminal</a:t>
            </a:r>
          </a:p>
          <a:p>
            <a:pPr>
              <a:lnSpc>
                <a:spcPct val="107000"/>
              </a:lnSpc>
              <a:spcAft>
                <a:spcPts val="800"/>
              </a:spcAft>
            </a:pPr>
            <a:endParaRPr lang="en-GB" sz="28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Use </a:t>
            </a:r>
            <a:r>
              <a:rPr lang="en-GB"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push</a:t>
            </a:r>
            <a:r>
              <a:rPr lang="en-US" sz="1800">
                <a:effectLst/>
                <a:latin typeface="Calibri" panose="020F0502020204030204" pitchFamily="34" charset="0"/>
                <a:ea typeface="Calibri" panose="020F0502020204030204" pitchFamily="34" charset="0"/>
                <a:cs typeface="Times New Roman" panose="02020603050405020304" pitchFamily="18" charset="0"/>
              </a:rPr>
              <a:t> to push your branch to the remote repo.</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600"/>
              </a:spcAft>
              <a:buFont typeface="Symbol" panose="05050102010706020507" pitchFamily="18" charset="2"/>
              <a:buChar char=""/>
            </a:pPr>
            <a:r>
              <a:rPr lang="en-GB" sz="1800">
                <a:effectLst/>
                <a:latin typeface="Calibri" panose="020F0502020204030204" pitchFamily="34" charset="0"/>
                <a:ea typeface="Calibri" panose="020F0502020204030204" pitchFamily="34" charset="0"/>
                <a:cs typeface="Times New Roman" panose="02020603050405020304" pitchFamily="18" charset="0"/>
              </a:rPr>
              <a:t>To push to a branch that already exists on the remote repo:</a:t>
            </a:r>
          </a:p>
          <a:p>
            <a:pPr marL="457200" indent="457200">
              <a:lnSpc>
                <a:spcPct val="107000"/>
              </a:lnSpc>
              <a:spcAft>
                <a:spcPts val="600"/>
              </a:spcAft>
            </a:pPr>
            <a:r>
              <a:rPr lang="en-GB"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push</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600"/>
              </a:spcAft>
              <a:buFont typeface="Symbol" panose="05050102010706020507" pitchFamily="18" charset="2"/>
              <a:buChar char=""/>
            </a:pPr>
            <a:r>
              <a:rPr lang="en-US" sz="1800">
                <a:effectLst/>
                <a:latin typeface="Calibri" panose="020F0502020204030204" pitchFamily="34" charset="0"/>
                <a:ea typeface="Calibri" panose="020F0502020204030204" pitchFamily="34" charset="0"/>
                <a:cs typeface="Times New Roman" panose="02020603050405020304" pitchFamily="18" charset="0"/>
              </a:rPr>
              <a:t>If your branch does not yet exist on the remote GitHub repo, the first time you push you will need to create a remote version:</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07000"/>
              </a:lnSpc>
              <a:spcAft>
                <a:spcPts val="600"/>
              </a:spcAft>
            </a:pPr>
            <a:r>
              <a:rPr lang="en-GB"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push –u origin </a:t>
            </a:r>
            <a:r>
              <a:rPr lang="en-GB" sz="180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my_branch</a:t>
            </a:r>
            <a:endParaRPr lang="en-GB">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marL="742950" indent="-285750">
              <a:lnSpc>
                <a:spcPct val="107000"/>
              </a:lnSpc>
              <a:spcAft>
                <a:spcPts val="600"/>
              </a:spcAft>
              <a:buFont typeface="Arial" panose="020B0604020202020204" pitchFamily="34" charset="0"/>
              <a:buChar char="•"/>
            </a:pPr>
            <a:endParaRPr lang="en-GB"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endParaRPr>
          </a:p>
          <a:p>
            <a:pPr marL="742950" indent="-285750">
              <a:lnSpc>
                <a:spcPct val="107000"/>
              </a:lnSpc>
              <a:spcAft>
                <a:spcPts val="600"/>
              </a:spcAft>
              <a:buFont typeface="Arial" panose="020B0604020202020204" pitchFamily="34" charset="0"/>
              <a:buChar char="•"/>
            </a:pPr>
            <a:r>
              <a:rPr lang="en-GB" sz="1800">
                <a:effectLst/>
                <a:latin typeface="Calibri" panose="020F0502020204030204" pitchFamily="34" charset="0"/>
                <a:ea typeface="Calibri" panose="020F0502020204030204" pitchFamily="34" charset="0"/>
                <a:cs typeface="Times New Roman" panose="02020603050405020304" pitchFamily="18" charset="0"/>
              </a:rPr>
              <a:t>The option </a:t>
            </a:r>
            <a:r>
              <a:rPr lang="en-GB"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-u</a:t>
            </a:r>
            <a:r>
              <a:rPr lang="en-GB" sz="1800">
                <a:effectLst/>
                <a:latin typeface="Calibri" panose="020F0502020204030204" pitchFamily="34" charset="0"/>
                <a:ea typeface="Calibri" panose="020F0502020204030204" pitchFamily="34" charset="0"/>
                <a:cs typeface="Times New Roman" panose="02020603050405020304" pitchFamily="18" charset="0"/>
              </a:rPr>
              <a:t> is a shortcut for </a:t>
            </a:r>
            <a:r>
              <a:rPr lang="en-GB"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--set-upstream</a:t>
            </a:r>
            <a:r>
              <a:rPr lang="en-GB" sz="1800">
                <a:effectLst/>
                <a:latin typeface="Calibri" panose="020F0502020204030204" pitchFamily="34" charset="0"/>
                <a:ea typeface="Calibri" panose="020F0502020204030204" pitchFamily="34" charset="0"/>
                <a:cs typeface="Times New Roman" panose="02020603050405020304" pitchFamily="18" charset="0"/>
              </a:rPr>
              <a:t>, which creates a version of the branch on the remote repo. </a:t>
            </a:r>
          </a:p>
        </p:txBody>
      </p:sp>
    </p:spTree>
    <p:extLst>
      <p:ext uri="{BB962C8B-B14F-4D97-AF65-F5344CB8AC3E}">
        <p14:creationId xmlns:p14="http://schemas.microsoft.com/office/powerpoint/2010/main" val="41525443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167A0-D444-8401-311B-78A2CECCCCA1}"/>
              </a:ext>
            </a:extLst>
          </p:cNvPr>
          <p:cNvSpPr>
            <a:spLocks noGrp="1"/>
          </p:cNvSpPr>
          <p:nvPr>
            <p:ph type="title"/>
          </p:nvPr>
        </p:nvSpPr>
        <p:spPr>
          <a:xfrm>
            <a:off x="838200" y="125091"/>
            <a:ext cx="10515600" cy="1325563"/>
          </a:xfrm>
        </p:spPr>
        <p:txBody>
          <a:bodyPr>
            <a:normAutofit/>
          </a:bodyPr>
          <a:lstStyle/>
          <a:p>
            <a:r>
              <a:rPr lang="en-GB" sz="3600">
                <a:latin typeface="Calibri Light"/>
                <a:ea typeface="Calibri"/>
                <a:cs typeface="Calibri"/>
              </a:rPr>
              <a:t>2.4 Pull changes into a local branch</a:t>
            </a:r>
          </a:p>
        </p:txBody>
      </p:sp>
      <p:sp>
        <p:nvSpPr>
          <p:cNvPr id="5" name="TextBox 4">
            <a:extLst>
              <a:ext uri="{FF2B5EF4-FFF2-40B4-BE49-F238E27FC236}">
                <a16:creationId xmlns:a16="http://schemas.microsoft.com/office/drawing/2014/main" id="{C1BA7A40-782F-4A2A-9328-ADC0DAF9EB35}"/>
              </a:ext>
            </a:extLst>
          </p:cNvPr>
          <p:cNvSpPr txBox="1"/>
          <p:nvPr/>
        </p:nvSpPr>
        <p:spPr>
          <a:xfrm>
            <a:off x="913637" y="1294448"/>
            <a:ext cx="7915275" cy="3135025"/>
          </a:xfrm>
          <a:prstGeom prst="rect">
            <a:avLst/>
          </a:prstGeom>
          <a:noFill/>
        </p:spPr>
        <p:txBody>
          <a:bodyPr wrap="square">
            <a:spAutoFit/>
          </a:bodyPr>
          <a:lstStyle/>
          <a:p>
            <a:pPr>
              <a:lnSpc>
                <a:spcPct val="107000"/>
              </a:lnSpc>
              <a:spcAft>
                <a:spcPts val="800"/>
              </a:spcAft>
            </a:pPr>
            <a:r>
              <a:rPr lang="en-GB" sz="2800">
                <a:effectLst/>
                <a:latin typeface="Calibri" panose="020F0502020204030204" pitchFamily="34" charset="0"/>
                <a:ea typeface="Calibri" panose="020F0502020204030204" pitchFamily="34" charset="0"/>
                <a:cs typeface="Arial" panose="020B0604020202020204" pitchFamily="34" charset="0"/>
              </a:rPr>
              <a:t>Terminal</a:t>
            </a:r>
          </a:p>
          <a:p>
            <a:pPr>
              <a:lnSpc>
                <a:spcPct val="107000"/>
              </a:lnSpc>
              <a:spcAft>
                <a:spcPts val="800"/>
              </a:spcAft>
            </a:pPr>
            <a:endParaRPr lang="en-GB" sz="280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a:effectLst/>
                <a:latin typeface="Calibri" panose="020F0502020204030204" pitchFamily="34" charset="0"/>
                <a:ea typeface="Calibri" panose="020F0502020204030204" pitchFamily="34" charset="0"/>
                <a:cs typeface="Arial" panose="020B0604020202020204" pitchFamily="34" charset="0"/>
              </a:rPr>
              <a:t>If you are not currently on the main branch, switch to it with:</a:t>
            </a:r>
          </a:p>
          <a:p>
            <a:pPr marL="574675" indent="339725">
              <a:lnSpc>
                <a:spcPct val="107000"/>
              </a:lnSpc>
              <a:spcAft>
                <a:spcPts val="600"/>
              </a:spcAft>
            </a:pPr>
            <a:r>
              <a:rPr lang="en-GB">
                <a:solidFill>
                  <a:srgbClr val="000000"/>
                </a:solidFill>
                <a:effectLst/>
                <a:latin typeface="Consolas" panose="020B0609020204030204" pitchFamily="49" charset="0"/>
                <a:ea typeface="Calibri" panose="020F0502020204030204" pitchFamily="34" charset="0"/>
                <a:cs typeface="Arial" panose="020B0604020202020204" pitchFamily="34" charset="0"/>
              </a:rPr>
              <a:t>git checkout main</a:t>
            </a:r>
            <a:endParaRPr lang="en-GB">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endParaRPr lang="en-GB" sz="280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a:effectLst/>
                <a:latin typeface="Calibri" panose="020F0502020204030204" pitchFamily="34" charset="0"/>
                <a:ea typeface="Calibri" panose="020F0502020204030204" pitchFamily="34" charset="0"/>
                <a:cs typeface="Arial" panose="020B0604020202020204" pitchFamily="34" charset="0"/>
              </a:rPr>
              <a:t>Use the </a:t>
            </a:r>
            <a:r>
              <a:rPr lang="en-GB">
                <a:solidFill>
                  <a:srgbClr val="000000"/>
                </a:solidFill>
                <a:effectLst/>
                <a:latin typeface="Consolas" panose="020B0609020204030204" pitchFamily="49" charset="0"/>
                <a:ea typeface="Calibri" panose="020F0502020204030204" pitchFamily="34" charset="0"/>
                <a:cs typeface="Arial" panose="020B0604020202020204" pitchFamily="34" charset="0"/>
              </a:rPr>
              <a:t>git pull</a:t>
            </a:r>
            <a:r>
              <a:rPr lang="en-GB">
                <a:effectLst/>
                <a:latin typeface="Calibri" panose="020F0502020204030204" pitchFamily="34" charset="0"/>
                <a:ea typeface="Calibri" panose="020F0502020204030204" pitchFamily="34" charset="0"/>
                <a:cs typeface="Arial" panose="020B0604020202020204" pitchFamily="34" charset="0"/>
              </a:rPr>
              <a:t> command to merge commits added to the remote branch into your local branch.</a:t>
            </a:r>
          </a:p>
        </p:txBody>
      </p:sp>
    </p:spTree>
    <p:extLst>
      <p:ext uri="{BB962C8B-B14F-4D97-AF65-F5344CB8AC3E}">
        <p14:creationId xmlns:p14="http://schemas.microsoft.com/office/powerpoint/2010/main" val="3379469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5ADC2-70F1-44E4-97F7-AB9710E1374F}"/>
              </a:ext>
            </a:extLst>
          </p:cNvPr>
          <p:cNvSpPr>
            <a:spLocks noGrp="1"/>
          </p:cNvSpPr>
          <p:nvPr>
            <p:ph type="title"/>
          </p:nvPr>
        </p:nvSpPr>
        <p:spPr>
          <a:xfrm>
            <a:off x="795528" y="480949"/>
            <a:ext cx="10515600" cy="1325563"/>
          </a:xfrm>
        </p:spPr>
        <p:txBody>
          <a:bodyPr>
            <a:normAutofit/>
          </a:bodyPr>
          <a:lstStyle/>
          <a:p>
            <a:r>
              <a:rPr lang="en-GB" sz="6000" b="1"/>
              <a:t>Diagrams of Git</a:t>
            </a:r>
          </a:p>
        </p:txBody>
      </p:sp>
      <p:sp>
        <p:nvSpPr>
          <p:cNvPr id="3" name="Rectangle 2">
            <a:extLst>
              <a:ext uri="{FF2B5EF4-FFF2-40B4-BE49-F238E27FC236}">
                <a16:creationId xmlns:a16="http://schemas.microsoft.com/office/drawing/2014/main" id="{C5AEAF61-7B77-517A-ED8F-E0468674E762}"/>
              </a:ext>
            </a:extLst>
          </p:cNvPr>
          <p:cNvSpPr/>
          <p:nvPr/>
        </p:nvSpPr>
        <p:spPr>
          <a:xfrm>
            <a:off x="1028700" y="2838449"/>
            <a:ext cx="1943100" cy="942975"/>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a:cs typeface="Calibri"/>
              </a:rPr>
              <a:t>Working directory / </a:t>
            </a:r>
          </a:p>
          <a:p>
            <a:pPr algn="ctr"/>
            <a:r>
              <a:rPr lang="en-GB">
                <a:cs typeface="Calibri"/>
              </a:rPr>
              <a:t>Working tree</a:t>
            </a:r>
          </a:p>
        </p:txBody>
      </p:sp>
      <p:sp>
        <p:nvSpPr>
          <p:cNvPr id="4" name="Rectangle 3">
            <a:extLst>
              <a:ext uri="{FF2B5EF4-FFF2-40B4-BE49-F238E27FC236}">
                <a16:creationId xmlns:a16="http://schemas.microsoft.com/office/drawing/2014/main" id="{6FDA7C83-0EA5-0BBA-335E-7ED6CBC461C2}"/>
              </a:ext>
            </a:extLst>
          </p:cNvPr>
          <p:cNvSpPr/>
          <p:nvPr/>
        </p:nvSpPr>
        <p:spPr>
          <a:xfrm>
            <a:off x="5210175" y="2838449"/>
            <a:ext cx="1943100" cy="942975"/>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a:cs typeface="Calibri"/>
              </a:rPr>
              <a:t>Staging area</a:t>
            </a:r>
            <a:endParaRPr lang="en-GB"/>
          </a:p>
        </p:txBody>
      </p:sp>
      <p:sp>
        <p:nvSpPr>
          <p:cNvPr id="5" name="Rectangle 4">
            <a:extLst>
              <a:ext uri="{FF2B5EF4-FFF2-40B4-BE49-F238E27FC236}">
                <a16:creationId xmlns:a16="http://schemas.microsoft.com/office/drawing/2014/main" id="{8FA073C8-B48B-D925-2E61-8FFA5F98A416}"/>
              </a:ext>
            </a:extLst>
          </p:cNvPr>
          <p:cNvSpPr/>
          <p:nvPr/>
        </p:nvSpPr>
        <p:spPr>
          <a:xfrm>
            <a:off x="9391650" y="2838449"/>
            <a:ext cx="1943100" cy="942975"/>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a:cs typeface="Calibri"/>
              </a:rPr>
              <a:t>.git directory (Repository)</a:t>
            </a:r>
            <a:endParaRPr lang="en-GB"/>
          </a:p>
        </p:txBody>
      </p:sp>
      <p:cxnSp>
        <p:nvCxnSpPr>
          <p:cNvPr id="7" name="Straight Arrow Connector 6">
            <a:extLst>
              <a:ext uri="{FF2B5EF4-FFF2-40B4-BE49-F238E27FC236}">
                <a16:creationId xmlns:a16="http://schemas.microsoft.com/office/drawing/2014/main" id="{D9A9D95A-56F6-0B10-7226-85D173A71D42}"/>
              </a:ext>
            </a:extLst>
          </p:cNvPr>
          <p:cNvCxnSpPr/>
          <p:nvPr/>
        </p:nvCxnSpPr>
        <p:spPr>
          <a:xfrm>
            <a:off x="7591425" y="3343275"/>
            <a:ext cx="1352550" cy="9525"/>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D8B404A-AB7B-A8C5-A049-248D2DBFB682}"/>
              </a:ext>
            </a:extLst>
          </p:cNvPr>
          <p:cNvSpPr txBox="1"/>
          <p:nvPr/>
        </p:nvSpPr>
        <p:spPr>
          <a:xfrm>
            <a:off x="757237" y="4024312"/>
            <a:ext cx="2486025"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a:cs typeface="Calibri"/>
              </a:rPr>
              <a:t>Working on edits to your files and code, such as in R-Studio</a:t>
            </a:r>
            <a:endParaRPr lang="en-US"/>
          </a:p>
          <a:p>
            <a:endParaRPr lang="en-GB">
              <a:cs typeface="Calibri"/>
            </a:endParaRPr>
          </a:p>
          <a:p>
            <a:r>
              <a:rPr lang="en-GB">
                <a:cs typeface="Calibri"/>
              </a:rPr>
              <a:t>Saved and unsaved files ready to be added to the Staging area.</a:t>
            </a:r>
          </a:p>
        </p:txBody>
      </p:sp>
      <p:sp>
        <p:nvSpPr>
          <p:cNvPr id="9" name="TextBox 8">
            <a:extLst>
              <a:ext uri="{FF2B5EF4-FFF2-40B4-BE49-F238E27FC236}">
                <a16:creationId xmlns:a16="http://schemas.microsoft.com/office/drawing/2014/main" id="{2E5E3E74-D53C-872B-2885-8BD114EBE147}"/>
              </a:ext>
            </a:extLst>
          </p:cNvPr>
          <p:cNvSpPr txBox="1"/>
          <p:nvPr/>
        </p:nvSpPr>
        <p:spPr>
          <a:xfrm>
            <a:off x="9343410" y="4024312"/>
            <a:ext cx="2086589"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cs typeface="Calibri"/>
              </a:rPr>
              <a:t>The version control.</a:t>
            </a:r>
          </a:p>
          <a:p>
            <a:pPr algn="ctr"/>
            <a:endParaRPr lang="en-GB">
              <a:cs typeface="Calibri"/>
            </a:endParaRPr>
          </a:p>
          <a:p>
            <a:r>
              <a:rPr lang="en-GB">
                <a:cs typeface="Calibri"/>
              </a:rPr>
              <a:t>We can look back and see previous versions of commits.</a:t>
            </a:r>
          </a:p>
          <a:p>
            <a:endParaRPr lang="en-GB">
              <a:cs typeface="Calibri"/>
            </a:endParaRPr>
          </a:p>
          <a:p>
            <a:r>
              <a:rPr lang="en-GB">
                <a:cs typeface="Calibri"/>
              </a:rPr>
              <a:t>Where we pull the initial project from</a:t>
            </a:r>
          </a:p>
        </p:txBody>
      </p:sp>
      <p:sp>
        <p:nvSpPr>
          <p:cNvPr id="10" name="TextBox 9">
            <a:extLst>
              <a:ext uri="{FF2B5EF4-FFF2-40B4-BE49-F238E27FC236}">
                <a16:creationId xmlns:a16="http://schemas.microsoft.com/office/drawing/2014/main" id="{2D7392B3-BD28-B564-D379-341044297BE9}"/>
              </a:ext>
            </a:extLst>
          </p:cNvPr>
          <p:cNvSpPr txBox="1"/>
          <p:nvPr/>
        </p:nvSpPr>
        <p:spPr>
          <a:xfrm>
            <a:off x="5072062" y="4024312"/>
            <a:ext cx="2352675"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a:cs typeface="Calibri"/>
              </a:rPr>
              <a:t>Files marked to be added to the next snapshot of the project.</a:t>
            </a:r>
          </a:p>
          <a:p>
            <a:pPr algn="ctr"/>
            <a:endParaRPr lang="en-GB">
              <a:cs typeface="Calibri"/>
            </a:endParaRPr>
          </a:p>
          <a:p>
            <a:pPr algn="ctr"/>
            <a:r>
              <a:rPr lang="en-GB">
                <a:cs typeface="Calibri"/>
              </a:rPr>
              <a:t>Can be only selected files or all files.</a:t>
            </a:r>
          </a:p>
          <a:p>
            <a:pPr algn="ctr"/>
            <a:endParaRPr lang="en-GB">
              <a:cs typeface="Calibri"/>
            </a:endParaRPr>
          </a:p>
          <a:p>
            <a:pPr algn="ctr"/>
            <a:r>
              <a:rPr lang="en-GB">
                <a:cs typeface="Calibri"/>
              </a:rPr>
              <a:t>Files can be </a:t>
            </a:r>
            <a:r>
              <a:rPr lang="en-GB" err="1">
                <a:cs typeface="Calibri"/>
              </a:rPr>
              <a:t>unstaged</a:t>
            </a:r>
          </a:p>
        </p:txBody>
      </p:sp>
      <p:cxnSp>
        <p:nvCxnSpPr>
          <p:cNvPr id="11" name="Straight Arrow Connector 10">
            <a:extLst>
              <a:ext uri="{FF2B5EF4-FFF2-40B4-BE49-F238E27FC236}">
                <a16:creationId xmlns:a16="http://schemas.microsoft.com/office/drawing/2014/main" id="{60A76894-637B-6F81-8C8A-FD84046A0F9C}"/>
              </a:ext>
            </a:extLst>
          </p:cNvPr>
          <p:cNvCxnSpPr>
            <a:cxnSpLocks/>
          </p:cNvCxnSpPr>
          <p:nvPr/>
        </p:nvCxnSpPr>
        <p:spPr>
          <a:xfrm>
            <a:off x="3514725" y="3486149"/>
            <a:ext cx="1247775" cy="9525"/>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FE4A9AD-03C4-3B94-D8D6-16965590C3AC}"/>
              </a:ext>
            </a:extLst>
          </p:cNvPr>
          <p:cNvCxnSpPr>
            <a:cxnSpLocks/>
          </p:cNvCxnSpPr>
          <p:nvPr/>
        </p:nvCxnSpPr>
        <p:spPr>
          <a:xfrm flipH="1" flipV="1">
            <a:off x="3476625" y="3047999"/>
            <a:ext cx="1276350" cy="9525"/>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7" name="Arc 16">
            <a:extLst>
              <a:ext uri="{FF2B5EF4-FFF2-40B4-BE49-F238E27FC236}">
                <a16:creationId xmlns:a16="http://schemas.microsoft.com/office/drawing/2014/main" id="{FE778809-AFF8-37A1-4902-EBEB27FFDF85}"/>
              </a:ext>
            </a:extLst>
          </p:cNvPr>
          <p:cNvSpPr/>
          <p:nvPr/>
        </p:nvSpPr>
        <p:spPr>
          <a:xfrm>
            <a:off x="1990725" y="1857374"/>
            <a:ext cx="8372475" cy="1628775"/>
          </a:xfrm>
          <a:prstGeom prst="arc">
            <a:avLst/>
          </a:prstGeom>
          <a:ln w="57150">
            <a:solidFill>
              <a:srgbClr val="A243E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8" name="Arc 17">
            <a:extLst>
              <a:ext uri="{FF2B5EF4-FFF2-40B4-BE49-F238E27FC236}">
                <a16:creationId xmlns:a16="http://schemas.microsoft.com/office/drawing/2014/main" id="{9E5B3B68-D139-CF3D-FC7D-96F6473C5835}"/>
              </a:ext>
            </a:extLst>
          </p:cNvPr>
          <p:cNvSpPr/>
          <p:nvPr/>
        </p:nvSpPr>
        <p:spPr>
          <a:xfrm flipH="1">
            <a:off x="1999229" y="1859415"/>
            <a:ext cx="8372475" cy="1628775"/>
          </a:xfrm>
          <a:prstGeom prst="arc">
            <a:avLst/>
          </a:prstGeom>
          <a:ln w="57150">
            <a:solidFill>
              <a:srgbClr val="A243E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2" name="Isosceles Triangle 21">
            <a:extLst>
              <a:ext uri="{FF2B5EF4-FFF2-40B4-BE49-F238E27FC236}">
                <a16:creationId xmlns:a16="http://schemas.microsoft.com/office/drawing/2014/main" id="{01CCE84A-B894-CF47-0BD1-B462919BFD12}"/>
              </a:ext>
            </a:extLst>
          </p:cNvPr>
          <p:cNvSpPr/>
          <p:nvPr/>
        </p:nvSpPr>
        <p:spPr>
          <a:xfrm flipV="1">
            <a:off x="1898876" y="2620539"/>
            <a:ext cx="225777" cy="169333"/>
          </a:xfrm>
          <a:prstGeom prst="triangle">
            <a:avLst/>
          </a:prstGeom>
          <a:solidFill>
            <a:srgbClr val="A243E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961321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167A0-D444-8401-311B-78A2CECCCCA1}"/>
              </a:ext>
            </a:extLst>
          </p:cNvPr>
          <p:cNvSpPr>
            <a:spLocks noGrp="1"/>
          </p:cNvSpPr>
          <p:nvPr>
            <p:ph type="title"/>
          </p:nvPr>
        </p:nvSpPr>
        <p:spPr>
          <a:xfrm>
            <a:off x="947928" y="60325"/>
            <a:ext cx="10515600" cy="1325563"/>
          </a:xfrm>
        </p:spPr>
        <p:txBody>
          <a:bodyPr>
            <a:normAutofit/>
          </a:bodyPr>
          <a:lstStyle/>
          <a:p>
            <a:r>
              <a:rPr lang="en-GB" sz="3600">
                <a:latin typeface="Calibri Light"/>
                <a:ea typeface="Calibri"/>
                <a:cs typeface="Calibri"/>
              </a:rPr>
              <a:t>2.5 View the commit history</a:t>
            </a:r>
          </a:p>
        </p:txBody>
      </p:sp>
      <p:sp>
        <p:nvSpPr>
          <p:cNvPr id="5" name="TextBox 4">
            <a:extLst>
              <a:ext uri="{FF2B5EF4-FFF2-40B4-BE49-F238E27FC236}">
                <a16:creationId xmlns:a16="http://schemas.microsoft.com/office/drawing/2014/main" id="{C1BA7A40-782F-4A2A-9328-ADC0DAF9EB35}"/>
              </a:ext>
            </a:extLst>
          </p:cNvPr>
          <p:cNvSpPr txBox="1"/>
          <p:nvPr/>
        </p:nvSpPr>
        <p:spPr>
          <a:xfrm>
            <a:off x="1041653" y="1614755"/>
            <a:ext cx="7915275" cy="4084067"/>
          </a:xfrm>
          <a:prstGeom prst="rect">
            <a:avLst/>
          </a:prstGeom>
          <a:noFill/>
        </p:spPr>
        <p:txBody>
          <a:bodyPr wrap="square">
            <a:spAutoFit/>
          </a:bodyPr>
          <a:lstStyle/>
          <a:p>
            <a:pPr>
              <a:lnSpc>
                <a:spcPct val="107000"/>
              </a:lnSpc>
              <a:spcAft>
                <a:spcPts val="800"/>
              </a:spcAft>
            </a:pPr>
            <a:r>
              <a:rPr lang="en-GB" sz="2800">
                <a:effectLst/>
                <a:latin typeface="Calibri" panose="020F0502020204030204" pitchFamily="34" charset="0"/>
                <a:ea typeface="Calibri" panose="020F0502020204030204" pitchFamily="34" charset="0"/>
                <a:cs typeface="Arial" panose="020B0604020202020204" pitchFamily="34" charset="0"/>
              </a:rPr>
              <a:t>Terminal</a:t>
            </a:r>
          </a:p>
          <a:p>
            <a:pPr>
              <a:lnSpc>
                <a:spcPct val="107000"/>
              </a:lnSpc>
              <a:spcAft>
                <a:spcPts val="800"/>
              </a:spcAft>
            </a:pPr>
            <a:endParaRPr lang="en-GB" sz="280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1800">
                <a:effectLst/>
                <a:latin typeface="Calibri" panose="020F0502020204030204" pitchFamily="34" charset="0"/>
                <a:ea typeface="Calibri" panose="020F0502020204030204" pitchFamily="34" charset="0"/>
                <a:cs typeface="Arial" panose="020B0604020202020204" pitchFamily="34" charset="0"/>
              </a:rPr>
              <a:t>The </a:t>
            </a:r>
            <a:r>
              <a:rPr lang="en-GB" sz="1800">
                <a:solidFill>
                  <a:srgbClr val="000000"/>
                </a:solidFill>
                <a:effectLst/>
                <a:latin typeface="Consolas" panose="020B0609020204030204" pitchFamily="49" charset="0"/>
                <a:ea typeface="Calibri" panose="020F0502020204030204" pitchFamily="34" charset="0"/>
                <a:cs typeface="Arial" panose="020B0604020202020204" pitchFamily="34" charset="0"/>
              </a:rPr>
              <a:t>git log</a:t>
            </a:r>
            <a:r>
              <a:rPr lang="en-GB" sz="1800">
                <a:effectLst/>
                <a:latin typeface="Calibri" panose="020F0502020204030204" pitchFamily="34" charset="0"/>
                <a:ea typeface="Calibri" panose="020F0502020204030204" pitchFamily="34" charset="0"/>
                <a:cs typeface="Arial" panose="020B0604020202020204" pitchFamily="34" charset="0"/>
              </a:rPr>
              <a:t> command shows the commit history for the current branch, starting with the most recent. The </a:t>
            </a:r>
            <a:r>
              <a:rPr lang="en-GB" sz="1800">
                <a:solidFill>
                  <a:srgbClr val="000000"/>
                </a:solidFill>
                <a:effectLst/>
                <a:latin typeface="Consolas" panose="020B0609020204030204" pitchFamily="49" charset="0"/>
                <a:ea typeface="Calibri" panose="020F0502020204030204" pitchFamily="34" charset="0"/>
                <a:cs typeface="Arial" panose="020B0604020202020204" pitchFamily="34" charset="0"/>
              </a:rPr>
              <a:t>--oneline</a:t>
            </a:r>
            <a:r>
              <a:rPr lang="en-GB" sz="1800">
                <a:effectLst/>
                <a:latin typeface="Calibri" panose="020F0502020204030204" pitchFamily="34" charset="0"/>
                <a:ea typeface="Calibri" panose="020F0502020204030204" pitchFamily="34" charset="0"/>
                <a:cs typeface="Arial" panose="020B0604020202020204" pitchFamily="34" charset="0"/>
              </a:rPr>
              <a:t> option is useful to condense the output. You can limit the number of commits shown with the </a:t>
            </a:r>
            <a:r>
              <a:rPr lang="en-GB" sz="1800">
                <a:solidFill>
                  <a:srgbClr val="000000"/>
                </a:solidFill>
                <a:effectLst/>
                <a:latin typeface="Consolas" panose="020B0609020204030204" pitchFamily="49" charset="0"/>
                <a:ea typeface="Calibri" panose="020F0502020204030204" pitchFamily="34" charset="0"/>
                <a:cs typeface="Arial" panose="020B0604020202020204" pitchFamily="34" charset="0"/>
              </a:rPr>
              <a:t>–</a:t>
            </a:r>
            <a:r>
              <a:rPr lang="en-GB" sz="1800">
                <a:effectLst/>
                <a:latin typeface="Calibri" panose="020F0502020204030204" pitchFamily="34" charset="0"/>
                <a:ea typeface="Calibri" panose="020F0502020204030204" pitchFamily="34" charset="0"/>
                <a:cs typeface="Arial" panose="020B0604020202020204" pitchFamily="34" charset="0"/>
              </a:rPr>
              <a:t> option.</a:t>
            </a:r>
          </a:p>
          <a:p>
            <a:pPr>
              <a:lnSpc>
                <a:spcPct val="107000"/>
              </a:lnSpc>
              <a:spcAft>
                <a:spcPts val="800"/>
              </a:spcAft>
            </a:pPr>
            <a:endParaRPr lang="en-GB" sz="180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1800">
                <a:effectLst/>
                <a:latin typeface="Calibri" panose="020F0502020204030204" pitchFamily="34" charset="0"/>
                <a:ea typeface="Calibri" panose="020F0502020204030204" pitchFamily="34" charset="0"/>
                <a:cs typeface="Arial" panose="020B0604020202020204" pitchFamily="34" charset="0"/>
              </a:rPr>
              <a:t>For example, to see the most recent five commits on the current branch :</a:t>
            </a:r>
          </a:p>
          <a:p>
            <a:pPr indent="304800">
              <a:lnSpc>
                <a:spcPct val="107000"/>
              </a:lnSpc>
              <a:spcAft>
                <a:spcPts val="800"/>
              </a:spcAft>
            </a:pPr>
            <a:r>
              <a:rPr lang="en-GB" sz="1800">
                <a:solidFill>
                  <a:srgbClr val="000000"/>
                </a:solidFill>
                <a:effectLst/>
                <a:latin typeface="Consolas" panose="020B0609020204030204" pitchFamily="49" charset="0"/>
                <a:ea typeface="Calibri" panose="020F0502020204030204" pitchFamily="34" charset="0"/>
                <a:cs typeface="Arial" panose="020B0604020202020204" pitchFamily="34" charset="0"/>
              </a:rPr>
              <a:t>git log --oneline -5</a:t>
            </a:r>
          </a:p>
          <a:p>
            <a:pPr indent="304800">
              <a:lnSpc>
                <a:spcPct val="107000"/>
              </a:lnSpc>
              <a:spcAft>
                <a:spcPts val="800"/>
              </a:spcAft>
            </a:pPr>
            <a:endParaRPr lang="en-GB" sz="1800">
              <a:effectLst/>
              <a:latin typeface="Calibri" panose="020F0502020204030204" pitchFamily="34" charset="0"/>
              <a:ea typeface="Calibri" panose="020F0502020204030204" pitchFamily="34" charset="0"/>
              <a:cs typeface="Arial" panose="020B0604020202020204" pitchFamily="34" charset="0"/>
            </a:endParaRPr>
          </a:p>
          <a:p>
            <a:pPr>
              <a:spcAft>
                <a:spcPts val="800"/>
              </a:spcAft>
            </a:pPr>
            <a:r>
              <a:rPr lang="en-GB" sz="1800">
                <a:effectLst/>
                <a:latin typeface="Calibri" panose="020F0502020204030204" pitchFamily="34" charset="0"/>
                <a:ea typeface="Calibri" panose="020F0502020204030204" pitchFamily="34" charset="0"/>
                <a:cs typeface="Arial" panose="020B0604020202020204" pitchFamily="34" charset="0"/>
              </a:rPr>
              <a:t> </a:t>
            </a:r>
          </a:p>
        </p:txBody>
      </p:sp>
    </p:spTree>
    <p:extLst>
      <p:ext uri="{BB962C8B-B14F-4D97-AF65-F5344CB8AC3E}">
        <p14:creationId xmlns:p14="http://schemas.microsoft.com/office/powerpoint/2010/main" val="1464245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a:extLst>
              <a:ext uri="{FF2B5EF4-FFF2-40B4-BE49-F238E27FC236}">
                <a16:creationId xmlns:a16="http://schemas.microsoft.com/office/drawing/2014/main" id="{480F0727-BDE3-AE3B-A76D-FA02F22C396F}"/>
              </a:ext>
            </a:extLst>
          </p:cNvPr>
          <p:cNvSpPr txBox="1">
            <a:spLocks noChangeArrowheads="1"/>
          </p:cNvSpPr>
          <p:nvPr/>
        </p:nvSpPr>
        <p:spPr bwMode="auto">
          <a:xfrm>
            <a:off x="2551284" y="156574"/>
            <a:ext cx="7183152" cy="581025"/>
          </a:xfrm>
          <a:prstGeom prst="rect">
            <a:avLst/>
          </a:prstGeom>
          <a:noFill/>
          <a:ln>
            <a:noFill/>
          </a:ln>
          <a:effectLst/>
          <a:extLst>
            <a:ext uri="{909E8E84-426E-40DD-AFC4-6F175D3DCCD1}">
              <a14:hiddenFill xmlns:a14="http://schemas.microsoft.com/office/drawing/2010/main">
                <a:solidFill>
                  <a:srgbClr val="F1AA37"/>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GB" altLang="en-US" sz="4000">
                <a:solidFill>
                  <a:srgbClr val="F1AA37"/>
                </a:solidFill>
                <a:latin typeface="Calibri"/>
                <a:cs typeface="Calibri"/>
              </a:rPr>
              <a:t>Create/clone a repository "repo"</a:t>
            </a:r>
            <a:endParaRPr lang="en-GB" altLang="en-US" sz="4000" b="0" i="0" u="none" strike="noStrike" cap="none" normalizeH="0" baseline="0">
              <a:ln>
                <a:noFill/>
              </a:ln>
              <a:solidFill>
                <a:srgbClr val="F1AA37"/>
              </a:solidFill>
              <a:effectLst/>
              <a:latin typeface="Calibri"/>
              <a:cs typeface="Calibri"/>
            </a:endParaRPr>
          </a:p>
        </p:txBody>
      </p:sp>
      <p:sp>
        <p:nvSpPr>
          <p:cNvPr id="3" name="Rectangle 2">
            <a:extLst>
              <a:ext uri="{FF2B5EF4-FFF2-40B4-BE49-F238E27FC236}">
                <a16:creationId xmlns:a16="http://schemas.microsoft.com/office/drawing/2014/main" id="{CFB9DE2E-C3ED-6CD9-185C-19D91465B51F}"/>
              </a:ext>
            </a:extLst>
          </p:cNvPr>
          <p:cNvSpPr/>
          <p:nvPr/>
        </p:nvSpPr>
        <p:spPr>
          <a:xfrm>
            <a:off x="314325" y="895349"/>
            <a:ext cx="11658600" cy="5810250"/>
          </a:xfrm>
          <a:prstGeom prst="rect">
            <a:avLst/>
          </a:prstGeom>
          <a:noFill/>
          <a:ln w="5715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Oval 3">
            <a:extLst>
              <a:ext uri="{FF2B5EF4-FFF2-40B4-BE49-F238E27FC236}">
                <a16:creationId xmlns:a16="http://schemas.microsoft.com/office/drawing/2014/main" id="{9FC788A1-9525-6A9B-E492-801845525602}"/>
              </a:ext>
            </a:extLst>
          </p:cNvPr>
          <p:cNvSpPr>
            <a:spLocks noChangeArrowheads="1"/>
          </p:cNvSpPr>
          <p:nvPr/>
        </p:nvSpPr>
        <p:spPr bwMode="auto">
          <a:xfrm>
            <a:off x="5180347" y="1626290"/>
            <a:ext cx="1832343" cy="1806143"/>
          </a:xfrm>
          <a:prstGeom prst="ellipse">
            <a:avLst/>
          </a:prstGeom>
          <a:solidFill>
            <a:srgbClr val="F1AA37"/>
          </a:solidFill>
          <a:ln w="25400" algn="ctr">
            <a:solidFill>
              <a:srgbClr val="B4740C"/>
            </a:solidFill>
            <a:round/>
            <a:headEnd/>
            <a:tailEnd/>
          </a:ln>
          <a:effectLst>
            <a:glow rad="139700">
              <a:srgbClr val="B4740C"/>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sp>
        <p:nvSpPr>
          <p:cNvPr id="5" name="Text Box 4">
            <a:extLst>
              <a:ext uri="{FF2B5EF4-FFF2-40B4-BE49-F238E27FC236}">
                <a16:creationId xmlns:a16="http://schemas.microsoft.com/office/drawing/2014/main" id="{97BF4C1D-200A-3145-DBA2-875E29874961}"/>
              </a:ext>
            </a:extLst>
          </p:cNvPr>
          <p:cNvSpPr txBox="1">
            <a:spLocks noChangeArrowheads="1"/>
          </p:cNvSpPr>
          <p:nvPr/>
        </p:nvSpPr>
        <p:spPr bwMode="auto">
          <a:xfrm>
            <a:off x="502492" y="4387800"/>
            <a:ext cx="11359505" cy="2369723"/>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endParaRPr lang="en-US" altLang="en-US" sz="2000" dirty="0">
              <a:solidFill>
                <a:srgbClr val="000000"/>
              </a:solidFill>
              <a:latin typeface="Arial" panose="020B0604020202020204" pitchFamily="34" charset="0"/>
              <a:cs typeface="Arial" panose="020B0604020202020204" pitchFamily="34" charset="0"/>
            </a:endParaRPr>
          </a:p>
          <a:p>
            <a:pPr>
              <a:spcBef>
                <a:spcPct val="0"/>
              </a:spcBef>
              <a:spcAft>
                <a:spcPct val="0"/>
              </a:spcAft>
            </a:pPr>
            <a:r>
              <a:rPr lang="en-GB" sz="2000" dirty="0">
                <a:solidFill>
                  <a:srgbClr val="EA9710"/>
                </a:solidFill>
                <a:latin typeface="Calibri"/>
                <a:ea typeface="Calibri"/>
                <a:cs typeface="Calibri"/>
              </a:rPr>
              <a:t>After you have added a file or if you cloned a repo, you will have files in that repo, represented here by a symbolic "blob".  </a:t>
            </a:r>
            <a:r>
              <a:rPr lang="en-GB" sz="2000">
                <a:solidFill>
                  <a:srgbClr val="EA9710"/>
                </a:solidFill>
                <a:latin typeface="Calibri"/>
                <a:ea typeface="Calibri"/>
                <a:cs typeface="Calibri"/>
              </a:rPr>
              <a:t>It’s the “main” branch, the source of your GitHub project.</a:t>
            </a:r>
            <a:endParaRPr lang="en-US" dirty="0"/>
          </a:p>
          <a:p>
            <a:pPr>
              <a:spcBef>
                <a:spcPct val="0"/>
              </a:spcBef>
              <a:spcAft>
                <a:spcPct val="0"/>
              </a:spcAft>
            </a:pPr>
            <a:endParaRPr lang="en-GB" sz="2000" dirty="0">
              <a:solidFill>
                <a:srgbClr val="EA9710"/>
              </a:solidFill>
              <a:latin typeface="Calibri"/>
              <a:cs typeface="Calibri"/>
            </a:endParaRPr>
          </a:p>
          <a:p>
            <a:pPr>
              <a:spcBef>
                <a:spcPct val="0"/>
              </a:spcBef>
              <a:spcAft>
                <a:spcPct val="0"/>
              </a:spcAft>
            </a:pPr>
            <a:r>
              <a:rPr lang="en-GB" altLang="en-US" sz="2000" dirty="0">
                <a:solidFill>
                  <a:srgbClr val="EA9710"/>
                </a:solidFill>
                <a:latin typeface="Calibri"/>
                <a:cs typeface="Calibri"/>
              </a:rPr>
              <a:t>Currently all your code and files are saved to this one branch, called "main" by default.  </a:t>
            </a:r>
            <a:r>
              <a:rPr kumimoji="0" lang="en-GB" altLang="en-US" sz="2000" b="0" i="0" u="none" strike="noStrike" cap="none" normalizeH="0" baseline="0" dirty="0">
                <a:ln>
                  <a:noFill/>
                </a:ln>
                <a:solidFill>
                  <a:srgbClr val="EA9710"/>
                </a:solidFill>
                <a:effectLst/>
                <a:latin typeface="Calibri"/>
                <a:cs typeface="Calibri"/>
              </a:rPr>
              <a:t>We are going to use blobs to explain how </a:t>
            </a:r>
            <a:r>
              <a:rPr lang="en-GB" altLang="en-US" sz="2000" dirty="0">
                <a:solidFill>
                  <a:srgbClr val="EA9710"/>
                </a:solidFill>
                <a:latin typeface="Calibri"/>
                <a:cs typeface="Calibri"/>
              </a:rPr>
              <a:t>a repo works, what GitHub does and how to work with repos and GitHub</a:t>
            </a:r>
            <a:r>
              <a:rPr kumimoji="0" lang="en-GB" altLang="en-US" sz="2000" b="0" i="0" u="none" strike="noStrike" cap="none" normalizeH="0" baseline="0" dirty="0">
                <a:ln>
                  <a:noFill/>
                </a:ln>
                <a:solidFill>
                  <a:srgbClr val="EA9710"/>
                </a:solidFill>
                <a:effectLst/>
                <a:latin typeface="Calibri"/>
                <a:cs typeface="Calibri"/>
              </a:rPr>
              <a:t>.</a:t>
            </a:r>
            <a:r>
              <a:rPr lang="en-GB" altLang="en-US" sz="2000" dirty="0">
                <a:solidFill>
                  <a:srgbClr val="EA9710"/>
                </a:solidFill>
                <a:latin typeface="Calibri"/>
                <a:cs typeface="Calibri"/>
              </a:rPr>
              <a:t> </a:t>
            </a:r>
            <a:endParaRPr lang="en-US" altLang="en-US" sz="2000" b="0" i="0" u="none" strike="noStrike" cap="none" normalizeH="0" baseline="0" dirty="0">
              <a:ln>
                <a:noFill/>
              </a:ln>
              <a:effectLst/>
              <a:latin typeface="Arial" panose="020B0604020202020204" pitchFamily="34" charset="0"/>
              <a:cs typeface="Arial"/>
            </a:endParaRPr>
          </a:p>
        </p:txBody>
      </p:sp>
      <p:sp>
        <p:nvSpPr>
          <p:cNvPr id="6" name="TextBox 5">
            <a:extLst>
              <a:ext uri="{FF2B5EF4-FFF2-40B4-BE49-F238E27FC236}">
                <a16:creationId xmlns:a16="http://schemas.microsoft.com/office/drawing/2014/main" id="{C13B2774-FF79-BC17-E462-5EA0312C5A44}"/>
              </a:ext>
            </a:extLst>
          </p:cNvPr>
          <p:cNvSpPr txBox="1"/>
          <p:nvPr/>
        </p:nvSpPr>
        <p:spPr>
          <a:xfrm>
            <a:off x="514350" y="3733800"/>
            <a:ext cx="1124902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a:solidFill>
                  <a:srgbClr val="EA9710"/>
                </a:solidFill>
              </a:rPr>
              <a:t>This is what your repo looks like when its first created.  Empty, like creating a new folder on your computer</a:t>
            </a:r>
            <a:endParaRPr lang="en-GB" sz="2000">
              <a:solidFill>
                <a:srgbClr val="EA9710"/>
              </a:solidFill>
              <a:ea typeface="Calibri" panose="020F0502020204030204"/>
              <a:cs typeface="Calibri" panose="020F0502020204030204"/>
            </a:endParaRPr>
          </a:p>
        </p:txBody>
      </p:sp>
    </p:spTree>
    <p:extLst>
      <p:ext uri="{BB962C8B-B14F-4D97-AF65-F5344CB8AC3E}">
        <p14:creationId xmlns:p14="http://schemas.microsoft.com/office/powerpoint/2010/main" val="23581470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7645082-B604-4918-A58B-0E2B4D7ACB6B}"/>
              </a:ext>
            </a:extLst>
          </p:cNvPr>
          <p:cNvSpPr/>
          <p:nvPr/>
        </p:nvSpPr>
        <p:spPr>
          <a:xfrm>
            <a:off x="4016828" y="2343350"/>
            <a:ext cx="4004546" cy="211667"/>
          </a:xfrm>
          <a:prstGeom prst="rect">
            <a:avLst/>
          </a:prstGeom>
          <a:solidFill>
            <a:srgbClr val="F1AA37"/>
          </a:solidFill>
          <a:ln w="57150">
            <a:noFill/>
          </a:ln>
          <a:effectLst>
            <a:glow rad="139700">
              <a:srgbClr val="B4740C">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Oval 2">
            <a:extLst>
              <a:ext uri="{FF2B5EF4-FFF2-40B4-BE49-F238E27FC236}">
                <a16:creationId xmlns:a16="http://schemas.microsoft.com/office/drawing/2014/main" id="{681A9750-B340-4955-AFB0-28E4A4110E00}"/>
              </a:ext>
            </a:extLst>
          </p:cNvPr>
          <p:cNvSpPr>
            <a:spLocks noChangeArrowheads="1"/>
          </p:cNvSpPr>
          <p:nvPr/>
        </p:nvSpPr>
        <p:spPr bwMode="auto">
          <a:xfrm>
            <a:off x="2159871" y="1547999"/>
            <a:ext cx="1832343" cy="1806143"/>
          </a:xfrm>
          <a:prstGeom prst="ellipse">
            <a:avLst/>
          </a:prstGeom>
          <a:solidFill>
            <a:srgbClr val="F1AA37"/>
          </a:solidFill>
          <a:ln w="25400" algn="ctr">
            <a:solidFill>
              <a:srgbClr val="B4740C"/>
            </a:solidFill>
            <a:round/>
            <a:headEnd/>
            <a:tailEnd/>
          </a:ln>
          <a:effectLst>
            <a:glow rad="139700">
              <a:srgbClr val="B4740C"/>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8" name="Oval 6">
            <a:extLst>
              <a:ext uri="{FF2B5EF4-FFF2-40B4-BE49-F238E27FC236}">
                <a16:creationId xmlns:a16="http://schemas.microsoft.com/office/drawing/2014/main" id="{92CE2040-CADE-466B-9D54-2261E6705045}"/>
              </a:ext>
            </a:extLst>
          </p:cNvPr>
          <p:cNvSpPr>
            <a:spLocks noChangeArrowheads="1"/>
          </p:cNvSpPr>
          <p:nvPr/>
        </p:nvSpPr>
        <p:spPr bwMode="auto">
          <a:xfrm>
            <a:off x="8710682" y="1546112"/>
            <a:ext cx="1832343" cy="1806143"/>
          </a:xfrm>
          <a:solidFill>
            <a:srgbClr val="F1AA37"/>
          </a:solidFill>
          <a:ln w="25400" algn="ctr">
            <a:solidFill>
              <a:srgbClr val="B4740C"/>
            </a:solidFill>
            <a:round/>
            <a:headEnd/>
            <a:tailEnd/>
          </a:ln>
          <a:effectLst>
            <a:glow rad="139700">
              <a:srgbClr val="B4740C"/>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10" name="Text Box 11">
            <a:extLst>
              <a:ext uri="{FF2B5EF4-FFF2-40B4-BE49-F238E27FC236}">
                <a16:creationId xmlns:a16="http://schemas.microsoft.com/office/drawing/2014/main" id="{91F6C44C-E5AD-441A-A7FB-E012F36895D5}"/>
              </a:ext>
            </a:extLst>
          </p:cNvPr>
          <p:cNvSpPr txBox="1">
            <a:spLocks noChangeArrowheads="1"/>
          </p:cNvSpPr>
          <p:nvPr/>
        </p:nvSpPr>
        <p:spPr bwMode="auto">
          <a:xfrm>
            <a:off x="6093618" y="653298"/>
            <a:ext cx="4995333" cy="581025"/>
          </a:xfrm>
          <a:prstGeom prst="rect">
            <a:avLst/>
          </a:prstGeom>
          <a:noFill/>
          <a:ln>
            <a:noFill/>
          </a:ln>
          <a:effectLst/>
          <a:extLst>
            <a:ext uri="{909E8E84-426E-40DD-AFC4-6F175D3DCCD1}">
              <a14:hiddenFill xmlns:a14="http://schemas.microsoft.com/office/drawing/2010/main">
                <a:solidFill>
                  <a:srgbClr val="F1AA37"/>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GB" altLang="en-US" sz="4000">
                <a:solidFill>
                  <a:srgbClr val="F1AA37"/>
                </a:solidFill>
                <a:latin typeface="Calibri" panose="020F0502020204030204" pitchFamily="34" charset="0"/>
              </a:rPr>
              <a:t>Commit</a:t>
            </a:r>
            <a:r>
              <a:rPr kumimoji="0" lang="en-GB" altLang="en-US" sz="4000" b="0" i="0" u="none" strike="noStrike" cap="none" normalizeH="0" baseline="0">
                <a:ln>
                  <a:noFill/>
                </a:ln>
                <a:solidFill>
                  <a:srgbClr val="F1AA37"/>
                </a:solidFill>
                <a:effectLst/>
                <a:latin typeface="Calibri" panose="020F0502020204030204" pitchFamily="34" charset="0"/>
              </a:rPr>
              <a:t> 1.1: Updates</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11" name="Text Box 12">
            <a:extLst>
              <a:ext uri="{FF2B5EF4-FFF2-40B4-BE49-F238E27FC236}">
                <a16:creationId xmlns:a16="http://schemas.microsoft.com/office/drawing/2014/main" id="{E8E0DFD6-7AE8-491A-9E99-B20B82211543}"/>
              </a:ext>
            </a:extLst>
          </p:cNvPr>
          <p:cNvSpPr txBox="1">
            <a:spLocks noChangeArrowheads="1"/>
          </p:cNvSpPr>
          <p:nvPr/>
        </p:nvSpPr>
        <p:spPr bwMode="auto">
          <a:xfrm>
            <a:off x="1294552" y="5807073"/>
            <a:ext cx="9598132" cy="874713"/>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algn="ctr" eaLnBrk="0" fontAlgn="base" hangingPunct="0">
              <a:spcBef>
                <a:spcPct val="0"/>
              </a:spcBef>
              <a:spcAft>
                <a:spcPct val="0"/>
              </a:spcAft>
            </a:pPr>
            <a:r>
              <a:rPr lang="en-GB" altLang="en-US" sz="2000">
                <a:solidFill>
                  <a:srgbClr val="EA9710"/>
                </a:solidFill>
                <a:latin typeface="Calibri"/>
                <a:ea typeface="Calibri"/>
                <a:cs typeface="Calibri"/>
              </a:rPr>
              <a:t>It</a:t>
            </a:r>
            <a:r>
              <a:rPr kumimoji="0" lang="en-GB" altLang="en-US" sz="2000" b="0" i="0" u="none" strike="noStrike" cap="none" normalizeH="0" baseline="0">
                <a:ln>
                  <a:noFill/>
                </a:ln>
                <a:solidFill>
                  <a:srgbClr val="EA9710"/>
                </a:solidFill>
                <a:effectLst/>
                <a:latin typeface="Calibri"/>
                <a:ea typeface="Calibri"/>
                <a:cs typeface="Calibri"/>
              </a:rPr>
              <a:t> isn’t good practice to make edits directly to “main</a:t>
            </a:r>
            <a:r>
              <a:rPr lang="en-GB" altLang="en-US" sz="2000">
                <a:solidFill>
                  <a:srgbClr val="EA9710"/>
                </a:solidFill>
                <a:latin typeface="Calibri"/>
                <a:ea typeface="Calibri"/>
                <a:cs typeface="Calibri"/>
              </a:rPr>
              <a:t>"</a:t>
            </a:r>
            <a:r>
              <a:rPr kumimoji="0" lang="en-GB" altLang="en-US" sz="2000" b="0" i="0" u="none" strike="noStrike" cap="none" normalizeH="0" baseline="0">
                <a:ln>
                  <a:noFill/>
                </a:ln>
                <a:solidFill>
                  <a:srgbClr val="EA9710"/>
                </a:solidFill>
                <a:effectLst/>
                <a:latin typeface="Calibri"/>
                <a:ea typeface="Calibri"/>
                <a:cs typeface="Calibri"/>
              </a:rPr>
              <a:t> branch though, instead we use </a:t>
            </a:r>
            <a:r>
              <a:rPr lang="en-GB" altLang="en-US" sz="2000">
                <a:solidFill>
                  <a:srgbClr val="EA9710"/>
                </a:solidFill>
                <a:latin typeface="Calibri"/>
                <a:ea typeface="Calibri"/>
                <a:cs typeface="Calibri"/>
              </a:rPr>
              <a:t>other </a:t>
            </a:r>
            <a:r>
              <a:rPr kumimoji="0" lang="en-GB" altLang="en-US" sz="2000" b="0" i="0" u="none" strike="noStrike" cap="none" normalizeH="0" baseline="0">
                <a:ln>
                  <a:noFill/>
                </a:ln>
                <a:solidFill>
                  <a:srgbClr val="EA9710"/>
                </a:solidFill>
                <a:effectLst/>
                <a:latin typeface="Calibri"/>
                <a:ea typeface="Calibri"/>
                <a:cs typeface="Calibri"/>
              </a:rPr>
              <a:t>“Branches” to avoid mishaps and mistakes</a:t>
            </a:r>
            <a:r>
              <a:rPr lang="en-GB" altLang="en-US" sz="2000">
                <a:solidFill>
                  <a:srgbClr val="EA9710"/>
                </a:solidFill>
                <a:latin typeface="Calibri"/>
                <a:ea typeface="Calibri"/>
                <a:cs typeface="Calibri"/>
              </a:rPr>
              <a:t> in the "main" branch.</a:t>
            </a:r>
            <a:endParaRPr kumimoji="0" lang="en-US" altLang="en-US" sz="2000" b="0" i="0" u="none" strike="noStrike" cap="none" normalizeH="0" baseline="0">
              <a:ln>
                <a:noFill/>
              </a:ln>
              <a:solidFill>
                <a:schemeClr val="tx1"/>
              </a:solidFill>
              <a:effectLst/>
              <a:latin typeface="Calibri"/>
              <a:ea typeface="Calibri"/>
              <a:cs typeface="Calibri"/>
            </a:endParaRPr>
          </a:p>
        </p:txBody>
      </p:sp>
      <p:sp>
        <p:nvSpPr>
          <p:cNvPr id="3" name="Rectangle 2">
            <a:extLst>
              <a:ext uri="{FF2B5EF4-FFF2-40B4-BE49-F238E27FC236}">
                <a16:creationId xmlns:a16="http://schemas.microsoft.com/office/drawing/2014/main" id="{37427842-0EFE-3C39-9982-BC6EFED5C009}"/>
              </a:ext>
            </a:extLst>
          </p:cNvPr>
          <p:cNvSpPr/>
          <p:nvPr/>
        </p:nvSpPr>
        <p:spPr>
          <a:xfrm>
            <a:off x="4016828" y="2449184"/>
            <a:ext cx="5661836" cy="132907"/>
          </a:xfrm>
          <a:solidFill>
            <a:srgbClr val="F1AA37"/>
          </a:solidFill>
          <a:ln w="57150">
            <a:solidFill>
              <a:srgbClr val="B4740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D7D16051-38FF-4171-9DFD-C991B797013D}"/>
              </a:ext>
            </a:extLst>
          </p:cNvPr>
          <p:cNvSpPr txBox="1"/>
          <p:nvPr/>
        </p:nvSpPr>
        <p:spPr>
          <a:xfrm>
            <a:off x="2160802" y="2158682"/>
            <a:ext cx="2007666" cy="584775"/>
          </a:xfrm>
          <a:prstGeom prst="rect">
            <a:avLst/>
          </a:prstGeom>
          <a:noFill/>
        </p:spPr>
        <p:txBody>
          <a:bodyPr wrap="square" lIns="91440" tIns="45720" rIns="91440" bIns="45720" anchor="t">
            <a:spAutoFit/>
          </a:bodyPr>
          <a:lstStyle/>
          <a:p>
            <a:r>
              <a:rPr lang="en-GB" altLang="en-US" sz="3200">
                <a:solidFill>
                  <a:srgbClr val="B4740C"/>
                </a:solidFill>
                <a:latin typeface="Calibri"/>
                <a:cs typeface="Calibri"/>
              </a:rPr>
              <a:t>Commit</a:t>
            </a:r>
            <a:r>
              <a:rPr kumimoji="0" lang="en-GB" altLang="en-US" sz="3200" b="0" i="0" u="none" strike="noStrike" cap="none" normalizeH="0" baseline="0">
                <a:ln>
                  <a:noFill/>
                </a:ln>
                <a:solidFill>
                  <a:srgbClr val="B4740C"/>
                </a:solidFill>
                <a:effectLst/>
                <a:latin typeface="Calibri"/>
                <a:cs typeface="Calibri"/>
              </a:rPr>
              <a:t> 1</a:t>
            </a:r>
            <a:endParaRPr lang="en-GB" sz="3200">
              <a:solidFill>
                <a:srgbClr val="B4740C"/>
              </a:solidFill>
              <a:latin typeface="Calibri"/>
              <a:cs typeface="Calibri"/>
            </a:endParaRPr>
          </a:p>
        </p:txBody>
      </p:sp>
      <p:sp>
        <p:nvSpPr>
          <p:cNvPr id="9" name="Oval 2">
            <a:extLst>
              <a:ext uri="{FF2B5EF4-FFF2-40B4-BE49-F238E27FC236}">
                <a16:creationId xmlns:a16="http://schemas.microsoft.com/office/drawing/2014/main" id="{68E7D53A-DDFF-42A5-AAF3-E3C65BFB738D}"/>
              </a:ext>
            </a:extLst>
          </p:cNvPr>
          <p:cNvSpPr>
            <a:spLocks noChangeArrowheads="1"/>
          </p:cNvSpPr>
          <p:nvPr/>
        </p:nvSpPr>
        <p:spPr bwMode="auto">
          <a:xfrm>
            <a:off x="8021374" y="1546111"/>
            <a:ext cx="1832343" cy="1806143"/>
          </a:xfrm>
          <a:prstGeom prst="ellipse">
            <a:avLst/>
          </a:prstGeom>
          <a:solidFill>
            <a:srgbClr val="F1AA37"/>
          </a:solidFill>
          <a:ln w="25400" algn="ctr">
            <a:solidFill>
              <a:srgbClr val="B4740C"/>
            </a:solidFill>
            <a:round/>
            <a:headEnd/>
            <a:tailEnd/>
          </a:ln>
          <a:effectLst>
            <a:glow rad="139700">
              <a:srgbClr val="B4740C"/>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6" name="TextBox 5">
            <a:extLst>
              <a:ext uri="{FF2B5EF4-FFF2-40B4-BE49-F238E27FC236}">
                <a16:creationId xmlns:a16="http://schemas.microsoft.com/office/drawing/2014/main" id="{349F087B-6D87-E3BE-3828-402B0872361C}"/>
              </a:ext>
            </a:extLst>
          </p:cNvPr>
          <p:cNvSpPr txBox="1"/>
          <p:nvPr/>
        </p:nvSpPr>
        <p:spPr>
          <a:xfrm>
            <a:off x="500062" y="3867149"/>
            <a:ext cx="11187112"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spcBef>
                <a:spcPct val="0"/>
              </a:spcBef>
              <a:spcAft>
                <a:spcPct val="0"/>
              </a:spcAft>
            </a:pPr>
            <a:r>
              <a:rPr lang="en-GB" sz="2000">
                <a:solidFill>
                  <a:srgbClr val="EA9710"/>
                </a:solidFill>
                <a:ea typeface="Calibri"/>
                <a:cs typeface="Calibri"/>
              </a:rPr>
              <a:t>Here we are adding our first commit, meaning: </a:t>
            </a:r>
          </a:p>
          <a:p>
            <a:pPr marL="342900" indent="-342900" algn="ctr">
              <a:spcBef>
                <a:spcPct val="0"/>
              </a:spcBef>
              <a:spcAft>
                <a:spcPct val="0"/>
              </a:spcAft>
              <a:buFont typeface="Arial" panose="020B0604020202020204" pitchFamily="34" charset="0"/>
              <a:buChar char="•"/>
            </a:pPr>
            <a:r>
              <a:rPr lang="en-GB" sz="2000">
                <a:solidFill>
                  <a:srgbClr val="EA9710"/>
                </a:solidFill>
                <a:ea typeface="Calibri"/>
                <a:cs typeface="Calibri"/>
              </a:rPr>
              <a:t>we have made changes to our branch</a:t>
            </a:r>
          </a:p>
          <a:p>
            <a:pPr marL="342900" indent="-342900" algn="ctr">
              <a:spcBef>
                <a:spcPct val="0"/>
              </a:spcBef>
              <a:spcAft>
                <a:spcPct val="0"/>
              </a:spcAft>
              <a:buFont typeface="Arial" panose="020B0604020202020204" pitchFamily="34" charset="0"/>
              <a:buChar char="•"/>
            </a:pPr>
            <a:r>
              <a:rPr lang="en-GB" sz="2000">
                <a:solidFill>
                  <a:srgbClr val="EA9710"/>
                </a:solidFill>
                <a:ea typeface="Calibri"/>
                <a:cs typeface="Calibri"/>
              </a:rPr>
              <a:t>told Git to Stage the changes so they are included the next time we commit</a:t>
            </a:r>
          </a:p>
          <a:p>
            <a:pPr marL="342900" indent="-342900" algn="ctr">
              <a:spcBef>
                <a:spcPct val="0"/>
              </a:spcBef>
              <a:spcAft>
                <a:spcPct val="0"/>
              </a:spcAft>
              <a:buFont typeface="Arial" panose="020B0604020202020204" pitchFamily="34" charset="0"/>
              <a:buChar char="•"/>
            </a:pPr>
            <a:r>
              <a:rPr lang="en-GB" sz="2000">
                <a:solidFill>
                  <a:srgbClr val="EA9710"/>
                </a:solidFill>
                <a:ea typeface="Calibri"/>
                <a:cs typeface="Calibri"/>
              </a:rPr>
              <a:t>and then committed (snapshot taken)</a:t>
            </a:r>
          </a:p>
        </p:txBody>
      </p:sp>
    </p:spTree>
    <p:extLst>
      <p:ext uri="{BB962C8B-B14F-4D97-AF65-F5344CB8AC3E}">
        <p14:creationId xmlns:p14="http://schemas.microsoft.com/office/powerpoint/2010/main" val="22564736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p:bldP spid="11" grpId="0"/>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035D134-1F05-497B-9433-80328E555C59}"/>
              </a:ext>
            </a:extLst>
          </p:cNvPr>
          <p:cNvSpPr/>
          <p:nvPr/>
        </p:nvSpPr>
        <p:spPr>
          <a:xfrm>
            <a:off x="2429933" y="5336962"/>
            <a:ext cx="2259468" cy="205429"/>
          </a:xfrm>
          <a:prstGeom prst="rect">
            <a:avLst/>
          </a:prstGeom>
          <a:solidFill>
            <a:srgbClr val="F1AA37"/>
          </a:solidFill>
          <a:ln w="57150">
            <a:solidFill>
              <a:srgbClr val="F1AA37"/>
            </a:solidFill>
          </a:ln>
          <a:effectLst>
            <a:glow rad="139700">
              <a:srgbClr val="F1AA37">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F5535B9C-690C-490A-B0FE-EC590C16B45E}"/>
              </a:ext>
            </a:extLst>
          </p:cNvPr>
          <p:cNvSpPr/>
          <p:nvPr/>
        </p:nvSpPr>
        <p:spPr>
          <a:xfrm>
            <a:off x="6427903" y="1561523"/>
            <a:ext cx="2259468" cy="205429"/>
          </a:xfrm>
          <a:prstGeom prst="rect">
            <a:avLst/>
          </a:prstGeom>
          <a:solidFill>
            <a:srgbClr val="37AAF1"/>
          </a:solidFill>
          <a:ln w="57150">
            <a:solidFill>
              <a:srgbClr val="37AAF1"/>
            </a:solidFill>
          </a:ln>
          <a:effectLst>
            <a:glow rad="139700">
              <a:srgbClr val="37AAF1">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1DE9D313-3466-430A-913A-04B95B05731E}"/>
              </a:ext>
            </a:extLst>
          </p:cNvPr>
          <p:cNvSpPr/>
          <p:nvPr/>
        </p:nvSpPr>
        <p:spPr>
          <a:xfrm rot="16200000">
            <a:off x="4325240" y="3457995"/>
            <a:ext cx="2259468" cy="205429"/>
          </a:xfrm>
          <a:prstGeom prst="rect">
            <a:avLst/>
          </a:prstGeom>
          <a:solidFill>
            <a:srgbClr val="37AAF1"/>
          </a:solidFill>
          <a:ln w="57150">
            <a:solidFill>
              <a:srgbClr val="37AAF1"/>
            </a:solidFill>
          </a:ln>
          <a:effectLst>
            <a:glow rad="139700">
              <a:srgbClr val="37AAF1">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Oval 13">
            <a:extLst>
              <a:ext uri="{FF2B5EF4-FFF2-40B4-BE49-F238E27FC236}">
                <a16:creationId xmlns:a16="http://schemas.microsoft.com/office/drawing/2014/main" id="{9E5E7230-63A4-43B9-A14A-4C70F8C7BDBA}"/>
              </a:ext>
            </a:extLst>
          </p:cNvPr>
          <p:cNvSpPr>
            <a:spLocks noChangeArrowheads="1"/>
          </p:cNvSpPr>
          <p:nvPr/>
        </p:nvSpPr>
        <p:spPr bwMode="auto">
          <a:xfrm>
            <a:off x="4543605" y="760721"/>
            <a:ext cx="1832343" cy="1806143"/>
          </a:xfrm>
          <a:prstGeom prst="ellipse">
            <a:avLst/>
          </a:prstGeom>
          <a:solidFill>
            <a:srgbClr val="37AAF1"/>
          </a:solidFill>
          <a:ln w="25400" algn="ctr">
            <a:solidFill>
              <a:srgbClr val="0C74B4"/>
            </a:solidFill>
            <a:round/>
            <a:headEnd/>
            <a:tailEnd/>
          </a:ln>
          <a:effectLst>
            <a:glow rad="139700">
              <a:schemeClr val="accent1">
                <a:satMod val="175000"/>
              </a:schemeClr>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5" name="Oval 6">
            <a:extLst>
              <a:ext uri="{FF2B5EF4-FFF2-40B4-BE49-F238E27FC236}">
                <a16:creationId xmlns:a16="http://schemas.microsoft.com/office/drawing/2014/main" id="{51984587-2F5A-48DF-A27B-FD71045DC6FC}"/>
              </a:ext>
            </a:extLst>
          </p:cNvPr>
          <p:cNvSpPr>
            <a:spLocks noChangeArrowheads="1"/>
          </p:cNvSpPr>
          <p:nvPr/>
        </p:nvSpPr>
        <p:spPr bwMode="auto">
          <a:xfrm>
            <a:off x="4532124" y="4554556"/>
            <a:ext cx="1832343" cy="1806143"/>
          </a:xfrm>
          <a:prstGeom prst="ellipse">
            <a:avLst/>
          </a:prstGeom>
          <a:solidFill>
            <a:srgbClr val="F1AA37"/>
          </a:solidFill>
          <a:ln w="25400" algn="ctr">
            <a:solidFill>
              <a:srgbClr val="B4740C"/>
            </a:solidFill>
            <a:round/>
            <a:headEnd/>
            <a:tailEnd/>
          </a:ln>
          <a:effectLst>
            <a:glow rad="139700">
              <a:srgbClr val="B4740C"/>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6" name="Oval 6">
            <a:extLst>
              <a:ext uri="{FF2B5EF4-FFF2-40B4-BE49-F238E27FC236}">
                <a16:creationId xmlns:a16="http://schemas.microsoft.com/office/drawing/2014/main" id="{7F3B8A29-DBF1-4CEC-9828-793A29226622}"/>
              </a:ext>
            </a:extLst>
          </p:cNvPr>
          <p:cNvSpPr>
            <a:spLocks noChangeArrowheads="1"/>
          </p:cNvSpPr>
          <p:nvPr/>
        </p:nvSpPr>
        <p:spPr bwMode="auto">
          <a:xfrm>
            <a:off x="678254" y="4554586"/>
            <a:ext cx="1832343" cy="1806143"/>
          </a:xfrm>
          <a:prstGeom prst="ellipse">
            <a:avLst/>
          </a:prstGeom>
          <a:solidFill>
            <a:srgbClr val="F1AA37"/>
          </a:solidFill>
          <a:ln w="25400" algn="ctr">
            <a:solidFill>
              <a:srgbClr val="B4740C"/>
            </a:solidFill>
            <a:round/>
            <a:headEnd/>
            <a:tailEnd/>
          </a:ln>
          <a:effectLst>
            <a:glow rad="139700">
              <a:srgbClr val="B4740C"/>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9" name="Text Box 4">
            <a:extLst>
              <a:ext uri="{FF2B5EF4-FFF2-40B4-BE49-F238E27FC236}">
                <a16:creationId xmlns:a16="http://schemas.microsoft.com/office/drawing/2014/main" id="{D9DE93AD-272C-4E7E-9096-42188696D56F}"/>
              </a:ext>
            </a:extLst>
          </p:cNvPr>
          <p:cNvSpPr txBox="1">
            <a:spLocks noChangeArrowheads="1"/>
          </p:cNvSpPr>
          <p:nvPr/>
        </p:nvSpPr>
        <p:spPr bwMode="auto">
          <a:xfrm>
            <a:off x="369750" y="2881786"/>
            <a:ext cx="4819395" cy="1102867"/>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eaLnBrk="0" fontAlgn="base" hangingPunct="0">
              <a:spcBef>
                <a:spcPct val="0"/>
              </a:spcBef>
              <a:spcAft>
                <a:spcPct val="0"/>
              </a:spcAft>
            </a:pPr>
            <a:r>
              <a:rPr kumimoji="0" lang="en-GB" altLang="en-US" strike="noStrike" cap="none" normalizeH="0" baseline="0">
                <a:ln>
                  <a:noFill/>
                </a:ln>
                <a:solidFill>
                  <a:srgbClr val="0C74B4"/>
                </a:solidFill>
                <a:effectLst/>
                <a:latin typeface="Calibri"/>
                <a:cs typeface="Calibri"/>
              </a:rPr>
              <a:t>A branch is </a:t>
            </a:r>
            <a:r>
              <a:rPr lang="en-GB" altLang="en-US">
                <a:solidFill>
                  <a:srgbClr val="0C74B4"/>
                </a:solidFill>
                <a:latin typeface="Calibri"/>
                <a:cs typeface="Calibri"/>
              </a:rPr>
              <a:t>a tangent from "main" branch.  We use branches </a:t>
            </a:r>
            <a:r>
              <a:rPr kumimoji="0" lang="en-GB" altLang="en-US" strike="noStrike" cap="none" normalizeH="0" baseline="0">
                <a:ln>
                  <a:noFill/>
                </a:ln>
                <a:solidFill>
                  <a:srgbClr val="0C74B4"/>
                </a:solidFill>
                <a:effectLst/>
                <a:latin typeface="Calibri"/>
                <a:cs typeface="Calibri"/>
              </a:rPr>
              <a:t>write new code</a:t>
            </a:r>
            <a:r>
              <a:rPr lang="en-GB" altLang="en-US">
                <a:solidFill>
                  <a:srgbClr val="0C74B4"/>
                </a:solidFill>
                <a:latin typeface="Calibri"/>
                <a:cs typeface="Calibri"/>
              </a:rPr>
              <a:t>, update code,</a:t>
            </a:r>
            <a:r>
              <a:rPr kumimoji="0" lang="en-GB" altLang="en-US" strike="noStrike" cap="none" normalizeH="0" baseline="0">
                <a:ln>
                  <a:noFill/>
                </a:ln>
                <a:solidFill>
                  <a:srgbClr val="0C74B4"/>
                </a:solidFill>
                <a:effectLst/>
                <a:latin typeface="Calibri"/>
                <a:cs typeface="Calibri"/>
              </a:rPr>
              <a:t> and/or add files to the GitHub repo without the risk of editing/deleting the “main” </a:t>
            </a:r>
            <a:r>
              <a:rPr lang="en-GB" altLang="en-US">
                <a:solidFill>
                  <a:srgbClr val="0C74B4"/>
                </a:solidFill>
                <a:latin typeface="Calibri"/>
                <a:cs typeface="Calibri"/>
              </a:rPr>
              <a:t>branch</a:t>
            </a:r>
            <a:r>
              <a:rPr kumimoji="0" lang="en-GB" altLang="en-US" strike="noStrike" cap="none" normalizeH="0" baseline="0">
                <a:ln>
                  <a:noFill/>
                </a:ln>
                <a:solidFill>
                  <a:srgbClr val="0C74B4"/>
                </a:solidFill>
                <a:effectLst/>
                <a:latin typeface="Calibri"/>
                <a:cs typeface="Calibri"/>
              </a:rPr>
              <a:t>.</a:t>
            </a:r>
            <a:r>
              <a:rPr lang="en-GB" altLang="en-US">
                <a:solidFill>
                  <a:srgbClr val="0C74B4"/>
                </a:solidFill>
                <a:latin typeface="Calibri"/>
                <a:cs typeface="Calibri"/>
              </a:rPr>
              <a:t>  </a:t>
            </a:r>
            <a:endParaRPr kumimoji="0" lang="en-US" altLang="en-US" sz="2000" b="0" i="0" u="none" strike="noStrike" cap="none" normalizeH="0" baseline="0">
              <a:ln>
                <a:noFill/>
              </a:ln>
              <a:solidFill>
                <a:schemeClr val="tx1"/>
              </a:solidFill>
              <a:effectLst/>
              <a:latin typeface="Arial" panose="020B0604020202020204" pitchFamily="34" charset="0"/>
            </a:endParaRPr>
          </a:p>
        </p:txBody>
      </p:sp>
      <p:sp>
        <p:nvSpPr>
          <p:cNvPr id="10" name="Text Box 5">
            <a:extLst>
              <a:ext uri="{FF2B5EF4-FFF2-40B4-BE49-F238E27FC236}">
                <a16:creationId xmlns:a16="http://schemas.microsoft.com/office/drawing/2014/main" id="{2072F22C-12D0-4DB4-B3E0-2C8FD1238B52}"/>
              </a:ext>
            </a:extLst>
          </p:cNvPr>
          <p:cNvSpPr txBox="1">
            <a:spLocks noChangeArrowheads="1"/>
          </p:cNvSpPr>
          <p:nvPr/>
        </p:nvSpPr>
        <p:spPr bwMode="auto">
          <a:xfrm>
            <a:off x="369393" y="1202908"/>
            <a:ext cx="3990660" cy="1394956"/>
          </a:xfrm>
          <a:prstGeom prst="rect">
            <a:avLst/>
          </a:prstGeom>
          <a:noFill/>
          <a:ln>
            <a:noFill/>
          </a:ln>
          <a:effectLst/>
          <a:extLst>
            <a:ext uri="{909E8E84-426E-40DD-AFC4-6F175D3DCCD1}">
              <a14:hiddenFill xmlns:a14="http://schemas.microsoft.com/office/drawing/2010/main">
                <a:solidFill>
                  <a:srgbClr val="F1AA37"/>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4000" b="0" i="0" u="none" strike="noStrike" cap="none" normalizeH="0" baseline="0">
                <a:ln>
                  <a:noFill/>
                </a:ln>
                <a:solidFill>
                  <a:srgbClr val="37AAF1"/>
                </a:solidFill>
                <a:effectLst/>
                <a:latin typeface="Calibri" panose="020F0502020204030204" pitchFamily="34" charset="0"/>
              </a:rPr>
              <a:t>Stage 2.1: Make a branch</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37FCE082-9ECC-4F99-B5D0-AE564DA4215B}"/>
              </a:ext>
            </a:extLst>
          </p:cNvPr>
          <p:cNvSpPr txBox="1"/>
          <p:nvPr/>
        </p:nvSpPr>
        <p:spPr>
          <a:xfrm>
            <a:off x="676275" y="5159871"/>
            <a:ext cx="1925690" cy="584775"/>
          </a:xfrm>
          <a:prstGeom prst="rect">
            <a:avLst/>
          </a:prstGeom>
          <a:noFill/>
        </p:spPr>
        <p:txBody>
          <a:bodyPr wrap="square" lIns="91440" tIns="45720" rIns="91440" bIns="45720" rtlCol="0" anchor="t">
            <a:spAutoFit/>
          </a:bodyPr>
          <a:lstStyle/>
          <a:p>
            <a:r>
              <a:rPr lang="en-GB" sz="3200">
                <a:solidFill>
                  <a:srgbClr val="B4740C"/>
                </a:solidFill>
              </a:rPr>
              <a:t>Commit 1</a:t>
            </a:r>
          </a:p>
        </p:txBody>
      </p:sp>
      <p:sp>
        <p:nvSpPr>
          <p:cNvPr id="13" name="TextBox 12">
            <a:extLst>
              <a:ext uri="{FF2B5EF4-FFF2-40B4-BE49-F238E27FC236}">
                <a16:creationId xmlns:a16="http://schemas.microsoft.com/office/drawing/2014/main" id="{A9BFAFFC-89E6-4F19-A31C-90FBFFDEEC89}"/>
              </a:ext>
            </a:extLst>
          </p:cNvPr>
          <p:cNvSpPr txBox="1"/>
          <p:nvPr/>
        </p:nvSpPr>
        <p:spPr>
          <a:xfrm>
            <a:off x="4501649" y="4931271"/>
            <a:ext cx="1925690" cy="1354217"/>
          </a:xfrm>
          <a:prstGeom prst="rect">
            <a:avLst/>
          </a:prstGeom>
          <a:noFill/>
        </p:spPr>
        <p:txBody>
          <a:bodyPr wrap="square" lIns="91440" tIns="45720" rIns="91440" bIns="45720" rtlCol="0" anchor="t">
            <a:spAutoFit/>
          </a:bodyPr>
          <a:lstStyle/>
          <a:p>
            <a:pPr algn="ctr"/>
            <a:r>
              <a:rPr lang="en-GB" sz="3200">
                <a:solidFill>
                  <a:srgbClr val="B4740C"/>
                </a:solidFill>
              </a:rPr>
              <a:t>Commit</a:t>
            </a:r>
            <a:br>
              <a:rPr lang="en-GB" sz="3200">
                <a:solidFill>
                  <a:srgbClr val="B4740C"/>
                </a:solidFill>
              </a:rPr>
            </a:br>
            <a:r>
              <a:rPr lang="en-GB" sz="3200">
                <a:solidFill>
                  <a:srgbClr val="B4740C"/>
                </a:solidFill>
              </a:rPr>
              <a:t>1.1</a:t>
            </a:r>
            <a:endParaRPr lang="en-US"/>
          </a:p>
          <a:p>
            <a:endParaRPr lang="en-GB">
              <a:solidFill>
                <a:srgbClr val="B4740C"/>
              </a:solidFill>
            </a:endParaRPr>
          </a:p>
        </p:txBody>
      </p:sp>
      <p:sp>
        <p:nvSpPr>
          <p:cNvPr id="16" name="Oval 13">
            <a:extLst>
              <a:ext uri="{FF2B5EF4-FFF2-40B4-BE49-F238E27FC236}">
                <a16:creationId xmlns:a16="http://schemas.microsoft.com/office/drawing/2014/main" id="{A2CB443C-1C5A-4328-AC91-3A9C111C8617}"/>
              </a:ext>
            </a:extLst>
          </p:cNvPr>
          <p:cNvSpPr>
            <a:spLocks noChangeArrowheads="1"/>
          </p:cNvSpPr>
          <p:nvPr/>
        </p:nvSpPr>
        <p:spPr bwMode="auto">
          <a:xfrm>
            <a:off x="8683476" y="745856"/>
            <a:ext cx="1832343" cy="1806143"/>
          </a:xfrm>
          <a:prstGeom prst="ellipse">
            <a:avLst/>
          </a:prstGeom>
          <a:solidFill>
            <a:srgbClr val="37AAF1"/>
          </a:solidFill>
          <a:ln w="25400" algn="ctr">
            <a:solidFill>
              <a:srgbClr val="0C74B4"/>
            </a:solidFill>
            <a:round/>
            <a:headEnd/>
            <a:tailEnd/>
          </a:ln>
          <a:effectLst>
            <a:glow rad="139700">
              <a:schemeClr val="accent1">
                <a:satMod val="175000"/>
              </a:schemeClr>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17" name="TextBox 16">
            <a:extLst>
              <a:ext uri="{FF2B5EF4-FFF2-40B4-BE49-F238E27FC236}">
                <a16:creationId xmlns:a16="http://schemas.microsoft.com/office/drawing/2014/main" id="{97E426D2-A8D4-4F6E-BD0A-C72FB668E1B2}"/>
              </a:ext>
            </a:extLst>
          </p:cNvPr>
          <p:cNvSpPr txBox="1"/>
          <p:nvPr/>
        </p:nvSpPr>
        <p:spPr>
          <a:xfrm>
            <a:off x="4587685" y="1353711"/>
            <a:ext cx="1925690" cy="584775"/>
          </a:xfrm>
          <a:prstGeom prst="rect">
            <a:avLst/>
          </a:prstGeom>
          <a:noFill/>
        </p:spPr>
        <p:txBody>
          <a:bodyPr wrap="square" lIns="91440" tIns="45720" rIns="91440" bIns="45720" rtlCol="0" anchor="t">
            <a:spAutoFit/>
          </a:bodyPr>
          <a:lstStyle/>
          <a:p>
            <a:r>
              <a:rPr lang="en-GB" sz="3200">
                <a:solidFill>
                  <a:srgbClr val="0C74B4"/>
                </a:solidFill>
              </a:rPr>
              <a:t>Commit 2</a:t>
            </a:r>
          </a:p>
        </p:txBody>
      </p:sp>
      <p:sp>
        <p:nvSpPr>
          <p:cNvPr id="14" name="TextBox 13">
            <a:extLst>
              <a:ext uri="{FF2B5EF4-FFF2-40B4-BE49-F238E27FC236}">
                <a16:creationId xmlns:a16="http://schemas.microsoft.com/office/drawing/2014/main" id="{3D5E516D-71A6-4372-9642-C97AF762604A}"/>
              </a:ext>
            </a:extLst>
          </p:cNvPr>
          <p:cNvSpPr txBox="1"/>
          <p:nvPr/>
        </p:nvSpPr>
        <p:spPr>
          <a:xfrm>
            <a:off x="8687806" y="1115586"/>
            <a:ext cx="1925690" cy="1077218"/>
          </a:xfrm>
          <a:prstGeom prst="rect">
            <a:avLst/>
          </a:prstGeom>
          <a:noFill/>
        </p:spPr>
        <p:txBody>
          <a:bodyPr wrap="square" lIns="91440" tIns="45720" rIns="91440" bIns="45720" rtlCol="0" anchor="t">
            <a:spAutoFit/>
          </a:bodyPr>
          <a:lstStyle/>
          <a:p>
            <a:pPr algn="ctr"/>
            <a:r>
              <a:rPr lang="en-GB" sz="3200">
                <a:solidFill>
                  <a:srgbClr val="0C74B4"/>
                </a:solidFill>
              </a:rPr>
              <a:t>Commit 2.1</a:t>
            </a:r>
            <a:endParaRPr lang="en-US"/>
          </a:p>
        </p:txBody>
      </p:sp>
      <p:sp>
        <p:nvSpPr>
          <p:cNvPr id="2" name="TextBox 1">
            <a:extLst>
              <a:ext uri="{FF2B5EF4-FFF2-40B4-BE49-F238E27FC236}">
                <a16:creationId xmlns:a16="http://schemas.microsoft.com/office/drawing/2014/main" id="{F15479FA-4A0C-B092-3595-3965463DB8BC}"/>
              </a:ext>
            </a:extLst>
          </p:cNvPr>
          <p:cNvSpPr txBox="1"/>
          <p:nvPr/>
        </p:nvSpPr>
        <p:spPr>
          <a:xfrm>
            <a:off x="6662737" y="2886074"/>
            <a:ext cx="481965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solidFill>
                  <a:srgbClr val="0070C0"/>
                </a:solidFill>
                <a:cs typeface="Calibri"/>
              </a:rPr>
              <a:t>For the training lets call the new branch "blue".  When creating your own branch try to follow these tips.</a:t>
            </a:r>
          </a:p>
        </p:txBody>
      </p:sp>
      <p:sp>
        <p:nvSpPr>
          <p:cNvPr id="3" name="TextBox 2">
            <a:extLst>
              <a:ext uri="{FF2B5EF4-FFF2-40B4-BE49-F238E27FC236}">
                <a16:creationId xmlns:a16="http://schemas.microsoft.com/office/drawing/2014/main" id="{180566E0-9AA5-6BDF-5F9D-08B466A44D41}"/>
              </a:ext>
            </a:extLst>
          </p:cNvPr>
          <p:cNvSpPr txBox="1"/>
          <p:nvPr/>
        </p:nvSpPr>
        <p:spPr>
          <a:xfrm>
            <a:off x="6800848" y="3857624"/>
            <a:ext cx="4400551"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n-GB" dirty="0">
                <a:solidFill>
                  <a:srgbClr val="0070C0"/>
                </a:solidFill>
                <a:cs typeface="Calibri"/>
              </a:rPr>
              <a:t>Use separators</a:t>
            </a:r>
            <a:endParaRPr lang="en-US" dirty="0">
              <a:solidFill>
                <a:srgbClr val="0070C0"/>
              </a:solidFill>
            </a:endParaRPr>
          </a:p>
          <a:p>
            <a:pPr marL="342900" indent="-342900">
              <a:buAutoNum type="arabicPeriod"/>
            </a:pPr>
            <a:r>
              <a:rPr lang="en-GB" dirty="0">
                <a:solidFill>
                  <a:srgbClr val="0070C0"/>
                </a:solidFill>
                <a:cs typeface="Calibri"/>
              </a:rPr>
              <a:t>Use words related to the development you are making</a:t>
            </a:r>
          </a:p>
          <a:p>
            <a:pPr marL="342900" indent="-342900">
              <a:buAutoNum type="arabicPeriod"/>
            </a:pPr>
            <a:r>
              <a:rPr lang="en-GB" dirty="0">
                <a:solidFill>
                  <a:srgbClr val="0070C0"/>
                </a:solidFill>
                <a:cs typeface="Calibri"/>
              </a:rPr>
              <a:t>Be descriptive</a:t>
            </a:r>
          </a:p>
          <a:p>
            <a:pPr marL="342900" indent="-342900">
              <a:buAutoNum type="arabicPeriod"/>
            </a:pPr>
            <a:r>
              <a:rPr lang="en-GB" dirty="0">
                <a:solidFill>
                  <a:srgbClr val="0070C0"/>
                </a:solidFill>
                <a:cs typeface="Calibri"/>
              </a:rPr>
              <a:t>Avoid long branch names</a:t>
            </a:r>
          </a:p>
          <a:p>
            <a:pPr marL="342900" indent="-342900">
              <a:buAutoNum type="arabicPeriod"/>
            </a:pPr>
            <a:r>
              <a:rPr lang="en-GB" dirty="0">
                <a:solidFill>
                  <a:srgbClr val="0070C0"/>
                </a:solidFill>
                <a:cs typeface="Calibri"/>
              </a:rPr>
              <a:t>Be consistent</a:t>
            </a:r>
          </a:p>
        </p:txBody>
      </p:sp>
    </p:spTree>
    <p:extLst>
      <p:ext uri="{BB962C8B-B14F-4D97-AF65-F5344CB8AC3E}">
        <p14:creationId xmlns:p14="http://schemas.microsoft.com/office/powerpoint/2010/main" val="6666431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9" grpId="0"/>
      <p:bldP spid="16" grpId="0" animBg="1"/>
      <p:bldP spid="14" grpId="0"/>
      <p:bldP spid="2"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0BAF6F2F-F1D6-42A0-9B9E-A968EACF8616}"/>
              </a:ext>
            </a:extLst>
          </p:cNvPr>
          <p:cNvSpPr/>
          <p:nvPr/>
        </p:nvSpPr>
        <p:spPr>
          <a:xfrm>
            <a:off x="5712215" y="651146"/>
            <a:ext cx="2259468" cy="205429"/>
          </a:xfrm>
          <a:prstGeom prst="rect">
            <a:avLst/>
          </a:prstGeom>
          <a:solidFill>
            <a:srgbClr val="37AAF1"/>
          </a:solidFill>
          <a:ln w="57150">
            <a:solidFill>
              <a:srgbClr val="37AAF1"/>
            </a:solidFill>
          </a:ln>
          <a:effectLst>
            <a:glow rad="139700">
              <a:srgbClr val="37AAF1">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a:extLst>
              <a:ext uri="{FF2B5EF4-FFF2-40B4-BE49-F238E27FC236}">
                <a16:creationId xmlns:a16="http://schemas.microsoft.com/office/drawing/2014/main" id="{C74DDAC7-2346-438D-AD31-5668B949482C}"/>
              </a:ext>
            </a:extLst>
          </p:cNvPr>
          <p:cNvSpPr/>
          <p:nvPr/>
        </p:nvSpPr>
        <p:spPr>
          <a:xfrm rot="16200000">
            <a:off x="4367823" y="1943758"/>
            <a:ext cx="2259468" cy="205429"/>
          </a:xfrm>
          <a:prstGeom prst="rect">
            <a:avLst/>
          </a:prstGeom>
          <a:solidFill>
            <a:srgbClr val="37AAF1"/>
          </a:solidFill>
          <a:ln w="57150">
            <a:solidFill>
              <a:srgbClr val="37AAF1"/>
            </a:solidFill>
          </a:ln>
          <a:effectLst>
            <a:glow rad="139700">
              <a:srgbClr val="37AAF1">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D6A68813-20AE-474B-896D-CC8351354F6D}"/>
              </a:ext>
            </a:extLst>
          </p:cNvPr>
          <p:cNvSpPr/>
          <p:nvPr/>
        </p:nvSpPr>
        <p:spPr>
          <a:xfrm>
            <a:off x="2756387" y="3301719"/>
            <a:ext cx="2259468" cy="205429"/>
          </a:xfrm>
          <a:prstGeom prst="rect">
            <a:avLst/>
          </a:prstGeom>
          <a:solidFill>
            <a:srgbClr val="F1AA37"/>
          </a:solidFill>
          <a:ln w="57150">
            <a:solidFill>
              <a:srgbClr val="F1AA37"/>
            </a:solidFill>
          </a:ln>
          <a:effectLst>
            <a:glow rad="139700">
              <a:srgbClr val="F1AA37">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Oval 13">
            <a:extLst>
              <a:ext uri="{FF2B5EF4-FFF2-40B4-BE49-F238E27FC236}">
                <a16:creationId xmlns:a16="http://schemas.microsoft.com/office/drawing/2014/main" id="{9E5E7230-63A4-43B9-A14A-4C70F8C7BDBA}"/>
              </a:ext>
            </a:extLst>
          </p:cNvPr>
          <p:cNvSpPr>
            <a:spLocks noChangeArrowheads="1"/>
          </p:cNvSpPr>
          <p:nvPr/>
        </p:nvSpPr>
        <p:spPr bwMode="auto">
          <a:xfrm>
            <a:off x="4885815" y="179051"/>
            <a:ext cx="1205591" cy="1180399"/>
          </a:xfrm>
          <a:prstGeom prst="ellipse">
            <a:avLst/>
          </a:prstGeom>
          <a:solidFill>
            <a:srgbClr val="37AAF1"/>
          </a:solidFill>
          <a:ln w="25400" algn="ctr">
            <a:solidFill>
              <a:srgbClr val="0C74B4"/>
            </a:solidFill>
            <a:round/>
            <a:headEnd/>
            <a:tailEnd/>
          </a:ln>
          <a:effectLst>
            <a:glow rad="139700">
              <a:schemeClr val="accent1">
                <a:satMod val="175000"/>
              </a:schemeClr>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5" name="Oval 6">
            <a:extLst>
              <a:ext uri="{FF2B5EF4-FFF2-40B4-BE49-F238E27FC236}">
                <a16:creationId xmlns:a16="http://schemas.microsoft.com/office/drawing/2014/main" id="{51984587-2F5A-48DF-A27B-FD71045DC6FC}"/>
              </a:ext>
            </a:extLst>
          </p:cNvPr>
          <p:cNvSpPr>
            <a:spLocks noChangeArrowheads="1"/>
          </p:cNvSpPr>
          <p:nvPr/>
        </p:nvSpPr>
        <p:spPr bwMode="auto">
          <a:xfrm>
            <a:off x="4885816" y="2814236"/>
            <a:ext cx="1205591" cy="1180399"/>
          </a:xfrm>
          <a:prstGeom prst="ellipse">
            <a:avLst/>
          </a:prstGeom>
          <a:solidFill>
            <a:srgbClr val="F1AA37"/>
          </a:solidFill>
          <a:ln w="25400" algn="ctr">
            <a:solidFill>
              <a:srgbClr val="B4740C"/>
            </a:solidFill>
            <a:round/>
            <a:headEnd/>
            <a:tailEnd/>
          </a:ln>
          <a:effectLst>
            <a:glow rad="139700">
              <a:srgbClr val="B4740C"/>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6" name="Oval 6">
            <a:extLst>
              <a:ext uri="{FF2B5EF4-FFF2-40B4-BE49-F238E27FC236}">
                <a16:creationId xmlns:a16="http://schemas.microsoft.com/office/drawing/2014/main" id="{7F3B8A29-DBF1-4CEC-9828-793A29226622}"/>
              </a:ext>
            </a:extLst>
          </p:cNvPr>
          <p:cNvSpPr>
            <a:spLocks noChangeArrowheads="1"/>
          </p:cNvSpPr>
          <p:nvPr/>
        </p:nvSpPr>
        <p:spPr bwMode="auto">
          <a:xfrm>
            <a:off x="2012959" y="2814235"/>
            <a:ext cx="1205591" cy="1180399"/>
          </a:xfrm>
          <a:prstGeom prst="ellipse">
            <a:avLst/>
          </a:prstGeom>
          <a:solidFill>
            <a:srgbClr val="F1AA37"/>
          </a:solidFill>
          <a:ln w="25400" algn="ctr">
            <a:solidFill>
              <a:srgbClr val="B4740C"/>
            </a:solidFill>
            <a:round/>
            <a:headEnd/>
            <a:tailEnd/>
          </a:ln>
          <a:effectLst>
            <a:glow rad="139700">
              <a:srgbClr val="B4740C"/>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9" name="Text Box 4">
            <a:extLst>
              <a:ext uri="{FF2B5EF4-FFF2-40B4-BE49-F238E27FC236}">
                <a16:creationId xmlns:a16="http://schemas.microsoft.com/office/drawing/2014/main" id="{D9DE93AD-272C-4E7E-9096-42188696D56F}"/>
              </a:ext>
            </a:extLst>
          </p:cNvPr>
          <p:cNvSpPr txBox="1">
            <a:spLocks noChangeArrowheads="1"/>
          </p:cNvSpPr>
          <p:nvPr/>
        </p:nvSpPr>
        <p:spPr bwMode="auto">
          <a:xfrm>
            <a:off x="252163" y="1055120"/>
            <a:ext cx="4581230" cy="1054217"/>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eaLnBrk="0" fontAlgn="base" hangingPunct="0">
              <a:spcBef>
                <a:spcPct val="0"/>
              </a:spcBef>
              <a:spcAft>
                <a:spcPct val="0"/>
              </a:spcAft>
            </a:pPr>
            <a:r>
              <a:rPr kumimoji="0" lang="en-GB" altLang="en-US" strike="noStrike" cap="none" normalizeH="0" baseline="0">
                <a:ln>
                  <a:noFill/>
                </a:ln>
                <a:solidFill>
                  <a:srgbClr val="0C74B4"/>
                </a:solidFill>
                <a:effectLst/>
                <a:latin typeface="Calibri" panose="020F0502020204030204" pitchFamily="34" charset="0"/>
              </a:rPr>
              <a:t>Particularly useful if several people are working from the same repo.  You can have as many branches working on edits </a:t>
            </a:r>
            <a:r>
              <a:rPr lang="en-GB" altLang="en-US">
                <a:solidFill>
                  <a:srgbClr val="0C74B4"/>
                </a:solidFill>
                <a:latin typeface="Calibri" panose="020F0502020204030204" pitchFamily="34" charset="0"/>
              </a:rPr>
              <a:t>and updates </a:t>
            </a:r>
            <a:r>
              <a:rPr kumimoji="0" lang="en-GB" altLang="en-US" strike="noStrike" cap="none" normalizeH="0" baseline="0">
                <a:ln>
                  <a:noFill/>
                </a:ln>
                <a:solidFill>
                  <a:srgbClr val="0C74B4"/>
                </a:solidFill>
                <a:effectLst/>
                <a:latin typeface="Calibri" panose="020F0502020204030204" pitchFamily="34" charset="0"/>
              </a:rPr>
              <a:t>as you want.</a:t>
            </a:r>
            <a:r>
              <a:rPr lang="en-GB" sz="1800" kern="1400">
                <a:ln>
                  <a:noFill/>
                </a:ln>
                <a:solidFill>
                  <a:srgbClr val="000000"/>
                </a:solidFill>
                <a:effectLst/>
                <a:latin typeface="Calibri" panose="020F050202020403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37FCE082-9ECC-4F99-B5D0-AE564DA4215B}"/>
              </a:ext>
            </a:extLst>
          </p:cNvPr>
          <p:cNvSpPr txBox="1"/>
          <p:nvPr/>
        </p:nvSpPr>
        <p:spPr>
          <a:xfrm>
            <a:off x="2011603" y="3203416"/>
            <a:ext cx="1267009" cy="400110"/>
          </a:xfrm>
          <a:prstGeom prst="rect">
            <a:avLst/>
          </a:prstGeom>
          <a:noFill/>
        </p:spPr>
        <p:txBody>
          <a:bodyPr wrap="square" lIns="91440" tIns="45720" rIns="91440" bIns="45720" rtlCol="0" anchor="t">
            <a:spAutoFit/>
          </a:bodyPr>
          <a:lstStyle/>
          <a:p>
            <a:r>
              <a:rPr lang="en-GB" sz="2000">
                <a:solidFill>
                  <a:srgbClr val="B4740C"/>
                </a:solidFill>
              </a:rPr>
              <a:t>Commit 1</a:t>
            </a:r>
          </a:p>
        </p:txBody>
      </p:sp>
      <p:sp>
        <p:nvSpPr>
          <p:cNvPr id="13" name="TextBox 12">
            <a:extLst>
              <a:ext uri="{FF2B5EF4-FFF2-40B4-BE49-F238E27FC236}">
                <a16:creationId xmlns:a16="http://schemas.microsoft.com/office/drawing/2014/main" id="{A9BFAFFC-89E6-4F19-A31C-90FBFFDEEC89}"/>
              </a:ext>
            </a:extLst>
          </p:cNvPr>
          <p:cNvSpPr txBox="1"/>
          <p:nvPr/>
        </p:nvSpPr>
        <p:spPr>
          <a:xfrm>
            <a:off x="4883794" y="3112572"/>
            <a:ext cx="1267009" cy="984885"/>
          </a:xfrm>
          <a:prstGeom prst="rect">
            <a:avLst/>
          </a:prstGeom>
          <a:noFill/>
        </p:spPr>
        <p:txBody>
          <a:bodyPr wrap="square" lIns="91440" tIns="45720" rIns="91440" bIns="45720" rtlCol="0" anchor="t">
            <a:spAutoFit/>
          </a:bodyPr>
          <a:lstStyle/>
          <a:p>
            <a:pPr algn="ctr"/>
            <a:r>
              <a:rPr lang="en-GB" sz="2000">
                <a:solidFill>
                  <a:srgbClr val="B4740C"/>
                </a:solidFill>
              </a:rPr>
              <a:t>Commit</a:t>
            </a:r>
            <a:br>
              <a:rPr lang="en-GB" sz="2000">
                <a:solidFill>
                  <a:srgbClr val="B4740C"/>
                </a:solidFill>
              </a:rPr>
            </a:br>
            <a:r>
              <a:rPr lang="en-GB" sz="2000">
                <a:solidFill>
                  <a:srgbClr val="B4740C"/>
                </a:solidFill>
              </a:rPr>
              <a:t>1.1</a:t>
            </a:r>
            <a:endParaRPr lang="en-US"/>
          </a:p>
          <a:p>
            <a:endParaRPr lang="en-GB">
              <a:solidFill>
                <a:srgbClr val="B4740C"/>
              </a:solidFill>
            </a:endParaRPr>
          </a:p>
        </p:txBody>
      </p:sp>
      <p:sp>
        <p:nvSpPr>
          <p:cNvPr id="16" name="Oval 13">
            <a:extLst>
              <a:ext uri="{FF2B5EF4-FFF2-40B4-BE49-F238E27FC236}">
                <a16:creationId xmlns:a16="http://schemas.microsoft.com/office/drawing/2014/main" id="{A2CB443C-1C5A-4328-AC91-3A9C111C8617}"/>
              </a:ext>
            </a:extLst>
          </p:cNvPr>
          <p:cNvSpPr>
            <a:spLocks noChangeArrowheads="1"/>
          </p:cNvSpPr>
          <p:nvPr/>
        </p:nvSpPr>
        <p:spPr bwMode="auto">
          <a:xfrm>
            <a:off x="7625164" y="179051"/>
            <a:ext cx="1205591" cy="1180399"/>
          </a:xfrm>
          <a:prstGeom prst="ellipse">
            <a:avLst/>
          </a:prstGeom>
          <a:solidFill>
            <a:srgbClr val="37AAF1"/>
          </a:solidFill>
          <a:ln w="25400" algn="ctr">
            <a:solidFill>
              <a:srgbClr val="0C74B4"/>
            </a:solidFill>
            <a:round/>
            <a:headEnd/>
            <a:tailEnd/>
          </a:ln>
          <a:effectLst>
            <a:glow rad="139700">
              <a:schemeClr val="accent1">
                <a:satMod val="175000"/>
              </a:schemeClr>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17" name="TextBox 16">
            <a:extLst>
              <a:ext uri="{FF2B5EF4-FFF2-40B4-BE49-F238E27FC236}">
                <a16:creationId xmlns:a16="http://schemas.microsoft.com/office/drawing/2014/main" id="{97E426D2-A8D4-4F6E-BD0A-C72FB668E1B2}"/>
              </a:ext>
            </a:extLst>
          </p:cNvPr>
          <p:cNvSpPr txBox="1"/>
          <p:nvPr/>
        </p:nvSpPr>
        <p:spPr>
          <a:xfrm>
            <a:off x="4882505" y="540219"/>
            <a:ext cx="1267009" cy="400110"/>
          </a:xfrm>
          <a:prstGeom prst="rect">
            <a:avLst/>
          </a:prstGeom>
          <a:noFill/>
        </p:spPr>
        <p:txBody>
          <a:bodyPr wrap="square" lIns="91440" tIns="45720" rIns="91440" bIns="45720" rtlCol="0" anchor="t">
            <a:spAutoFit/>
          </a:bodyPr>
          <a:lstStyle/>
          <a:p>
            <a:r>
              <a:rPr lang="en-GB" sz="2000">
                <a:solidFill>
                  <a:srgbClr val="0C74B4"/>
                </a:solidFill>
              </a:rPr>
              <a:t>Commit 2</a:t>
            </a:r>
          </a:p>
        </p:txBody>
      </p:sp>
      <p:sp>
        <p:nvSpPr>
          <p:cNvPr id="2" name="TextBox 1">
            <a:extLst>
              <a:ext uri="{FF2B5EF4-FFF2-40B4-BE49-F238E27FC236}">
                <a16:creationId xmlns:a16="http://schemas.microsoft.com/office/drawing/2014/main" id="{81DF9535-F3AB-4635-8A69-19F541568E44}"/>
              </a:ext>
            </a:extLst>
          </p:cNvPr>
          <p:cNvSpPr txBox="1"/>
          <p:nvPr/>
        </p:nvSpPr>
        <p:spPr>
          <a:xfrm>
            <a:off x="7713155" y="445370"/>
            <a:ext cx="1117600" cy="646331"/>
          </a:xfrm>
          <a:prstGeom prst="rect">
            <a:avLst/>
          </a:prstGeom>
          <a:noFill/>
        </p:spPr>
        <p:txBody>
          <a:bodyPr wrap="square" lIns="91440" tIns="45720" rIns="91440" bIns="45720" rtlCol="0" anchor="t">
            <a:spAutoFit/>
          </a:bodyPr>
          <a:lstStyle/>
          <a:p>
            <a:pPr algn="ctr"/>
            <a:r>
              <a:rPr lang="en-GB">
                <a:solidFill>
                  <a:srgbClr val="0C74B4"/>
                </a:solidFill>
              </a:rPr>
              <a:t>Commit</a:t>
            </a:r>
            <a:br>
              <a:rPr lang="en-GB">
                <a:solidFill>
                  <a:srgbClr val="0C74B4"/>
                </a:solidFill>
              </a:rPr>
            </a:br>
            <a:r>
              <a:rPr lang="en-GB">
                <a:solidFill>
                  <a:srgbClr val="0C74B4"/>
                </a:solidFill>
              </a:rPr>
              <a:t>2.1</a:t>
            </a:r>
            <a:endParaRPr lang="en-GB">
              <a:solidFill>
                <a:srgbClr val="0C74B4"/>
              </a:solidFill>
              <a:cs typeface="Calibri" panose="020F0502020204030204"/>
            </a:endParaRPr>
          </a:p>
        </p:txBody>
      </p:sp>
    </p:spTree>
    <p:extLst>
      <p:ext uri="{BB962C8B-B14F-4D97-AF65-F5344CB8AC3E}">
        <p14:creationId xmlns:p14="http://schemas.microsoft.com/office/powerpoint/2010/main" val="1519231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0BAF6F2F-F1D6-42A0-9B9E-A968EACF8616}"/>
              </a:ext>
            </a:extLst>
          </p:cNvPr>
          <p:cNvSpPr/>
          <p:nvPr/>
        </p:nvSpPr>
        <p:spPr>
          <a:xfrm>
            <a:off x="5712215" y="651146"/>
            <a:ext cx="2259468" cy="205429"/>
          </a:xfrm>
          <a:prstGeom prst="rect">
            <a:avLst/>
          </a:prstGeom>
          <a:solidFill>
            <a:srgbClr val="37AAF1"/>
          </a:solidFill>
          <a:ln w="57150">
            <a:solidFill>
              <a:srgbClr val="37AAF1"/>
            </a:solidFill>
          </a:ln>
          <a:effectLst>
            <a:glow rad="139700">
              <a:srgbClr val="37AAF1">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26">
            <a:extLst>
              <a:ext uri="{FF2B5EF4-FFF2-40B4-BE49-F238E27FC236}">
                <a16:creationId xmlns:a16="http://schemas.microsoft.com/office/drawing/2014/main" id="{CF1889C3-10B7-40E7-BFBF-B9F950F41F45}"/>
              </a:ext>
            </a:extLst>
          </p:cNvPr>
          <p:cNvSpPr/>
          <p:nvPr/>
        </p:nvSpPr>
        <p:spPr>
          <a:xfrm>
            <a:off x="5772537" y="3301719"/>
            <a:ext cx="2259468" cy="205429"/>
          </a:xfrm>
          <a:prstGeom prst="rect">
            <a:avLst/>
          </a:prstGeom>
          <a:solidFill>
            <a:srgbClr val="92D050"/>
          </a:solidFill>
          <a:ln w="57150">
            <a:noFill/>
          </a:ln>
          <a:effectLst>
            <a:glow rad="139700">
              <a:srgbClr val="92D050">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a:extLst>
              <a:ext uri="{FF2B5EF4-FFF2-40B4-BE49-F238E27FC236}">
                <a16:creationId xmlns:a16="http://schemas.microsoft.com/office/drawing/2014/main" id="{3860792C-805A-4C00-90D5-B5F7E7D5F985}"/>
              </a:ext>
            </a:extLst>
          </p:cNvPr>
          <p:cNvSpPr/>
          <p:nvPr/>
        </p:nvSpPr>
        <p:spPr>
          <a:xfrm rot="16200000">
            <a:off x="4358876" y="4708813"/>
            <a:ext cx="2259468" cy="205429"/>
          </a:xfrm>
          <a:prstGeom prst="rect">
            <a:avLst/>
          </a:prstGeom>
          <a:solidFill>
            <a:srgbClr val="FF0000"/>
          </a:solidFill>
          <a:ln w="57150">
            <a:noFill/>
          </a:ln>
          <a:effectLst>
            <a:glow rad="139700">
              <a:srgbClr val="C00000">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a:extLst>
              <a:ext uri="{FF2B5EF4-FFF2-40B4-BE49-F238E27FC236}">
                <a16:creationId xmlns:a16="http://schemas.microsoft.com/office/drawing/2014/main" id="{C74DDAC7-2346-438D-AD31-5668B949482C}"/>
              </a:ext>
            </a:extLst>
          </p:cNvPr>
          <p:cNvSpPr/>
          <p:nvPr/>
        </p:nvSpPr>
        <p:spPr>
          <a:xfrm rot="16200000">
            <a:off x="4367823" y="1943758"/>
            <a:ext cx="2259468" cy="205429"/>
          </a:xfrm>
          <a:prstGeom prst="rect">
            <a:avLst/>
          </a:prstGeom>
          <a:solidFill>
            <a:srgbClr val="37AAF1"/>
          </a:solidFill>
          <a:ln w="57150">
            <a:solidFill>
              <a:srgbClr val="37AAF1"/>
            </a:solidFill>
          </a:ln>
          <a:effectLst>
            <a:glow rad="139700">
              <a:srgbClr val="37AAF1">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D6A68813-20AE-474B-896D-CC8351354F6D}"/>
              </a:ext>
            </a:extLst>
          </p:cNvPr>
          <p:cNvSpPr/>
          <p:nvPr/>
        </p:nvSpPr>
        <p:spPr>
          <a:xfrm>
            <a:off x="2756387" y="3301719"/>
            <a:ext cx="2259468" cy="205429"/>
          </a:xfrm>
          <a:prstGeom prst="rect">
            <a:avLst/>
          </a:prstGeom>
          <a:solidFill>
            <a:srgbClr val="F1AA37"/>
          </a:solidFill>
          <a:ln w="57150">
            <a:solidFill>
              <a:srgbClr val="F1AA37"/>
            </a:solidFill>
          </a:ln>
          <a:effectLst>
            <a:glow rad="139700">
              <a:srgbClr val="F1AA37">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Oval 13">
            <a:extLst>
              <a:ext uri="{FF2B5EF4-FFF2-40B4-BE49-F238E27FC236}">
                <a16:creationId xmlns:a16="http://schemas.microsoft.com/office/drawing/2014/main" id="{9E5E7230-63A4-43B9-A14A-4C70F8C7BDBA}"/>
              </a:ext>
            </a:extLst>
          </p:cNvPr>
          <p:cNvSpPr>
            <a:spLocks noChangeArrowheads="1"/>
          </p:cNvSpPr>
          <p:nvPr/>
        </p:nvSpPr>
        <p:spPr bwMode="auto">
          <a:xfrm>
            <a:off x="4885815" y="179051"/>
            <a:ext cx="1205591" cy="1180399"/>
          </a:xfrm>
          <a:prstGeom prst="ellipse">
            <a:avLst/>
          </a:prstGeom>
          <a:solidFill>
            <a:srgbClr val="37AAF1"/>
          </a:solidFill>
          <a:ln w="25400" algn="ctr">
            <a:solidFill>
              <a:srgbClr val="0C74B4"/>
            </a:solidFill>
            <a:round/>
            <a:headEnd/>
            <a:tailEnd/>
          </a:ln>
          <a:effectLst>
            <a:glow rad="139700">
              <a:schemeClr val="accent1">
                <a:satMod val="175000"/>
              </a:schemeClr>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5" name="Oval 6">
            <a:extLst>
              <a:ext uri="{FF2B5EF4-FFF2-40B4-BE49-F238E27FC236}">
                <a16:creationId xmlns:a16="http://schemas.microsoft.com/office/drawing/2014/main" id="{51984587-2F5A-48DF-A27B-FD71045DC6FC}"/>
              </a:ext>
            </a:extLst>
          </p:cNvPr>
          <p:cNvSpPr>
            <a:spLocks noChangeArrowheads="1"/>
          </p:cNvSpPr>
          <p:nvPr/>
        </p:nvSpPr>
        <p:spPr bwMode="auto">
          <a:xfrm>
            <a:off x="4885816" y="2814236"/>
            <a:ext cx="1205591" cy="1180399"/>
          </a:xfrm>
          <a:prstGeom prst="ellipse">
            <a:avLst/>
          </a:prstGeom>
          <a:solidFill>
            <a:srgbClr val="F1AA37"/>
          </a:solidFill>
          <a:ln w="25400" algn="ctr">
            <a:solidFill>
              <a:srgbClr val="B4740C"/>
            </a:solidFill>
            <a:round/>
            <a:headEnd/>
            <a:tailEnd/>
          </a:ln>
          <a:effectLst>
            <a:glow rad="139700">
              <a:srgbClr val="B4740C"/>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6" name="Oval 6">
            <a:extLst>
              <a:ext uri="{FF2B5EF4-FFF2-40B4-BE49-F238E27FC236}">
                <a16:creationId xmlns:a16="http://schemas.microsoft.com/office/drawing/2014/main" id="{7F3B8A29-DBF1-4CEC-9828-793A29226622}"/>
              </a:ext>
            </a:extLst>
          </p:cNvPr>
          <p:cNvSpPr>
            <a:spLocks noChangeArrowheads="1"/>
          </p:cNvSpPr>
          <p:nvPr/>
        </p:nvSpPr>
        <p:spPr bwMode="auto">
          <a:xfrm>
            <a:off x="2012959" y="2814235"/>
            <a:ext cx="1205591" cy="1180399"/>
          </a:xfrm>
          <a:prstGeom prst="ellipse">
            <a:avLst/>
          </a:prstGeom>
          <a:solidFill>
            <a:srgbClr val="F1AA37"/>
          </a:solidFill>
          <a:ln w="25400" algn="ctr">
            <a:solidFill>
              <a:srgbClr val="B4740C"/>
            </a:solidFill>
            <a:round/>
            <a:headEnd/>
            <a:tailEnd/>
          </a:ln>
          <a:effectLst>
            <a:glow rad="139700">
              <a:srgbClr val="B4740C"/>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9" name="Text Box 4">
            <a:extLst>
              <a:ext uri="{FF2B5EF4-FFF2-40B4-BE49-F238E27FC236}">
                <a16:creationId xmlns:a16="http://schemas.microsoft.com/office/drawing/2014/main" id="{D9DE93AD-272C-4E7E-9096-42188696D56F}"/>
              </a:ext>
            </a:extLst>
          </p:cNvPr>
          <p:cNvSpPr txBox="1">
            <a:spLocks noChangeArrowheads="1"/>
          </p:cNvSpPr>
          <p:nvPr/>
        </p:nvSpPr>
        <p:spPr bwMode="auto">
          <a:xfrm>
            <a:off x="252163" y="1055120"/>
            <a:ext cx="4581230" cy="1054217"/>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eaLnBrk="0" fontAlgn="base" hangingPunct="0">
              <a:spcBef>
                <a:spcPct val="0"/>
              </a:spcBef>
              <a:spcAft>
                <a:spcPct val="0"/>
              </a:spcAft>
            </a:pPr>
            <a:r>
              <a:rPr kumimoji="0" lang="en-GB" altLang="en-US" strike="noStrike" cap="none" normalizeH="0" baseline="0">
                <a:ln>
                  <a:noFill/>
                </a:ln>
                <a:solidFill>
                  <a:srgbClr val="0C74B4"/>
                </a:solidFill>
                <a:effectLst/>
                <a:latin typeface="Calibri" panose="020F0502020204030204" pitchFamily="34" charset="0"/>
              </a:rPr>
              <a:t>Particularly useful if several people are working from the same repo.  You can have as many branches working on edits </a:t>
            </a:r>
            <a:r>
              <a:rPr lang="en-GB" altLang="en-US">
                <a:solidFill>
                  <a:srgbClr val="0C74B4"/>
                </a:solidFill>
                <a:latin typeface="Calibri" panose="020F0502020204030204" pitchFamily="34" charset="0"/>
              </a:rPr>
              <a:t>and updates </a:t>
            </a:r>
            <a:r>
              <a:rPr kumimoji="0" lang="en-GB" altLang="en-US" strike="noStrike" cap="none" normalizeH="0" baseline="0">
                <a:ln>
                  <a:noFill/>
                </a:ln>
                <a:solidFill>
                  <a:srgbClr val="0C74B4"/>
                </a:solidFill>
                <a:effectLst/>
                <a:latin typeface="Calibri" panose="020F0502020204030204" pitchFamily="34" charset="0"/>
              </a:rPr>
              <a:t>as you want.</a:t>
            </a:r>
            <a:r>
              <a:rPr lang="en-GB" sz="1800" kern="1400">
                <a:ln>
                  <a:noFill/>
                </a:ln>
                <a:solidFill>
                  <a:srgbClr val="000000"/>
                </a:solidFill>
                <a:effectLst/>
                <a:latin typeface="Calibri" panose="020F050202020403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37FCE082-9ECC-4F99-B5D0-AE564DA4215B}"/>
              </a:ext>
            </a:extLst>
          </p:cNvPr>
          <p:cNvSpPr txBox="1"/>
          <p:nvPr/>
        </p:nvSpPr>
        <p:spPr>
          <a:xfrm>
            <a:off x="2011603" y="3193891"/>
            <a:ext cx="1267009" cy="400110"/>
          </a:xfrm>
          <a:prstGeom prst="rect">
            <a:avLst/>
          </a:prstGeom>
          <a:noFill/>
        </p:spPr>
        <p:txBody>
          <a:bodyPr wrap="square" lIns="91440" tIns="45720" rIns="91440" bIns="45720" rtlCol="0" anchor="t">
            <a:spAutoFit/>
          </a:bodyPr>
          <a:lstStyle/>
          <a:p>
            <a:r>
              <a:rPr lang="en-GB" sz="2000">
                <a:solidFill>
                  <a:srgbClr val="B4740C"/>
                </a:solidFill>
              </a:rPr>
              <a:t>Commit 1</a:t>
            </a:r>
          </a:p>
        </p:txBody>
      </p:sp>
      <p:sp>
        <p:nvSpPr>
          <p:cNvPr id="13" name="TextBox 12">
            <a:extLst>
              <a:ext uri="{FF2B5EF4-FFF2-40B4-BE49-F238E27FC236}">
                <a16:creationId xmlns:a16="http://schemas.microsoft.com/office/drawing/2014/main" id="{A9BFAFFC-89E6-4F19-A31C-90FBFFDEEC89}"/>
              </a:ext>
            </a:extLst>
          </p:cNvPr>
          <p:cNvSpPr txBox="1"/>
          <p:nvPr/>
        </p:nvSpPr>
        <p:spPr>
          <a:xfrm>
            <a:off x="4883794" y="3103047"/>
            <a:ext cx="1267009" cy="984885"/>
          </a:xfrm>
          <a:prstGeom prst="rect">
            <a:avLst/>
          </a:prstGeom>
          <a:noFill/>
        </p:spPr>
        <p:txBody>
          <a:bodyPr wrap="square" lIns="91440" tIns="45720" rIns="91440" bIns="45720" rtlCol="0" anchor="t">
            <a:spAutoFit/>
          </a:bodyPr>
          <a:lstStyle/>
          <a:p>
            <a:pPr algn="ctr"/>
            <a:r>
              <a:rPr lang="en-GB" sz="2000">
                <a:solidFill>
                  <a:srgbClr val="B4740C"/>
                </a:solidFill>
              </a:rPr>
              <a:t>Commit 1.1</a:t>
            </a:r>
            <a:endParaRPr lang="en-US"/>
          </a:p>
          <a:p>
            <a:endParaRPr lang="en-GB">
              <a:solidFill>
                <a:srgbClr val="B4740C"/>
              </a:solidFill>
            </a:endParaRPr>
          </a:p>
        </p:txBody>
      </p:sp>
      <p:sp>
        <p:nvSpPr>
          <p:cNvPr id="16" name="Oval 13">
            <a:extLst>
              <a:ext uri="{FF2B5EF4-FFF2-40B4-BE49-F238E27FC236}">
                <a16:creationId xmlns:a16="http://schemas.microsoft.com/office/drawing/2014/main" id="{A2CB443C-1C5A-4328-AC91-3A9C111C8617}"/>
              </a:ext>
            </a:extLst>
          </p:cNvPr>
          <p:cNvSpPr>
            <a:spLocks noChangeArrowheads="1"/>
          </p:cNvSpPr>
          <p:nvPr/>
        </p:nvSpPr>
        <p:spPr bwMode="auto">
          <a:xfrm>
            <a:off x="7625164" y="179051"/>
            <a:ext cx="1205591" cy="1180399"/>
          </a:xfrm>
          <a:prstGeom prst="ellipse">
            <a:avLst/>
          </a:prstGeom>
          <a:solidFill>
            <a:srgbClr val="37AAF1"/>
          </a:solidFill>
          <a:ln w="25400" algn="ctr">
            <a:solidFill>
              <a:srgbClr val="0C74B4"/>
            </a:solidFill>
            <a:round/>
            <a:headEnd/>
            <a:tailEnd/>
          </a:ln>
          <a:effectLst>
            <a:glow rad="139700">
              <a:schemeClr val="accent1">
                <a:satMod val="175000"/>
              </a:schemeClr>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17" name="TextBox 16">
            <a:extLst>
              <a:ext uri="{FF2B5EF4-FFF2-40B4-BE49-F238E27FC236}">
                <a16:creationId xmlns:a16="http://schemas.microsoft.com/office/drawing/2014/main" id="{97E426D2-A8D4-4F6E-BD0A-C72FB668E1B2}"/>
              </a:ext>
            </a:extLst>
          </p:cNvPr>
          <p:cNvSpPr txBox="1"/>
          <p:nvPr/>
        </p:nvSpPr>
        <p:spPr>
          <a:xfrm>
            <a:off x="4882505" y="540219"/>
            <a:ext cx="1267009" cy="400110"/>
          </a:xfrm>
          <a:prstGeom prst="rect">
            <a:avLst/>
          </a:prstGeom>
          <a:noFill/>
        </p:spPr>
        <p:txBody>
          <a:bodyPr wrap="square" lIns="91440" tIns="45720" rIns="91440" bIns="45720" rtlCol="0" anchor="t">
            <a:spAutoFit/>
          </a:bodyPr>
          <a:lstStyle/>
          <a:p>
            <a:r>
              <a:rPr lang="en-GB" sz="2000">
                <a:solidFill>
                  <a:srgbClr val="0C74B4"/>
                </a:solidFill>
              </a:rPr>
              <a:t>Commit 2</a:t>
            </a:r>
          </a:p>
        </p:txBody>
      </p:sp>
      <p:sp>
        <p:nvSpPr>
          <p:cNvPr id="2" name="TextBox 1">
            <a:extLst>
              <a:ext uri="{FF2B5EF4-FFF2-40B4-BE49-F238E27FC236}">
                <a16:creationId xmlns:a16="http://schemas.microsoft.com/office/drawing/2014/main" id="{81DF9535-F3AB-4635-8A69-19F541568E44}"/>
              </a:ext>
            </a:extLst>
          </p:cNvPr>
          <p:cNvSpPr txBox="1"/>
          <p:nvPr/>
        </p:nvSpPr>
        <p:spPr>
          <a:xfrm>
            <a:off x="7713155" y="445370"/>
            <a:ext cx="1117600" cy="646331"/>
          </a:xfrm>
          <a:prstGeom prst="rect">
            <a:avLst/>
          </a:prstGeom>
          <a:noFill/>
        </p:spPr>
        <p:txBody>
          <a:bodyPr wrap="square" lIns="91440" tIns="45720" rIns="91440" bIns="45720" rtlCol="0" anchor="t">
            <a:spAutoFit/>
          </a:bodyPr>
          <a:lstStyle/>
          <a:p>
            <a:pPr algn="ctr"/>
            <a:r>
              <a:rPr lang="en-GB">
                <a:solidFill>
                  <a:srgbClr val="0C74B4"/>
                </a:solidFill>
              </a:rPr>
              <a:t>Commit</a:t>
            </a:r>
            <a:br>
              <a:rPr lang="en-GB">
                <a:solidFill>
                  <a:srgbClr val="0C74B4"/>
                </a:solidFill>
              </a:rPr>
            </a:br>
            <a:r>
              <a:rPr lang="en-GB">
                <a:solidFill>
                  <a:srgbClr val="0C74B4"/>
                </a:solidFill>
              </a:rPr>
              <a:t> 2.1</a:t>
            </a:r>
            <a:endParaRPr lang="en-US"/>
          </a:p>
        </p:txBody>
      </p:sp>
      <p:sp>
        <p:nvSpPr>
          <p:cNvPr id="20" name="Oval 13">
            <a:extLst>
              <a:ext uri="{FF2B5EF4-FFF2-40B4-BE49-F238E27FC236}">
                <a16:creationId xmlns:a16="http://schemas.microsoft.com/office/drawing/2014/main" id="{F0175EE0-47C3-4222-9FD0-48CD7D2679D8}"/>
              </a:ext>
            </a:extLst>
          </p:cNvPr>
          <p:cNvSpPr>
            <a:spLocks noChangeArrowheads="1"/>
          </p:cNvSpPr>
          <p:nvPr/>
        </p:nvSpPr>
        <p:spPr bwMode="auto">
          <a:xfrm>
            <a:off x="7625164" y="2814235"/>
            <a:ext cx="1205591" cy="1180399"/>
          </a:xfrm>
          <a:prstGeom prst="ellipse">
            <a:avLst/>
          </a:prstGeom>
          <a:solidFill>
            <a:srgbClr val="92D050"/>
          </a:solidFill>
          <a:ln w="25400" algn="ctr">
            <a:solidFill>
              <a:srgbClr val="00B050"/>
            </a:solidFill>
            <a:round/>
            <a:headEnd/>
            <a:tailEnd/>
          </a:ln>
          <a:effectLst>
            <a:glow rad="139700">
              <a:srgbClr val="00B050"/>
            </a:glow>
          </a:effectLst>
        </p:spPr>
        <p:txBody>
          <a:bodyPr vert="horz" wrap="square" lIns="36576" tIns="36576" rIns="36576" bIns="36576" numCol="1" anchor="t" anchorCtr="0" compatLnSpc="1">
            <a:prstTxWarp prst="textNoShape">
              <a:avLst/>
            </a:prstTxWarp>
          </a:bodyPr>
          <a:lstStyle/>
          <a:p>
            <a:endParaRPr lang="en-GB"/>
          </a:p>
        </p:txBody>
      </p:sp>
      <p:sp>
        <p:nvSpPr>
          <p:cNvPr id="21" name="Oval 13">
            <a:extLst>
              <a:ext uri="{FF2B5EF4-FFF2-40B4-BE49-F238E27FC236}">
                <a16:creationId xmlns:a16="http://schemas.microsoft.com/office/drawing/2014/main" id="{4EC01F01-1287-4D8D-877C-AA979818749D}"/>
              </a:ext>
            </a:extLst>
          </p:cNvPr>
          <p:cNvSpPr>
            <a:spLocks noChangeArrowheads="1"/>
          </p:cNvSpPr>
          <p:nvPr/>
        </p:nvSpPr>
        <p:spPr bwMode="auto">
          <a:xfrm>
            <a:off x="4885816" y="5475109"/>
            <a:ext cx="1205591" cy="1180399"/>
          </a:xfrm>
          <a:prstGeom prst="ellipse">
            <a:avLst/>
          </a:prstGeom>
          <a:solidFill>
            <a:srgbClr val="F5451B"/>
          </a:solidFill>
          <a:ln w="25400" algn="ctr">
            <a:solidFill>
              <a:srgbClr val="C00000"/>
            </a:solidFill>
            <a:round/>
            <a:headEnd/>
            <a:tailEnd/>
          </a:ln>
          <a:effectLst>
            <a:glow rad="139700">
              <a:srgbClr val="C00000"/>
            </a:glow>
          </a:effectLst>
        </p:spPr>
        <p:txBody>
          <a:bodyPr vert="horz" wrap="square" lIns="36576" tIns="36576" rIns="36576" bIns="36576" numCol="1" anchor="t" anchorCtr="0" compatLnSpc="1">
            <a:prstTxWarp prst="textNoShape">
              <a:avLst/>
            </a:prstTxWarp>
          </a:bodyPr>
          <a:lstStyle/>
          <a:p>
            <a:endParaRPr lang="en-GB"/>
          </a:p>
        </p:txBody>
      </p:sp>
      <p:sp>
        <p:nvSpPr>
          <p:cNvPr id="22" name="TextBox 21">
            <a:extLst>
              <a:ext uri="{FF2B5EF4-FFF2-40B4-BE49-F238E27FC236}">
                <a16:creationId xmlns:a16="http://schemas.microsoft.com/office/drawing/2014/main" id="{F21B0AD0-D5A4-43D8-A998-F357519078C9}"/>
              </a:ext>
            </a:extLst>
          </p:cNvPr>
          <p:cNvSpPr txBox="1"/>
          <p:nvPr/>
        </p:nvSpPr>
        <p:spPr>
          <a:xfrm>
            <a:off x="7713157" y="3105468"/>
            <a:ext cx="1117600" cy="646331"/>
          </a:xfrm>
          <a:prstGeom prst="rect">
            <a:avLst/>
          </a:prstGeom>
          <a:noFill/>
        </p:spPr>
        <p:txBody>
          <a:bodyPr wrap="square" lIns="91440" tIns="45720" rIns="91440" bIns="45720" rtlCol="0" anchor="t">
            <a:spAutoFit/>
          </a:bodyPr>
          <a:lstStyle/>
          <a:p>
            <a:pPr algn="ctr"/>
            <a:r>
              <a:rPr lang="en-GB">
                <a:solidFill>
                  <a:srgbClr val="00B050"/>
                </a:solidFill>
              </a:rPr>
              <a:t>Commit 2.1</a:t>
            </a:r>
            <a:endParaRPr lang="en-US"/>
          </a:p>
        </p:txBody>
      </p:sp>
      <p:sp>
        <p:nvSpPr>
          <p:cNvPr id="23" name="TextBox 22">
            <a:extLst>
              <a:ext uri="{FF2B5EF4-FFF2-40B4-BE49-F238E27FC236}">
                <a16:creationId xmlns:a16="http://schemas.microsoft.com/office/drawing/2014/main" id="{482CE1F7-F326-4DDB-B4E4-10CF2BF3CA8D}"/>
              </a:ext>
            </a:extLst>
          </p:cNvPr>
          <p:cNvSpPr txBox="1"/>
          <p:nvPr/>
        </p:nvSpPr>
        <p:spPr>
          <a:xfrm>
            <a:off x="4929811" y="5740548"/>
            <a:ext cx="1117600" cy="646331"/>
          </a:xfrm>
          <a:prstGeom prst="rect">
            <a:avLst/>
          </a:prstGeom>
          <a:noFill/>
        </p:spPr>
        <p:txBody>
          <a:bodyPr wrap="square" lIns="91440" tIns="45720" rIns="91440" bIns="45720" rtlCol="0" anchor="t">
            <a:spAutoFit/>
          </a:bodyPr>
          <a:lstStyle/>
          <a:p>
            <a:pPr algn="ctr"/>
            <a:r>
              <a:rPr lang="en-GB">
                <a:solidFill>
                  <a:srgbClr val="C00000"/>
                </a:solidFill>
              </a:rPr>
              <a:t>Commit</a:t>
            </a:r>
            <a:br>
              <a:rPr lang="en-GB">
                <a:solidFill>
                  <a:srgbClr val="C00000"/>
                </a:solidFill>
              </a:rPr>
            </a:br>
            <a:r>
              <a:rPr lang="en-GB">
                <a:solidFill>
                  <a:srgbClr val="C00000"/>
                </a:solidFill>
              </a:rPr>
              <a:t>2.1</a:t>
            </a:r>
            <a:endParaRPr lang="en-US"/>
          </a:p>
        </p:txBody>
      </p:sp>
    </p:spTree>
    <p:extLst>
      <p:ext uri="{BB962C8B-B14F-4D97-AF65-F5344CB8AC3E}">
        <p14:creationId xmlns:p14="http://schemas.microsoft.com/office/powerpoint/2010/main" val="18243015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3E726E7-35D3-8290-440D-2A91835AE888}"/>
              </a:ext>
            </a:extLst>
          </p:cNvPr>
          <p:cNvSpPr/>
          <p:nvPr/>
        </p:nvSpPr>
        <p:spPr>
          <a:xfrm>
            <a:off x="2442062" y="5387694"/>
            <a:ext cx="2259468" cy="205429"/>
          </a:xfrm>
          <a:prstGeom prst="rect">
            <a:avLst/>
          </a:prstGeom>
          <a:solidFill>
            <a:srgbClr val="F1AA37"/>
          </a:solidFill>
          <a:ln w="57150">
            <a:solidFill>
              <a:srgbClr val="F1AA37"/>
            </a:solidFill>
          </a:ln>
          <a:effectLst>
            <a:glow rad="139700">
              <a:srgbClr val="F1AA37">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235DBC94-A562-F1F4-71E0-637E62A51F2A}"/>
              </a:ext>
            </a:extLst>
          </p:cNvPr>
          <p:cNvSpPr/>
          <p:nvPr/>
        </p:nvSpPr>
        <p:spPr>
          <a:xfrm rot="5400000">
            <a:off x="4331090" y="3441971"/>
            <a:ext cx="2259468" cy="205429"/>
          </a:xfrm>
          <a:prstGeom prst="rect">
            <a:avLst/>
          </a:prstGeom>
          <a:solidFill>
            <a:srgbClr val="37AAF1"/>
          </a:solidFill>
          <a:ln w="57150">
            <a:solidFill>
              <a:srgbClr val="37AAF1"/>
            </a:solidFill>
          </a:ln>
          <a:effectLst>
            <a:glow rad="139700">
              <a:srgbClr val="37AAF1">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2">
            <a:extLst>
              <a:ext uri="{FF2B5EF4-FFF2-40B4-BE49-F238E27FC236}">
                <a16:creationId xmlns:a16="http://schemas.microsoft.com/office/drawing/2014/main" id="{4BB57E1E-C79B-D0AA-9B5B-AF24390CEF28}"/>
              </a:ext>
            </a:extLst>
          </p:cNvPr>
          <p:cNvSpPr/>
          <p:nvPr/>
        </p:nvSpPr>
        <p:spPr>
          <a:xfrm>
            <a:off x="6264665" y="1508396"/>
            <a:ext cx="2469018" cy="205429"/>
          </a:xfrm>
          <a:prstGeom prst="rect">
            <a:avLst/>
          </a:prstGeom>
          <a:solidFill>
            <a:srgbClr val="37AAF1"/>
          </a:solidFill>
          <a:ln w="57150">
            <a:solidFill>
              <a:srgbClr val="37AAF1"/>
            </a:solidFill>
          </a:ln>
          <a:effectLst>
            <a:glow rad="139700">
              <a:srgbClr val="37AAF1">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Oval 13">
            <a:extLst>
              <a:ext uri="{FF2B5EF4-FFF2-40B4-BE49-F238E27FC236}">
                <a16:creationId xmlns:a16="http://schemas.microsoft.com/office/drawing/2014/main" id="{9E5E7230-63A4-43B9-A14A-4C70F8C7BDBA}"/>
              </a:ext>
            </a:extLst>
          </p:cNvPr>
          <p:cNvSpPr>
            <a:spLocks noChangeArrowheads="1"/>
          </p:cNvSpPr>
          <p:nvPr/>
        </p:nvSpPr>
        <p:spPr bwMode="auto">
          <a:xfrm>
            <a:off x="4543605" y="760721"/>
            <a:ext cx="1832343" cy="1806143"/>
          </a:xfrm>
          <a:prstGeom prst="ellipse">
            <a:avLst/>
          </a:prstGeom>
          <a:solidFill>
            <a:srgbClr val="37AAF1"/>
          </a:solidFill>
          <a:ln w="25400" algn="ctr">
            <a:solidFill>
              <a:srgbClr val="0C74B4"/>
            </a:solidFill>
            <a:round/>
            <a:headEnd/>
            <a:tailEnd/>
          </a:ln>
          <a:effectLst>
            <a:glow rad="139700">
              <a:schemeClr val="accent1">
                <a:satMod val="175000"/>
              </a:schemeClr>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5" name="Oval 6">
            <a:extLst>
              <a:ext uri="{FF2B5EF4-FFF2-40B4-BE49-F238E27FC236}">
                <a16:creationId xmlns:a16="http://schemas.microsoft.com/office/drawing/2014/main" id="{51984587-2F5A-48DF-A27B-FD71045DC6FC}"/>
              </a:ext>
            </a:extLst>
          </p:cNvPr>
          <p:cNvSpPr>
            <a:spLocks noChangeArrowheads="1"/>
          </p:cNvSpPr>
          <p:nvPr/>
        </p:nvSpPr>
        <p:spPr bwMode="auto">
          <a:xfrm>
            <a:off x="4532124" y="4554556"/>
            <a:ext cx="1832343" cy="1806143"/>
          </a:xfrm>
          <a:prstGeom prst="ellipse">
            <a:avLst/>
          </a:prstGeom>
          <a:solidFill>
            <a:srgbClr val="F1AA37"/>
          </a:solidFill>
          <a:ln w="25400" algn="ctr">
            <a:solidFill>
              <a:srgbClr val="B4740C"/>
            </a:solidFill>
            <a:round/>
            <a:headEnd/>
            <a:tailEnd/>
          </a:ln>
          <a:effectLst>
            <a:glow rad="139700">
              <a:srgbClr val="B4740C"/>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6" name="Oval 6">
            <a:extLst>
              <a:ext uri="{FF2B5EF4-FFF2-40B4-BE49-F238E27FC236}">
                <a16:creationId xmlns:a16="http://schemas.microsoft.com/office/drawing/2014/main" id="{7F3B8A29-DBF1-4CEC-9828-793A29226622}"/>
              </a:ext>
            </a:extLst>
          </p:cNvPr>
          <p:cNvSpPr>
            <a:spLocks noChangeArrowheads="1"/>
          </p:cNvSpPr>
          <p:nvPr/>
        </p:nvSpPr>
        <p:spPr bwMode="auto">
          <a:xfrm>
            <a:off x="678254" y="4554586"/>
            <a:ext cx="1832343" cy="1806143"/>
          </a:xfrm>
          <a:prstGeom prst="ellipse">
            <a:avLst/>
          </a:prstGeom>
          <a:solidFill>
            <a:srgbClr val="F1AA37"/>
          </a:solidFill>
          <a:ln w="25400" algn="ctr">
            <a:solidFill>
              <a:srgbClr val="B4740C"/>
            </a:solidFill>
            <a:round/>
            <a:headEnd/>
            <a:tailEnd/>
          </a:ln>
          <a:effectLst>
            <a:glow rad="139700">
              <a:srgbClr val="B4740C"/>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9" name="Text Box 4">
            <a:extLst>
              <a:ext uri="{FF2B5EF4-FFF2-40B4-BE49-F238E27FC236}">
                <a16:creationId xmlns:a16="http://schemas.microsoft.com/office/drawing/2014/main" id="{D9DE93AD-272C-4E7E-9096-42188696D56F}"/>
              </a:ext>
            </a:extLst>
          </p:cNvPr>
          <p:cNvSpPr txBox="1">
            <a:spLocks noChangeArrowheads="1"/>
          </p:cNvSpPr>
          <p:nvPr/>
        </p:nvSpPr>
        <p:spPr bwMode="auto">
          <a:xfrm>
            <a:off x="6694351" y="2805586"/>
            <a:ext cx="4581230" cy="746818"/>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trike="noStrike" cap="none" normalizeH="0" baseline="0">
                <a:ln>
                  <a:noFill/>
                </a:ln>
                <a:solidFill>
                  <a:srgbClr val="0C74B4"/>
                </a:solidFill>
                <a:effectLst/>
                <a:latin typeface="Calibri" panose="020F0502020204030204" pitchFamily="34" charset="0"/>
              </a:rPr>
              <a:t>Let’s keep it simple with just one branch for the moment.</a:t>
            </a:r>
          </a:p>
          <a:p>
            <a:pPr marL="0" marR="0" lvl="0" indent="0" algn="l" defTabSz="914400" rtl="0" eaLnBrk="0" fontAlgn="base" latinLnBrk="0" hangingPunct="0">
              <a:lnSpc>
                <a:spcPct val="100000"/>
              </a:lnSpc>
              <a:spcBef>
                <a:spcPct val="0"/>
              </a:spcBef>
              <a:spcAft>
                <a:spcPct val="0"/>
              </a:spcAft>
              <a:buClrTx/>
              <a:buSzTx/>
              <a:buFontTx/>
              <a:buNone/>
              <a:tabLst/>
            </a:pPr>
            <a:endParaRPr lang="en-GB" altLang="en-US" sz="2000" b="0" i="0" u="none">
              <a:solidFill>
                <a:srgbClr val="0C74B4"/>
              </a:solidFill>
              <a:latin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GB" altLang="en-US" sz="2000" b="0" i="0" u="none">
              <a:solidFill>
                <a:srgbClr val="0C74B4"/>
              </a:solidFill>
              <a:latin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ndParaRPr>
          </a:p>
        </p:txBody>
      </p:sp>
      <p:sp>
        <p:nvSpPr>
          <p:cNvPr id="10" name="Text Box 5">
            <a:extLst>
              <a:ext uri="{FF2B5EF4-FFF2-40B4-BE49-F238E27FC236}">
                <a16:creationId xmlns:a16="http://schemas.microsoft.com/office/drawing/2014/main" id="{2072F22C-12D0-4DB4-B3E0-2C8FD1238B52}"/>
              </a:ext>
            </a:extLst>
          </p:cNvPr>
          <p:cNvSpPr txBox="1">
            <a:spLocks noChangeArrowheads="1"/>
          </p:cNvSpPr>
          <p:nvPr/>
        </p:nvSpPr>
        <p:spPr bwMode="auto">
          <a:xfrm>
            <a:off x="369393" y="1202908"/>
            <a:ext cx="3990660" cy="1394956"/>
          </a:xfrm>
          <a:prstGeom prst="rect">
            <a:avLst/>
          </a:prstGeom>
          <a:noFill/>
          <a:ln>
            <a:noFill/>
          </a:ln>
          <a:effectLst/>
          <a:extLst>
            <a:ext uri="{909E8E84-426E-40DD-AFC4-6F175D3DCCD1}">
              <a14:hiddenFill xmlns:a14="http://schemas.microsoft.com/office/drawing/2010/main">
                <a:solidFill>
                  <a:srgbClr val="F1AA37"/>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37FCE082-9ECC-4F99-B5D0-AE564DA4215B}"/>
              </a:ext>
            </a:extLst>
          </p:cNvPr>
          <p:cNvSpPr txBox="1"/>
          <p:nvPr/>
        </p:nvSpPr>
        <p:spPr>
          <a:xfrm>
            <a:off x="676275" y="5159871"/>
            <a:ext cx="1925690" cy="584775"/>
          </a:xfrm>
          <a:prstGeom prst="rect">
            <a:avLst/>
          </a:prstGeom>
          <a:noFill/>
        </p:spPr>
        <p:txBody>
          <a:bodyPr wrap="square" lIns="91440" tIns="45720" rIns="91440" bIns="45720" rtlCol="0" anchor="t">
            <a:spAutoFit/>
          </a:bodyPr>
          <a:lstStyle/>
          <a:p>
            <a:r>
              <a:rPr lang="en-GB" sz="3200">
                <a:solidFill>
                  <a:srgbClr val="B4740C"/>
                </a:solidFill>
              </a:rPr>
              <a:t>Commit 1</a:t>
            </a:r>
          </a:p>
        </p:txBody>
      </p:sp>
      <p:sp>
        <p:nvSpPr>
          <p:cNvPr id="13" name="TextBox 12">
            <a:extLst>
              <a:ext uri="{FF2B5EF4-FFF2-40B4-BE49-F238E27FC236}">
                <a16:creationId xmlns:a16="http://schemas.microsoft.com/office/drawing/2014/main" id="{A9BFAFFC-89E6-4F19-A31C-90FBFFDEEC89}"/>
              </a:ext>
            </a:extLst>
          </p:cNvPr>
          <p:cNvSpPr txBox="1"/>
          <p:nvPr/>
        </p:nvSpPr>
        <p:spPr>
          <a:xfrm>
            <a:off x="4492124" y="4912221"/>
            <a:ext cx="1925690" cy="1354217"/>
          </a:xfrm>
          <a:prstGeom prst="rect">
            <a:avLst/>
          </a:prstGeom>
          <a:noFill/>
        </p:spPr>
        <p:txBody>
          <a:bodyPr wrap="square" lIns="91440" tIns="45720" rIns="91440" bIns="45720" rtlCol="0" anchor="t">
            <a:spAutoFit/>
          </a:bodyPr>
          <a:lstStyle/>
          <a:p>
            <a:pPr algn="ctr"/>
            <a:r>
              <a:rPr lang="en-GB" sz="3200">
                <a:solidFill>
                  <a:srgbClr val="B4740C"/>
                </a:solidFill>
              </a:rPr>
              <a:t>Commit</a:t>
            </a:r>
            <a:br>
              <a:rPr lang="en-GB" sz="3200">
                <a:solidFill>
                  <a:srgbClr val="B4740C"/>
                </a:solidFill>
                <a:cs typeface="Calibri"/>
              </a:rPr>
            </a:br>
            <a:r>
              <a:rPr lang="en-GB" sz="3200">
                <a:solidFill>
                  <a:srgbClr val="B4740C"/>
                </a:solidFill>
              </a:rPr>
              <a:t>1.1</a:t>
            </a:r>
            <a:endParaRPr lang="en-US"/>
          </a:p>
          <a:p>
            <a:endParaRPr lang="en-GB">
              <a:solidFill>
                <a:srgbClr val="B4740C"/>
              </a:solidFill>
            </a:endParaRPr>
          </a:p>
        </p:txBody>
      </p:sp>
      <p:sp>
        <p:nvSpPr>
          <p:cNvPr id="16" name="Oval 13">
            <a:extLst>
              <a:ext uri="{FF2B5EF4-FFF2-40B4-BE49-F238E27FC236}">
                <a16:creationId xmlns:a16="http://schemas.microsoft.com/office/drawing/2014/main" id="{A2CB443C-1C5A-4328-AC91-3A9C111C8617}"/>
              </a:ext>
            </a:extLst>
          </p:cNvPr>
          <p:cNvSpPr>
            <a:spLocks noChangeArrowheads="1"/>
          </p:cNvSpPr>
          <p:nvPr/>
        </p:nvSpPr>
        <p:spPr bwMode="auto">
          <a:xfrm>
            <a:off x="8683476" y="745856"/>
            <a:ext cx="1832343" cy="1806143"/>
          </a:xfrm>
          <a:prstGeom prst="ellipse">
            <a:avLst/>
          </a:prstGeom>
          <a:solidFill>
            <a:srgbClr val="37AAF1"/>
          </a:solidFill>
          <a:ln w="25400" algn="ctr">
            <a:solidFill>
              <a:srgbClr val="0C74B4"/>
            </a:solidFill>
            <a:round/>
            <a:headEnd/>
            <a:tailEnd/>
          </a:ln>
          <a:effectLst>
            <a:glow rad="139700">
              <a:schemeClr val="accent1">
                <a:satMod val="175000"/>
              </a:schemeClr>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17" name="TextBox 16">
            <a:extLst>
              <a:ext uri="{FF2B5EF4-FFF2-40B4-BE49-F238E27FC236}">
                <a16:creationId xmlns:a16="http://schemas.microsoft.com/office/drawing/2014/main" id="{97E426D2-A8D4-4F6E-BD0A-C72FB668E1B2}"/>
              </a:ext>
            </a:extLst>
          </p:cNvPr>
          <p:cNvSpPr txBox="1"/>
          <p:nvPr/>
        </p:nvSpPr>
        <p:spPr>
          <a:xfrm>
            <a:off x="4597210" y="1315611"/>
            <a:ext cx="1925690" cy="584775"/>
          </a:xfrm>
          <a:prstGeom prst="rect">
            <a:avLst/>
          </a:prstGeom>
          <a:noFill/>
        </p:spPr>
        <p:txBody>
          <a:bodyPr wrap="square" lIns="91440" tIns="45720" rIns="91440" bIns="45720" rtlCol="0" anchor="t">
            <a:spAutoFit/>
          </a:bodyPr>
          <a:lstStyle/>
          <a:p>
            <a:r>
              <a:rPr lang="en-GB" sz="3200">
                <a:solidFill>
                  <a:srgbClr val="0C74B4"/>
                </a:solidFill>
              </a:rPr>
              <a:t>Commit 2</a:t>
            </a:r>
          </a:p>
        </p:txBody>
      </p:sp>
      <p:sp>
        <p:nvSpPr>
          <p:cNvPr id="14" name="TextBox 13">
            <a:extLst>
              <a:ext uri="{FF2B5EF4-FFF2-40B4-BE49-F238E27FC236}">
                <a16:creationId xmlns:a16="http://schemas.microsoft.com/office/drawing/2014/main" id="{501FD1A8-F6FF-473D-A330-82D0DD2161C3}"/>
              </a:ext>
            </a:extLst>
          </p:cNvPr>
          <p:cNvSpPr txBox="1"/>
          <p:nvPr/>
        </p:nvSpPr>
        <p:spPr>
          <a:xfrm>
            <a:off x="8640181" y="1177745"/>
            <a:ext cx="1925690" cy="1077218"/>
          </a:xfrm>
          <a:prstGeom prst="rect">
            <a:avLst/>
          </a:prstGeom>
          <a:noFill/>
        </p:spPr>
        <p:txBody>
          <a:bodyPr wrap="square" lIns="91440" tIns="45720" rIns="91440" bIns="45720" rtlCol="0" anchor="t">
            <a:spAutoFit/>
          </a:bodyPr>
          <a:lstStyle/>
          <a:p>
            <a:pPr algn="ctr"/>
            <a:r>
              <a:rPr lang="en-GB" sz="3200">
                <a:solidFill>
                  <a:srgbClr val="0C74B4"/>
                </a:solidFill>
              </a:rPr>
              <a:t>Commit 2.1</a:t>
            </a:r>
            <a:endParaRPr lang="en-US"/>
          </a:p>
        </p:txBody>
      </p:sp>
      <p:sp>
        <p:nvSpPr>
          <p:cNvPr id="18" name="Text Box 4">
            <a:extLst>
              <a:ext uri="{FF2B5EF4-FFF2-40B4-BE49-F238E27FC236}">
                <a16:creationId xmlns:a16="http://schemas.microsoft.com/office/drawing/2014/main" id="{2B82B744-F75A-46F2-8F0F-F90B294B5AFC}"/>
              </a:ext>
            </a:extLst>
          </p:cNvPr>
          <p:cNvSpPr txBox="1">
            <a:spLocks noChangeArrowheads="1"/>
          </p:cNvSpPr>
          <p:nvPr/>
        </p:nvSpPr>
        <p:spPr bwMode="auto">
          <a:xfrm>
            <a:off x="6694350" y="3730138"/>
            <a:ext cx="4581230" cy="1946968"/>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eaLnBrk="0" fontAlgn="base" hangingPunct="0">
              <a:spcBef>
                <a:spcPct val="0"/>
              </a:spcBef>
              <a:spcAft>
                <a:spcPct val="0"/>
              </a:spcAft>
            </a:pPr>
            <a:r>
              <a:rPr lang="en-GB" altLang="en-US" sz="2000" b="0" i="0" u="none">
                <a:solidFill>
                  <a:srgbClr val="0C74B4"/>
                </a:solidFill>
                <a:latin typeface="Calibri"/>
                <a:cs typeface="Calibri"/>
              </a:rPr>
              <a:t>In this example, you have made a branch (</a:t>
            </a:r>
            <a:r>
              <a:rPr lang="en-GB" altLang="en-US" sz="2000">
                <a:solidFill>
                  <a:srgbClr val="0C74B4"/>
                </a:solidFill>
                <a:latin typeface="Calibri"/>
                <a:cs typeface="Calibri"/>
              </a:rPr>
              <a:t>Commit </a:t>
            </a:r>
            <a:r>
              <a:rPr lang="en-GB" altLang="en-US" sz="2000" b="0" i="0" u="none">
                <a:solidFill>
                  <a:srgbClr val="0C74B4"/>
                </a:solidFill>
                <a:latin typeface="Calibri"/>
                <a:cs typeface="Calibri"/>
              </a:rPr>
              <a:t>2) and made some edits (</a:t>
            </a:r>
            <a:r>
              <a:rPr lang="en-GB" altLang="en-US" sz="2000">
                <a:solidFill>
                  <a:srgbClr val="0C74B4"/>
                </a:solidFill>
                <a:latin typeface="Calibri"/>
                <a:cs typeface="Calibri"/>
              </a:rPr>
              <a:t>Commit </a:t>
            </a:r>
            <a:r>
              <a:rPr lang="en-GB" altLang="en-US" sz="2000" b="0" i="0" u="none">
                <a:solidFill>
                  <a:srgbClr val="0C74B4"/>
                </a:solidFill>
                <a:latin typeface="Calibri"/>
                <a:cs typeface="Calibri"/>
              </a:rPr>
              <a:t>2.1).</a:t>
            </a:r>
          </a:p>
          <a:p>
            <a:pPr marL="0" marR="0" lvl="0" indent="0" algn="l" defTabSz="914400">
              <a:lnSpc>
                <a:spcPct val="100000"/>
              </a:lnSpc>
              <a:spcBef>
                <a:spcPct val="0"/>
              </a:spcBef>
              <a:spcAft>
                <a:spcPct val="0"/>
              </a:spcAft>
              <a:buClrTx/>
              <a:buSzTx/>
              <a:buFontTx/>
              <a:buNone/>
              <a:tabLst/>
            </a:pPr>
            <a:endParaRPr lang="en-GB" altLang="en-US" sz="2000">
              <a:solidFill>
                <a:srgbClr val="0C74B4"/>
              </a:solidFill>
              <a:latin typeface="Calibri"/>
              <a:cs typeface="Calibri"/>
            </a:endParaRPr>
          </a:p>
          <a:p>
            <a:pPr>
              <a:spcBef>
                <a:spcPct val="0"/>
              </a:spcBef>
              <a:spcAft>
                <a:spcPct val="0"/>
              </a:spcAft>
            </a:pPr>
            <a:r>
              <a:rPr lang="en-GB" altLang="en-US" sz="2000">
                <a:solidFill>
                  <a:srgbClr val="0C74B4"/>
                </a:solidFill>
                <a:latin typeface="Calibri"/>
                <a:cs typeface="Calibri"/>
              </a:rPr>
              <a:t>Let's have a closer look at what happens between Commit 2 and Commit 2.1</a:t>
            </a:r>
          </a:p>
          <a:p>
            <a:pPr eaLnBrk="0" fontAlgn="base" hangingPunct="0">
              <a:spcBef>
                <a:spcPct val="0"/>
              </a:spcBef>
              <a:spcAft>
                <a:spcPct val="0"/>
              </a:spcAft>
            </a:pPr>
            <a:endParaRPr lang="en-GB" altLang="en-US" sz="2000">
              <a:solidFill>
                <a:srgbClr val="0C74B4"/>
              </a:solidFill>
              <a:latin typeface="Calibri"/>
              <a:cs typeface="Calibri"/>
            </a:endParaRPr>
          </a:p>
        </p:txBody>
      </p:sp>
    </p:spTree>
    <p:extLst>
      <p:ext uri="{BB962C8B-B14F-4D97-AF65-F5344CB8AC3E}">
        <p14:creationId xmlns:p14="http://schemas.microsoft.com/office/powerpoint/2010/main" val="34149511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TotalTime>
  <Words>2234</Words>
  <Application>Microsoft Office PowerPoint</Application>
  <PresentationFormat>Widescreen</PresentationFormat>
  <Paragraphs>226</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Consolas</vt:lpstr>
      <vt:lpstr>Symbol</vt:lpstr>
      <vt:lpstr>Office Theme</vt:lpstr>
      <vt:lpstr>Section 2</vt:lpstr>
      <vt:lpstr>PowerPoint Presentation</vt:lpstr>
      <vt:lpstr>Diagrams of Git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GUI steps</vt:lpstr>
      <vt:lpstr>Section 2.1.2 Create a branch</vt:lpstr>
      <vt:lpstr>Section 2.2.1 Edit some files, for example write some code to an R script</vt:lpstr>
      <vt:lpstr>Section 2.2.2 Stage and commit a group of changes</vt:lpstr>
      <vt:lpstr>Section 2.3.1 Push changes</vt:lpstr>
      <vt:lpstr>2.4 Pull changes into a local branch</vt:lpstr>
      <vt:lpstr>2.5 View the commit history</vt:lpstr>
      <vt:lpstr>Terminal steps</vt:lpstr>
      <vt:lpstr>Section 2.1.2 Create a branch</vt:lpstr>
      <vt:lpstr>Section 2.2.1 Edit some files, for example write some code to an R script</vt:lpstr>
      <vt:lpstr>Section 2.2.2 Stage and commit a group of changes</vt:lpstr>
      <vt:lpstr>Section 2.3.1 Push changes</vt:lpstr>
      <vt:lpstr>2.4 Pull changes into a local branch</vt:lpstr>
      <vt:lpstr>2.5 View the commit history</vt:lpstr>
    </vt:vector>
  </TitlesOfParts>
  <Company>MOJ</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Gray, Kristina</dc:creator>
  <cp:lastModifiedBy>Keating, Stewart</cp:lastModifiedBy>
  <cp:revision>4</cp:revision>
  <dcterms:created xsi:type="dcterms:W3CDTF">2023-06-27T13:09:50Z</dcterms:created>
  <dcterms:modified xsi:type="dcterms:W3CDTF">2023-07-05T08:08:43Z</dcterms:modified>
</cp:coreProperties>
</file>