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7"/>
  </p:notesMasterIdLst>
  <p:sldIdLst>
    <p:sldId id="258" r:id="rId5"/>
    <p:sldId id="259" r:id="rId6"/>
    <p:sldId id="260" r:id="rId7"/>
    <p:sldId id="263" r:id="rId8"/>
    <p:sldId id="262" r:id="rId9"/>
    <p:sldId id="265" r:id="rId10"/>
    <p:sldId id="295" r:id="rId11"/>
    <p:sldId id="266" r:id="rId12"/>
    <p:sldId id="267" r:id="rId13"/>
    <p:sldId id="296" r:id="rId14"/>
    <p:sldId id="283" r:id="rId15"/>
    <p:sldId id="297" r:id="rId16"/>
    <p:sldId id="284" r:id="rId17"/>
    <p:sldId id="298" r:id="rId18"/>
    <p:sldId id="286" r:id="rId19"/>
    <p:sldId id="299" r:id="rId20"/>
    <p:sldId id="300" r:id="rId21"/>
    <p:sldId id="301" r:id="rId22"/>
    <p:sldId id="270" r:id="rId23"/>
    <p:sldId id="271" r:id="rId24"/>
    <p:sldId id="273" r:id="rId25"/>
    <p:sldId id="272" r:id="rId26"/>
    <p:sldId id="304" r:id="rId27"/>
    <p:sldId id="305" r:id="rId28"/>
    <p:sldId id="306" r:id="rId29"/>
    <p:sldId id="307" r:id="rId30"/>
    <p:sldId id="264" r:id="rId31"/>
    <p:sldId id="308" r:id="rId32"/>
    <p:sldId id="309" r:id="rId33"/>
    <p:sldId id="310" r:id="rId34"/>
    <p:sldId id="268" r:id="rId35"/>
    <p:sldId id="311" r:id="rId36"/>
    <p:sldId id="269" r:id="rId37"/>
    <p:sldId id="312" r:id="rId38"/>
    <p:sldId id="303" r:id="rId39"/>
    <p:sldId id="274" r:id="rId40"/>
    <p:sldId id="302" r:id="rId41"/>
    <p:sldId id="287" r:id="rId42"/>
    <p:sldId id="289" r:id="rId43"/>
    <p:sldId id="290" r:id="rId44"/>
    <p:sldId id="291" r:id="rId45"/>
    <p:sldId id="294" r:id="rId46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B0B87-7682-4FD5-BA30-FB51152C2A1E}" v="1111" dt="2024-05-10T07:20:39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54" d="100"/>
          <a:sy n="54" d="100"/>
        </p:scale>
        <p:origin x="1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775B0B87-7682-4FD5-BA30-FB51152C2A1E}"/>
    <pc:docChg chg="custSel addSld delSld modSld sldOrd">
      <pc:chgData name="Michael Richards" userId="6afda9a54147f31e" providerId="LiveId" clId="{775B0B87-7682-4FD5-BA30-FB51152C2A1E}" dt="2024-05-13T07:51:04.891" v="1613" actId="478"/>
      <pc:docMkLst>
        <pc:docMk/>
      </pc:docMkLst>
      <pc:sldChg chg="del">
        <pc:chgData name="Michael Richards" userId="6afda9a54147f31e" providerId="LiveId" clId="{775B0B87-7682-4FD5-BA30-FB51152C2A1E}" dt="2024-05-09T15:31:16.078" v="1565" actId="47"/>
        <pc:sldMkLst>
          <pc:docMk/>
          <pc:sldMk cId="476737404" sldId="261"/>
        </pc:sldMkLst>
      </pc:sldChg>
      <pc:sldChg chg="modSp mod modAnim">
        <pc:chgData name="Michael Richards" userId="6afda9a54147f31e" providerId="LiveId" clId="{775B0B87-7682-4FD5-BA30-FB51152C2A1E}" dt="2024-05-09T07:40:29.368" v="173" actId="20577"/>
        <pc:sldMkLst>
          <pc:docMk/>
          <pc:sldMk cId="3598788115" sldId="263"/>
        </pc:sldMkLst>
        <pc:spChg chg="mod">
          <ac:chgData name="Michael Richards" userId="6afda9a54147f31e" providerId="LiveId" clId="{775B0B87-7682-4FD5-BA30-FB51152C2A1E}" dt="2024-05-09T07:40:29.368" v="173" actId="20577"/>
          <ac:spMkLst>
            <pc:docMk/>
            <pc:sldMk cId="3598788115" sldId="263"/>
            <ac:spMk id="3" creationId="{3A9A2A18-769B-1153-D121-1A2BA0E03888}"/>
          </ac:spMkLst>
        </pc:spChg>
      </pc:sldChg>
      <pc:sldChg chg="delSp mod">
        <pc:chgData name="Michael Richards" userId="6afda9a54147f31e" providerId="LiveId" clId="{775B0B87-7682-4FD5-BA30-FB51152C2A1E}" dt="2024-05-13T07:51:04.891" v="1613" actId="478"/>
        <pc:sldMkLst>
          <pc:docMk/>
          <pc:sldMk cId="2654874956" sldId="265"/>
        </pc:sldMkLst>
        <pc:spChg chg="del">
          <ac:chgData name="Michael Richards" userId="6afda9a54147f31e" providerId="LiveId" clId="{775B0B87-7682-4FD5-BA30-FB51152C2A1E}" dt="2024-05-13T07:51:04.891" v="1613" actId="478"/>
          <ac:spMkLst>
            <pc:docMk/>
            <pc:sldMk cId="2654874956" sldId="265"/>
            <ac:spMk id="15" creationId="{09A4B669-019B-E19F-997E-6D63F1B7B60E}"/>
          </ac:spMkLst>
        </pc:spChg>
      </pc:sldChg>
      <pc:sldChg chg="modSp mod modAnim">
        <pc:chgData name="Michael Richards" userId="6afda9a54147f31e" providerId="LiveId" clId="{775B0B87-7682-4FD5-BA30-FB51152C2A1E}" dt="2024-05-09T07:46:35.771" v="451" actId="20577"/>
        <pc:sldMkLst>
          <pc:docMk/>
          <pc:sldMk cId="3313862510" sldId="266"/>
        </pc:sldMkLst>
        <pc:spChg chg="mod">
          <ac:chgData name="Michael Richards" userId="6afda9a54147f31e" providerId="LiveId" clId="{775B0B87-7682-4FD5-BA30-FB51152C2A1E}" dt="2024-05-09T07:46:35.771" v="451" actId="20577"/>
          <ac:spMkLst>
            <pc:docMk/>
            <pc:sldMk cId="3313862510" sldId="266"/>
            <ac:spMk id="3" creationId="{02BB13A5-F114-83EF-D0BB-4581A9D43E86}"/>
          </ac:spMkLst>
        </pc:spChg>
      </pc:sldChg>
      <pc:sldChg chg="modSp">
        <pc:chgData name="Michael Richards" userId="6afda9a54147f31e" providerId="LiveId" clId="{775B0B87-7682-4FD5-BA30-FB51152C2A1E}" dt="2024-05-09T07:45:18.958" v="329" actId="114"/>
        <pc:sldMkLst>
          <pc:docMk/>
          <pc:sldMk cId="2198726148" sldId="267"/>
        </pc:sldMkLst>
        <pc:spChg chg="mod">
          <ac:chgData name="Michael Richards" userId="6afda9a54147f31e" providerId="LiveId" clId="{775B0B87-7682-4FD5-BA30-FB51152C2A1E}" dt="2024-05-09T07:45:18.958" v="329" actId="114"/>
          <ac:spMkLst>
            <pc:docMk/>
            <pc:sldMk cId="2198726148" sldId="267"/>
            <ac:spMk id="3" creationId="{9FA8C5A5-F2C0-514E-C4B0-97EBE81A8A1A}"/>
          </ac:spMkLst>
        </pc:spChg>
      </pc:sldChg>
      <pc:sldChg chg="del">
        <pc:chgData name="Michael Richards" userId="6afda9a54147f31e" providerId="LiveId" clId="{775B0B87-7682-4FD5-BA30-FB51152C2A1E}" dt="2024-05-09T10:06:10.771" v="730" actId="47"/>
        <pc:sldMkLst>
          <pc:docMk/>
          <pc:sldMk cId="182124431" sldId="268"/>
        </pc:sldMkLst>
      </pc:sldChg>
      <pc:sldChg chg="del">
        <pc:chgData name="Michael Richards" userId="6afda9a54147f31e" providerId="LiveId" clId="{775B0B87-7682-4FD5-BA30-FB51152C2A1E}" dt="2024-05-09T10:06:20.999" v="731" actId="47"/>
        <pc:sldMkLst>
          <pc:docMk/>
          <pc:sldMk cId="2672329680" sldId="269"/>
        </pc:sldMkLst>
      </pc:sldChg>
      <pc:sldChg chg="modSp del modAnim">
        <pc:chgData name="Michael Richards" userId="6afda9a54147f31e" providerId="LiveId" clId="{775B0B87-7682-4FD5-BA30-FB51152C2A1E}" dt="2024-05-09T14:51:53.165" v="1042" actId="47"/>
        <pc:sldMkLst>
          <pc:docMk/>
          <pc:sldMk cId="1347127877" sldId="272"/>
        </pc:sldMkLst>
        <pc:spChg chg="mod">
          <ac:chgData name="Michael Richards" userId="6afda9a54147f31e" providerId="LiveId" clId="{775B0B87-7682-4FD5-BA30-FB51152C2A1E}" dt="2024-05-09T14:51:50.837" v="1041" actId="6549"/>
          <ac:spMkLst>
            <pc:docMk/>
            <pc:sldMk cId="1347127877" sldId="272"/>
            <ac:spMk id="3" creationId="{6654B08F-9042-6BF5-0A5B-B64EE208176E}"/>
          </ac:spMkLst>
        </pc:spChg>
      </pc:sldChg>
      <pc:sldChg chg="modSp mod">
        <pc:chgData name="Michael Richards" userId="6afda9a54147f31e" providerId="LiveId" clId="{775B0B87-7682-4FD5-BA30-FB51152C2A1E}" dt="2024-05-09T15:07:19.239" v="1485" actId="20577"/>
        <pc:sldMkLst>
          <pc:docMk/>
          <pc:sldMk cId="2326587530" sldId="273"/>
        </pc:sldMkLst>
        <pc:spChg chg="mod">
          <ac:chgData name="Michael Richards" userId="6afda9a54147f31e" providerId="LiveId" clId="{775B0B87-7682-4FD5-BA30-FB51152C2A1E}" dt="2024-05-09T15:07:19.239" v="1485" actId="20577"/>
          <ac:spMkLst>
            <pc:docMk/>
            <pc:sldMk cId="2326587530" sldId="273"/>
            <ac:spMk id="2" creationId="{98EF6BA5-D8C2-FFC3-444F-FB35BF075AB5}"/>
          </ac:spMkLst>
        </pc:spChg>
      </pc:sldChg>
      <pc:sldChg chg="modSp">
        <pc:chgData name="Michael Richards" userId="6afda9a54147f31e" providerId="LiveId" clId="{775B0B87-7682-4FD5-BA30-FB51152C2A1E}" dt="2024-05-09T14:57:51.970" v="1062" actId="20577"/>
        <pc:sldMkLst>
          <pc:docMk/>
          <pc:sldMk cId="2601882225" sldId="274"/>
        </pc:sldMkLst>
        <pc:spChg chg="mod">
          <ac:chgData name="Michael Richards" userId="6afda9a54147f31e" providerId="LiveId" clId="{775B0B87-7682-4FD5-BA30-FB51152C2A1E}" dt="2024-05-09T14:57:51.970" v="1062" actId="20577"/>
          <ac:spMkLst>
            <pc:docMk/>
            <pc:sldMk cId="2601882225" sldId="274"/>
            <ac:spMk id="3" creationId="{3957BFAD-AE94-72D1-5D48-F588E4F78B2D}"/>
          </ac:spMkLst>
        </pc:spChg>
      </pc:sldChg>
      <pc:sldChg chg="del">
        <pc:chgData name="Michael Richards" userId="6afda9a54147f31e" providerId="LiveId" clId="{775B0B87-7682-4FD5-BA30-FB51152C2A1E}" dt="2024-05-09T14:58:25.047" v="1075" actId="47"/>
        <pc:sldMkLst>
          <pc:docMk/>
          <pc:sldMk cId="3513371808" sldId="275"/>
        </pc:sldMkLst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281307098" sldId="276"/>
        </pc:sldMkLst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2159818266" sldId="277"/>
        </pc:sldMkLst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2113735542" sldId="278"/>
        </pc:sldMkLst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563263699" sldId="279"/>
        </pc:sldMkLst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649010158" sldId="280"/>
        </pc:sldMkLst>
      </pc:sldChg>
      <pc:sldChg chg="del">
        <pc:chgData name="Michael Richards" userId="6afda9a54147f31e" providerId="LiveId" clId="{775B0B87-7682-4FD5-BA30-FB51152C2A1E}" dt="2024-05-09T07:47:08.976" v="452" actId="47"/>
        <pc:sldMkLst>
          <pc:docMk/>
          <pc:sldMk cId="1277733697" sldId="281"/>
        </pc:sldMkLst>
      </pc:sldChg>
      <pc:sldChg chg="del">
        <pc:chgData name="Michael Richards" userId="6afda9a54147f31e" providerId="LiveId" clId="{775B0B87-7682-4FD5-BA30-FB51152C2A1E}" dt="2024-05-09T07:47:08.976" v="452" actId="47"/>
        <pc:sldMkLst>
          <pc:docMk/>
          <pc:sldMk cId="158943077" sldId="282"/>
        </pc:sldMkLst>
      </pc:sldChg>
      <pc:sldChg chg="modSp mod">
        <pc:chgData name="Michael Richards" userId="6afda9a54147f31e" providerId="LiveId" clId="{775B0B87-7682-4FD5-BA30-FB51152C2A1E}" dt="2024-05-09T07:48:54.698" v="534" actId="20577"/>
        <pc:sldMkLst>
          <pc:docMk/>
          <pc:sldMk cId="3606265302" sldId="284"/>
        </pc:sldMkLst>
        <pc:spChg chg="mod">
          <ac:chgData name="Michael Richards" userId="6afda9a54147f31e" providerId="LiveId" clId="{775B0B87-7682-4FD5-BA30-FB51152C2A1E}" dt="2024-05-09T07:48:54.698" v="534" actId="20577"/>
          <ac:spMkLst>
            <pc:docMk/>
            <pc:sldMk cId="3606265302" sldId="284"/>
            <ac:spMk id="3" creationId="{2B99BA4A-C87A-E60F-38A3-451D6925DAD7}"/>
          </ac:spMkLst>
        </pc:spChg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1650010191" sldId="285"/>
        </pc:sldMkLst>
      </pc:sldChg>
      <pc:sldChg chg="modSp mod modAnim">
        <pc:chgData name="Michael Richards" userId="6afda9a54147f31e" providerId="LiveId" clId="{775B0B87-7682-4FD5-BA30-FB51152C2A1E}" dt="2024-05-09T10:05:50.321" v="729" actId="20577"/>
        <pc:sldMkLst>
          <pc:docMk/>
          <pc:sldMk cId="3850741468" sldId="286"/>
        </pc:sldMkLst>
        <pc:spChg chg="mod">
          <ac:chgData name="Michael Richards" userId="6afda9a54147f31e" providerId="LiveId" clId="{775B0B87-7682-4FD5-BA30-FB51152C2A1E}" dt="2024-05-09T07:50:58.135" v="586" actId="20577"/>
          <ac:spMkLst>
            <pc:docMk/>
            <pc:sldMk cId="3850741468" sldId="286"/>
            <ac:spMk id="2" creationId="{4EEE6952-AE4F-6BD9-A3AB-479B527903F9}"/>
          </ac:spMkLst>
        </pc:spChg>
        <pc:spChg chg="mod">
          <ac:chgData name="Michael Richards" userId="6afda9a54147f31e" providerId="LiveId" clId="{775B0B87-7682-4FD5-BA30-FB51152C2A1E}" dt="2024-05-09T10:05:50.321" v="729" actId="20577"/>
          <ac:spMkLst>
            <pc:docMk/>
            <pc:sldMk cId="3850741468" sldId="286"/>
            <ac:spMk id="3" creationId="{E490CDFE-E1AB-7CEA-DD18-12489F1DD007}"/>
          </ac:spMkLst>
        </pc:spChg>
      </pc:sldChg>
      <pc:sldChg chg="modSp modAnim">
        <pc:chgData name="Michael Richards" userId="6afda9a54147f31e" providerId="LiveId" clId="{775B0B87-7682-4FD5-BA30-FB51152C2A1E}" dt="2024-05-09T15:00:18.754" v="1244" actId="20577"/>
        <pc:sldMkLst>
          <pc:docMk/>
          <pc:sldMk cId="3121917251" sldId="287"/>
        </pc:sldMkLst>
        <pc:spChg chg="mod">
          <ac:chgData name="Michael Richards" userId="6afda9a54147f31e" providerId="LiveId" clId="{775B0B87-7682-4FD5-BA30-FB51152C2A1E}" dt="2024-05-09T15:00:18.754" v="1244" actId="20577"/>
          <ac:spMkLst>
            <pc:docMk/>
            <pc:sldMk cId="3121917251" sldId="287"/>
            <ac:spMk id="3" creationId="{1150B50B-57C4-B249-7567-EA961046AF9E}"/>
          </ac:spMkLst>
        </pc:spChg>
      </pc:sldChg>
      <pc:sldChg chg="del">
        <pc:chgData name="Michael Richards" userId="6afda9a54147f31e" providerId="LiveId" clId="{775B0B87-7682-4FD5-BA30-FB51152C2A1E}" dt="2024-05-09T15:31:34.951" v="1566" actId="47"/>
        <pc:sldMkLst>
          <pc:docMk/>
          <pc:sldMk cId="1312000198" sldId="288"/>
        </pc:sldMkLst>
      </pc:sldChg>
      <pc:sldChg chg="modSp mod modAnim">
        <pc:chgData name="Michael Richards" userId="6afda9a54147f31e" providerId="LiveId" clId="{775B0B87-7682-4FD5-BA30-FB51152C2A1E}" dt="2024-05-10T07:20:39.596" v="1612" actId="20577"/>
        <pc:sldMkLst>
          <pc:docMk/>
          <pc:sldMk cId="3893778125" sldId="290"/>
        </pc:sldMkLst>
        <pc:spChg chg="mod">
          <ac:chgData name="Michael Richards" userId="6afda9a54147f31e" providerId="LiveId" clId="{775B0B87-7682-4FD5-BA30-FB51152C2A1E}" dt="2024-05-10T07:20:39.596" v="1612" actId="20577"/>
          <ac:spMkLst>
            <pc:docMk/>
            <pc:sldMk cId="3893778125" sldId="290"/>
            <ac:spMk id="3" creationId="{E2C13AF1-08C8-1E7E-4298-AFA5AA422337}"/>
          </ac:spMkLst>
        </pc:spChg>
      </pc:sldChg>
      <pc:sldChg chg="modSp modAnim">
        <pc:chgData name="Michael Richards" userId="6afda9a54147f31e" providerId="LiveId" clId="{775B0B87-7682-4FD5-BA30-FB51152C2A1E}" dt="2024-05-09T15:05:53.039" v="1464" actId="20577"/>
        <pc:sldMkLst>
          <pc:docMk/>
          <pc:sldMk cId="1037894478" sldId="291"/>
        </pc:sldMkLst>
        <pc:spChg chg="mod">
          <ac:chgData name="Michael Richards" userId="6afda9a54147f31e" providerId="LiveId" clId="{775B0B87-7682-4FD5-BA30-FB51152C2A1E}" dt="2024-05-09T15:05:53.039" v="1464" actId="20577"/>
          <ac:spMkLst>
            <pc:docMk/>
            <pc:sldMk cId="1037894478" sldId="291"/>
            <ac:spMk id="3" creationId="{A3D980AB-67D5-AFAE-53C4-FE2BCCEEB18D}"/>
          </ac:spMkLst>
        </pc:spChg>
      </pc:sldChg>
      <pc:sldChg chg="del">
        <pc:chgData name="Michael Richards" userId="6afda9a54147f31e" providerId="LiveId" clId="{775B0B87-7682-4FD5-BA30-FB51152C2A1E}" dt="2024-05-09T15:00:38.294" v="1245" actId="47"/>
        <pc:sldMkLst>
          <pc:docMk/>
          <pc:sldMk cId="3821035190" sldId="293"/>
        </pc:sldMkLst>
      </pc:sldChg>
      <pc:sldChg chg="modSp new mod">
        <pc:chgData name="Michael Richards" userId="6afda9a54147f31e" providerId="LiveId" clId="{775B0B87-7682-4FD5-BA30-FB51152C2A1E}" dt="2024-05-09T07:47:37.191" v="484" actId="20577"/>
        <pc:sldMkLst>
          <pc:docMk/>
          <pc:sldMk cId="4241166055" sldId="295"/>
        </pc:sldMkLst>
        <pc:spChg chg="mod">
          <ac:chgData name="Michael Richards" userId="6afda9a54147f31e" providerId="LiveId" clId="{775B0B87-7682-4FD5-BA30-FB51152C2A1E}" dt="2024-05-09T07:47:37.191" v="484" actId="20577"/>
          <ac:spMkLst>
            <pc:docMk/>
            <pc:sldMk cId="4241166055" sldId="295"/>
            <ac:spMk id="2" creationId="{D5458028-291B-D0D3-5799-C91F5AC86C30}"/>
          </ac:spMkLst>
        </pc:spChg>
      </pc:sldChg>
      <pc:sldChg chg="modSp add mod ord">
        <pc:chgData name="Michael Richards" userId="6afda9a54147f31e" providerId="LiveId" clId="{775B0B87-7682-4FD5-BA30-FB51152C2A1E}" dt="2024-05-09T07:48:19.116" v="502" actId="20577"/>
        <pc:sldMkLst>
          <pc:docMk/>
          <pc:sldMk cId="1273702211" sldId="296"/>
        </pc:sldMkLst>
        <pc:spChg chg="mod">
          <ac:chgData name="Michael Richards" userId="6afda9a54147f31e" providerId="LiveId" clId="{775B0B87-7682-4FD5-BA30-FB51152C2A1E}" dt="2024-05-09T07:48:19.116" v="502" actId="20577"/>
          <ac:spMkLst>
            <pc:docMk/>
            <pc:sldMk cId="1273702211" sldId="296"/>
            <ac:spMk id="2" creationId="{D5458028-291B-D0D3-5799-C91F5AC86C30}"/>
          </ac:spMkLst>
        </pc:spChg>
      </pc:sldChg>
      <pc:sldChg chg="modSp add mod ord">
        <pc:chgData name="Michael Richards" userId="6afda9a54147f31e" providerId="LiveId" clId="{775B0B87-7682-4FD5-BA30-FB51152C2A1E}" dt="2024-05-09T07:49:47.205" v="556" actId="20577"/>
        <pc:sldMkLst>
          <pc:docMk/>
          <pc:sldMk cId="599793630" sldId="297"/>
        </pc:sldMkLst>
        <pc:spChg chg="mod">
          <ac:chgData name="Michael Richards" userId="6afda9a54147f31e" providerId="LiveId" clId="{775B0B87-7682-4FD5-BA30-FB51152C2A1E}" dt="2024-05-09T07:49:47.205" v="556" actId="20577"/>
          <ac:spMkLst>
            <pc:docMk/>
            <pc:sldMk cId="599793630" sldId="297"/>
            <ac:spMk id="2" creationId="{D5458028-291B-D0D3-5799-C91F5AC86C30}"/>
          </ac:spMkLst>
        </pc:spChg>
      </pc:sldChg>
      <pc:sldChg chg="modSp add mod ord">
        <pc:chgData name="Michael Richards" userId="6afda9a54147f31e" providerId="LiveId" clId="{775B0B87-7682-4FD5-BA30-FB51152C2A1E}" dt="2024-05-09T07:50:35.269" v="583" actId="20577"/>
        <pc:sldMkLst>
          <pc:docMk/>
          <pc:sldMk cId="1132294371" sldId="298"/>
        </pc:sldMkLst>
        <pc:spChg chg="mod">
          <ac:chgData name="Michael Richards" userId="6afda9a54147f31e" providerId="LiveId" clId="{775B0B87-7682-4FD5-BA30-FB51152C2A1E}" dt="2024-05-09T07:50:35.269" v="583" actId="20577"/>
          <ac:spMkLst>
            <pc:docMk/>
            <pc:sldMk cId="1132294371" sldId="298"/>
            <ac:spMk id="2" creationId="{D5458028-291B-D0D3-5799-C91F5AC86C30}"/>
          </ac:spMkLst>
        </pc:spChg>
      </pc:sldChg>
      <pc:sldChg chg="modSp new mod">
        <pc:chgData name="Michael Richards" userId="6afda9a54147f31e" providerId="LiveId" clId="{775B0B87-7682-4FD5-BA30-FB51152C2A1E}" dt="2024-05-09T10:10:39.680" v="789" actId="12"/>
        <pc:sldMkLst>
          <pc:docMk/>
          <pc:sldMk cId="968091437" sldId="299"/>
        </pc:sldMkLst>
        <pc:spChg chg="mod">
          <ac:chgData name="Michael Richards" userId="6afda9a54147f31e" providerId="LiveId" clId="{775B0B87-7682-4FD5-BA30-FB51152C2A1E}" dt="2024-05-09T10:07:47.992" v="761" actId="20577"/>
          <ac:spMkLst>
            <pc:docMk/>
            <pc:sldMk cId="968091437" sldId="299"/>
            <ac:spMk id="2" creationId="{6C7EA09F-D82D-0B7F-DA29-CD51FD55D037}"/>
          </ac:spMkLst>
        </pc:spChg>
        <pc:spChg chg="mod">
          <ac:chgData name="Michael Richards" userId="6afda9a54147f31e" providerId="LiveId" clId="{775B0B87-7682-4FD5-BA30-FB51152C2A1E}" dt="2024-05-09T10:10:39.680" v="789" actId="12"/>
          <ac:spMkLst>
            <pc:docMk/>
            <pc:sldMk cId="968091437" sldId="299"/>
            <ac:spMk id="3" creationId="{AD4F3F00-4652-C010-D927-DD88799401F9}"/>
          </ac:spMkLst>
        </pc:spChg>
      </pc:sldChg>
      <pc:sldChg chg="modSp new mod">
        <pc:chgData name="Michael Richards" userId="6afda9a54147f31e" providerId="LiveId" clId="{775B0B87-7682-4FD5-BA30-FB51152C2A1E}" dt="2024-05-09T13:03:16.704" v="874" actId="12"/>
        <pc:sldMkLst>
          <pc:docMk/>
          <pc:sldMk cId="1459912377" sldId="300"/>
        </pc:sldMkLst>
        <pc:spChg chg="mod">
          <ac:chgData name="Michael Richards" userId="6afda9a54147f31e" providerId="LiveId" clId="{775B0B87-7682-4FD5-BA30-FB51152C2A1E}" dt="2024-05-09T13:02:06.843" v="871" actId="20577"/>
          <ac:spMkLst>
            <pc:docMk/>
            <pc:sldMk cId="1459912377" sldId="300"/>
            <ac:spMk id="2" creationId="{A01C03EA-E8AC-D572-8CA4-CD007EF140DB}"/>
          </ac:spMkLst>
        </pc:spChg>
        <pc:spChg chg="mod">
          <ac:chgData name="Michael Richards" userId="6afda9a54147f31e" providerId="LiveId" clId="{775B0B87-7682-4FD5-BA30-FB51152C2A1E}" dt="2024-05-09T13:03:16.704" v="874" actId="12"/>
          <ac:spMkLst>
            <pc:docMk/>
            <pc:sldMk cId="1459912377" sldId="300"/>
            <ac:spMk id="3" creationId="{10FC4FFF-833D-C995-18C4-7F481356D03A}"/>
          </ac:spMkLst>
        </pc:spChg>
      </pc:sldChg>
      <pc:sldChg chg="modSp new mod">
        <pc:chgData name="Michael Richards" userId="6afda9a54147f31e" providerId="LiveId" clId="{775B0B87-7682-4FD5-BA30-FB51152C2A1E}" dt="2024-05-09T14:51:16.141" v="1040" actId="27636"/>
        <pc:sldMkLst>
          <pc:docMk/>
          <pc:sldMk cId="2611889693" sldId="301"/>
        </pc:sldMkLst>
        <pc:spChg chg="mod">
          <ac:chgData name="Michael Richards" userId="6afda9a54147f31e" providerId="LiveId" clId="{775B0B87-7682-4FD5-BA30-FB51152C2A1E}" dt="2024-05-09T13:03:41.114" v="911" actId="20577"/>
          <ac:spMkLst>
            <pc:docMk/>
            <pc:sldMk cId="2611889693" sldId="301"/>
            <ac:spMk id="2" creationId="{0AEBFC45-64A4-297C-4BEA-37AB3CAF45CC}"/>
          </ac:spMkLst>
        </pc:spChg>
        <pc:spChg chg="mod">
          <ac:chgData name="Michael Richards" userId="6afda9a54147f31e" providerId="LiveId" clId="{775B0B87-7682-4FD5-BA30-FB51152C2A1E}" dt="2024-05-09T14:51:16.141" v="1040" actId="27636"/>
          <ac:spMkLst>
            <pc:docMk/>
            <pc:sldMk cId="2611889693" sldId="301"/>
            <ac:spMk id="3" creationId="{C7B4448C-C367-7BAC-E9A0-4C9FA70B0CF3}"/>
          </ac:spMkLst>
        </pc:spChg>
      </pc:sldChg>
      <pc:sldChg chg="modSp add mod ord">
        <pc:chgData name="Michael Richards" userId="6afda9a54147f31e" providerId="LiveId" clId="{775B0B87-7682-4FD5-BA30-FB51152C2A1E}" dt="2024-05-09T14:58:51.280" v="1100" actId="20577"/>
        <pc:sldMkLst>
          <pc:docMk/>
          <pc:sldMk cId="220901583" sldId="302"/>
        </pc:sldMkLst>
        <pc:spChg chg="mod">
          <ac:chgData name="Michael Richards" userId="6afda9a54147f31e" providerId="LiveId" clId="{775B0B87-7682-4FD5-BA30-FB51152C2A1E}" dt="2024-05-09T14:58:51.280" v="1100" actId="20577"/>
          <ac:spMkLst>
            <pc:docMk/>
            <pc:sldMk cId="220901583" sldId="302"/>
            <ac:spMk id="2" creationId="{98EF6BA5-D8C2-FFC3-444F-FB35BF075AB5}"/>
          </ac:spMkLst>
        </pc:spChg>
      </pc:sldChg>
      <pc:sldChg chg="add">
        <pc:chgData name="Michael Richards" userId="6afda9a54147f31e" providerId="LiveId" clId="{775B0B87-7682-4FD5-BA30-FB51152C2A1E}" dt="2024-05-09T14:58:29.600" v="1076" actId="2890"/>
        <pc:sldMkLst>
          <pc:docMk/>
          <pc:sldMk cId="3131146083" sldId="303"/>
        </pc:sldMkLst>
      </pc:sldChg>
      <pc:sldChg chg="modSp mod modAnim">
        <pc:chgData name="Michael Richards" userId="6afda9a54147f31e" providerId="LiveId" clId="{775B0B87-7682-4FD5-BA30-FB51152C2A1E}" dt="2024-05-09T15:14:33.452" v="1564" actId="20577"/>
        <pc:sldMkLst>
          <pc:docMk/>
          <pc:sldMk cId="2787593093" sldId="312"/>
        </pc:sldMkLst>
        <pc:spChg chg="mod">
          <ac:chgData name="Michael Richards" userId="6afda9a54147f31e" providerId="LiveId" clId="{775B0B87-7682-4FD5-BA30-FB51152C2A1E}" dt="2024-05-09T15:14:33.452" v="1564" actId="20577"/>
          <ac:spMkLst>
            <pc:docMk/>
            <pc:sldMk cId="2787593093" sldId="312"/>
            <ac:spMk id="3" creationId="{E3EEA62A-E029-06D7-4C91-1875329A16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to support inter-scheme payments in </a:t>
            </a:r>
            <a:r>
              <a:rPr lang="en-US" dirty="0" err="1"/>
              <a:t>Mojaloop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Non-repudiation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D2E-1DE1-8CF5-BCA2-69DDB218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3: non-repudiation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F7C3-FEF2-F7DA-2060-81D775F9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non-repudiation signature covers the originating and destination DFSPs</a:t>
            </a:r>
          </a:p>
          <a:p>
            <a:pPr lvl="1"/>
            <a:r>
              <a:rPr lang="en-GB" dirty="0"/>
              <a:t>In the FSPIOP-Source and FSPIOP-Destination parameters in the header.</a:t>
            </a:r>
          </a:p>
          <a:p>
            <a:r>
              <a:rPr lang="en-GB" dirty="0"/>
              <a:t>We’ve so far failed to grasp the nettle of signatures over parts of the message.</a:t>
            </a:r>
          </a:p>
          <a:p>
            <a:r>
              <a:rPr lang="en-GB" dirty="0"/>
              <a:t>So we’d like to avoid this if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D939-0A2F-0BEA-790D-78176E8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Re-routing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7AD0-2B26-F0BD-1C10-1C75CE1F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BA4A-C87A-E60F-38A3-451D6925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When a switch comes to forward a message:</a:t>
            </a:r>
          </a:p>
          <a:p>
            <a:r>
              <a:rPr lang="en-GB" dirty="0"/>
              <a:t>If the FSPIOP-Destination parameter refers to a DFSP in the switch’s scheme, it forwards the message there.</a:t>
            </a:r>
          </a:p>
          <a:p>
            <a:r>
              <a:rPr lang="en-GB" dirty="0"/>
              <a:t>Otherwise, it looks up the proxy which stands for the DFSP and forwards the message there.</a:t>
            </a:r>
          </a:p>
          <a:p>
            <a:pPr lvl="1"/>
            <a:r>
              <a:rPr lang="en-GB" dirty="0"/>
              <a:t>This means: to the entry in the participant end-point dataset for the Proxy and the original endpoint type.</a:t>
            </a:r>
          </a:p>
          <a:p>
            <a:r>
              <a:rPr lang="en-GB" dirty="0"/>
              <a:t>If there is no proxy for the DFSP (circumstances TBD), then it searches the network of proxies for the DFSP.</a:t>
            </a:r>
          </a:p>
          <a:p>
            <a:r>
              <a:rPr lang="en-GB" dirty="0"/>
              <a:t>If not found, error.</a:t>
            </a:r>
          </a:p>
          <a:p>
            <a:endParaRPr lang="en-GB" dirty="0"/>
          </a:p>
          <a:p>
            <a:r>
              <a:rPr lang="en-GB" dirty="0"/>
              <a:t>Every DFSP for which a GET /parties has been called will have an association with a proxy.</a:t>
            </a:r>
          </a:p>
          <a:p>
            <a:r>
              <a:rPr lang="en-GB" dirty="0"/>
              <a:t>No changes to the non-repudiation signature are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406B-AFEA-6969-F922-0232508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across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952-AE4F-6BD9-A3AB-479B5279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across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CDFE-E1AB-7CEA-DD18-12489F1D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DFSP asks for a set of FXPs via the </a:t>
            </a:r>
            <a:r>
              <a:rPr lang="en-GB" b="1" dirty="0"/>
              <a:t>GET /services/FXP </a:t>
            </a:r>
            <a:r>
              <a:rPr lang="en-GB" dirty="0"/>
              <a:t>endpoint, that search should be across the whole ecosystem.</a:t>
            </a:r>
          </a:p>
          <a:p>
            <a:r>
              <a:rPr lang="en-GB" dirty="0"/>
              <a:t>Switches should map the FXPs returned from proxies against the proxy for later use.</a:t>
            </a:r>
          </a:p>
          <a:p>
            <a:r>
              <a:rPr lang="en-GB" dirty="0"/>
              <a:t>This is also a fall-back function if a switch does not have a proxy mapping for a DFSP which is not one of its participants.</a:t>
            </a:r>
          </a:p>
          <a:p>
            <a:r>
              <a:rPr lang="en-GB" dirty="0"/>
              <a:t>This may be true for other searches as well:</a:t>
            </a:r>
          </a:p>
          <a:p>
            <a:pPr lvl="1"/>
            <a:r>
              <a:rPr lang="en-GB" dirty="0"/>
              <a:t>For instance, we might want allow a PISP to act for a customer of any DFSP in a multi-scheme ecosystem.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1B6B-32A0-8724-3C62-29FC52E3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A09F-D82D-0B7F-DA29-CD51FD5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DFSP look-up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F00-4652-C010-D927-DD887994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story needs to address two use cases: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The ID of the destination DFSP is known, but it is not a member of the local scheme </a:t>
            </a:r>
            <a:r>
              <a:rPr lang="en-GB" sz="4800" i="1" dirty="0"/>
              <a:t>(as tested by: does its FSP ID appear in the list of local participants?) </a:t>
            </a:r>
            <a:r>
              <a:rPr lang="en-GB" dirty="0"/>
              <a:t>and there is no proxy association for it.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The ID of the destination DFSP is not known, but the DFSP is known not to be a member of the local scheme </a:t>
            </a:r>
            <a:r>
              <a:rPr lang="en-GB" sz="4800" i="1" dirty="0"/>
              <a:t>(e.g. it is an address resolution call and the appropriate oracle has returned a NOT FOUND)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FF86-38CD-5ACF-0BF2-737804E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03EA-E8AC-D572-8CA4-CD007EF1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the function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4FFF-833D-C995-18C4-7F481356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a message is received from a DFSP: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If the URI/FSP ID combination is not already the subject of a search, store:</a:t>
            </a:r>
          </a:p>
          <a:p>
            <a:pPr lvl="2"/>
            <a:r>
              <a:rPr lang="en-GB" dirty="0"/>
              <a:t>The URI of the message.</a:t>
            </a:r>
          </a:p>
          <a:p>
            <a:pPr lvl="2"/>
            <a:r>
              <a:rPr lang="en-GB" dirty="0"/>
              <a:t>The FSP ID of the eventual recipient of the message, if it is known.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Obtain a list of all the proxies attached to the scheme.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Forward a copy of the message received to all proxies in the list.</a:t>
            </a:r>
          </a:p>
          <a:p>
            <a:pPr lvl="2"/>
            <a:r>
              <a:rPr lang="en-GB" dirty="0"/>
              <a:t>If the message was received from a proxy, do not send the message to that proxy.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If the number of messages sent was non-zero, store the number of messages sent against the URI/FSP ID entry.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If the number of messages sent was zero, return an error 3201: </a:t>
            </a:r>
            <a:r>
              <a:rPr lang="en-GB" i="1" dirty="0"/>
              <a:t>Destination FSP Error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8453-871F-621D-1459-167D404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FC45-64A4-297C-4BEA-37AB3CAF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the function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448C-C367-7BAC-E9A0-4C9FA7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When a message is received from a proxy :</a:t>
            </a:r>
          </a:p>
          <a:p>
            <a:r>
              <a:rPr lang="en-GB" dirty="0"/>
              <a:t>Search the list of searches for:</a:t>
            </a:r>
          </a:p>
          <a:p>
            <a:pPr lvl="1"/>
            <a:r>
              <a:rPr lang="en-GB" i="1" dirty="0"/>
              <a:t>Either</a:t>
            </a:r>
            <a:r>
              <a:rPr lang="en-GB" dirty="0"/>
              <a:t> a search with the DFSP and URI returned via the proxy.</a:t>
            </a:r>
          </a:p>
          <a:p>
            <a:pPr lvl="1"/>
            <a:r>
              <a:rPr lang="en-GB" i="1" dirty="0"/>
              <a:t>Or</a:t>
            </a:r>
            <a:r>
              <a:rPr lang="en-GB" dirty="0"/>
              <a:t> a search with a blank DFSP and the URI returned via the proxy.</a:t>
            </a:r>
          </a:p>
          <a:p>
            <a:r>
              <a:rPr lang="en-GB" dirty="0"/>
              <a:t>If neither is found:</a:t>
            </a:r>
          </a:p>
          <a:p>
            <a:pPr lvl="1"/>
            <a:r>
              <a:rPr lang="en-GB" dirty="0"/>
              <a:t>End.</a:t>
            </a:r>
          </a:p>
          <a:p>
            <a:r>
              <a:rPr lang="en-GB" dirty="0"/>
              <a:t>Decrement the counter created when the search was initiated.</a:t>
            </a:r>
          </a:p>
          <a:p>
            <a:r>
              <a:rPr lang="en-GB" dirty="0"/>
              <a:t>If the message returned is a 3201 error (DFSP not found):</a:t>
            </a:r>
          </a:p>
          <a:p>
            <a:pPr lvl="2"/>
            <a:r>
              <a:rPr lang="en-GB" dirty="0"/>
              <a:t>If the counter is now zero:</a:t>
            </a:r>
          </a:p>
          <a:p>
            <a:pPr lvl="3"/>
            <a:r>
              <a:rPr lang="en-GB" dirty="0"/>
              <a:t>Forward the message to the next destination.</a:t>
            </a:r>
          </a:p>
          <a:p>
            <a:pPr lvl="3"/>
            <a:r>
              <a:rPr lang="en-GB" dirty="0"/>
              <a:t>Remove the search from the list of searches.</a:t>
            </a:r>
          </a:p>
          <a:p>
            <a:pPr lvl="3"/>
            <a:r>
              <a:rPr lang="en-GB" dirty="0"/>
              <a:t>End.</a:t>
            </a:r>
          </a:p>
          <a:p>
            <a:r>
              <a:rPr lang="en-GB" dirty="0"/>
              <a:t>Otherwise (DFSP was found):</a:t>
            </a:r>
          </a:p>
          <a:p>
            <a:pPr lvl="1"/>
            <a:r>
              <a:rPr lang="en-GB" dirty="0"/>
              <a:t>Forward the message to the next destination.</a:t>
            </a:r>
          </a:p>
          <a:p>
            <a:pPr lvl="1"/>
            <a:r>
              <a:rPr lang="en-GB" dirty="0"/>
              <a:t>End.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48095-A4F4-7D70-42DB-0F65E49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B31C-655F-74EE-9DB4-E4EAB686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95E7D-FE1B-621B-81FF-F8DD4B14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On-demand Address Resolution: GET /parties</a:t>
            </a: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8D3ECE3D-F874-83FF-C64F-37CD210F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1" y="2432798"/>
            <a:ext cx="13735049" cy="111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propose modifications to the </a:t>
            </a:r>
            <a:r>
              <a:rPr lang="en-US" dirty="0" err="1"/>
              <a:t>Mojaloop</a:t>
            </a:r>
            <a:r>
              <a:rPr lang="en-US" dirty="0"/>
              <a:t> core switch.</a:t>
            </a:r>
          </a:p>
          <a:p>
            <a:r>
              <a:rPr lang="en-US" dirty="0"/>
              <a:t>To support inter-scheme or intra-scheme payments without requiring DFSPs to know which type of payment is being made.</a:t>
            </a:r>
          </a:p>
          <a:p>
            <a:r>
              <a:rPr lang="en-US" dirty="0"/>
              <a:t>To support payments requiring currency conversion and payments without currency conversion.</a:t>
            </a:r>
          </a:p>
          <a:p>
            <a:r>
              <a:rPr lang="en-US" dirty="0"/>
              <a:t>Definition of an inter-scheme payment:</a:t>
            </a:r>
          </a:p>
          <a:p>
            <a:pPr lvl="1"/>
            <a:r>
              <a:rPr lang="en-US" dirty="0"/>
              <a:t>A payment where the debtor DFSP and the creditor DFSP are in different schemes.</a:t>
            </a:r>
          </a:p>
          <a:p>
            <a:pPr lvl="1"/>
            <a:r>
              <a:rPr lang="en-US" dirty="0"/>
              <a:t>It should not be a requirement that both schemes are </a:t>
            </a:r>
            <a:r>
              <a:rPr lang="en-US" dirty="0" err="1"/>
              <a:t>Mojaloop</a:t>
            </a:r>
            <a:r>
              <a:rPr lang="en-US" dirty="0"/>
              <a:t> schemes, although we assume for examples that they are.</a:t>
            </a:r>
          </a:p>
          <a:p>
            <a:pPr lvl="2"/>
            <a:r>
              <a:rPr lang="en-US" dirty="0"/>
              <a:t>This will have consequences, which need analysis, for the entry requirements we would place on non-</a:t>
            </a:r>
            <a:r>
              <a:rPr lang="en-US" dirty="0" err="1"/>
              <a:t>Mojaloop</a:t>
            </a:r>
            <a:r>
              <a:rPr lang="en-US" dirty="0"/>
              <a:t> schemes joining a </a:t>
            </a:r>
            <a:r>
              <a:rPr lang="en-US" dirty="0" err="1"/>
              <a:t>Mojaloop</a:t>
            </a:r>
            <a:r>
              <a:rPr lang="en-US" dirty="0"/>
              <a:t> </a:t>
            </a:r>
            <a:r>
              <a:rPr lang="en-US" dirty="0" err="1"/>
              <a:t>interscheme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inter-scheme payment may or may not require currency conversion.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5CE21-0428-8B5A-FA57-7F1EE59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870E-4856-FCB4-7D70-43F7745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On-demand Address Resolution: PUT /parties</a:t>
            </a: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0C1A1050-0462-5FCF-2C02-6CD4CC79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738" y="2066924"/>
            <a:ext cx="12973698" cy="115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Time-out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264-3DAF-0BD3-9E2D-EA878D2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5860-1E24-7C2E-796D-DB5D617A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distinguish between two landscapes:</a:t>
            </a:r>
          </a:p>
          <a:p>
            <a:pPr lvl="1"/>
            <a:r>
              <a:rPr lang="en-GB" dirty="0"/>
              <a:t>Before the creditor DFSP has confirmed their acceptance of the payment.</a:t>
            </a:r>
          </a:p>
          <a:p>
            <a:pPr lvl="1"/>
            <a:r>
              <a:rPr lang="en-GB" dirty="0"/>
              <a:t>After the creditor DFSP has confirmed their acceptance of the payment.</a:t>
            </a:r>
          </a:p>
          <a:p>
            <a:r>
              <a:rPr lang="en-GB" dirty="0"/>
              <a:t>Before acceptance:</a:t>
            </a:r>
          </a:p>
          <a:p>
            <a:pPr lvl="1"/>
            <a:r>
              <a:rPr lang="en-GB" dirty="0"/>
              <a:t>We need to support time-outs at the last current point in the chain of messages.</a:t>
            </a:r>
          </a:p>
          <a:p>
            <a:pPr lvl="1"/>
            <a:r>
              <a:rPr lang="en-GB" dirty="0"/>
              <a:t>When this point moves, the time-out evaluation point moves with it.</a:t>
            </a:r>
          </a:p>
          <a:p>
            <a:r>
              <a:rPr lang="en-GB" dirty="0"/>
              <a:t>After acceptance:</a:t>
            </a:r>
          </a:p>
          <a:p>
            <a:pPr lvl="1"/>
            <a:r>
              <a:rPr lang="en-GB" dirty="0"/>
              <a:t>The payment is irrevocable.</a:t>
            </a:r>
          </a:p>
          <a:p>
            <a:pPr lvl="1"/>
            <a:r>
              <a:rPr lang="en-GB" dirty="0"/>
              <a:t>If messages are held up, they are retried until they get through.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223E-970B-79FE-90CE-8FD0E57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63BD-3E58-964F-5C77-6956E3D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BAC-7DFB-2464-34BB-1589CE54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switch receives a transfer execution request, it should implement time-out checking until it has forwarded the request to a proxy and received a 202 response from the proxy. On receipt of the 202 response, it should turn time-out checking off.</a:t>
            </a:r>
          </a:p>
          <a:p>
            <a:pPr marL="1143000" indent="-11430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proxy receives a transfer execution request, it should implement time-out checking until it has forwarded the request to a switch and received a 202 response from the switch. On receipt of the 202 response, it should turn time-out checking off.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DDCF6-1D88-7C66-4EC0-489358B0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19201540" y="1460042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</p:spTree>
    <p:extLst>
      <p:ext uri="{BB962C8B-B14F-4D97-AF65-F5344CB8AC3E}">
        <p14:creationId xmlns:p14="http://schemas.microsoft.com/office/powerpoint/2010/main" val="111023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of the debtor DFSP wants to send 1000 KES to a customer of the creditor DFSP.</a:t>
            </a:r>
          </a:p>
          <a:p>
            <a:r>
              <a:rPr lang="en-US" dirty="0"/>
              <a:t>We exclude currency conversion, which is not relevant to the mechanics of the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execution: prepare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8BF20-319D-0227-A956-487C9B8E5A3E}"/>
              </a:ext>
            </a:extLst>
          </p:cNvPr>
          <p:cNvSpPr/>
          <p:nvPr/>
        </p:nvSpPr>
        <p:spPr>
          <a:xfrm>
            <a:off x="19508838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2’s position account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FCCA07-0707-2092-EC03-326E81FFCD9B}"/>
              </a:ext>
            </a:extLst>
          </p:cNvPr>
          <p:cNvSpPr/>
          <p:nvPr/>
        </p:nvSpPr>
        <p:spPr>
          <a:xfrm>
            <a:off x="19504349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C-DFSP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CD09AF5-C6B2-8D0E-387A-46DB307F0DEB}"/>
              </a:ext>
            </a:extLst>
          </p:cNvPr>
          <p:cNvCxnSpPr>
            <a:cxnSpLocks/>
            <a:stCxn id="13" idx="0"/>
            <a:endCxn id="45" idx="0"/>
          </p:cNvCxnSpPr>
          <p:nvPr/>
        </p:nvCxnSpPr>
        <p:spPr>
          <a:xfrm rot="16200000" flipH="1">
            <a:off x="17179046" y="2189744"/>
            <a:ext cx="2699594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63F8BC-BFC6-16A0-6FC0-65C568276867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5400000">
            <a:off x="20277834" y="7216273"/>
            <a:ext cx="721035" cy="4489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79C56A6-8C6A-692A-886C-FE699345A73A}"/>
              </a:ext>
            </a:extLst>
          </p:cNvPr>
          <p:cNvCxnSpPr>
            <a:cxnSpLocks/>
            <a:stCxn id="46" idx="3"/>
            <a:endCxn id="11" idx="4"/>
          </p:cNvCxnSpPr>
          <p:nvPr/>
        </p:nvCxnSpPr>
        <p:spPr>
          <a:xfrm flipV="1">
            <a:off x="21767862" y="2946931"/>
            <a:ext cx="201790" cy="523545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ACD392-7EA0-F904-B3AE-3144D559347F}"/>
              </a:ext>
            </a:extLst>
          </p:cNvPr>
          <p:cNvSpPr txBox="1"/>
          <p:nvPr/>
        </p:nvSpPr>
        <p:spPr>
          <a:xfrm>
            <a:off x="21767862" y="3011975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684F9405-B316-CDCB-B42F-B5C7DBAA0A7E}"/>
              </a:ext>
            </a:extLst>
          </p:cNvPr>
          <p:cNvSpPr/>
          <p:nvPr/>
        </p:nvSpPr>
        <p:spPr>
          <a:xfrm>
            <a:off x="-540370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CCDA0208-0D86-1F12-BDE9-E0BD93D7EECB}"/>
              </a:ext>
            </a:extLst>
          </p:cNvPr>
          <p:cNvSpPr/>
          <p:nvPr/>
        </p:nvSpPr>
        <p:spPr>
          <a:xfrm>
            <a:off x="17156842" y="9224385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73111A1-918F-B506-A452-1CD2182D734A}"/>
              </a:ext>
            </a:extLst>
          </p:cNvPr>
          <p:cNvSpPr/>
          <p:nvPr/>
        </p:nvSpPr>
        <p:spPr>
          <a:xfrm>
            <a:off x="7563995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84245592-CF03-8698-A70E-16E556993171}"/>
              </a:ext>
            </a:extLst>
          </p:cNvPr>
          <p:cNvSpPr/>
          <p:nvPr/>
        </p:nvSpPr>
        <p:spPr>
          <a:xfrm>
            <a:off x="5555200" y="4592006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22926478-46E0-646D-0CDF-8B25C3D7C08D}"/>
              </a:ext>
            </a:extLst>
          </p:cNvPr>
          <p:cNvSpPr/>
          <p:nvPr/>
        </p:nvSpPr>
        <p:spPr>
          <a:xfrm>
            <a:off x="14055362" y="4682407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34A72A5-E124-B438-AFA5-F280E3361981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rot="10800000">
            <a:off x="17940596" y="3786564"/>
            <a:ext cx="1568243" cy="2468083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C9185-72F8-0E72-2D8B-79A0AAE406B5}"/>
              </a:ext>
            </a:extLst>
          </p:cNvPr>
          <p:cNvSpPr txBox="1"/>
          <p:nvPr/>
        </p:nvSpPr>
        <p:spPr>
          <a:xfrm>
            <a:off x="17592160" y="4216513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</p:spTree>
    <p:extLst>
      <p:ext uri="{BB962C8B-B14F-4D97-AF65-F5344CB8AC3E}">
        <p14:creationId xmlns:p14="http://schemas.microsoft.com/office/powerpoint/2010/main" val="13720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 animBg="1"/>
      <p:bldP spid="14" grpId="0" animBg="1"/>
      <p:bldP spid="24" grpId="0" animBg="1"/>
      <p:bldP spid="29" grpId="0" animBg="1"/>
      <p:bldP spid="32" grpId="0" animBg="1"/>
      <p:bldP spid="33" grpId="0" animBg="1"/>
      <p:bldP spid="45" grpId="0" animBg="1"/>
      <p:bldP spid="4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3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202A-A5AE-398B-F73D-4F7772A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49CA-62AD-4D90-35E1-38DFD77FB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498-1BDB-615B-4C3D-33B56ECC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Debtor DFSP can’t reach its switch?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335E1-B974-8C54-937E-7E55298500B9}"/>
              </a:ext>
            </a:extLst>
          </p:cNvPr>
          <p:cNvSpPr txBox="1"/>
          <p:nvPr/>
        </p:nvSpPr>
        <p:spPr>
          <a:xfrm>
            <a:off x="5297217" y="6098352"/>
            <a:ext cx="1379273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000" dirty="0"/>
              <a:t>Nothing:</a:t>
            </a:r>
          </a:p>
          <a:p>
            <a:r>
              <a:rPr lang="en-GB" sz="6000" dirty="0"/>
              <a:t>The debtor DFSP times out and returns its customer’s reserved funds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1 can’t reach Proxy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684F9405-B316-CDCB-B42F-B5C7DBAA0A7E}"/>
              </a:ext>
            </a:extLst>
          </p:cNvPr>
          <p:cNvSpPr/>
          <p:nvPr/>
        </p:nvSpPr>
        <p:spPr>
          <a:xfrm>
            <a:off x="-540370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6248C-416B-342F-6CCB-7B335C9E2733}"/>
              </a:ext>
            </a:extLst>
          </p:cNvPr>
          <p:cNvSpPr txBox="1"/>
          <p:nvPr/>
        </p:nvSpPr>
        <p:spPr>
          <a:xfrm>
            <a:off x="8214103" y="5612253"/>
            <a:ext cx="14769884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/>
              <a:t>Scheme 1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 dirty="0"/>
              <a:t>It cancels the funds reservation against the debtor DFSP.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 dirty="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/>
              <a:t>The debtor DFSP returns its customer’s reserved funds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2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1954718"/>
            <a:ext cx="23253107" cy="4348614"/>
          </a:xfrm>
        </p:spPr>
        <p:txBody>
          <a:bodyPr/>
          <a:lstStyle/>
          <a:p>
            <a:r>
              <a:rPr lang="en-US" dirty="0"/>
              <a:t>DFSPs in linked schemes have identifiers which are unique across all linked schemes.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1 can’t reach scheme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84245592-CF03-8698-A70E-16E556993171}"/>
              </a:ext>
            </a:extLst>
          </p:cNvPr>
          <p:cNvSpPr/>
          <p:nvPr/>
        </p:nvSpPr>
        <p:spPr>
          <a:xfrm>
            <a:off x="5555200" y="4592006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61A4B-5874-5CA4-FEE0-5014DB0A249C}"/>
              </a:ext>
            </a:extLst>
          </p:cNvPr>
          <p:cNvSpPr txBox="1"/>
          <p:nvPr/>
        </p:nvSpPr>
        <p:spPr>
          <a:xfrm>
            <a:off x="9050256" y="3487088"/>
            <a:ext cx="14769884" cy="8402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/>
              <a:t>Proxy 1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 dirty="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 dirty="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/>
              <a:t>The debtor DFSP returns its customer’s reserved funds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2 can’t reach Proxy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73111A1-918F-B506-A452-1CD2182D734A}"/>
              </a:ext>
            </a:extLst>
          </p:cNvPr>
          <p:cNvSpPr/>
          <p:nvPr/>
        </p:nvSpPr>
        <p:spPr>
          <a:xfrm>
            <a:off x="7563995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B487-8926-7BFC-D715-456328B4C531}"/>
              </a:ext>
            </a:extLst>
          </p:cNvPr>
          <p:cNvSpPr txBox="1"/>
          <p:nvPr/>
        </p:nvSpPr>
        <p:spPr>
          <a:xfrm>
            <a:off x="14002174" y="1894573"/>
            <a:ext cx="9885421" cy="89562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Scheme 2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 dirty="0"/>
              <a:t>It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 dirty="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 dirty="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The debtor DFSP returns its customer’s reserved funds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66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2 can’t reach scheme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22926478-46E0-646D-0CDF-8B25C3D7C08D}"/>
              </a:ext>
            </a:extLst>
          </p:cNvPr>
          <p:cNvSpPr/>
          <p:nvPr/>
        </p:nvSpPr>
        <p:spPr>
          <a:xfrm>
            <a:off x="14055362" y="4682407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F7251-8F7A-5EC1-8FE7-9961DF2762AD}"/>
              </a:ext>
            </a:extLst>
          </p:cNvPr>
          <p:cNvSpPr txBox="1"/>
          <p:nvPr/>
        </p:nvSpPr>
        <p:spPr>
          <a:xfrm>
            <a:off x="846344" y="8343782"/>
            <a:ext cx="22694226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Proxy 2 times out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sends an error message to Scheme 2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Scheme 2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The debtor DFSP returns its customer’s reserved funds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861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3 can’t reach Creditor DFSP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 dirty="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8BF20-319D-0227-A956-487C9B8E5A3E}"/>
              </a:ext>
            </a:extLst>
          </p:cNvPr>
          <p:cNvSpPr/>
          <p:nvPr/>
        </p:nvSpPr>
        <p:spPr>
          <a:xfrm>
            <a:off x="19508838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Reserve 100 KES against Proxy 2’s position account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CD09AF5-C6B2-8D0E-387A-46DB307F0DEB}"/>
              </a:ext>
            </a:extLst>
          </p:cNvPr>
          <p:cNvCxnSpPr>
            <a:cxnSpLocks/>
            <a:stCxn id="13" idx="0"/>
            <a:endCxn id="45" idx="0"/>
          </p:cNvCxnSpPr>
          <p:nvPr/>
        </p:nvCxnSpPr>
        <p:spPr>
          <a:xfrm rot="16200000" flipH="1">
            <a:off x="17179046" y="2189744"/>
            <a:ext cx="2699594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CCDA0208-0D86-1F12-BDE9-E0BD93D7EECB}"/>
              </a:ext>
            </a:extLst>
          </p:cNvPr>
          <p:cNvSpPr/>
          <p:nvPr/>
        </p:nvSpPr>
        <p:spPr>
          <a:xfrm>
            <a:off x="17156842" y="9224385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34A72A5-E124-B438-AFA5-F280E3361981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rot="10800000">
            <a:off x="17940596" y="3786564"/>
            <a:ext cx="1568243" cy="2468083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C9185-72F8-0E72-2D8B-79A0AAE406B5}"/>
              </a:ext>
            </a:extLst>
          </p:cNvPr>
          <p:cNvSpPr txBox="1"/>
          <p:nvPr/>
        </p:nvSpPr>
        <p:spPr>
          <a:xfrm>
            <a:off x="17592160" y="4216513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202: Received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D3DE6-0AB4-BE7C-8026-F8ED0BE530C7}"/>
              </a:ext>
            </a:extLst>
          </p:cNvPr>
          <p:cNvSpPr txBox="1"/>
          <p:nvPr/>
        </p:nvSpPr>
        <p:spPr>
          <a:xfrm>
            <a:off x="781053" y="7367672"/>
            <a:ext cx="16449018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Scheme 3 times out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cancels the reservation against Proxy 2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sends an error message to Scheme 2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Scheme 2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 dirty="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 dirty="0"/>
              <a:t>The debtor DFSP returns its customer’s reserved funds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3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6F11-91E1-0F62-A6AF-2CB9C0D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A62A-E029-06D7-4C91-1875329A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transfer is irrevocably finalised once:</a:t>
            </a:r>
          </a:p>
          <a:p>
            <a:pPr lvl="1"/>
            <a:r>
              <a:rPr lang="en-GB" dirty="0"/>
              <a:t>The creditor DFSP has confirmed it.</a:t>
            </a:r>
          </a:p>
          <a:p>
            <a:pPr lvl="1"/>
            <a:r>
              <a:rPr lang="en-GB" dirty="0"/>
              <a:t>The creditor DFSP has returned the fulfilment.</a:t>
            </a:r>
          </a:p>
          <a:p>
            <a:pPr lvl="1"/>
            <a:r>
              <a:rPr lang="en-GB" dirty="0"/>
              <a:t>The creditor DFSP’s switch has accepted the creditor DFSP’s confirmation and created an obligation.</a:t>
            </a:r>
          </a:p>
          <a:p>
            <a:r>
              <a:rPr lang="en-GB" dirty="0"/>
              <a:t>If the creditor DFSP cannot reach its switch, the transfer should time out.</a:t>
            </a:r>
          </a:p>
          <a:p>
            <a:r>
              <a:rPr lang="en-GB" dirty="0"/>
              <a:t>Once a transfer has been finalised, its status cannot be changed.</a:t>
            </a:r>
          </a:p>
          <a:p>
            <a:r>
              <a:rPr lang="en-GB" dirty="0"/>
              <a:t>The confirmation message is passed back through the chain to the debtor DFSP.</a:t>
            </a:r>
          </a:p>
          <a:p>
            <a:r>
              <a:rPr lang="en-GB" dirty="0"/>
              <a:t>If any link cannot be reached, the switch (or the proxy) needs to retry until it can be reached.</a:t>
            </a:r>
          </a:p>
          <a:p>
            <a:r>
              <a:rPr lang="en-GB" dirty="0"/>
              <a:t>No intermediary may time this process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24A8-9F76-1360-6C92-034C0FB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Liquidity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DCA-76F2-7590-C3AF-A21D3661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BFAD-AE94-72D1-5D48-F588E4F7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 schemes trust each other or not?</a:t>
            </a:r>
          </a:p>
          <a:p>
            <a:pPr lvl="1"/>
            <a:r>
              <a:rPr lang="en-GB" dirty="0"/>
              <a:t>If they do, then:</a:t>
            </a:r>
          </a:p>
          <a:p>
            <a:pPr lvl="2"/>
            <a:r>
              <a:rPr lang="en-GB" dirty="0"/>
              <a:t>Liquidity check and funds reservation should only happen in the scheme to which the debtor DFSP belongs.</a:t>
            </a:r>
          </a:p>
          <a:p>
            <a:pPr lvl="2"/>
            <a:r>
              <a:rPr lang="en-GB" dirty="0"/>
              <a:t>We need to add a check to this effect in the switch code.</a:t>
            </a:r>
          </a:p>
          <a:p>
            <a:pPr lvl="2"/>
            <a:r>
              <a:rPr lang="en-GB" dirty="0"/>
              <a:t>Schemes do not need to provide liquidity cover for their proxies.</a:t>
            </a:r>
          </a:p>
          <a:p>
            <a:pPr lvl="1"/>
            <a:r>
              <a:rPr lang="en-GB" dirty="0"/>
              <a:t>If they don’t, then:</a:t>
            </a:r>
          </a:p>
          <a:p>
            <a:pPr lvl="2"/>
            <a:r>
              <a:rPr lang="en-GB" dirty="0"/>
              <a:t>The liquidity check happens in each scheme through which a payment passes.</a:t>
            </a:r>
          </a:p>
          <a:p>
            <a:pPr lvl="2"/>
            <a:r>
              <a:rPr lang="en-GB" dirty="0"/>
              <a:t>No changes to the existing switch code are required.</a:t>
            </a:r>
          </a:p>
          <a:p>
            <a:pPr lvl="2"/>
            <a:r>
              <a:rPr lang="en-GB" dirty="0"/>
              <a:t>Schemes will need to provide liquidity cover for their proxies…</a:t>
            </a:r>
          </a:p>
          <a:p>
            <a:pPr lvl="2"/>
            <a:r>
              <a:rPr lang="en-GB" dirty="0"/>
              <a:t>… and scheme administrators will need to, er, administer it.</a:t>
            </a:r>
          </a:p>
          <a:p>
            <a:r>
              <a:rPr lang="en-GB" dirty="0"/>
              <a:t>Conclusions:</a:t>
            </a:r>
          </a:p>
          <a:p>
            <a:pPr lvl="1"/>
            <a:r>
              <a:rPr lang="en-GB" dirty="0"/>
              <a:t>This needs to be a configuration option</a:t>
            </a:r>
          </a:p>
          <a:p>
            <a:pPr lvl="1"/>
            <a:r>
              <a:rPr lang="en-GB" dirty="0"/>
              <a:t>We should provide both options and allow implementers to choose.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65C59-2153-A530-6F61-BC06C47C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obligations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0F48-7BF7-4805-E805-FA1E2918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obligations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B50B-57C4-B249-7567-EA961046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an obligation is created:</a:t>
            </a:r>
          </a:p>
          <a:p>
            <a:r>
              <a:rPr lang="en-GB" dirty="0"/>
              <a:t>If either of the parties to the obligation does not belong to the scheme where the obligation would be created, replace the </a:t>
            </a:r>
            <a:r>
              <a:rPr lang="en-GB" dirty="0" err="1"/>
              <a:t>xenoparty</a:t>
            </a:r>
            <a:r>
              <a:rPr lang="en-GB" dirty="0"/>
              <a:t> with its proxy.</a:t>
            </a:r>
          </a:p>
          <a:p>
            <a:r>
              <a:rPr lang="en-GB" dirty="0"/>
              <a:t>If the debit and credit items of the resulting obligation point to the same proxy, do not create an obligation.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5374-9B42-E55C-AE3A-96F8FAA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8113-E907-F705-C415-8A09C6AA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happen?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99B3-0DD5-1996-78FD-D621DD55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1710-0069-9367-20C4-4F302606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FF3-A1B0-C983-E379-371BC81B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a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2A18-769B-1153-D121-1A2BA0E0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registered participant in two schemes.</a:t>
            </a:r>
          </a:p>
          <a:p>
            <a:r>
              <a:rPr lang="en-GB" dirty="0"/>
              <a:t>Can use the same messaging structure on both sides. If it does:</a:t>
            </a:r>
          </a:p>
          <a:p>
            <a:pPr lvl="1"/>
            <a:r>
              <a:rPr lang="en-GB" dirty="0"/>
              <a:t>No format conversion.</a:t>
            </a:r>
          </a:p>
          <a:p>
            <a:pPr lvl="1"/>
            <a:r>
              <a:rPr lang="en-GB" dirty="0"/>
              <a:t>Non-repudiation signatures are valid on both sides.</a:t>
            </a:r>
          </a:p>
          <a:p>
            <a:r>
              <a:rPr lang="en-GB" dirty="0"/>
              <a:t>A multi-scheme ecosystem can accommodate both types of proxy.</a:t>
            </a:r>
          </a:p>
          <a:p>
            <a:pPr lvl="1"/>
            <a:r>
              <a:rPr lang="en-GB" dirty="0"/>
              <a:t>Format conversion is intra-proxy behaviour: no other participant needs to know about it.</a:t>
            </a:r>
          </a:p>
          <a:p>
            <a:r>
              <a:rPr lang="en-GB" dirty="0"/>
              <a:t>Maintains ledgers in both the schemes to which it is attached.</a:t>
            </a:r>
          </a:p>
          <a:p>
            <a:pPr lvl="1"/>
            <a:r>
              <a:rPr lang="en-GB" dirty="0"/>
              <a:t>This analysis excludes questions of settlement, which (I think) are not relevant to it.</a:t>
            </a:r>
          </a:p>
          <a:p>
            <a:endParaRPr lang="en-GB" dirty="0"/>
          </a:p>
          <a:p>
            <a:r>
              <a:rPr lang="en-GB" dirty="0"/>
              <a:t>What does a proxy do?</a:t>
            </a:r>
          </a:p>
          <a:p>
            <a:pPr lvl="1"/>
            <a:r>
              <a:rPr lang="en-GB" dirty="0"/>
              <a:t>Receives a message from a switch in the source scheme</a:t>
            </a:r>
          </a:p>
          <a:p>
            <a:pPr lvl="1"/>
            <a:r>
              <a:rPr lang="en-GB" dirty="0"/>
              <a:t>Assumes time-out responsibilities where appropriate</a:t>
            </a:r>
          </a:p>
          <a:p>
            <a:pPr lvl="1"/>
            <a:r>
              <a:rPr lang="en-GB" dirty="0"/>
              <a:t>Registers its participation in the payment chain</a:t>
            </a:r>
          </a:p>
          <a:p>
            <a:pPr lvl="1"/>
            <a:r>
              <a:rPr lang="en-GB" dirty="0"/>
              <a:t>Performs the non-repudiation check</a:t>
            </a:r>
          </a:p>
          <a:p>
            <a:pPr lvl="1"/>
            <a:r>
              <a:rPr lang="en-GB" dirty="0"/>
              <a:t>(Perhaps)</a:t>
            </a:r>
          </a:p>
          <a:p>
            <a:pPr lvl="2"/>
            <a:r>
              <a:rPr lang="en-GB" dirty="0"/>
              <a:t>Converts the message content.</a:t>
            </a:r>
          </a:p>
          <a:p>
            <a:pPr lvl="2"/>
            <a:r>
              <a:rPr lang="en-GB" dirty="0"/>
              <a:t>Re-signs the message: now it comes from the proxy, not the originator.</a:t>
            </a:r>
          </a:p>
          <a:p>
            <a:pPr lvl="1"/>
            <a:r>
              <a:rPr lang="en-GB" dirty="0"/>
              <a:t>Sends the message to the switch in the target scheme.</a:t>
            </a:r>
          </a:p>
          <a:p>
            <a:pPr lvl="1"/>
            <a:r>
              <a:rPr lang="en-GB" dirty="0"/>
              <a:t>Cancels time-out responsibilities where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4CB1-DDD1-A8E9-558D-3DABC5F0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3B95-8781-CA18-1470-F80A359B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3AF1-08C8-1E7E-4298-AFA5AA42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 to switch data:</a:t>
            </a:r>
          </a:p>
          <a:p>
            <a:pPr lvl="1"/>
            <a:r>
              <a:rPr lang="en-GB" dirty="0"/>
              <a:t>Proxy registration structures</a:t>
            </a:r>
          </a:p>
          <a:p>
            <a:pPr lvl="1"/>
            <a:r>
              <a:rPr lang="en-GB" dirty="0"/>
              <a:t>Proxy/DFSP association structures</a:t>
            </a:r>
          </a:p>
          <a:p>
            <a:pPr lvl="1"/>
            <a:r>
              <a:rPr lang="en-GB" dirty="0"/>
              <a:t>IP addresses for DFSPs and proxies</a:t>
            </a:r>
          </a:p>
          <a:p>
            <a:r>
              <a:rPr lang="en-GB" dirty="0"/>
              <a:t>Build generic proxy.</a:t>
            </a:r>
          </a:p>
          <a:p>
            <a:pPr lvl="1"/>
            <a:r>
              <a:rPr lang="en-GB" dirty="0"/>
              <a:t>Add time-out mechanism</a:t>
            </a:r>
          </a:p>
          <a:p>
            <a:pPr lvl="1"/>
            <a:r>
              <a:rPr lang="en-GB" dirty="0"/>
              <a:t>Add identification to </a:t>
            </a:r>
            <a:r>
              <a:rPr lang="en-GB" i="1" dirty="0"/>
              <a:t>X-Forwarded-For</a:t>
            </a:r>
          </a:p>
          <a:p>
            <a:r>
              <a:rPr lang="en-GB" dirty="0"/>
              <a:t>Add a mechanism to the switch to associate a source DFSP with a proxy on receipt of a message from a proxy</a:t>
            </a:r>
          </a:p>
          <a:p>
            <a:r>
              <a:rPr lang="en-GB" dirty="0"/>
              <a:t>Create search </a:t>
            </a:r>
            <a:r>
              <a:rPr lang="en-GB"/>
              <a:t>across schemes functionality.</a:t>
            </a:r>
          </a:p>
          <a:p>
            <a:r>
              <a:rPr lang="en-GB" dirty="0"/>
              <a:t>We assume that on-demand key sharing is not required for MVP</a:t>
            </a:r>
          </a:p>
          <a:p>
            <a:r>
              <a:rPr lang="en-GB" dirty="0"/>
              <a:t>Add a mechanism to message forwarding to route to the appropriate proxy if there is an entry in the DFSP/proxy mapping table for the destination DFSP.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6177-0DAC-1586-5FA9-B8E796A7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8C12-5067-849E-8D99-695F2984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80AB-67D5-AFAE-53C4-FE2BCCEE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search across schemes to </a:t>
            </a:r>
            <a:r>
              <a:rPr lang="en-GB" b="1" dirty="0"/>
              <a:t>GET /services</a:t>
            </a:r>
            <a:r>
              <a:rPr lang="en-GB" dirty="0"/>
              <a:t> endpoint</a:t>
            </a:r>
          </a:p>
          <a:p>
            <a:pPr lvl="1"/>
            <a:r>
              <a:rPr lang="en-GB" dirty="0"/>
              <a:t>Should this apply to all service types?</a:t>
            </a:r>
          </a:p>
          <a:p>
            <a:pPr lvl="1"/>
            <a:r>
              <a:rPr lang="en-GB" dirty="0"/>
              <a:t>What would it mean for a PISP to be able to search across schemes for a DFSP? Is this behaviour that we would want to support?</a:t>
            </a:r>
          </a:p>
          <a:p>
            <a:r>
              <a:rPr lang="en-GB" dirty="0"/>
              <a:t>Add to liquidity check: is the debtor DFSP a member of this scheme?</a:t>
            </a:r>
          </a:p>
          <a:p>
            <a:pPr lvl="1"/>
            <a:r>
              <a:rPr lang="en-GB" dirty="0"/>
              <a:t>… and make application of this configurable.</a:t>
            </a:r>
          </a:p>
          <a:p>
            <a:r>
              <a:rPr lang="en-GB" dirty="0"/>
              <a:t>Add moving time-out to time-out check.</a:t>
            </a:r>
          </a:p>
          <a:p>
            <a:r>
              <a:rPr lang="en-GB" dirty="0"/>
              <a:t>Add to obligation creation:</a:t>
            </a:r>
          </a:p>
          <a:p>
            <a:pPr lvl="1"/>
            <a:r>
              <a:rPr lang="en-GB" dirty="0"/>
              <a:t>Replace non-members with proxies.</a:t>
            </a:r>
          </a:p>
          <a:p>
            <a:pPr lvl="1"/>
            <a:r>
              <a:rPr lang="en-GB" dirty="0"/>
              <a:t>If both parties to the obligation are now set to the same proxy, do not create the obligation.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AD2CF-14AC-4C1D-DCC8-E778471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79EA-75B5-CF68-918D-1819F0A7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B01-5690-6A10-C0F5-D05EC917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264B-B184-9DCB-180D-53EB26A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7FE5-DC50-02DC-D1AA-B8AD2933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1: Register proxies at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89F3-B5A3-11A7-F256-B0EF8495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structure which enables a scheme to register a proxy.</a:t>
            </a:r>
          </a:p>
          <a:p>
            <a:r>
              <a:rPr lang="en-GB" dirty="0"/>
              <a:t>One data element:</a:t>
            </a:r>
          </a:p>
          <a:p>
            <a:pPr lvl="1"/>
            <a:r>
              <a:rPr lang="en-GB" dirty="0"/>
              <a:t>The name of the proxy in the scheme where the information is stored (an </a:t>
            </a:r>
            <a:r>
              <a:rPr lang="en-GB" b="1" dirty="0" err="1"/>
              <a:t>FspId</a:t>
            </a:r>
            <a:r>
              <a:rPr lang="en-GB" dirty="0"/>
              <a:t>).</a:t>
            </a:r>
          </a:p>
          <a:p>
            <a:r>
              <a:rPr lang="en-GB" dirty="0"/>
              <a:t>Assume that setting this up in configuration is sufficient for now.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949B-9CBC-1C56-5C4C-F1EC7375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4914-2CBF-3078-A74F-C5744988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B0B-B2BA-83C5-E305-BC98A826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Proxy registrations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3CB4-7CF6-530C-1DAC-9691D3D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B231C8-8A5D-E2E9-B386-10BD1ED3B5F4}"/>
              </a:ext>
            </a:extLst>
          </p:cNvPr>
          <p:cNvSpPr/>
          <p:nvPr/>
        </p:nvSpPr>
        <p:spPr>
          <a:xfrm>
            <a:off x="1104181" y="5658928"/>
            <a:ext cx="7366959" cy="724618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4000" dirty="0" err="1"/>
              <a:t>MalawiScheme</a:t>
            </a:r>
            <a:r>
              <a:rPr lang="en-GB" sz="4000" dirty="0"/>
              <a:t> (MWK)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8C729-BDF3-B2DC-9FCB-63E413568655}"/>
              </a:ext>
            </a:extLst>
          </p:cNvPr>
          <p:cNvSpPr/>
          <p:nvPr/>
        </p:nvSpPr>
        <p:spPr>
          <a:xfrm>
            <a:off x="15916035" y="5658927"/>
            <a:ext cx="7366959" cy="724618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4000" dirty="0" err="1"/>
              <a:t>ZambiaScheme</a:t>
            </a:r>
            <a:r>
              <a:rPr lang="en-GB" sz="4000" dirty="0"/>
              <a:t> (ZMW)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84B54-84ED-482B-F6B0-9454A3586D63}"/>
              </a:ext>
            </a:extLst>
          </p:cNvPr>
          <p:cNvSpPr/>
          <p:nvPr/>
        </p:nvSpPr>
        <p:spPr>
          <a:xfrm>
            <a:off x="4531632" y="2295331"/>
            <a:ext cx="15323911" cy="259391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600" dirty="0" err="1"/>
              <a:t>RegionalScheme</a:t>
            </a:r>
            <a:r>
              <a:rPr lang="en-GB" sz="3600" dirty="0"/>
              <a:t> (multi-currency)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253A7E-DA79-C507-8071-AB18A9395B79}"/>
              </a:ext>
            </a:extLst>
          </p:cNvPr>
          <p:cNvSpPr/>
          <p:nvPr/>
        </p:nvSpPr>
        <p:spPr>
          <a:xfrm>
            <a:off x="1455576" y="9909110"/>
            <a:ext cx="2441575" cy="1866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DFSP 1 (Debtor)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0DF457-3952-C48A-609D-38A706CAAA77}"/>
              </a:ext>
            </a:extLst>
          </p:cNvPr>
          <p:cNvSpPr/>
          <p:nvPr/>
        </p:nvSpPr>
        <p:spPr>
          <a:xfrm>
            <a:off x="1447301" y="7795595"/>
            <a:ext cx="6680718" cy="1425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Switch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0700B0-1729-29A3-EE35-8C2D8035DEDC}"/>
              </a:ext>
            </a:extLst>
          </p:cNvPr>
          <p:cNvSpPr/>
          <p:nvPr/>
        </p:nvSpPr>
        <p:spPr>
          <a:xfrm>
            <a:off x="5097625" y="4217437"/>
            <a:ext cx="2441575" cy="2892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CFD59D-D317-32CE-A48A-6B308326C60F}"/>
              </a:ext>
            </a:extLst>
          </p:cNvPr>
          <p:cNvSpPr/>
          <p:nvPr/>
        </p:nvSpPr>
        <p:spPr>
          <a:xfrm>
            <a:off x="20498298" y="9927536"/>
            <a:ext cx="2441575" cy="18661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DFSP 2 (Creditor)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56384B-6A29-D165-4F77-53E7296F7F7F}"/>
              </a:ext>
            </a:extLst>
          </p:cNvPr>
          <p:cNvSpPr/>
          <p:nvPr/>
        </p:nvSpPr>
        <p:spPr>
          <a:xfrm>
            <a:off x="16259155" y="7798881"/>
            <a:ext cx="6680718" cy="14252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Switch 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C18D22-CC1D-FC21-FEEB-245642B9E2DA}"/>
              </a:ext>
            </a:extLst>
          </p:cNvPr>
          <p:cNvSpPr/>
          <p:nvPr/>
        </p:nvSpPr>
        <p:spPr>
          <a:xfrm>
            <a:off x="16847975" y="4221654"/>
            <a:ext cx="2441575" cy="28924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Proxy 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3BE94A-0E38-4EAC-DB88-A85346AB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3094"/>
              </p:ext>
            </p:extLst>
          </p:nvPr>
        </p:nvGraphicFramePr>
        <p:xfrm>
          <a:off x="6544314" y="8137403"/>
          <a:ext cx="982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ProxyA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6BF9A6-F9B1-FDC9-D42A-0305497F3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51463"/>
              </p:ext>
            </p:extLst>
          </p:nvPr>
        </p:nvGraphicFramePr>
        <p:xfrm>
          <a:off x="6429847" y="2659897"/>
          <a:ext cx="1698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ProxyA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ProxyB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570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BECC4C-2BBC-9D62-55B3-562116EB4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54937"/>
              </p:ext>
            </p:extLst>
          </p:nvPr>
        </p:nvGraphicFramePr>
        <p:xfrm>
          <a:off x="20907297" y="8142436"/>
          <a:ext cx="16981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ProxyB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77DC11-208F-D73A-31F5-EAD4E5752E54}"/>
              </a:ext>
            </a:extLst>
          </p:cNvPr>
          <p:cNvSpPr/>
          <p:nvPr/>
        </p:nvSpPr>
        <p:spPr>
          <a:xfrm>
            <a:off x="8128019" y="3216157"/>
            <a:ext cx="3218005" cy="116134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1"/>
              </a:gs>
              <a:gs pos="66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Switch 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125427-7E28-EDCC-6E0A-2707EBC0F717}"/>
              </a:ext>
            </a:extLst>
          </p:cNvPr>
          <p:cNvSpPr/>
          <p:nvPr/>
        </p:nvSpPr>
        <p:spPr>
          <a:xfrm>
            <a:off x="13041150" y="3226148"/>
            <a:ext cx="3218005" cy="116134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1"/>
              </a:gs>
              <a:gs pos="66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FXP 1</a:t>
            </a:r>
          </a:p>
        </p:txBody>
      </p:sp>
    </p:spTree>
    <p:extLst>
      <p:ext uri="{BB962C8B-B14F-4D97-AF65-F5344CB8AC3E}">
        <p14:creationId xmlns:p14="http://schemas.microsoft.com/office/powerpoint/2010/main" val="265487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Associating DFSPs with proxies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83A8-7FAB-9B96-2345-2A8C30AF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Associating DFSPs with Proxies (1)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13A5-F114-83EF-D0BB-4581A9D4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DFSP will either be local to the scheme or remote.</a:t>
            </a:r>
          </a:p>
          <a:p>
            <a:pPr lvl="1"/>
            <a:r>
              <a:rPr lang="en-GB" dirty="0"/>
              <a:t>Remote means: accessible via a proxy.</a:t>
            </a:r>
          </a:p>
          <a:p>
            <a:r>
              <a:rPr lang="en-GB" dirty="0"/>
              <a:t>The definition of a local DFSP is: has an entry in the </a:t>
            </a:r>
            <a:r>
              <a:rPr lang="en-GB" i="1" dirty="0"/>
              <a:t>Participant</a:t>
            </a:r>
            <a:r>
              <a:rPr lang="en-GB" dirty="0"/>
              <a:t> dataset without a </a:t>
            </a:r>
            <a:r>
              <a:rPr lang="en-GB" i="1" dirty="0"/>
              <a:t>PROXY</a:t>
            </a:r>
            <a:r>
              <a:rPr lang="en-GB" dirty="0"/>
              <a:t> attribute.</a:t>
            </a:r>
          </a:p>
          <a:p>
            <a:r>
              <a:rPr lang="en-GB" dirty="0"/>
              <a:t>We will extend the Participant dataset to include the IP address of a DFSP.</a:t>
            </a:r>
          </a:p>
          <a:p>
            <a:r>
              <a:rPr lang="en-GB" dirty="0"/>
              <a:t>When a proxy forwards a message, it will add its registered IP address to the content of the </a:t>
            </a:r>
            <a:r>
              <a:rPr lang="en-GB" i="1" dirty="0"/>
              <a:t>X-Forwarded-For</a:t>
            </a:r>
            <a:r>
              <a:rPr lang="en-GB" dirty="0"/>
              <a:t> parameter in the header.</a:t>
            </a:r>
          </a:p>
          <a:p>
            <a:r>
              <a:rPr lang="en-GB" dirty="0"/>
              <a:t>A remote DFSP will be accessible via an association with a proxy.</a:t>
            </a:r>
          </a:p>
          <a:p>
            <a:r>
              <a:rPr lang="en-GB" dirty="0"/>
              <a:t>We will store an association between a DFSP and a proxy.</a:t>
            </a:r>
          </a:p>
          <a:p>
            <a:pPr lvl="1"/>
            <a:r>
              <a:rPr lang="en-GB" dirty="0"/>
              <a:t>This will be an on-demand association, not a pre-loaded association</a:t>
            </a:r>
          </a:p>
          <a:p>
            <a:r>
              <a:rPr lang="en-GB" dirty="0"/>
              <a:t>Assertion: an association between a DFSP and a proxy will always have been made before access to the DFSP is required.</a:t>
            </a:r>
          </a:p>
          <a:p>
            <a:pPr lvl="1"/>
            <a:r>
              <a:rPr lang="en-GB" dirty="0"/>
              <a:t>We test this assertion later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BC34-422F-6269-2015-3391D91C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7868-FCF9-EDFC-B6E0-C6681BCC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Associating DFSPs with Proxies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C5A5-F2C0-514E-C4B0-97EBE81A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switch receives a message from a proxy, it checks the list of associations to see if the originator of the message (as defined by the last entry in the </a:t>
            </a:r>
            <a:r>
              <a:rPr lang="en-GB" i="1" dirty="0"/>
              <a:t>X-Forwarded-For</a:t>
            </a:r>
            <a:r>
              <a:rPr lang="en-GB" dirty="0"/>
              <a:t> parameter in the header) is registered against the proxy which was the immediate source of the message.</a:t>
            </a:r>
          </a:p>
          <a:p>
            <a:r>
              <a:rPr lang="en-GB" dirty="0"/>
              <a:t>If it isn’t registered, the switch stores the association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B31B-577F-32E1-2E3E-3C16C27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18975</TotalTime>
  <Words>2812</Words>
  <Application>Microsoft Office PowerPoint</Application>
  <PresentationFormat>Custom</PresentationFormat>
  <Paragraphs>414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Aptos</vt:lpstr>
      <vt:lpstr>Arial</vt:lpstr>
      <vt:lpstr>Calibri</vt:lpstr>
      <vt:lpstr>Office Theme</vt:lpstr>
      <vt:lpstr>Changes to support inter-scheme payments in Mojaloop</vt:lpstr>
      <vt:lpstr>Objective </vt:lpstr>
      <vt:lpstr>Assumptions</vt:lpstr>
      <vt:lpstr>Characteristics of a proxy</vt:lpstr>
      <vt:lpstr>Point 1: Register proxies at switch</vt:lpstr>
      <vt:lpstr>Proxy registrations</vt:lpstr>
      <vt:lpstr>Associating DFSPs with proxies</vt:lpstr>
      <vt:lpstr>Associating DFSPs with Proxies (1)</vt:lpstr>
      <vt:lpstr>Associating DFSPs with Proxies (2)</vt:lpstr>
      <vt:lpstr>Non-repudiation</vt:lpstr>
      <vt:lpstr>Point 3: non-repudiation</vt:lpstr>
      <vt:lpstr>Re-routing messages</vt:lpstr>
      <vt:lpstr>Re-routing messages</vt:lpstr>
      <vt:lpstr>Searching across schemes</vt:lpstr>
      <vt:lpstr>Searching across schemes</vt:lpstr>
      <vt:lpstr>A DFSP look-up function</vt:lpstr>
      <vt:lpstr>Characteristics of the function (1)</vt:lpstr>
      <vt:lpstr>Characteristics of the function (2)</vt:lpstr>
      <vt:lpstr>On-demand Address Resolution: GET /parties</vt:lpstr>
      <vt:lpstr>On-demand Address Resolution: PUT /parties</vt:lpstr>
      <vt:lpstr>Time-out management</vt:lpstr>
      <vt:lpstr>Background</vt:lpstr>
      <vt:lpstr>The rule is:</vt:lpstr>
      <vt:lpstr>Topology</vt:lpstr>
      <vt:lpstr>Example </vt:lpstr>
      <vt:lpstr>Payment execution: prepare</vt:lpstr>
      <vt:lpstr>What happens if?</vt:lpstr>
      <vt:lpstr>Debtor DFSP can’t reach its switch?</vt:lpstr>
      <vt:lpstr>Scheme 1 can’t reach Proxy 1</vt:lpstr>
      <vt:lpstr>Proxy 1 can’t reach scheme 2</vt:lpstr>
      <vt:lpstr>Scheme 2 can’t reach Proxy 2</vt:lpstr>
      <vt:lpstr>Proxy 2 can’t reach scheme 3</vt:lpstr>
      <vt:lpstr>Scheme 3 can’t reach Creditor DFSP</vt:lpstr>
      <vt:lpstr>What happens next?</vt:lpstr>
      <vt:lpstr>Liquidity check</vt:lpstr>
      <vt:lpstr>Liquidity check</vt:lpstr>
      <vt:lpstr>Creation of obligations</vt:lpstr>
      <vt:lpstr>Creation of obligations</vt:lpstr>
      <vt:lpstr>What needs to happen?</vt:lpstr>
      <vt:lpstr>Actions (1)</vt:lpstr>
      <vt:lpstr>Actions (2)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support inter-scheme payments in Mojaloop</dc:title>
  <dc:creator>Michael Richards</dc:creator>
  <cp:lastModifiedBy>Michael Richards</cp:lastModifiedBy>
  <cp:revision>2</cp:revision>
  <dcterms:created xsi:type="dcterms:W3CDTF">2024-02-19T13:37:11Z</dcterms:created>
  <dcterms:modified xsi:type="dcterms:W3CDTF">2024-05-13T07:51:14Z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