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2" r:id="rId5"/>
    <p:sldId id="266" r:id="rId6"/>
    <p:sldId id="273" r:id="rId7"/>
    <p:sldId id="274" r:id="rId8"/>
    <p:sldId id="275" r:id="rId9"/>
    <p:sldId id="282" r:id="rId10"/>
    <p:sldId id="281" r:id="rId11"/>
    <p:sldId id="277" r:id="rId12"/>
    <p:sldId id="283" r:id="rId13"/>
    <p:sldId id="279" r:id="rId14"/>
    <p:sldId id="280" r:id="rId15"/>
    <p:sldId id="284" r:id="rId16"/>
    <p:sldId id="269" r:id="rId17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6E068-D16A-4102-87E2-01405B9CFEED}" v="61" dt="2025-10-20T15:56:52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63268" autoAdjust="0"/>
  </p:normalViewPr>
  <p:slideViewPr>
    <p:cSldViewPr snapToGrid="0">
      <p:cViewPr varScale="1">
        <p:scale>
          <a:sx n="26" d="100"/>
          <a:sy n="26" d="100"/>
        </p:scale>
        <p:origin x="15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chi Tun" userId="15608371-5ea7-474a-98f5-0710cb27574a" providerId="ADAL" clId="{6788E52F-66A7-4D31-B65B-E9F7C7ED5862}"/>
    <pc:docChg chg="undo custSel addSld modSld">
      <pc:chgData name="Zarchi Tun" userId="15608371-5ea7-474a-98f5-0710cb27574a" providerId="ADAL" clId="{6788E52F-66A7-4D31-B65B-E9F7C7ED5862}" dt="2025-10-20T16:08:17.270" v="295" actId="20577"/>
      <pc:docMkLst>
        <pc:docMk/>
      </pc:docMkLst>
      <pc:sldChg chg="modNotesTx">
        <pc:chgData name="Zarchi Tun" userId="15608371-5ea7-474a-98f5-0710cb27574a" providerId="ADAL" clId="{6788E52F-66A7-4D31-B65B-E9F7C7ED5862}" dt="2025-10-20T16:07:04.713" v="288" actId="20577"/>
        <pc:sldMkLst>
          <pc:docMk/>
          <pc:sldMk cId="3419833884" sldId="266"/>
        </pc:sldMkLst>
      </pc:sldChg>
      <pc:sldChg chg="modSp mod">
        <pc:chgData name="Zarchi Tun" userId="15608371-5ea7-474a-98f5-0710cb27574a" providerId="ADAL" clId="{6788E52F-66A7-4D31-B65B-E9F7C7ED5862}" dt="2025-10-20T15:45:25.492" v="143" actId="1076"/>
        <pc:sldMkLst>
          <pc:docMk/>
          <pc:sldMk cId="2773194999" sldId="269"/>
        </pc:sldMkLst>
        <pc:spChg chg="mod">
          <ac:chgData name="Zarchi Tun" userId="15608371-5ea7-474a-98f5-0710cb27574a" providerId="ADAL" clId="{6788E52F-66A7-4D31-B65B-E9F7C7ED5862}" dt="2025-10-20T15:45:25.492" v="143" actId="1076"/>
          <ac:spMkLst>
            <pc:docMk/>
            <pc:sldMk cId="2773194999" sldId="269"/>
            <ac:spMk id="8" creationId="{D20ACF32-580C-8F1A-DEFE-8FB3122349D5}"/>
          </ac:spMkLst>
        </pc:spChg>
        <pc:spChg chg="mod">
          <ac:chgData name="Zarchi Tun" userId="15608371-5ea7-474a-98f5-0710cb27574a" providerId="ADAL" clId="{6788E52F-66A7-4D31-B65B-E9F7C7ED5862}" dt="2025-10-20T15:45:25.492" v="143" actId="1076"/>
          <ac:spMkLst>
            <pc:docMk/>
            <pc:sldMk cId="2773194999" sldId="269"/>
            <ac:spMk id="9" creationId="{92B18732-DCF1-E14A-0931-AB9ADD2F8C24}"/>
          </ac:spMkLst>
        </pc:spChg>
      </pc:sldChg>
      <pc:sldChg chg="modNotesTx">
        <pc:chgData name="Zarchi Tun" userId="15608371-5ea7-474a-98f5-0710cb27574a" providerId="ADAL" clId="{6788E52F-66A7-4D31-B65B-E9F7C7ED5862}" dt="2025-10-20T16:07:02.011" v="287" actId="20577"/>
        <pc:sldMkLst>
          <pc:docMk/>
          <pc:sldMk cId="4135365106" sldId="272"/>
        </pc:sldMkLst>
      </pc:sldChg>
      <pc:sldChg chg="modNotesTx">
        <pc:chgData name="Zarchi Tun" userId="15608371-5ea7-474a-98f5-0710cb27574a" providerId="ADAL" clId="{6788E52F-66A7-4D31-B65B-E9F7C7ED5862}" dt="2025-10-20T16:07:08.940" v="289" actId="20577"/>
        <pc:sldMkLst>
          <pc:docMk/>
          <pc:sldMk cId="3440437696" sldId="274"/>
        </pc:sldMkLst>
      </pc:sldChg>
      <pc:sldChg chg="modNotesTx">
        <pc:chgData name="Zarchi Tun" userId="15608371-5ea7-474a-98f5-0710cb27574a" providerId="ADAL" clId="{6788E52F-66A7-4D31-B65B-E9F7C7ED5862}" dt="2025-10-20T16:07:19.681" v="292" actId="20577"/>
        <pc:sldMkLst>
          <pc:docMk/>
          <pc:sldMk cId="3507944100" sldId="277"/>
        </pc:sldMkLst>
      </pc:sldChg>
      <pc:sldChg chg="modSp mod">
        <pc:chgData name="Zarchi Tun" userId="15608371-5ea7-474a-98f5-0710cb27574a" providerId="ADAL" clId="{6788E52F-66A7-4D31-B65B-E9F7C7ED5862}" dt="2025-10-20T15:26:17.925" v="6" actId="6549"/>
        <pc:sldMkLst>
          <pc:docMk/>
          <pc:sldMk cId="183037231" sldId="279"/>
        </pc:sldMkLst>
        <pc:graphicFrameChg chg="modGraphic">
          <ac:chgData name="Zarchi Tun" userId="15608371-5ea7-474a-98f5-0710cb27574a" providerId="ADAL" clId="{6788E52F-66A7-4D31-B65B-E9F7C7ED5862}" dt="2025-10-20T15:26:17.925" v="6" actId="6549"/>
          <ac:graphicFrameMkLst>
            <pc:docMk/>
            <pc:sldMk cId="183037231" sldId="279"/>
            <ac:graphicFrameMk id="10" creationId="{11165432-47CE-56E5-6ACD-6651C93BFA6C}"/>
          </ac:graphicFrameMkLst>
        </pc:graphicFrameChg>
      </pc:sldChg>
      <pc:sldChg chg="addSp delSp modSp mod modNotesTx">
        <pc:chgData name="Zarchi Tun" userId="15608371-5ea7-474a-98f5-0710cb27574a" providerId="ADAL" clId="{6788E52F-66A7-4D31-B65B-E9F7C7ED5862}" dt="2025-10-20T16:07:28.387" v="294" actId="20577"/>
        <pc:sldMkLst>
          <pc:docMk/>
          <pc:sldMk cId="3269617409" sldId="280"/>
        </pc:sldMkLst>
        <pc:spChg chg="add del mod">
          <ac:chgData name="Zarchi Tun" userId="15608371-5ea7-474a-98f5-0710cb27574a" providerId="ADAL" clId="{6788E52F-66A7-4D31-B65B-E9F7C7ED5862}" dt="2025-10-20T15:37:36.687" v="54"/>
          <ac:spMkLst>
            <pc:docMk/>
            <pc:sldMk cId="3269617409" sldId="280"/>
            <ac:spMk id="4" creationId="{CF034E75-FD1D-8096-9AD7-FD216908F14C}"/>
          </ac:spMkLst>
        </pc:spChg>
        <pc:spChg chg="add mod">
          <ac:chgData name="Zarchi Tun" userId="15608371-5ea7-474a-98f5-0710cb27574a" providerId="ADAL" clId="{6788E52F-66A7-4D31-B65B-E9F7C7ED5862}" dt="2025-10-20T15:41:41.663" v="141" actId="1076"/>
          <ac:spMkLst>
            <pc:docMk/>
            <pc:sldMk cId="3269617409" sldId="280"/>
            <ac:spMk id="5" creationId="{606BE8AE-5E40-FBAD-F631-2CDE64498133}"/>
          </ac:spMkLst>
        </pc:spChg>
        <pc:graphicFrameChg chg="mod modGraphic">
          <ac:chgData name="Zarchi Tun" userId="15608371-5ea7-474a-98f5-0710cb27574a" providerId="ADAL" clId="{6788E52F-66A7-4D31-B65B-E9F7C7ED5862}" dt="2025-10-20T15:41:41.663" v="141" actId="1076"/>
          <ac:graphicFrameMkLst>
            <pc:docMk/>
            <pc:sldMk cId="3269617409" sldId="280"/>
            <ac:graphicFrameMk id="9" creationId="{873096A4-ED4E-2369-F328-82675A9453A8}"/>
          </ac:graphicFrameMkLst>
        </pc:graphicFrameChg>
        <pc:graphicFrameChg chg="del">
          <ac:chgData name="Zarchi Tun" userId="15608371-5ea7-474a-98f5-0710cb27574a" providerId="ADAL" clId="{6788E52F-66A7-4D31-B65B-E9F7C7ED5862}" dt="2025-10-20T15:33:26.543" v="7" actId="478"/>
          <ac:graphicFrameMkLst>
            <pc:docMk/>
            <pc:sldMk cId="3269617409" sldId="280"/>
            <ac:graphicFrameMk id="11" creationId="{F8B528DB-E57B-2FC4-18AD-DDA5BE0FD686}"/>
          </ac:graphicFrameMkLst>
        </pc:graphicFrameChg>
        <pc:graphicFrameChg chg="del">
          <ac:chgData name="Zarchi Tun" userId="15608371-5ea7-474a-98f5-0710cb27574a" providerId="ADAL" clId="{6788E52F-66A7-4D31-B65B-E9F7C7ED5862}" dt="2025-10-20T15:33:27.369" v="8" actId="478"/>
          <ac:graphicFrameMkLst>
            <pc:docMk/>
            <pc:sldMk cId="3269617409" sldId="280"/>
            <ac:graphicFrameMk id="12" creationId="{2E48B932-807A-105D-3978-7EC1D9E2B0A9}"/>
          </ac:graphicFrameMkLst>
        </pc:graphicFrameChg>
        <pc:graphicFrameChg chg="del">
          <ac:chgData name="Zarchi Tun" userId="15608371-5ea7-474a-98f5-0710cb27574a" providerId="ADAL" clId="{6788E52F-66A7-4D31-B65B-E9F7C7ED5862}" dt="2025-10-20T15:33:28.335" v="9" actId="478"/>
          <ac:graphicFrameMkLst>
            <pc:docMk/>
            <pc:sldMk cId="3269617409" sldId="280"/>
            <ac:graphicFrameMk id="13" creationId="{8DCD3F36-6A05-6EC1-FA59-9AEA140A85D7}"/>
          </ac:graphicFrameMkLst>
        </pc:graphicFrameChg>
        <pc:graphicFrameChg chg="del mod">
          <ac:chgData name="Zarchi Tun" userId="15608371-5ea7-474a-98f5-0710cb27574a" providerId="ADAL" clId="{6788E52F-66A7-4D31-B65B-E9F7C7ED5862}" dt="2025-10-20T15:33:28.869" v="10" actId="478"/>
          <ac:graphicFrameMkLst>
            <pc:docMk/>
            <pc:sldMk cId="3269617409" sldId="280"/>
            <ac:graphicFrameMk id="14" creationId="{C487D9C3-7F7E-E38D-6DA5-A465899502EF}"/>
          </ac:graphicFrameMkLst>
        </pc:graphicFrameChg>
        <pc:graphicFrameChg chg="del">
          <ac:chgData name="Zarchi Tun" userId="15608371-5ea7-474a-98f5-0710cb27574a" providerId="ADAL" clId="{6788E52F-66A7-4D31-B65B-E9F7C7ED5862}" dt="2025-10-20T15:33:29.519" v="11" actId="478"/>
          <ac:graphicFrameMkLst>
            <pc:docMk/>
            <pc:sldMk cId="3269617409" sldId="280"/>
            <ac:graphicFrameMk id="15" creationId="{75E2288C-EEAE-257B-E78F-B2149CDBCDCE}"/>
          </ac:graphicFrameMkLst>
        </pc:graphicFrameChg>
        <pc:picChg chg="add mod">
          <ac:chgData name="Zarchi Tun" userId="15608371-5ea7-474a-98f5-0710cb27574a" providerId="ADAL" clId="{6788E52F-66A7-4D31-B65B-E9F7C7ED5862}" dt="2025-10-20T15:41:41.663" v="141" actId="1076"/>
          <ac:picMkLst>
            <pc:docMk/>
            <pc:sldMk cId="3269617409" sldId="280"/>
            <ac:picMk id="1026" creationId="{E41558E8-EBE9-6208-2F0C-71FB5B9A70F4}"/>
          </ac:picMkLst>
        </pc:picChg>
      </pc:sldChg>
      <pc:sldChg chg="modNotesTx">
        <pc:chgData name="Zarchi Tun" userId="15608371-5ea7-474a-98f5-0710cb27574a" providerId="ADAL" clId="{6788E52F-66A7-4D31-B65B-E9F7C7ED5862}" dt="2025-10-20T16:07:17.107" v="291" actId="20577"/>
        <pc:sldMkLst>
          <pc:docMk/>
          <pc:sldMk cId="3085218724" sldId="281"/>
        </pc:sldMkLst>
      </pc:sldChg>
      <pc:sldChg chg="modNotesTx">
        <pc:chgData name="Zarchi Tun" userId="15608371-5ea7-474a-98f5-0710cb27574a" providerId="ADAL" clId="{6788E52F-66A7-4D31-B65B-E9F7C7ED5862}" dt="2025-10-20T16:07:13.155" v="290" actId="20577"/>
        <pc:sldMkLst>
          <pc:docMk/>
          <pc:sldMk cId="3712133710" sldId="282"/>
        </pc:sldMkLst>
      </pc:sldChg>
      <pc:sldChg chg="modNotesTx">
        <pc:chgData name="Zarchi Tun" userId="15608371-5ea7-474a-98f5-0710cb27574a" providerId="ADAL" clId="{6788E52F-66A7-4D31-B65B-E9F7C7ED5862}" dt="2025-10-20T16:07:22.850" v="293" actId="20577"/>
        <pc:sldMkLst>
          <pc:docMk/>
          <pc:sldMk cId="3932149290" sldId="283"/>
        </pc:sldMkLst>
      </pc:sldChg>
      <pc:sldChg chg="addSp delSp modSp add mod modNotesTx">
        <pc:chgData name="Zarchi Tun" userId="15608371-5ea7-474a-98f5-0710cb27574a" providerId="ADAL" clId="{6788E52F-66A7-4D31-B65B-E9F7C7ED5862}" dt="2025-10-20T16:08:17.270" v="295" actId="20577"/>
        <pc:sldMkLst>
          <pc:docMk/>
          <pc:sldMk cId="2099948166" sldId="284"/>
        </pc:sldMkLst>
        <pc:spChg chg="mod">
          <ac:chgData name="Zarchi Tun" userId="15608371-5ea7-474a-98f5-0710cb27574a" providerId="ADAL" clId="{6788E52F-66A7-4D31-B65B-E9F7C7ED5862}" dt="2025-10-20T15:45:57.855" v="145"/>
          <ac:spMkLst>
            <pc:docMk/>
            <pc:sldMk cId="2099948166" sldId="284"/>
            <ac:spMk id="3" creationId="{E9DDFA10-10CE-BFDE-B8B9-A3DB3F40654C}"/>
          </ac:spMkLst>
        </pc:spChg>
        <pc:spChg chg="del">
          <ac:chgData name="Zarchi Tun" userId="15608371-5ea7-474a-98f5-0710cb27574a" providerId="ADAL" clId="{6788E52F-66A7-4D31-B65B-E9F7C7ED5862}" dt="2025-10-20T15:46:01.401" v="146" actId="478"/>
          <ac:spMkLst>
            <pc:docMk/>
            <pc:sldMk cId="2099948166" sldId="284"/>
            <ac:spMk id="5" creationId="{1A25BE6F-C5B9-D1D5-C529-EA72A7458E1F}"/>
          </ac:spMkLst>
        </pc:spChg>
        <pc:spChg chg="add del mod">
          <ac:chgData name="Zarchi Tun" userId="15608371-5ea7-474a-98f5-0710cb27574a" providerId="ADAL" clId="{6788E52F-66A7-4D31-B65B-E9F7C7ED5862}" dt="2025-10-20T15:53:37.427" v="276"/>
          <ac:spMkLst>
            <pc:docMk/>
            <pc:sldMk cId="2099948166" sldId="284"/>
            <ac:spMk id="7" creationId="{CF9C6CDE-8B5D-5DF5-6C42-ED6EAB3488D5}"/>
          </ac:spMkLst>
        </pc:spChg>
        <pc:spChg chg="add mod">
          <ac:chgData name="Zarchi Tun" userId="15608371-5ea7-474a-98f5-0710cb27574a" providerId="ADAL" clId="{6788E52F-66A7-4D31-B65B-E9F7C7ED5862}" dt="2025-10-20T15:57:29.329" v="286" actId="255"/>
          <ac:spMkLst>
            <pc:docMk/>
            <pc:sldMk cId="2099948166" sldId="284"/>
            <ac:spMk id="10" creationId="{0389A039-2665-A2B4-4ADC-A68EEF13A5B7}"/>
          </ac:spMkLst>
        </pc:spChg>
        <pc:graphicFrameChg chg="add mod modGraphic">
          <ac:chgData name="Zarchi Tun" userId="15608371-5ea7-474a-98f5-0710cb27574a" providerId="ADAL" clId="{6788E52F-66A7-4D31-B65B-E9F7C7ED5862}" dt="2025-10-20T15:56:52.845" v="279"/>
          <ac:graphicFrameMkLst>
            <pc:docMk/>
            <pc:sldMk cId="2099948166" sldId="284"/>
            <ac:graphicFrameMk id="4" creationId="{AE6F476F-0FD1-1A47-3843-A3F0E782143B}"/>
          </ac:graphicFrameMkLst>
        </pc:graphicFrameChg>
        <pc:graphicFrameChg chg="del">
          <ac:chgData name="Zarchi Tun" userId="15608371-5ea7-474a-98f5-0710cb27574a" providerId="ADAL" clId="{6788E52F-66A7-4D31-B65B-E9F7C7ED5862}" dt="2025-10-20T15:46:01.401" v="146" actId="478"/>
          <ac:graphicFrameMkLst>
            <pc:docMk/>
            <pc:sldMk cId="2099948166" sldId="284"/>
            <ac:graphicFrameMk id="9" creationId="{25A4E6FA-0E6E-DAE7-5EAF-6BC3B570C4CD}"/>
          </ac:graphicFrameMkLst>
        </pc:graphicFrameChg>
        <pc:picChg chg="del">
          <ac:chgData name="Zarchi Tun" userId="15608371-5ea7-474a-98f5-0710cb27574a" providerId="ADAL" clId="{6788E52F-66A7-4D31-B65B-E9F7C7ED5862}" dt="2025-10-20T15:46:01.401" v="146" actId="478"/>
          <ac:picMkLst>
            <pc:docMk/>
            <pc:sldMk cId="2099948166" sldId="284"/>
            <ac:picMk id="1026" creationId="{2CE1397D-E5BA-571C-B731-FAD69794C4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F5A03-1BAF-4055-A618-DF691CAC1508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7E4EE54-3177-4502-BECC-91C9F8E5BA5E}">
      <dgm:prSet phldrT="[Text]" custT="1"/>
      <dgm:spPr/>
      <dgm:t>
        <a:bodyPr/>
        <a:lstStyle/>
        <a:p>
          <a:pPr>
            <a:buNone/>
          </a:pPr>
          <a:r>
            <a: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Unit Testing</a:t>
          </a:r>
        </a:p>
        <a:p>
          <a:pPr>
            <a:buNone/>
          </a:pPr>
          <a:r>
            <a: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Individual API endpoint validation against specification. Covers happy paths, error conditions, and edge cases for each integration point.</a:t>
          </a:r>
        </a:p>
      </dgm:t>
    </dgm:pt>
    <dgm:pt modelId="{9A81ED63-3F19-45B2-B05F-36E52F855DDC}" type="parTrans" cxnId="{3C2A23EC-4A57-4AE7-9932-7E18C2409E88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87E900-AEB7-48D7-BAD9-D4319A7990D7}" type="sibTrans" cxnId="{3C2A23EC-4A57-4AE7-9932-7E18C2409E88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EA4CD9A-CE47-4AAD-BDF5-7C4819150F70}">
      <dgm:prSet phldrT="[Text]" custT="1"/>
      <dgm:spPr/>
      <dgm:t>
        <a:bodyPr/>
        <a:lstStyle/>
        <a:p>
          <a:pPr>
            <a:buNone/>
          </a:pPr>
          <a:r>
            <a: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Integration Testing</a:t>
          </a:r>
        </a:p>
        <a:p>
          <a:pPr>
            <a:buNone/>
          </a:pPr>
          <a:r>
            <a: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End-to-end transaction flows through sandbox environment. Tests account discovery, quotation, and transfer completion sequences.</a:t>
          </a:r>
        </a:p>
      </dgm:t>
    </dgm:pt>
    <dgm:pt modelId="{AC905960-C43A-4F01-8AFA-D5AB5A93B4A3}" type="parTrans" cxnId="{6B7C73E7-B3D9-4EC1-9A2F-6421606FAAD8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A4C7FFE-EBE2-45EB-B8B1-0DE2C1831D54}" type="sibTrans" cxnId="{6B7C73E7-B3D9-4EC1-9A2F-6421606FAAD8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FB38BA6-6453-41FC-AC05-636B9A3BD504}">
      <dgm:prSet phldrT="[Text]" custT="1"/>
      <dgm:spPr/>
      <dgm:t>
        <a:bodyPr/>
        <a:lstStyle/>
        <a:p>
          <a:pPr>
            <a:buNone/>
          </a:pPr>
          <a:r>
            <a: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Performance Testing</a:t>
          </a:r>
        </a:p>
        <a:p>
          <a:pPr>
            <a:buNone/>
          </a:pPr>
          <a:r>
            <a: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Load testing at projected transaction volumes. Validates response times, throughput capacity, and system stability under stress.</a:t>
          </a:r>
        </a:p>
      </dgm:t>
    </dgm:pt>
    <dgm:pt modelId="{FABA95CF-D9B4-4105-8E60-3F44A5EFC861}" type="parTrans" cxnId="{E6C12BE9-AEDE-4A1C-B7D6-5E41C4C941DB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9CE3BB8-4096-4190-945A-811F5D0E0674}" type="sibTrans" cxnId="{E6C12BE9-AEDE-4A1C-B7D6-5E41C4C941DB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89BB604-A404-4070-92B8-65C966A39701}">
      <dgm:prSet phldrT="[Text]" custT="1"/>
      <dgm:spPr/>
      <dgm:t>
        <a:bodyPr/>
        <a:lstStyle/>
        <a:p>
          <a:pPr>
            <a:buNone/>
          </a:pPr>
          <a:r>
            <a: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Security Testing</a:t>
          </a:r>
        </a:p>
        <a:p>
          <a:pPr>
            <a:buNone/>
          </a:pPr>
          <a:r>
            <a: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Penetration testing and vulnerability assessment. Confirms certificate validation, encryption standards, and access controls.</a:t>
          </a:r>
        </a:p>
      </dgm:t>
    </dgm:pt>
    <dgm:pt modelId="{77E392C4-8C4D-40EF-92B4-028D07ED58A2}" type="parTrans" cxnId="{F7D43144-429A-4870-AF7E-86AC2B8880EA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788F34-7B74-436C-923F-CF7006DCAC80}" type="sibTrans" cxnId="{F7D43144-429A-4870-AF7E-86AC2B8880EA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7EC5D1B-F890-4A9D-8293-2CD7354618AE}" type="pres">
      <dgm:prSet presAssocID="{6B3F5A03-1BAF-4055-A618-DF691CAC1508}" presName="Name0" presStyleCnt="0">
        <dgm:presLayoutVars>
          <dgm:dir/>
          <dgm:resizeHandles val="exact"/>
        </dgm:presLayoutVars>
      </dgm:prSet>
      <dgm:spPr/>
    </dgm:pt>
    <dgm:pt modelId="{183AC89C-AC1C-411A-8359-EEDBF93DBBBE}" type="pres">
      <dgm:prSet presAssocID="{6B3F5A03-1BAF-4055-A618-DF691CAC1508}" presName="arrow" presStyleLbl="bgShp" presStyleIdx="0" presStyleCnt="1" custScaleY="26569"/>
      <dgm:spPr/>
    </dgm:pt>
    <dgm:pt modelId="{E61C3DC2-B7A2-461F-8349-0208D3CE36AB}" type="pres">
      <dgm:prSet presAssocID="{6B3F5A03-1BAF-4055-A618-DF691CAC1508}" presName="points" presStyleCnt="0"/>
      <dgm:spPr/>
    </dgm:pt>
    <dgm:pt modelId="{454721E6-1CE7-49BA-8860-A1638F1058B3}" type="pres">
      <dgm:prSet presAssocID="{67E4EE54-3177-4502-BECC-91C9F8E5BA5E}" presName="compositeA" presStyleCnt="0"/>
      <dgm:spPr/>
    </dgm:pt>
    <dgm:pt modelId="{962E62AF-3925-4BC5-8D9C-332C13E8588A}" type="pres">
      <dgm:prSet presAssocID="{67E4EE54-3177-4502-BECC-91C9F8E5BA5E}" presName="textA" presStyleLbl="revTx" presStyleIdx="0" presStyleCnt="4" custLinFactNeighborX="-470" custLinFactNeighborY="12123">
        <dgm:presLayoutVars>
          <dgm:bulletEnabled val="1"/>
        </dgm:presLayoutVars>
      </dgm:prSet>
      <dgm:spPr/>
    </dgm:pt>
    <dgm:pt modelId="{6ACC6746-F3C3-4237-9552-6A0CB8377DB4}" type="pres">
      <dgm:prSet presAssocID="{67E4EE54-3177-4502-BECC-91C9F8E5BA5E}" presName="circleA" presStyleLbl="node1" presStyleIdx="0" presStyleCnt="4"/>
      <dgm:spPr/>
    </dgm:pt>
    <dgm:pt modelId="{325FF401-561E-4F0B-9C20-826F783970B5}" type="pres">
      <dgm:prSet presAssocID="{67E4EE54-3177-4502-BECC-91C9F8E5BA5E}" presName="spaceA" presStyleCnt="0"/>
      <dgm:spPr/>
    </dgm:pt>
    <dgm:pt modelId="{9E38114D-1491-468D-8E66-034A49BFD397}" type="pres">
      <dgm:prSet presAssocID="{AD87E900-AEB7-48D7-BAD9-D4319A7990D7}" presName="space" presStyleCnt="0"/>
      <dgm:spPr/>
    </dgm:pt>
    <dgm:pt modelId="{8BDC86A5-AF02-4785-B6DA-51799E7E17AD}" type="pres">
      <dgm:prSet presAssocID="{7EA4CD9A-CE47-4AAD-BDF5-7C4819150F70}" presName="compositeB" presStyleCnt="0"/>
      <dgm:spPr/>
    </dgm:pt>
    <dgm:pt modelId="{7BECA510-71E8-4565-BBCE-BCCF9B3F81EF}" type="pres">
      <dgm:prSet presAssocID="{7EA4CD9A-CE47-4AAD-BDF5-7C4819150F70}" presName="textB" presStyleLbl="revTx" presStyleIdx="1" presStyleCnt="4" custLinFactNeighborX="1543" custLinFactNeighborY="-10301">
        <dgm:presLayoutVars>
          <dgm:bulletEnabled val="1"/>
        </dgm:presLayoutVars>
      </dgm:prSet>
      <dgm:spPr/>
    </dgm:pt>
    <dgm:pt modelId="{B26399C2-A7DE-4D37-82BF-6ED9C9B75313}" type="pres">
      <dgm:prSet presAssocID="{7EA4CD9A-CE47-4AAD-BDF5-7C4819150F70}" presName="circleB" presStyleLbl="node1" presStyleIdx="1" presStyleCnt="4"/>
      <dgm:spPr/>
    </dgm:pt>
    <dgm:pt modelId="{AF6DDAC5-E10B-4F6F-9DCC-7FC03D506007}" type="pres">
      <dgm:prSet presAssocID="{7EA4CD9A-CE47-4AAD-BDF5-7C4819150F70}" presName="spaceB" presStyleCnt="0"/>
      <dgm:spPr/>
    </dgm:pt>
    <dgm:pt modelId="{6A62377A-4D43-4957-AB44-3083418C48E4}" type="pres">
      <dgm:prSet presAssocID="{9A4C7FFE-EBE2-45EB-B8B1-0DE2C1831D54}" presName="space" presStyleCnt="0"/>
      <dgm:spPr/>
    </dgm:pt>
    <dgm:pt modelId="{E462F31B-F82E-4AF6-B00A-C85236ED7066}" type="pres">
      <dgm:prSet presAssocID="{DFB38BA6-6453-41FC-AC05-636B9A3BD504}" presName="compositeA" presStyleCnt="0"/>
      <dgm:spPr/>
    </dgm:pt>
    <dgm:pt modelId="{FF2563AD-0963-49A0-AB8D-65B2E1CA50F9}" type="pres">
      <dgm:prSet presAssocID="{DFB38BA6-6453-41FC-AC05-636B9A3BD504}" presName="textA" presStyleLbl="revTx" presStyleIdx="2" presStyleCnt="4" custLinFactNeighborX="1029" custLinFactNeighborY="7067">
        <dgm:presLayoutVars>
          <dgm:bulletEnabled val="1"/>
        </dgm:presLayoutVars>
      </dgm:prSet>
      <dgm:spPr/>
    </dgm:pt>
    <dgm:pt modelId="{590983A2-30FD-494C-A29D-DD50440663F0}" type="pres">
      <dgm:prSet presAssocID="{DFB38BA6-6453-41FC-AC05-636B9A3BD504}" presName="circleA" presStyleLbl="node1" presStyleIdx="2" presStyleCnt="4"/>
      <dgm:spPr/>
    </dgm:pt>
    <dgm:pt modelId="{C634BD2E-0712-4E9C-A094-E899CE393640}" type="pres">
      <dgm:prSet presAssocID="{DFB38BA6-6453-41FC-AC05-636B9A3BD504}" presName="spaceA" presStyleCnt="0"/>
      <dgm:spPr/>
    </dgm:pt>
    <dgm:pt modelId="{24217F94-A9CF-4113-B333-3DACCFBFAAD3}" type="pres">
      <dgm:prSet presAssocID="{69CE3BB8-4096-4190-945A-811F5D0E0674}" presName="space" presStyleCnt="0"/>
      <dgm:spPr/>
    </dgm:pt>
    <dgm:pt modelId="{DB48DBBD-7DB7-4C64-A911-6D9A38563600}" type="pres">
      <dgm:prSet presAssocID="{789BB604-A404-4070-92B8-65C966A39701}" presName="compositeB" presStyleCnt="0"/>
      <dgm:spPr/>
    </dgm:pt>
    <dgm:pt modelId="{058F6374-F066-44B3-AC66-F6D7AB4F72E5}" type="pres">
      <dgm:prSet presAssocID="{789BB604-A404-4070-92B8-65C966A39701}" presName="textB" presStyleLbl="revTx" presStyleIdx="3" presStyleCnt="4" custLinFactNeighborX="1544" custLinFactNeighborY="-13622">
        <dgm:presLayoutVars>
          <dgm:bulletEnabled val="1"/>
        </dgm:presLayoutVars>
      </dgm:prSet>
      <dgm:spPr/>
    </dgm:pt>
    <dgm:pt modelId="{A4C613F6-C83B-43A3-BD54-F836D674A7C9}" type="pres">
      <dgm:prSet presAssocID="{789BB604-A404-4070-92B8-65C966A39701}" presName="circleB" presStyleLbl="node1" presStyleIdx="3" presStyleCnt="4"/>
      <dgm:spPr/>
    </dgm:pt>
    <dgm:pt modelId="{7D341902-9F84-4F3E-8081-834FF8744AAB}" type="pres">
      <dgm:prSet presAssocID="{789BB604-A404-4070-92B8-65C966A39701}" presName="spaceB" presStyleCnt="0"/>
      <dgm:spPr/>
    </dgm:pt>
  </dgm:ptLst>
  <dgm:cxnLst>
    <dgm:cxn modelId="{7913C133-E813-45A3-9685-4FD1E3F9C5FF}" type="presOf" srcId="{6B3F5A03-1BAF-4055-A618-DF691CAC1508}" destId="{57EC5D1B-F890-4A9D-8293-2CD7354618AE}" srcOrd="0" destOrd="0" presId="urn:microsoft.com/office/officeart/2005/8/layout/hProcess11"/>
    <dgm:cxn modelId="{F7D43144-429A-4870-AF7E-86AC2B8880EA}" srcId="{6B3F5A03-1BAF-4055-A618-DF691CAC1508}" destId="{789BB604-A404-4070-92B8-65C966A39701}" srcOrd="3" destOrd="0" parTransId="{77E392C4-8C4D-40EF-92B4-028D07ED58A2}" sibTransId="{71788F34-7B74-436C-923F-CF7006DCAC80}"/>
    <dgm:cxn modelId="{DE86A964-2409-4F07-8C30-26CE7A3E0593}" type="presOf" srcId="{7EA4CD9A-CE47-4AAD-BDF5-7C4819150F70}" destId="{7BECA510-71E8-4565-BBCE-BCCF9B3F81EF}" srcOrd="0" destOrd="0" presId="urn:microsoft.com/office/officeart/2005/8/layout/hProcess11"/>
    <dgm:cxn modelId="{2F901851-3ACA-4C85-9F6C-60B83841708A}" type="presOf" srcId="{DFB38BA6-6453-41FC-AC05-636B9A3BD504}" destId="{FF2563AD-0963-49A0-AB8D-65B2E1CA50F9}" srcOrd="0" destOrd="0" presId="urn:microsoft.com/office/officeart/2005/8/layout/hProcess11"/>
    <dgm:cxn modelId="{73B10DA0-24B7-4FCF-B863-391E40B1F6EC}" type="presOf" srcId="{67E4EE54-3177-4502-BECC-91C9F8E5BA5E}" destId="{962E62AF-3925-4BC5-8D9C-332C13E8588A}" srcOrd="0" destOrd="0" presId="urn:microsoft.com/office/officeart/2005/8/layout/hProcess11"/>
    <dgm:cxn modelId="{A0F9D6DA-70D3-42E2-ABFB-511E92E50A0F}" type="presOf" srcId="{789BB604-A404-4070-92B8-65C966A39701}" destId="{058F6374-F066-44B3-AC66-F6D7AB4F72E5}" srcOrd="0" destOrd="0" presId="urn:microsoft.com/office/officeart/2005/8/layout/hProcess11"/>
    <dgm:cxn modelId="{6B7C73E7-B3D9-4EC1-9A2F-6421606FAAD8}" srcId="{6B3F5A03-1BAF-4055-A618-DF691CAC1508}" destId="{7EA4CD9A-CE47-4AAD-BDF5-7C4819150F70}" srcOrd="1" destOrd="0" parTransId="{AC905960-C43A-4F01-8AFA-D5AB5A93B4A3}" sibTransId="{9A4C7FFE-EBE2-45EB-B8B1-0DE2C1831D54}"/>
    <dgm:cxn modelId="{E6C12BE9-AEDE-4A1C-B7D6-5E41C4C941DB}" srcId="{6B3F5A03-1BAF-4055-A618-DF691CAC1508}" destId="{DFB38BA6-6453-41FC-AC05-636B9A3BD504}" srcOrd="2" destOrd="0" parTransId="{FABA95CF-D9B4-4105-8E60-3F44A5EFC861}" sibTransId="{69CE3BB8-4096-4190-945A-811F5D0E0674}"/>
    <dgm:cxn modelId="{3C2A23EC-4A57-4AE7-9932-7E18C2409E88}" srcId="{6B3F5A03-1BAF-4055-A618-DF691CAC1508}" destId="{67E4EE54-3177-4502-BECC-91C9F8E5BA5E}" srcOrd="0" destOrd="0" parTransId="{9A81ED63-3F19-45B2-B05F-36E52F855DDC}" sibTransId="{AD87E900-AEB7-48D7-BAD9-D4319A7990D7}"/>
    <dgm:cxn modelId="{7E191E9E-6113-4DB4-903C-2E1DAE0B82DE}" type="presParOf" srcId="{57EC5D1B-F890-4A9D-8293-2CD7354618AE}" destId="{183AC89C-AC1C-411A-8359-EEDBF93DBBBE}" srcOrd="0" destOrd="0" presId="urn:microsoft.com/office/officeart/2005/8/layout/hProcess11"/>
    <dgm:cxn modelId="{48630B96-A4A2-47A6-B667-1C63B14F5344}" type="presParOf" srcId="{57EC5D1B-F890-4A9D-8293-2CD7354618AE}" destId="{E61C3DC2-B7A2-461F-8349-0208D3CE36AB}" srcOrd="1" destOrd="0" presId="urn:microsoft.com/office/officeart/2005/8/layout/hProcess11"/>
    <dgm:cxn modelId="{500C91E1-E798-479F-85E5-848388798480}" type="presParOf" srcId="{E61C3DC2-B7A2-461F-8349-0208D3CE36AB}" destId="{454721E6-1CE7-49BA-8860-A1638F1058B3}" srcOrd="0" destOrd="0" presId="urn:microsoft.com/office/officeart/2005/8/layout/hProcess11"/>
    <dgm:cxn modelId="{7B2401CE-5285-4051-92FE-01EAD4E4614E}" type="presParOf" srcId="{454721E6-1CE7-49BA-8860-A1638F1058B3}" destId="{962E62AF-3925-4BC5-8D9C-332C13E8588A}" srcOrd="0" destOrd="0" presId="urn:microsoft.com/office/officeart/2005/8/layout/hProcess11"/>
    <dgm:cxn modelId="{4FD7BCB7-678C-4DF2-B7FE-5C00D88E36DA}" type="presParOf" srcId="{454721E6-1CE7-49BA-8860-A1638F1058B3}" destId="{6ACC6746-F3C3-4237-9552-6A0CB8377DB4}" srcOrd="1" destOrd="0" presId="urn:microsoft.com/office/officeart/2005/8/layout/hProcess11"/>
    <dgm:cxn modelId="{BC4B7366-F48D-47D4-A121-017DE65F5AB4}" type="presParOf" srcId="{454721E6-1CE7-49BA-8860-A1638F1058B3}" destId="{325FF401-561E-4F0B-9C20-826F783970B5}" srcOrd="2" destOrd="0" presId="urn:microsoft.com/office/officeart/2005/8/layout/hProcess11"/>
    <dgm:cxn modelId="{BD4A9F22-227F-448D-977E-D1F4268F9009}" type="presParOf" srcId="{E61C3DC2-B7A2-461F-8349-0208D3CE36AB}" destId="{9E38114D-1491-468D-8E66-034A49BFD397}" srcOrd="1" destOrd="0" presId="urn:microsoft.com/office/officeart/2005/8/layout/hProcess11"/>
    <dgm:cxn modelId="{9D4BA7C0-03E2-44EF-A05F-F56E78EF8329}" type="presParOf" srcId="{E61C3DC2-B7A2-461F-8349-0208D3CE36AB}" destId="{8BDC86A5-AF02-4785-B6DA-51799E7E17AD}" srcOrd="2" destOrd="0" presId="urn:microsoft.com/office/officeart/2005/8/layout/hProcess11"/>
    <dgm:cxn modelId="{6EB5A2BF-86C1-4867-8C89-92DC957583FF}" type="presParOf" srcId="{8BDC86A5-AF02-4785-B6DA-51799E7E17AD}" destId="{7BECA510-71E8-4565-BBCE-BCCF9B3F81EF}" srcOrd="0" destOrd="0" presId="urn:microsoft.com/office/officeart/2005/8/layout/hProcess11"/>
    <dgm:cxn modelId="{15307A5A-66BA-417B-A239-742B03F8E074}" type="presParOf" srcId="{8BDC86A5-AF02-4785-B6DA-51799E7E17AD}" destId="{B26399C2-A7DE-4D37-82BF-6ED9C9B75313}" srcOrd="1" destOrd="0" presId="urn:microsoft.com/office/officeart/2005/8/layout/hProcess11"/>
    <dgm:cxn modelId="{59BD19A3-C1A4-4D3B-A259-E01868BA39C0}" type="presParOf" srcId="{8BDC86A5-AF02-4785-B6DA-51799E7E17AD}" destId="{AF6DDAC5-E10B-4F6F-9DCC-7FC03D506007}" srcOrd="2" destOrd="0" presId="urn:microsoft.com/office/officeart/2005/8/layout/hProcess11"/>
    <dgm:cxn modelId="{5E9C6FAE-3A82-4862-B17A-5E3D2ACFC42D}" type="presParOf" srcId="{E61C3DC2-B7A2-461F-8349-0208D3CE36AB}" destId="{6A62377A-4D43-4957-AB44-3083418C48E4}" srcOrd="3" destOrd="0" presId="urn:microsoft.com/office/officeart/2005/8/layout/hProcess11"/>
    <dgm:cxn modelId="{F878F452-13D7-45B2-89C1-0CD24DB82DB8}" type="presParOf" srcId="{E61C3DC2-B7A2-461F-8349-0208D3CE36AB}" destId="{E462F31B-F82E-4AF6-B00A-C85236ED7066}" srcOrd="4" destOrd="0" presId="urn:microsoft.com/office/officeart/2005/8/layout/hProcess11"/>
    <dgm:cxn modelId="{5B1A0DDB-F392-424D-A2E7-1C13539A4828}" type="presParOf" srcId="{E462F31B-F82E-4AF6-B00A-C85236ED7066}" destId="{FF2563AD-0963-49A0-AB8D-65B2E1CA50F9}" srcOrd="0" destOrd="0" presId="urn:microsoft.com/office/officeart/2005/8/layout/hProcess11"/>
    <dgm:cxn modelId="{21C15B15-A9E8-4340-A8D8-FDE1C35BD76E}" type="presParOf" srcId="{E462F31B-F82E-4AF6-B00A-C85236ED7066}" destId="{590983A2-30FD-494C-A29D-DD50440663F0}" srcOrd="1" destOrd="0" presId="urn:microsoft.com/office/officeart/2005/8/layout/hProcess11"/>
    <dgm:cxn modelId="{55F219AC-875A-4D45-866E-FB89A93B7B9F}" type="presParOf" srcId="{E462F31B-F82E-4AF6-B00A-C85236ED7066}" destId="{C634BD2E-0712-4E9C-A094-E899CE393640}" srcOrd="2" destOrd="0" presId="urn:microsoft.com/office/officeart/2005/8/layout/hProcess11"/>
    <dgm:cxn modelId="{73947212-2917-4C5F-8D03-A17F46CB6DB0}" type="presParOf" srcId="{E61C3DC2-B7A2-461F-8349-0208D3CE36AB}" destId="{24217F94-A9CF-4113-B333-3DACCFBFAAD3}" srcOrd="5" destOrd="0" presId="urn:microsoft.com/office/officeart/2005/8/layout/hProcess11"/>
    <dgm:cxn modelId="{FFB7154A-62F5-419D-8F99-2345F345A078}" type="presParOf" srcId="{E61C3DC2-B7A2-461F-8349-0208D3CE36AB}" destId="{DB48DBBD-7DB7-4C64-A911-6D9A38563600}" srcOrd="6" destOrd="0" presId="urn:microsoft.com/office/officeart/2005/8/layout/hProcess11"/>
    <dgm:cxn modelId="{711B2570-FF1C-4784-81F8-E1CD6F41BBC5}" type="presParOf" srcId="{DB48DBBD-7DB7-4C64-A911-6D9A38563600}" destId="{058F6374-F066-44B3-AC66-F6D7AB4F72E5}" srcOrd="0" destOrd="0" presId="urn:microsoft.com/office/officeart/2005/8/layout/hProcess11"/>
    <dgm:cxn modelId="{B2F6493D-9A41-42D9-9647-D79C7969F466}" type="presParOf" srcId="{DB48DBBD-7DB7-4C64-A911-6D9A38563600}" destId="{A4C613F6-C83B-43A3-BD54-F836D674A7C9}" srcOrd="1" destOrd="0" presId="urn:microsoft.com/office/officeart/2005/8/layout/hProcess11"/>
    <dgm:cxn modelId="{B7A715A7-6EA1-4D4A-B939-E42D4EEB9102}" type="presParOf" srcId="{DB48DBBD-7DB7-4C64-A911-6D9A38563600}" destId="{7D341902-9F84-4F3E-8081-834FF8744AA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2B8A0-940F-4F65-BA34-6708836BE5D4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9D9134-64F7-4E6B-BBD5-BB887C13E1BE}">
      <dgm:prSet phldrT="[Text]" custT="1"/>
      <dgm:spPr/>
      <dgm:t>
        <a:bodyPr/>
        <a:lstStyle/>
        <a:p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Readiness Assessment Form</a:t>
          </a:r>
        </a:p>
      </dgm:t>
    </dgm:pt>
    <dgm:pt modelId="{7F033CC5-805F-440E-9308-5E95DCBDF2DD}" type="parTrans" cxnId="{F1B8302B-85EB-4968-A1A1-EC5CC7215536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1F8827F-7C65-49E5-9B6C-FD2C7750F6F0}" type="sibTrans" cxnId="{F1B8302B-85EB-4968-A1A1-EC5CC7215536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3795922-258A-4522-A7FE-0A13ACA3E2BB}">
      <dgm:prSet phldrT="[Text]" phldr="0" custT="1"/>
      <dgm:spPr/>
      <dgm:t>
        <a:bodyPr/>
        <a:lstStyle/>
        <a:p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Specification Mapping Template</a:t>
          </a:r>
        </a:p>
      </dgm:t>
    </dgm:pt>
    <dgm:pt modelId="{B62B523E-D7EC-4430-B5C9-C00CE660CFFE}" type="parTrans" cxnId="{7020E360-CBAA-4D01-9F40-58131CFDFAC3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F48A7CA-5023-48D4-8C43-A6F9150DAF10}" type="sibTrans" cxnId="{7020E360-CBAA-4D01-9F40-58131CFDFAC3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EC158B2-62CE-4B48-977C-DAD918018F9F}">
      <dgm:prSet phldrT="[Text]" custT="1"/>
      <dgm:spPr/>
      <dgm:t>
        <a:bodyPr/>
        <a:lstStyle/>
        <a:p>
          <a:pPr>
            <a:buNone/>
          </a:pPr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>
            <a:buNone/>
          </a:pPr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>
            <a:buNone/>
          </a:pPr>
          <a:r>
            <a: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 </a:t>
          </a:r>
        </a:p>
        <a:p>
          <a:pPr>
            <a:buNone/>
          </a:pPr>
          <a:r>
            <a: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Workplan</a:t>
          </a:r>
        </a:p>
      </dgm:t>
    </dgm:pt>
    <dgm:pt modelId="{9F1306F5-0C8D-4A5E-9B94-247B20DD7CEC}" type="parTrans" cxnId="{C233F538-45E3-49FE-B24F-3E04C7057863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5788860-E51E-4854-8920-EACB1B992F3B}" type="sibTrans" cxnId="{C233F538-45E3-49FE-B24F-3E04C7057863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01901C7-6EF2-4CDC-8BCA-339F44F029D8}">
      <dgm:prSet phldrT="[Text]" phldr="0" custT="1"/>
      <dgm:spPr/>
      <dgm:t>
        <a:bodyPr/>
        <a:lstStyle/>
        <a:p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Onboarding Checklist</a:t>
          </a:r>
        </a:p>
      </dgm:t>
    </dgm:pt>
    <dgm:pt modelId="{9A401939-0A14-416E-9E6F-307B87B99146}" type="parTrans" cxnId="{6ADF7EAE-B46D-4A13-AB40-A00BB643A030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6A930C9-5D86-4433-9DD9-7910507CA279}" type="sibTrans" cxnId="{6ADF7EAE-B46D-4A13-AB40-A00BB643A030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6A1797-480D-404D-AA61-835AEF6A374B}">
      <dgm:prSet custT="1"/>
      <dgm:spPr/>
      <dgm:t>
        <a:bodyPr/>
        <a:lstStyle/>
        <a:p>
          <a:pPr>
            <a:buNone/>
          </a:pPr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>
            <a:buNone/>
          </a:pPr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>
            <a:buNone/>
          </a:pPr>
          <a:r>
            <a: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Security Configuration Guide</a:t>
          </a:r>
        </a:p>
      </dgm:t>
    </dgm:pt>
    <dgm:pt modelId="{BC6429BF-8757-41D3-9F41-820F782C3956}" type="parTrans" cxnId="{9746121E-81E2-4808-BDF3-695055937FB2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A90E619-9931-48F4-A0FD-91B2A447700C}" type="sibTrans" cxnId="{9746121E-81E2-4808-BDF3-695055937FB2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C4F098B-B982-4487-8E9A-8112B759A050}">
      <dgm:prSet phldrT="[Text]" phldr="0" custT="1"/>
      <dgm:spPr/>
      <dgm:t>
        <a:bodyPr/>
        <a:lstStyle/>
        <a:p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endParaRPr lang="en-US" sz="32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End To End Testing Template</a:t>
          </a:r>
        </a:p>
      </dgm:t>
    </dgm:pt>
    <dgm:pt modelId="{865B8877-72B2-4550-BC3A-4BFF0522FA7A}" type="parTrans" cxnId="{F6D8D931-CDE9-4B38-B656-5933B9A93F51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374A479-3D41-430F-B414-862E3FF90AE5}" type="sibTrans" cxnId="{F6D8D931-CDE9-4B38-B656-5933B9A93F51}">
      <dgm:prSet/>
      <dgm:spPr/>
      <dgm:t>
        <a:bodyPr/>
        <a:lstStyle/>
        <a:p>
          <a:endParaRPr lang="en-US" sz="3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66035B9-FCFB-4212-9EB3-7F1AA64418B3}" type="pres">
      <dgm:prSet presAssocID="{7EB2B8A0-940F-4F65-BA34-6708836BE5D4}" presName="theList" presStyleCnt="0">
        <dgm:presLayoutVars>
          <dgm:dir/>
          <dgm:animLvl val="lvl"/>
          <dgm:resizeHandles val="exact"/>
        </dgm:presLayoutVars>
      </dgm:prSet>
      <dgm:spPr/>
    </dgm:pt>
    <dgm:pt modelId="{BC7E6454-2777-471B-A1AE-CAE2697CCF83}" type="pres">
      <dgm:prSet presAssocID="{D79D9134-64F7-4E6B-BBD5-BB887C13E1BE}" presName="compNode" presStyleCnt="0"/>
      <dgm:spPr/>
    </dgm:pt>
    <dgm:pt modelId="{2D6391B1-EF01-43F4-A4B7-41503CC4E111}" type="pres">
      <dgm:prSet presAssocID="{D79D9134-64F7-4E6B-BBD5-BB887C13E1BE}" presName="aNode" presStyleLbl="bgShp" presStyleIdx="0" presStyleCnt="6" custLinFactNeighborX="944" custLinFactNeighborY="14946"/>
      <dgm:spPr/>
    </dgm:pt>
    <dgm:pt modelId="{56E4962D-F389-491F-9357-F074DC322E70}" type="pres">
      <dgm:prSet presAssocID="{D79D9134-64F7-4E6B-BBD5-BB887C13E1BE}" presName="textNode" presStyleLbl="bgShp" presStyleIdx="0" presStyleCnt="6"/>
      <dgm:spPr/>
    </dgm:pt>
    <dgm:pt modelId="{6BB9D6CD-F280-427C-81BE-94569132B055}" type="pres">
      <dgm:prSet presAssocID="{D79D9134-64F7-4E6B-BBD5-BB887C13E1BE}" presName="compChildNode" presStyleCnt="0"/>
      <dgm:spPr/>
    </dgm:pt>
    <dgm:pt modelId="{9916EC97-1DBD-4A6A-9E21-0A1FAC91DE72}" type="pres">
      <dgm:prSet presAssocID="{D79D9134-64F7-4E6B-BBD5-BB887C13E1BE}" presName="theInnerList" presStyleCnt="0"/>
      <dgm:spPr/>
    </dgm:pt>
    <dgm:pt modelId="{2F1F7BCB-1C22-4D09-A919-8D120A8CFADC}" type="pres">
      <dgm:prSet presAssocID="{D79D9134-64F7-4E6B-BBD5-BB887C13E1BE}" presName="aSpace" presStyleCnt="0"/>
      <dgm:spPr/>
    </dgm:pt>
    <dgm:pt modelId="{B746CD9F-E43E-4F2E-A8FE-485298B39A27}" type="pres">
      <dgm:prSet presAssocID="{C56A1797-480D-404D-AA61-835AEF6A374B}" presName="compNode" presStyleCnt="0"/>
      <dgm:spPr/>
    </dgm:pt>
    <dgm:pt modelId="{945CD01D-08A7-47A1-89C4-43E7750C553A}" type="pres">
      <dgm:prSet presAssocID="{C56A1797-480D-404D-AA61-835AEF6A374B}" presName="aNode" presStyleLbl="bgShp" presStyleIdx="1" presStyleCnt="6"/>
      <dgm:spPr/>
    </dgm:pt>
    <dgm:pt modelId="{22AFAC8B-91F4-4244-A2AC-92895DFE8964}" type="pres">
      <dgm:prSet presAssocID="{C56A1797-480D-404D-AA61-835AEF6A374B}" presName="textNode" presStyleLbl="bgShp" presStyleIdx="1" presStyleCnt="6"/>
      <dgm:spPr/>
    </dgm:pt>
    <dgm:pt modelId="{5CC82C0B-9C85-4650-B35C-35164B9025DF}" type="pres">
      <dgm:prSet presAssocID="{C56A1797-480D-404D-AA61-835AEF6A374B}" presName="compChildNode" presStyleCnt="0"/>
      <dgm:spPr/>
    </dgm:pt>
    <dgm:pt modelId="{3A73184A-373C-4C6B-85DE-3F5CBD6F5158}" type="pres">
      <dgm:prSet presAssocID="{C56A1797-480D-404D-AA61-835AEF6A374B}" presName="theInnerList" presStyleCnt="0"/>
      <dgm:spPr/>
    </dgm:pt>
    <dgm:pt modelId="{6E04291A-8002-4CF9-B35E-A3AD3B62F8F1}" type="pres">
      <dgm:prSet presAssocID="{C56A1797-480D-404D-AA61-835AEF6A374B}" presName="aSpace" presStyleCnt="0"/>
      <dgm:spPr/>
    </dgm:pt>
    <dgm:pt modelId="{90BD568F-02D9-40A6-B8A6-B6DE2482043A}" type="pres">
      <dgm:prSet presAssocID="{B3795922-258A-4522-A7FE-0A13ACA3E2BB}" presName="compNode" presStyleCnt="0"/>
      <dgm:spPr/>
    </dgm:pt>
    <dgm:pt modelId="{F3A93ABC-DD81-4840-BFEC-D2B1CF997C5D}" type="pres">
      <dgm:prSet presAssocID="{B3795922-258A-4522-A7FE-0A13ACA3E2BB}" presName="aNode" presStyleLbl="bgShp" presStyleIdx="2" presStyleCnt="6"/>
      <dgm:spPr/>
    </dgm:pt>
    <dgm:pt modelId="{B38B135F-90AB-4A9B-88F1-19D6E9C0029A}" type="pres">
      <dgm:prSet presAssocID="{B3795922-258A-4522-A7FE-0A13ACA3E2BB}" presName="textNode" presStyleLbl="bgShp" presStyleIdx="2" presStyleCnt="6"/>
      <dgm:spPr/>
    </dgm:pt>
    <dgm:pt modelId="{9B67A6D8-28EA-4972-8535-91A2DB90E8EB}" type="pres">
      <dgm:prSet presAssocID="{B3795922-258A-4522-A7FE-0A13ACA3E2BB}" presName="compChildNode" presStyleCnt="0"/>
      <dgm:spPr/>
    </dgm:pt>
    <dgm:pt modelId="{4C2C2F8F-A4BB-460C-A583-5B8B85CB2BAD}" type="pres">
      <dgm:prSet presAssocID="{B3795922-258A-4522-A7FE-0A13ACA3E2BB}" presName="theInnerList" presStyleCnt="0"/>
      <dgm:spPr/>
    </dgm:pt>
    <dgm:pt modelId="{864B689C-0748-4367-8DBB-A62D33783C5D}" type="pres">
      <dgm:prSet presAssocID="{B3795922-258A-4522-A7FE-0A13ACA3E2BB}" presName="aSpace" presStyleCnt="0"/>
      <dgm:spPr/>
    </dgm:pt>
    <dgm:pt modelId="{20C36CBF-B534-4BF8-B56F-D9D93531B6A4}" type="pres">
      <dgm:prSet presAssocID="{BC4F098B-B982-4487-8E9A-8112B759A050}" presName="compNode" presStyleCnt="0"/>
      <dgm:spPr/>
    </dgm:pt>
    <dgm:pt modelId="{A85DAA52-958D-4E2D-AD3C-37ADA9C7E1BC}" type="pres">
      <dgm:prSet presAssocID="{BC4F098B-B982-4487-8E9A-8112B759A050}" presName="aNode" presStyleLbl="bgShp" presStyleIdx="3" presStyleCnt="6"/>
      <dgm:spPr/>
    </dgm:pt>
    <dgm:pt modelId="{2A13DEA6-9648-48E8-BE99-9195F2CE9725}" type="pres">
      <dgm:prSet presAssocID="{BC4F098B-B982-4487-8E9A-8112B759A050}" presName="textNode" presStyleLbl="bgShp" presStyleIdx="3" presStyleCnt="6"/>
      <dgm:spPr/>
    </dgm:pt>
    <dgm:pt modelId="{8BAB820E-1222-40E3-93CD-CADB105FFEA9}" type="pres">
      <dgm:prSet presAssocID="{BC4F098B-B982-4487-8E9A-8112B759A050}" presName="compChildNode" presStyleCnt="0"/>
      <dgm:spPr/>
    </dgm:pt>
    <dgm:pt modelId="{DC890AEA-180B-4624-8C78-E46A6A08B5FA}" type="pres">
      <dgm:prSet presAssocID="{BC4F098B-B982-4487-8E9A-8112B759A050}" presName="theInnerList" presStyleCnt="0"/>
      <dgm:spPr/>
    </dgm:pt>
    <dgm:pt modelId="{8746EB65-4F34-44A3-AD6C-8F4790795E80}" type="pres">
      <dgm:prSet presAssocID="{BC4F098B-B982-4487-8E9A-8112B759A050}" presName="aSpace" presStyleCnt="0"/>
      <dgm:spPr/>
    </dgm:pt>
    <dgm:pt modelId="{8BC8E371-E1A3-4EA9-B0CA-82DC4546CA09}" type="pres">
      <dgm:prSet presAssocID="{AEC158B2-62CE-4B48-977C-DAD918018F9F}" presName="compNode" presStyleCnt="0"/>
      <dgm:spPr/>
    </dgm:pt>
    <dgm:pt modelId="{CD82734E-B592-44D2-9618-BFACDE03E675}" type="pres">
      <dgm:prSet presAssocID="{AEC158B2-62CE-4B48-977C-DAD918018F9F}" presName="aNode" presStyleLbl="bgShp" presStyleIdx="4" presStyleCnt="6"/>
      <dgm:spPr/>
    </dgm:pt>
    <dgm:pt modelId="{4036C3C8-0CD9-4149-BC80-1CB881C1F6CD}" type="pres">
      <dgm:prSet presAssocID="{AEC158B2-62CE-4B48-977C-DAD918018F9F}" presName="textNode" presStyleLbl="bgShp" presStyleIdx="4" presStyleCnt="6"/>
      <dgm:spPr/>
    </dgm:pt>
    <dgm:pt modelId="{670570D3-D63E-4D8C-B44D-488288723F0E}" type="pres">
      <dgm:prSet presAssocID="{AEC158B2-62CE-4B48-977C-DAD918018F9F}" presName="compChildNode" presStyleCnt="0"/>
      <dgm:spPr/>
    </dgm:pt>
    <dgm:pt modelId="{009DB1C8-CC39-4497-972B-8C9EA9DE45CB}" type="pres">
      <dgm:prSet presAssocID="{AEC158B2-62CE-4B48-977C-DAD918018F9F}" presName="theInnerList" presStyleCnt="0"/>
      <dgm:spPr/>
    </dgm:pt>
    <dgm:pt modelId="{BAB67CFD-8447-4B74-88BB-FDD62E406E43}" type="pres">
      <dgm:prSet presAssocID="{AEC158B2-62CE-4B48-977C-DAD918018F9F}" presName="aSpace" presStyleCnt="0"/>
      <dgm:spPr/>
    </dgm:pt>
    <dgm:pt modelId="{6008D2B6-3C3D-474E-AA60-5B951AC584D9}" type="pres">
      <dgm:prSet presAssocID="{B01901C7-6EF2-4CDC-8BCA-339F44F029D8}" presName="compNode" presStyleCnt="0"/>
      <dgm:spPr/>
    </dgm:pt>
    <dgm:pt modelId="{06C7D97D-FEBD-454F-93D2-6B024135F70B}" type="pres">
      <dgm:prSet presAssocID="{B01901C7-6EF2-4CDC-8BCA-339F44F029D8}" presName="aNode" presStyleLbl="bgShp" presStyleIdx="5" presStyleCnt="6"/>
      <dgm:spPr/>
    </dgm:pt>
    <dgm:pt modelId="{B845453B-F0DD-47D0-B0C5-66B38A06CCC6}" type="pres">
      <dgm:prSet presAssocID="{B01901C7-6EF2-4CDC-8BCA-339F44F029D8}" presName="textNode" presStyleLbl="bgShp" presStyleIdx="5" presStyleCnt="6"/>
      <dgm:spPr/>
    </dgm:pt>
    <dgm:pt modelId="{584CF696-A98D-43CD-9EB6-8DE5B535F22E}" type="pres">
      <dgm:prSet presAssocID="{B01901C7-6EF2-4CDC-8BCA-339F44F029D8}" presName="compChildNode" presStyleCnt="0"/>
      <dgm:spPr/>
    </dgm:pt>
    <dgm:pt modelId="{3DDF6D3E-148F-498C-8D75-12C27BA85608}" type="pres">
      <dgm:prSet presAssocID="{B01901C7-6EF2-4CDC-8BCA-339F44F029D8}" presName="theInnerList" presStyleCnt="0"/>
      <dgm:spPr/>
    </dgm:pt>
  </dgm:ptLst>
  <dgm:cxnLst>
    <dgm:cxn modelId="{8FDFF111-835E-402B-9FE7-E83053ECD78B}" type="presOf" srcId="{B01901C7-6EF2-4CDC-8BCA-339F44F029D8}" destId="{B845453B-F0DD-47D0-B0C5-66B38A06CCC6}" srcOrd="1" destOrd="0" presId="urn:microsoft.com/office/officeart/2005/8/layout/lProcess2"/>
    <dgm:cxn modelId="{9746121E-81E2-4808-BDF3-695055937FB2}" srcId="{7EB2B8A0-940F-4F65-BA34-6708836BE5D4}" destId="{C56A1797-480D-404D-AA61-835AEF6A374B}" srcOrd="1" destOrd="0" parTransId="{BC6429BF-8757-41D3-9F41-820F782C3956}" sibTransId="{0A90E619-9931-48F4-A0FD-91B2A447700C}"/>
    <dgm:cxn modelId="{F1B8302B-85EB-4968-A1A1-EC5CC7215536}" srcId="{7EB2B8A0-940F-4F65-BA34-6708836BE5D4}" destId="{D79D9134-64F7-4E6B-BBD5-BB887C13E1BE}" srcOrd="0" destOrd="0" parTransId="{7F033CC5-805F-440E-9308-5E95DCBDF2DD}" sibTransId="{41F8827F-7C65-49E5-9B6C-FD2C7750F6F0}"/>
    <dgm:cxn modelId="{F6D8D931-CDE9-4B38-B656-5933B9A93F51}" srcId="{7EB2B8A0-940F-4F65-BA34-6708836BE5D4}" destId="{BC4F098B-B982-4487-8E9A-8112B759A050}" srcOrd="3" destOrd="0" parTransId="{865B8877-72B2-4550-BC3A-4BFF0522FA7A}" sibTransId="{C374A479-3D41-430F-B414-862E3FF90AE5}"/>
    <dgm:cxn modelId="{C233F538-45E3-49FE-B24F-3E04C7057863}" srcId="{7EB2B8A0-940F-4F65-BA34-6708836BE5D4}" destId="{AEC158B2-62CE-4B48-977C-DAD918018F9F}" srcOrd="4" destOrd="0" parTransId="{9F1306F5-0C8D-4A5E-9B94-247B20DD7CEC}" sibTransId="{F5788860-E51E-4854-8920-EACB1B992F3B}"/>
    <dgm:cxn modelId="{E73F443B-760A-4555-A1D3-BCD44F4B9C9B}" type="presOf" srcId="{BC4F098B-B982-4487-8E9A-8112B759A050}" destId="{2A13DEA6-9648-48E8-BE99-9195F2CE9725}" srcOrd="1" destOrd="0" presId="urn:microsoft.com/office/officeart/2005/8/layout/lProcess2"/>
    <dgm:cxn modelId="{DB73903E-77D3-431D-9952-D9D192D48475}" type="presOf" srcId="{7EB2B8A0-940F-4F65-BA34-6708836BE5D4}" destId="{966035B9-FCFB-4212-9EB3-7F1AA64418B3}" srcOrd="0" destOrd="0" presId="urn:microsoft.com/office/officeart/2005/8/layout/lProcess2"/>
    <dgm:cxn modelId="{7020E360-CBAA-4D01-9F40-58131CFDFAC3}" srcId="{7EB2B8A0-940F-4F65-BA34-6708836BE5D4}" destId="{B3795922-258A-4522-A7FE-0A13ACA3E2BB}" srcOrd="2" destOrd="0" parTransId="{B62B523E-D7EC-4430-B5C9-C00CE660CFFE}" sibTransId="{3F48A7CA-5023-48D4-8C43-A6F9150DAF10}"/>
    <dgm:cxn modelId="{58F00C42-4CB9-41AC-931C-AF29393B4A91}" type="presOf" srcId="{D79D9134-64F7-4E6B-BBD5-BB887C13E1BE}" destId="{2D6391B1-EF01-43F4-A4B7-41503CC4E111}" srcOrd="0" destOrd="0" presId="urn:microsoft.com/office/officeart/2005/8/layout/lProcess2"/>
    <dgm:cxn modelId="{45CEE467-3EB1-49B5-AB81-E1AC9252CDE3}" type="presOf" srcId="{B3795922-258A-4522-A7FE-0A13ACA3E2BB}" destId="{B38B135F-90AB-4A9B-88F1-19D6E9C0029A}" srcOrd="1" destOrd="0" presId="urn:microsoft.com/office/officeart/2005/8/layout/lProcess2"/>
    <dgm:cxn modelId="{5A5FF64D-61BB-4D70-BE73-E7B17502D2C0}" type="presOf" srcId="{B01901C7-6EF2-4CDC-8BCA-339F44F029D8}" destId="{06C7D97D-FEBD-454F-93D2-6B024135F70B}" srcOrd="0" destOrd="0" presId="urn:microsoft.com/office/officeart/2005/8/layout/lProcess2"/>
    <dgm:cxn modelId="{F289DB6E-6D98-44B0-B34F-284B41C6A155}" type="presOf" srcId="{BC4F098B-B982-4487-8E9A-8112B759A050}" destId="{A85DAA52-958D-4E2D-AD3C-37ADA9C7E1BC}" srcOrd="0" destOrd="0" presId="urn:microsoft.com/office/officeart/2005/8/layout/lProcess2"/>
    <dgm:cxn modelId="{2CF7DF70-EBCB-430F-B87B-A57FF6F39BB4}" type="presOf" srcId="{AEC158B2-62CE-4B48-977C-DAD918018F9F}" destId="{CD82734E-B592-44D2-9618-BFACDE03E675}" srcOrd="0" destOrd="0" presId="urn:microsoft.com/office/officeart/2005/8/layout/lProcess2"/>
    <dgm:cxn modelId="{17CF7D53-54AA-45B5-B41D-1BEBF98D3566}" type="presOf" srcId="{C56A1797-480D-404D-AA61-835AEF6A374B}" destId="{22AFAC8B-91F4-4244-A2AC-92895DFE8964}" srcOrd="1" destOrd="0" presId="urn:microsoft.com/office/officeart/2005/8/layout/lProcess2"/>
    <dgm:cxn modelId="{CD59A998-2B88-4BD4-B516-D0795F2B92AF}" type="presOf" srcId="{C56A1797-480D-404D-AA61-835AEF6A374B}" destId="{945CD01D-08A7-47A1-89C4-43E7750C553A}" srcOrd="0" destOrd="0" presId="urn:microsoft.com/office/officeart/2005/8/layout/lProcess2"/>
    <dgm:cxn modelId="{9FCACAAC-DF01-4C75-8021-2D6E76C55D35}" type="presOf" srcId="{D79D9134-64F7-4E6B-BBD5-BB887C13E1BE}" destId="{56E4962D-F389-491F-9357-F074DC322E70}" srcOrd="1" destOrd="0" presId="urn:microsoft.com/office/officeart/2005/8/layout/lProcess2"/>
    <dgm:cxn modelId="{6ADF7EAE-B46D-4A13-AB40-A00BB643A030}" srcId="{7EB2B8A0-940F-4F65-BA34-6708836BE5D4}" destId="{B01901C7-6EF2-4CDC-8BCA-339F44F029D8}" srcOrd="5" destOrd="0" parTransId="{9A401939-0A14-416E-9E6F-307B87B99146}" sibTransId="{46A930C9-5D86-4433-9DD9-7910507CA279}"/>
    <dgm:cxn modelId="{423CC4B7-E39D-441D-824C-DCF37EDE9733}" type="presOf" srcId="{B3795922-258A-4522-A7FE-0A13ACA3E2BB}" destId="{F3A93ABC-DD81-4840-BFEC-D2B1CF997C5D}" srcOrd="0" destOrd="0" presId="urn:microsoft.com/office/officeart/2005/8/layout/lProcess2"/>
    <dgm:cxn modelId="{2574C3F0-1146-48C3-8335-BD62F3F8A277}" type="presOf" srcId="{AEC158B2-62CE-4B48-977C-DAD918018F9F}" destId="{4036C3C8-0CD9-4149-BC80-1CB881C1F6CD}" srcOrd="1" destOrd="0" presId="urn:microsoft.com/office/officeart/2005/8/layout/lProcess2"/>
    <dgm:cxn modelId="{10C7FCD4-33C7-4001-A82A-3E522F5CD451}" type="presParOf" srcId="{966035B9-FCFB-4212-9EB3-7F1AA64418B3}" destId="{BC7E6454-2777-471B-A1AE-CAE2697CCF83}" srcOrd="0" destOrd="0" presId="urn:microsoft.com/office/officeart/2005/8/layout/lProcess2"/>
    <dgm:cxn modelId="{3C320277-E494-4D32-9762-8FAEAA27F4BF}" type="presParOf" srcId="{BC7E6454-2777-471B-A1AE-CAE2697CCF83}" destId="{2D6391B1-EF01-43F4-A4B7-41503CC4E111}" srcOrd="0" destOrd="0" presId="urn:microsoft.com/office/officeart/2005/8/layout/lProcess2"/>
    <dgm:cxn modelId="{8DDEB2B7-5629-43F3-AF56-2BAE16CA1963}" type="presParOf" srcId="{BC7E6454-2777-471B-A1AE-CAE2697CCF83}" destId="{56E4962D-F389-491F-9357-F074DC322E70}" srcOrd="1" destOrd="0" presId="urn:microsoft.com/office/officeart/2005/8/layout/lProcess2"/>
    <dgm:cxn modelId="{DFA3A810-6879-401D-8D0A-5CDDF206BC5D}" type="presParOf" srcId="{BC7E6454-2777-471B-A1AE-CAE2697CCF83}" destId="{6BB9D6CD-F280-427C-81BE-94569132B055}" srcOrd="2" destOrd="0" presId="urn:microsoft.com/office/officeart/2005/8/layout/lProcess2"/>
    <dgm:cxn modelId="{CBE6A035-327A-4F0A-950A-F1050FBF9BD5}" type="presParOf" srcId="{6BB9D6CD-F280-427C-81BE-94569132B055}" destId="{9916EC97-1DBD-4A6A-9E21-0A1FAC91DE72}" srcOrd="0" destOrd="0" presId="urn:microsoft.com/office/officeart/2005/8/layout/lProcess2"/>
    <dgm:cxn modelId="{815B9DC0-3DFF-441C-97EB-4EFA60C3A355}" type="presParOf" srcId="{966035B9-FCFB-4212-9EB3-7F1AA64418B3}" destId="{2F1F7BCB-1C22-4D09-A919-8D120A8CFADC}" srcOrd="1" destOrd="0" presId="urn:microsoft.com/office/officeart/2005/8/layout/lProcess2"/>
    <dgm:cxn modelId="{EE9364BF-271A-4346-8F00-E2DF47A6129F}" type="presParOf" srcId="{966035B9-FCFB-4212-9EB3-7F1AA64418B3}" destId="{B746CD9F-E43E-4F2E-A8FE-485298B39A27}" srcOrd="2" destOrd="0" presId="urn:microsoft.com/office/officeart/2005/8/layout/lProcess2"/>
    <dgm:cxn modelId="{28C40513-6FDD-4D53-ABE8-D4A28BC14DAB}" type="presParOf" srcId="{B746CD9F-E43E-4F2E-A8FE-485298B39A27}" destId="{945CD01D-08A7-47A1-89C4-43E7750C553A}" srcOrd="0" destOrd="0" presId="urn:microsoft.com/office/officeart/2005/8/layout/lProcess2"/>
    <dgm:cxn modelId="{A58651D1-BE68-4B47-9372-BF3924AC3518}" type="presParOf" srcId="{B746CD9F-E43E-4F2E-A8FE-485298B39A27}" destId="{22AFAC8B-91F4-4244-A2AC-92895DFE8964}" srcOrd="1" destOrd="0" presId="urn:microsoft.com/office/officeart/2005/8/layout/lProcess2"/>
    <dgm:cxn modelId="{2C47315B-0F67-478B-BFF6-7B757E0B603A}" type="presParOf" srcId="{B746CD9F-E43E-4F2E-A8FE-485298B39A27}" destId="{5CC82C0B-9C85-4650-B35C-35164B9025DF}" srcOrd="2" destOrd="0" presId="urn:microsoft.com/office/officeart/2005/8/layout/lProcess2"/>
    <dgm:cxn modelId="{43133506-C546-4B36-BBF0-FEDC2558A0E5}" type="presParOf" srcId="{5CC82C0B-9C85-4650-B35C-35164B9025DF}" destId="{3A73184A-373C-4C6B-85DE-3F5CBD6F5158}" srcOrd="0" destOrd="0" presId="urn:microsoft.com/office/officeart/2005/8/layout/lProcess2"/>
    <dgm:cxn modelId="{D70E7387-36B7-4532-BEBB-43E4AD3419E4}" type="presParOf" srcId="{966035B9-FCFB-4212-9EB3-7F1AA64418B3}" destId="{6E04291A-8002-4CF9-B35E-A3AD3B62F8F1}" srcOrd="3" destOrd="0" presId="urn:microsoft.com/office/officeart/2005/8/layout/lProcess2"/>
    <dgm:cxn modelId="{68ACDB20-44FD-4F6C-AF0E-B55F9034E0EC}" type="presParOf" srcId="{966035B9-FCFB-4212-9EB3-7F1AA64418B3}" destId="{90BD568F-02D9-40A6-B8A6-B6DE2482043A}" srcOrd="4" destOrd="0" presId="urn:microsoft.com/office/officeart/2005/8/layout/lProcess2"/>
    <dgm:cxn modelId="{1F0B0BE9-F0CB-4547-BADA-94375FC85CBC}" type="presParOf" srcId="{90BD568F-02D9-40A6-B8A6-B6DE2482043A}" destId="{F3A93ABC-DD81-4840-BFEC-D2B1CF997C5D}" srcOrd="0" destOrd="0" presId="urn:microsoft.com/office/officeart/2005/8/layout/lProcess2"/>
    <dgm:cxn modelId="{2F1AC2F7-3725-4CE3-BBD2-A1B3CBA5D373}" type="presParOf" srcId="{90BD568F-02D9-40A6-B8A6-B6DE2482043A}" destId="{B38B135F-90AB-4A9B-88F1-19D6E9C0029A}" srcOrd="1" destOrd="0" presId="urn:microsoft.com/office/officeart/2005/8/layout/lProcess2"/>
    <dgm:cxn modelId="{C26A4B88-9641-4669-A47F-EC27F8AD40AD}" type="presParOf" srcId="{90BD568F-02D9-40A6-B8A6-B6DE2482043A}" destId="{9B67A6D8-28EA-4972-8535-91A2DB90E8EB}" srcOrd="2" destOrd="0" presId="urn:microsoft.com/office/officeart/2005/8/layout/lProcess2"/>
    <dgm:cxn modelId="{2A96387A-AB7C-418F-8744-8F81AEE026BB}" type="presParOf" srcId="{9B67A6D8-28EA-4972-8535-91A2DB90E8EB}" destId="{4C2C2F8F-A4BB-460C-A583-5B8B85CB2BAD}" srcOrd="0" destOrd="0" presId="urn:microsoft.com/office/officeart/2005/8/layout/lProcess2"/>
    <dgm:cxn modelId="{2C7A23C6-B512-4548-B28C-F8715AB86A5B}" type="presParOf" srcId="{966035B9-FCFB-4212-9EB3-7F1AA64418B3}" destId="{864B689C-0748-4367-8DBB-A62D33783C5D}" srcOrd="5" destOrd="0" presId="urn:microsoft.com/office/officeart/2005/8/layout/lProcess2"/>
    <dgm:cxn modelId="{0104D414-E7BE-4C21-9900-7ADBA4600F15}" type="presParOf" srcId="{966035B9-FCFB-4212-9EB3-7F1AA64418B3}" destId="{20C36CBF-B534-4BF8-B56F-D9D93531B6A4}" srcOrd="6" destOrd="0" presId="urn:microsoft.com/office/officeart/2005/8/layout/lProcess2"/>
    <dgm:cxn modelId="{54B82598-AD4E-41CF-B1AD-55574D715CA3}" type="presParOf" srcId="{20C36CBF-B534-4BF8-B56F-D9D93531B6A4}" destId="{A85DAA52-958D-4E2D-AD3C-37ADA9C7E1BC}" srcOrd="0" destOrd="0" presId="urn:microsoft.com/office/officeart/2005/8/layout/lProcess2"/>
    <dgm:cxn modelId="{D469432D-F88C-4496-A98D-25F1212BAEFB}" type="presParOf" srcId="{20C36CBF-B534-4BF8-B56F-D9D93531B6A4}" destId="{2A13DEA6-9648-48E8-BE99-9195F2CE9725}" srcOrd="1" destOrd="0" presId="urn:microsoft.com/office/officeart/2005/8/layout/lProcess2"/>
    <dgm:cxn modelId="{5A8990C4-F4A3-4164-A926-185F1F1F9318}" type="presParOf" srcId="{20C36CBF-B534-4BF8-B56F-D9D93531B6A4}" destId="{8BAB820E-1222-40E3-93CD-CADB105FFEA9}" srcOrd="2" destOrd="0" presId="urn:microsoft.com/office/officeart/2005/8/layout/lProcess2"/>
    <dgm:cxn modelId="{C690E079-80E9-42E8-87B7-1392D8AC9DB6}" type="presParOf" srcId="{8BAB820E-1222-40E3-93CD-CADB105FFEA9}" destId="{DC890AEA-180B-4624-8C78-E46A6A08B5FA}" srcOrd="0" destOrd="0" presId="urn:microsoft.com/office/officeart/2005/8/layout/lProcess2"/>
    <dgm:cxn modelId="{24C8157C-20BA-4BE7-B46B-EA634E843C04}" type="presParOf" srcId="{966035B9-FCFB-4212-9EB3-7F1AA64418B3}" destId="{8746EB65-4F34-44A3-AD6C-8F4790795E80}" srcOrd="7" destOrd="0" presId="urn:microsoft.com/office/officeart/2005/8/layout/lProcess2"/>
    <dgm:cxn modelId="{7C83F704-6914-4C32-A974-3B6971841FE5}" type="presParOf" srcId="{966035B9-FCFB-4212-9EB3-7F1AA64418B3}" destId="{8BC8E371-E1A3-4EA9-B0CA-82DC4546CA09}" srcOrd="8" destOrd="0" presId="urn:microsoft.com/office/officeart/2005/8/layout/lProcess2"/>
    <dgm:cxn modelId="{21B8770B-79F6-4B4B-BC32-5F90CCDC4FFB}" type="presParOf" srcId="{8BC8E371-E1A3-4EA9-B0CA-82DC4546CA09}" destId="{CD82734E-B592-44D2-9618-BFACDE03E675}" srcOrd="0" destOrd="0" presId="urn:microsoft.com/office/officeart/2005/8/layout/lProcess2"/>
    <dgm:cxn modelId="{8D6651E0-C214-47A8-901D-722515BA9383}" type="presParOf" srcId="{8BC8E371-E1A3-4EA9-B0CA-82DC4546CA09}" destId="{4036C3C8-0CD9-4149-BC80-1CB881C1F6CD}" srcOrd="1" destOrd="0" presId="urn:microsoft.com/office/officeart/2005/8/layout/lProcess2"/>
    <dgm:cxn modelId="{805863EF-4231-4880-8834-D6899CC20733}" type="presParOf" srcId="{8BC8E371-E1A3-4EA9-B0CA-82DC4546CA09}" destId="{670570D3-D63E-4D8C-B44D-488288723F0E}" srcOrd="2" destOrd="0" presId="urn:microsoft.com/office/officeart/2005/8/layout/lProcess2"/>
    <dgm:cxn modelId="{98574A2D-E180-4136-81B4-4B03C6A36C2D}" type="presParOf" srcId="{670570D3-D63E-4D8C-B44D-488288723F0E}" destId="{009DB1C8-CC39-4497-972B-8C9EA9DE45CB}" srcOrd="0" destOrd="0" presId="urn:microsoft.com/office/officeart/2005/8/layout/lProcess2"/>
    <dgm:cxn modelId="{AAD2533D-4E33-4654-96DD-599A14F341B7}" type="presParOf" srcId="{966035B9-FCFB-4212-9EB3-7F1AA64418B3}" destId="{BAB67CFD-8447-4B74-88BB-FDD62E406E43}" srcOrd="9" destOrd="0" presId="urn:microsoft.com/office/officeart/2005/8/layout/lProcess2"/>
    <dgm:cxn modelId="{9D83D2F5-2D23-4057-960B-F15BFA621BE9}" type="presParOf" srcId="{966035B9-FCFB-4212-9EB3-7F1AA64418B3}" destId="{6008D2B6-3C3D-474E-AA60-5B951AC584D9}" srcOrd="10" destOrd="0" presId="urn:microsoft.com/office/officeart/2005/8/layout/lProcess2"/>
    <dgm:cxn modelId="{54D3C1AF-1591-444D-AD45-60367B8FDF0B}" type="presParOf" srcId="{6008D2B6-3C3D-474E-AA60-5B951AC584D9}" destId="{06C7D97D-FEBD-454F-93D2-6B024135F70B}" srcOrd="0" destOrd="0" presId="urn:microsoft.com/office/officeart/2005/8/layout/lProcess2"/>
    <dgm:cxn modelId="{35791E8C-F9E1-4388-A44B-EF8578A412FB}" type="presParOf" srcId="{6008D2B6-3C3D-474E-AA60-5B951AC584D9}" destId="{B845453B-F0DD-47D0-B0C5-66B38A06CCC6}" srcOrd="1" destOrd="0" presId="urn:microsoft.com/office/officeart/2005/8/layout/lProcess2"/>
    <dgm:cxn modelId="{0752DC09-3849-4B60-AC75-FC49E381DE69}" type="presParOf" srcId="{6008D2B6-3C3D-474E-AA60-5B951AC584D9}" destId="{584CF696-A98D-43CD-9EB6-8DE5B535F22E}" srcOrd="2" destOrd="0" presId="urn:microsoft.com/office/officeart/2005/8/layout/lProcess2"/>
    <dgm:cxn modelId="{BF7BB7F7-C016-4308-8FD2-1ADB8589B331}" type="presParOf" srcId="{584CF696-A98D-43CD-9EB6-8DE5B535F22E}" destId="{3DDF6D3E-148F-498C-8D75-12C27BA8560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AC89C-AC1C-411A-8359-EEDBF93DBBBE}">
      <dsp:nvSpPr>
        <dsp:cNvPr id="0" name=""/>
        <dsp:cNvSpPr/>
      </dsp:nvSpPr>
      <dsp:spPr>
        <a:xfrm>
          <a:off x="0" y="3710837"/>
          <a:ext cx="21034375" cy="882538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E62AF-3925-4BC5-8D9C-332C13E8588A}">
      <dsp:nvSpPr>
        <dsp:cNvPr id="0" name=""/>
        <dsp:cNvSpPr/>
      </dsp:nvSpPr>
      <dsp:spPr>
        <a:xfrm>
          <a:off x="0" y="402687"/>
          <a:ext cx="4557105" cy="332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Unit Testing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Individual API endpoint validation against specification. Covers happy paths, error conditions, and edge cases for each integration point.</a:t>
          </a:r>
        </a:p>
      </dsp:txBody>
      <dsp:txXfrm>
        <a:off x="0" y="402687"/>
        <a:ext cx="4557105" cy="3321685"/>
      </dsp:txXfrm>
    </dsp:sp>
    <dsp:sp modelId="{6ACC6746-F3C3-4237-9552-6A0CB8377DB4}">
      <dsp:nvSpPr>
        <dsp:cNvPr id="0" name=""/>
        <dsp:cNvSpPr/>
      </dsp:nvSpPr>
      <dsp:spPr>
        <a:xfrm>
          <a:off x="1872816" y="3736895"/>
          <a:ext cx="830421" cy="830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CA510-71E8-4565-BBCE-BCCF9B3F81EF}">
      <dsp:nvSpPr>
        <dsp:cNvPr id="0" name=""/>
        <dsp:cNvSpPr/>
      </dsp:nvSpPr>
      <dsp:spPr>
        <a:xfrm>
          <a:off x="4864751" y="4640361"/>
          <a:ext cx="4557105" cy="332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Integration Testing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End-to-end transaction flows through sandbox environment. Tests account discovery, quotation, and transfer completion sequences.</a:t>
          </a:r>
        </a:p>
      </dsp:txBody>
      <dsp:txXfrm>
        <a:off x="4864751" y="4640361"/>
        <a:ext cx="4557105" cy="3321685"/>
      </dsp:txXfrm>
    </dsp:sp>
    <dsp:sp modelId="{B26399C2-A7DE-4D37-82BF-6ED9C9B75313}">
      <dsp:nvSpPr>
        <dsp:cNvPr id="0" name=""/>
        <dsp:cNvSpPr/>
      </dsp:nvSpPr>
      <dsp:spPr>
        <a:xfrm>
          <a:off x="6657777" y="3736895"/>
          <a:ext cx="830421" cy="830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563AD-0963-49A0-AB8D-65B2E1CA50F9}">
      <dsp:nvSpPr>
        <dsp:cNvPr id="0" name=""/>
        <dsp:cNvSpPr/>
      </dsp:nvSpPr>
      <dsp:spPr>
        <a:xfrm>
          <a:off x="9626289" y="234743"/>
          <a:ext cx="4557105" cy="332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Performance Testing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Load testing at projected transaction volumes. Validates response times, throughput capacity, and system stability under stress.</a:t>
          </a:r>
        </a:p>
      </dsp:txBody>
      <dsp:txXfrm>
        <a:off x="9626289" y="234743"/>
        <a:ext cx="4557105" cy="3321685"/>
      </dsp:txXfrm>
    </dsp:sp>
    <dsp:sp modelId="{590983A2-30FD-494C-A29D-DD50440663F0}">
      <dsp:nvSpPr>
        <dsp:cNvPr id="0" name=""/>
        <dsp:cNvSpPr/>
      </dsp:nvSpPr>
      <dsp:spPr>
        <a:xfrm>
          <a:off x="11442738" y="3736895"/>
          <a:ext cx="830421" cy="830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F6374-F066-44B3-AC66-F6D7AB4F72E5}">
      <dsp:nvSpPr>
        <dsp:cNvPr id="0" name=""/>
        <dsp:cNvSpPr/>
      </dsp:nvSpPr>
      <dsp:spPr>
        <a:xfrm>
          <a:off x="14434718" y="4530047"/>
          <a:ext cx="4557105" cy="332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Security Testing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Penetration testing and vulnerability assessment. Confirms certificate validation, encryption standards, and access controls.</a:t>
          </a:r>
        </a:p>
      </dsp:txBody>
      <dsp:txXfrm>
        <a:off x="14434718" y="4530047"/>
        <a:ext cx="4557105" cy="3321685"/>
      </dsp:txXfrm>
    </dsp:sp>
    <dsp:sp modelId="{A4C613F6-C83B-43A3-BD54-F836D674A7C9}">
      <dsp:nvSpPr>
        <dsp:cNvPr id="0" name=""/>
        <dsp:cNvSpPr/>
      </dsp:nvSpPr>
      <dsp:spPr>
        <a:xfrm>
          <a:off x="16227699" y="3736895"/>
          <a:ext cx="830421" cy="830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391B1-EF01-43F4-A4B7-41503CC4E111}">
      <dsp:nvSpPr>
        <dsp:cNvPr id="0" name=""/>
        <dsp:cNvSpPr/>
      </dsp:nvSpPr>
      <dsp:spPr>
        <a:xfrm>
          <a:off x="38647" y="0"/>
          <a:ext cx="3228373" cy="2651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Readiness Assessment Form</a:t>
          </a:r>
        </a:p>
      </dsp:txBody>
      <dsp:txXfrm>
        <a:off x="38647" y="0"/>
        <a:ext cx="3228373" cy="795337"/>
      </dsp:txXfrm>
    </dsp:sp>
    <dsp:sp modelId="{945CD01D-08A7-47A1-89C4-43E7750C553A}">
      <dsp:nvSpPr>
        <dsp:cNvPr id="0" name=""/>
        <dsp:cNvSpPr/>
      </dsp:nvSpPr>
      <dsp:spPr>
        <a:xfrm>
          <a:off x="3478673" y="0"/>
          <a:ext cx="3228373" cy="2651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Security Configuration Guide</a:t>
          </a:r>
        </a:p>
      </dsp:txBody>
      <dsp:txXfrm>
        <a:off x="3478673" y="0"/>
        <a:ext cx="3228373" cy="795337"/>
      </dsp:txXfrm>
    </dsp:sp>
    <dsp:sp modelId="{F3A93ABC-DD81-4840-BFEC-D2B1CF997C5D}">
      <dsp:nvSpPr>
        <dsp:cNvPr id="0" name=""/>
        <dsp:cNvSpPr/>
      </dsp:nvSpPr>
      <dsp:spPr>
        <a:xfrm>
          <a:off x="6949175" y="0"/>
          <a:ext cx="3228373" cy="2651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Specification Mapping Template</a:t>
          </a:r>
        </a:p>
      </dsp:txBody>
      <dsp:txXfrm>
        <a:off x="6949175" y="0"/>
        <a:ext cx="3228373" cy="795337"/>
      </dsp:txXfrm>
    </dsp:sp>
    <dsp:sp modelId="{A85DAA52-958D-4E2D-AD3C-37ADA9C7E1BC}">
      <dsp:nvSpPr>
        <dsp:cNvPr id="0" name=""/>
        <dsp:cNvSpPr/>
      </dsp:nvSpPr>
      <dsp:spPr>
        <a:xfrm>
          <a:off x="10419677" y="0"/>
          <a:ext cx="3228373" cy="2651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End To End Testing Template</a:t>
          </a:r>
        </a:p>
      </dsp:txBody>
      <dsp:txXfrm>
        <a:off x="10419677" y="0"/>
        <a:ext cx="3228373" cy="795337"/>
      </dsp:txXfrm>
    </dsp:sp>
    <dsp:sp modelId="{CD82734E-B592-44D2-9618-BFACDE03E675}">
      <dsp:nvSpPr>
        <dsp:cNvPr id="0" name=""/>
        <dsp:cNvSpPr/>
      </dsp:nvSpPr>
      <dsp:spPr>
        <a:xfrm>
          <a:off x="13890178" y="0"/>
          <a:ext cx="3228373" cy="2651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Workplan</a:t>
          </a:r>
        </a:p>
      </dsp:txBody>
      <dsp:txXfrm>
        <a:off x="13890178" y="0"/>
        <a:ext cx="3228373" cy="795337"/>
      </dsp:txXfrm>
    </dsp:sp>
    <dsp:sp modelId="{06C7D97D-FEBD-454F-93D2-6B024135F70B}">
      <dsp:nvSpPr>
        <dsp:cNvPr id="0" name=""/>
        <dsp:cNvSpPr/>
      </dsp:nvSpPr>
      <dsp:spPr>
        <a:xfrm>
          <a:off x="17360680" y="0"/>
          <a:ext cx="3228373" cy="2651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Onboarding Checklist</a:t>
          </a:r>
        </a:p>
      </dsp:txBody>
      <dsp:txXfrm>
        <a:off x="17360680" y="0"/>
        <a:ext cx="3228373" cy="795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08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76F5E-43FD-F8EE-C8E9-57793F62C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5DB6E-B14D-3409-BA37-C85505757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78E842-F10F-BFA1-4D3F-54AF438B0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8B30A-2C2F-E2DB-A21A-79F61DCFA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7EA7B-1F52-C674-0407-72177952C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C9139-56A3-6945-E864-60F2B045E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D95812-D10E-F79D-89DE-7B784BEA6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E85B2-D011-D0FE-14C5-77AE65EA0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1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FD14F-FB36-2DAD-FCA4-D8360BA1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93FBD-B7DC-E0F0-4380-81AC0995F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C862E7-14D4-D051-1287-E65DD6167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FD53B-91A9-9C6C-1631-2F9A856C6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5126F-4278-DA64-0C8C-618308B7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9D25C-663D-6D2D-1C33-74C85B11C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0E963-3E1C-89FD-2E25-4F3E5C9ED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CFC48-FD96-6667-B08B-3E828BCD0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4A7613BF-2D1B-E5FE-648E-B75A47096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53041" y="655339"/>
            <a:ext cx="32272689" cy="161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6" y="2389384"/>
            <a:ext cx="12286059" cy="5669243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6" y="8435371"/>
            <a:ext cx="12286059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>
            <a:spLocks noChangeAspect="1"/>
          </p:cNvSpPr>
          <p:nvPr userDrawn="1"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>
            <a:spLocks noChangeAspect="1"/>
          </p:cNvSpPr>
          <p:nvPr userDrawn="1"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4FADD-FB9D-29FE-BD5A-68E5EC6AE612}"/>
              </a:ext>
            </a:extLst>
          </p:cNvPr>
          <p:cNvSpPr/>
          <p:nvPr userDrawn="1"/>
        </p:nvSpPr>
        <p:spPr>
          <a:xfrm>
            <a:off x="15123517" y="3117984"/>
            <a:ext cx="7132072" cy="71320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163B6E-7C1E-778A-BFE8-BCDA06AB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690681E4-2A40-4210-7FEC-140E57A51B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3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A7DF4B-A6ED-A587-02C0-73833950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826C3CF9-FF37-28F5-8B74-78C1277483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153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2B85B7-3465-27BF-8DD3-9AFFA019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E864098C-9A8C-3D6A-C634-BF7A8C77A1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486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C2E2EB-D299-1DAF-D616-D6E6B5C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2E98BEDD-8503-50FA-C912-40F9FCF62E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4345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4ACD9-D5B8-5469-2C70-9378E059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0870C4AA-79B6-6963-3EFD-E66CE7D09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74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Section</a:t>
            </a:r>
            <a:br>
              <a:rPr lang="en-US"/>
            </a:br>
            <a:r>
              <a:rPr lang="en-US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25600" y="-5334572"/>
            <a:ext cx="26824696" cy="13412348"/>
          </a:xfrm>
          <a:prstGeom prst="rect">
            <a:avLst/>
          </a:prstGeom>
        </p:spPr>
      </p:pic>
      <p:pic>
        <p:nvPicPr>
          <p:cNvPr id="4" name="Graphic 14">
            <a:extLst>
              <a:ext uri="{FF2B5EF4-FFF2-40B4-BE49-F238E27FC236}">
                <a16:creationId xmlns:a16="http://schemas.microsoft.com/office/drawing/2014/main" id="{3975784A-A064-093A-067F-5584E33E5B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tx2"/>
                </a:solidFill>
              </a:defRPr>
            </a:lvl1pPr>
          </a:lstStyle>
          <a:p>
            <a:r>
              <a:rPr lang="en-US"/>
              <a:t>This is a Section</a:t>
            </a:r>
            <a:br>
              <a:rPr lang="en-US"/>
            </a:br>
            <a:r>
              <a:rPr lang="en-US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199F50A6-D8AB-EDD3-D048-CC0149C4D4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91033-4430-3FA2-FF98-0BE1EB68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10EB706D-3426-4EC9-8D2F-42050FF81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DDA44B-C5A5-A861-3C1A-F9FE7C1922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00200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C173B007-63AA-06AC-FD0A-86C2E5FA34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8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33EA31-F164-3C40-2757-817E81E8B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DA42383B-FA1C-6CAF-89D0-93DDFE5474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ECA1D9-3F5E-423F-A198-1CEE1D136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521521" y="3078499"/>
            <a:ext cx="32272689" cy="16136345"/>
          </a:xfrm>
          <a:prstGeom prst="rect">
            <a:avLst/>
          </a:prstGeom>
        </p:spPr>
      </p:pic>
      <p:pic>
        <p:nvPicPr>
          <p:cNvPr id="8" name="Graphic 14">
            <a:extLst>
              <a:ext uri="{FF2B5EF4-FFF2-40B4-BE49-F238E27FC236}">
                <a16:creationId xmlns:a16="http://schemas.microsoft.com/office/drawing/2014/main" id="{C42B5310-BE2B-52FB-F45F-5B77A792A2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9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D3F886B4-D400-EEF6-2E13-56705D964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7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EC523F9E-BE93-F722-A2A0-C14BB690F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1BFA6-B719-2467-F8C3-35A339962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6521521" y="3078499"/>
            <a:ext cx="32272689" cy="16136344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43348314-4B99-F2B7-8D62-0BD6013CF4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470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4056B-84AB-14DF-03A8-3F15DA6C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3E300E58-D78D-93EB-C2D1-A01B48B299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90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DFD25C-D422-9773-8C3E-F30E5A35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Graphic 12">
            <a:extLst>
              <a:ext uri="{FF2B5EF4-FFF2-40B4-BE49-F238E27FC236}">
                <a16:creationId xmlns:a16="http://schemas.microsoft.com/office/drawing/2014/main" id="{05A4DA80-E758-DE7D-41F4-15E0858D9E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4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9FEDB2-E093-2206-F930-8A55E808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1F461A-4351-07E2-2230-AF5254D9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652D1F2A-830F-4B7B-543C-3BA4903D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08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8F0BDC-58DF-1167-DF00-84C622A9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E7D768FA-BF70-CCAD-D02A-55241BF23B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8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9F3036-26A1-ABAD-E244-95C6B44B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24E836F0-E3FA-6223-FDC5-C3177A842B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65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/>
              <a:t>This is a Title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/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E6E349AE-98E2-3394-40D9-854EE45919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096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63" r:id="rId3"/>
    <p:sldLayoutId id="2147483668" r:id="rId4"/>
    <p:sldLayoutId id="2147483675" r:id="rId5"/>
    <p:sldLayoutId id="2147483674" r:id="rId6"/>
    <p:sldLayoutId id="2147483673" r:id="rId7"/>
    <p:sldLayoutId id="2147483680" r:id="rId8"/>
    <p:sldLayoutId id="2147483682" r:id="rId9"/>
    <p:sldLayoutId id="2147483671" r:id="rId10"/>
    <p:sldLayoutId id="2147483672" r:id="rId11"/>
    <p:sldLayoutId id="2147483677" r:id="rId12"/>
    <p:sldLayoutId id="2147483678" r:id="rId13"/>
    <p:sldLayoutId id="2147483679" r:id="rId14"/>
    <p:sldLayoutId id="2147483669" r:id="rId15"/>
    <p:sldLayoutId id="2147483683" r:id="rId16"/>
    <p:sldLayoutId id="2147483662" r:id="rId17"/>
    <p:sldLayoutId id="2147483676" r:id="rId18"/>
    <p:sldLayoutId id="2147483666" r:id="rId19"/>
    <p:sldLayoutId id="2147483681" r:id="rId20"/>
    <p:sldLayoutId id="2147483667" r:id="rId2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drive/u/1/folders/1W1SwwCTAJ7EB6JvqOyVu2n5AFTPv0s6h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microsoft.com/office/2007/relationships/hdphoto" Target="../media/hdphoto2.wdp"/><Relationship Id="rId4" Type="http://schemas.openxmlformats.org/officeDocument/2006/relationships/diagramLayout" Target="../diagrams/layout2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A67C-49E8-EF59-9C08-6C0B8C4AF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66" y="2389384"/>
            <a:ext cx="13645754" cy="5669243"/>
          </a:xfrm>
        </p:spPr>
        <p:txBody>
          <a:bodyPr/>
          <a:lstStyle/>
          <a:p>
            <a:r>
              <a:rPr lang="en-US" dirty="0"/>
              <a:t>DFSP Onboarding Playbook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2A94-5FCB-30AB-3561-8EF2FFFE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566" y="8435371"/>
            <a:ext cx="15031358" cy="3377688"/>
          </a:xfrm>
        </p:spPr>
        <p:txBody>
          <a:bodyPr>
            <a:normAutofit/>
          </a:bodyPr>
          <a:lstStyle/>
          <a:p>
            <a:r>
              <a:rPr lang="en-US" b="1" dirty="0"/>
              <a:t>From Intake to Go-Live</a:t>
            </a:r>
          </a:p>
          <a:p>
            <a:endParaRPr lang="en-US" b="1" dirty="0"/>
          </a:p>
          <a:p>
            <a:r>
              <a:rPr lang="en-US" dirty="0">
                <a:solidFill>
                  <a:schemeClr val="bg1"/>
                </a:solidFill>
              </a:rPr>
              <a:t>Presented by: Zar Chi Tun | October 21, 2025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5426-AD9C-11C3-0EFD-B8256A54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7084-310D-AFC3-37B1-0843ABA7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4AD85-BE8B-E9B6-4A4C-DA4B9F10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 6: Post-Launch Support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7E357D-B5AE-8730-0BB0-64062EEB6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95647"/>
              </p:ext>
            </p:extLst>
          </p:nvPr>
        </p:nvGraphicFramePr>
        <p:xfrm>
          <a:off x="10203526" y="3232995"/>
          <a:ext cx="13533057" cy="6397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3057">
                  <a:extLst>
                    <a:ext uri="{9D8B030D-6E8A-4147-A177-3AD203B41FA5}">
                      <a16:colId xmlns:a16="http://schemas.microsoft.com/office/drawing/2014/main" val="3299151430"/>
                    </a:ext>
                  </a:extLst>
                </a:gridCol>
              </a:tblGrid>
              <a:tr h="5271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4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Continuous Partnership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Structured handover from onboarding to operations teams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Dedicated support channels (hotline, portal, escalation paths)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Regular check-ins for first 90 days post-launch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Knowledge sharing on system updates and API changes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Feedback loop: insights from your operations improve the playbook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1055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D48514-9BB7-D6C7-E66C-370E00DDC757}"/>
              </a:ext>
            </a:extLst>
          </p:cNvPr>
          <p:cNvSpPr txBox="1"/>
          <p:nvPr/>
        </p:nvSpPr>
        <p:spPr>
          <a:xfrm>
            <a:off x="1664679" y="2844570"/>
            <a:ext cx="1357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Onboarding to Partnership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132AD0-915F-5191-2BDE-2B7FC7624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89948" l="10000" r="91016">
                        <a14:foregroundMark x1="26563" y1="36920" x2="31211" y2="84601"/>
                        <a14:foregroundMark x1="32617" y1="32925" x2="32813" y2="35245"/>
                        <a14:foregroundMark x1="50391" y1="15271" x2="57070" y2="21907"/>
                        <a14:foregroundMark x1="57070" y1="21907" x2="57070" y2="21907"/>
                        <a14:foregroundMark x1="61523" y1="14626" x2="56758" y2="16495"/>
                        <a14:foregroundMark x1="56758" y1="16495" x2="48789" y2="24613"/>
                        <a14:foregroundMark x1="48594" y1="18621" x2="54531" y2="14626"/>
                        <a14:foregroundMark x1="54531" y1="14626" x2="55039" y2="14626"/>
                        <a14:foregroundMark x1="55039" y1="14626" x2="55039" y2="14626"/>
                        <a14:foregroundMark x1="90820" y1="38595" x2="91016" y2="55284"/>
                        <a14:foregroundMark x1="62930" y1="16624" x2="51836" y2="13273"/>
                        <a14:foregroundMark x1="49180" y1="12629" x2="49180" y2="12629"/>
                        <a14:foregroundMark x1="59297" y1="12629" x2="63125" y2="12629"/>
                        <a14:foregroundMark x1="33633" y1="86276" x2="39102" y2="86920"/>
                        <a14:foregroundMark x1="31016" y1="56959" x2="35859" y2="65271"/>
                        <a14:foregroundMark x1="26563" y1="60954" x2="28359" y2="59601"/>
                        <a14:backgroundMark x1="12773" y1="45619" x2="14961" y2="63273"/>
                        <a14:backgroundMark x1="11680" y1="40528" x2="13750" y2="49871"/>
                        <a14:backgroundMark x1="13750" y1="49871" x2="17500" y2="53479"/>
                        <a14:backgroundMark x1="17500" y1="53479" x2="12578" y2="49742"/>
                        <a14:backgroundMark x1="12578" y1="49742" x2="12383" y2="49742"/>
                        <a14:backgroundMark x1="15859" y1="45296" x2="16758" y2="55348"/>
                        <a14:backgroundMark x1="16758" y1="55348" x2="16758" y2="55348"/>
                        <a14:backgroundMark x1="15078" y1="46134" x2="15781" y2="57474"/>
                        <a14:backgroundMark x1="14258" y1="45168" x2="16602" y2="56701"/>
                        <a14:backgroundMark x1="16602" y1="56701" x2="18047" y2="51418"/>
                        <a14:backgroundMark x1="17969" y1="51418" x2="15977" y2="51869"/>
                        <a14:backgroundMark x1="12773" y1="41881" x2="15898" y2="59085"/>
                        <a14:backgroundMark x1="15898" y1="59085" x2="15078" y2="58312"/>
                        <a14:backgroundMark x1="18555" y1="24098" x2="21953" y2="25064"/>
                        <a14:backgroundMark x1="20156" y1="22101" x2="20156" y2="26224"/>
                        <a14:backgroundMark x1="17969" y1="20812" x2="19492" y2="30348"/>
                        <a14:backgroundMark x1="19492" y1="30348" x2="19453" y2="29832"/>
                        <a14:backgroundMark x1="18359" y1="23260" x2="19063" y2="24098"/>
                        <a14:backgroundMark x1="19063" y1="24098" x2="18867" y2="22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69" y="3873740"/>
            <a:ext cx="8371295" cy="507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E7FD14-16CE-031A-816E-128EA2BEE555}"/>
              </a:ext>
            </a:extLst>
          </p:cNvPr>
          <p:cNvCxnSpPr/>
          <p:nvPr/>
        </p:nvCxnSpPr>
        <p:spPr>
          <a:xfrm>
            <a:off x="1096069" y="10058402"/>
            <a:ext cx="219515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1165432-47CE-56E5-6ACD-6651C93BF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8739"/>
              </p:ext>
            </p:extLst>
          </p:nvPr>
        </p:nvGraphicFramePr>
        <p:xfrm>
          <a:off x="1217836" y="9255611"/>
          <a:ext cx="21951501" cy="409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7167">
                  <a:extLst>
                    <a:ext uri="{9D8B030D-6E8A-4147-A177-3AD203B41FA5}">
                      <a16:colId xmlns:a16="http://schemas.microsoft.com/office/drawing/2014/main" val="1375752993"/>
                    </a:ext>
                  </a:extLst>
                </a:gridCol>
                <a:gridCol w="7317167">
                  <a:extLst>
                    <a:ext uri="{9D8B030D-6E8A-4147-A177-3AD203B41FA5}">
                      <a16:colId xmlns:a16="http://schemas.microsoft.com/office/drawing/2014/main" val="4197067327"/>
                    </a:ext>
                  </a:extLst>
                </a:gridCol>
                <a:gridCol w="7317167">
                  <a:extLst>
                    <a:ext uri="{9D8B030D-6E8A-4147-A177-3AD203B41FA5}">
                      <a16:colId xmlns:a16="http://schemas.microsoft.com/office/drawing/2014/main" val="3102031828"/>
                    </a:ext>
                  </a:extLst>
                </a:gridCol>
              </a:tblGrid>
              <a:tr h="409355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99.8%</a:t>
                      </a:r>
                      <a:endParaRPr lang="en-US" sz="3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 Availability</a:t>
                      </a:r>
                    </a:p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availability maintained across all connected DFSPs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24/7</a:t>
                      </a:r>
                      <a:endParaRPr lang="en-US" sz="3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Monitoring</a:t>
                      </a:r>
                    </a:p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Continuous transaction monitoring and system health checks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&lt;1 hour</a:t>
                      </a:r>
                    </a:p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Response Time</a:t>
                      </a:r>
                    </a:p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Average time to first response on critical issues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1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3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1E0D1-06E0-FEDB-3DFE-22FB3C70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3F024F-E751-EBDE-61EF-AE4DE9FC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&amp; Templates That Make It Work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73096A4-ED4E-2369-F328-82675A945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083573"/>
              </p:ext>
            </p:extLst>
          </p:nvPr>
        </p:nvGraphicFramePr>
        <p:xfrm>
          <a:off x="2113331" y="5532437"/>
          <a:ext cx="20597226" cy="2651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Open folder - Free interface icons">
            <a:hlinkClick r:id="rId8"/>
            <a:extLst>
              <a:ext uri="{FF2B5EF4-FFF2-40B4-BE49-F238E27FC236}">
                <a16:creationId xmlns:a16="http://schemas.microsoft.com/office/drawing/2014/main" id="{E41558E8-EBE9-6208-2F0C-71FB5B9A7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83" r="8828" b="15699"/>
          <a:stretch>
            <a:fillRect/>
          </a:stretch>
        </p:blipFill>
        <p:spPr bwMode="auto">
          <a:xfrm>
            <a:off x="11407691" y="8976980"/>
            <a:ext cx="1088278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BE8AE-5E40-FBAD-F631-2CDE64498133}"/>
              </a:ext>
            </a:extLst>
          </p:cNvPr>
          <p:cNvSpPr txBox="1"/>
          <p:nvPr/>
        </p:nvSpPr>
        <p:spPr>
          <a:xfrm>
            <a:off x="2113330" y="8976981"/>
            <a:ext cx="929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template folder link in here!</a:t>
            </a:r>
          </a:p>
        </p:txBody>
      </p:sp>
    </p:spTree>
    <p:extLst>
      <p:ext uri="{BB962C8B-B14F-4D97-AF65-F5344CB8AC3E}">
        <p14:creationId xmlns:p14="http://schemas.microsoft.com/office/powerpoint/2010/main" val="326961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D754C-3624-AD07-0520-101FCCF4F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14D34-505C-22FA-D456-FC9CD703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DFA10-10CE-BFDE-B8B9-A3DB3F40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Transformation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F476F-0FD1-1A47-3843-A3F0E782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63665"/>
              </p:ext>
            </p:extLst>
          </p:nvPr>
        </p:nvGraphicFramePr>
        <p:xfrm>
          <a:off x="1967655" y="3808096"/>
          <a:ext cx="20559834" cy="749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0781">
                  <a:extLst>
                    <a:ext uri="{9D8B030D-6E8A-4147-A177-3AD203B41FA5}">
                      <a16:colId xmlns:a16="http://schemas.microsoft.com/office/drawing/2014/main" val="3476600276"/>
                    </a:ext>
                  </a:extLst>
                </a:gridCol>
                <a:gridCol w="11139053">
                  <a:extLst>
                    <a:ext uri="{9D8B030D-6E8A-4147-A177-3AD203B41FA5}">
                      <a16:colId xmlns:a16="http://schemas.microsoft.com/office/drawing/2014/main" val="2317212216"/>
                    </a:ext>
                  </a:extLst>
                </a:gridCol>
              </a:tblGrid>
              <a:tr h="1231611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Before the Playbook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the Playbook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963929"/>
                  </a:ext>
                </a:extLst>
              </a:tr>
              <a:tr h="134031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❌ Unclear process with reactive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ln w="47625"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r>
                        <a:rPr lang="en-US" sz="360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Standardized, guided process with proactive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384503"/>
                  </a:ext>
                </a:extLst>
              </a:tr>
              <a:tr h="123161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❌ Lengthy and inconsistent onboarding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ln w="47625"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 </a:t>
                      </a: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Optimized onboarding with predictable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165686"/>
                  </a:ext>
                </a:extLst>
              </a:tr>
              <a:tr h="123161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❌ Security setup confusion and rework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ln w="47625"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 </a:t>
                      </a: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Clear security framework and templates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2355"/>
                  </a:ext>
                </a:extLst>
              </a:tr>
              <a:tr h="123161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❌ Limited visibility into readiness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ln w="47625"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 </a:t>
                      </a: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Real-time progress tracking and collaboration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543042"/>
                  </a:ext>
                </a:extLst>
              </a:tr>
              <a:tr h="123161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❌ Each DFSP reinventing the wheel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ln w="47625"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 </a:t>
                      </a:r>
                      <a:r>
                        <a:rPr lang="en-US" sz="3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Proven approach refined across multiple DFSPs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7883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89A039-2665-A2B4-4ADC-A68EEF13A5B7}"/>
              </a:ext>
            </a:extLst>
          </p:cNvPr>
          <p:cNvSpPr txBox="1"/>
          <p:nvPr/>
        </p:nvSpPr>
        <p:spPr>
          <a:xfrm>
            <a:off x="1967654" y="11733181"/>
            <a:ext cx="205598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Impact: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playbook represents learnings from successfully onboarding DFSPs across different markets, technical capabilities, and use cases. It's a living framework that continues to improve with each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09994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CFDEB-FF2A-B5A4-9BF0-F109A4D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D20ACF32-580C-8F1A-DEFE-8FB3122349D5}"/>
              </a:ext>
            </a:extLst>
          </p:cNvPr>
          <p:cNvSpPr txBox="1">
            <a:spLocks/>
          </p:cNvSpPr>
          <p:nvPr/>
        </p:nvSpPr>
        <p:spPr>
          <a:xfrm>
            <a:off x="1523475" y="7269939"/>
            <a:ext cx="9405389" cy="333710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Zar Chi Tun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zarchi.tun@thitsaworks.com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www.thitsaworks.com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92B18732-DCF1-E14A-0931-AB9ADD2F8C24}"/>
              </a:ext>
            </a:extLst>
          </p:cNvPr>
          <p:cNvSpPr txBox="1">
            <a:spLocks/>
          </p:cNvSpPr>
          <p:nvPr/>
        </p:nvSpPr>
        <p:spPr>
          <a:xfrm>
            <a:off x="1312459" y="5546647"/>
            <a:ext cx="9405389" cy="111655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31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CADE5-F06F-E1F5-07E4-AC6046C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E1ABE-424A-8135-6528-D4AFF70D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8" y="730251"/>
            <a:ext cx="19354581" cy="265112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Challenge We're Solving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2DBB3E-A141-B98D-5830-B6E3B0B1B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135965"/>
              </p:ext>
            </p:extLst>
          </p:nvPr>
        </p:nvGraphicFramePr>
        <p:xfrm>
          <a:off x="1676618" y="3859482"/>
          <a:ext cx="20621109" cy="7980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935894">
                  <a:extLst>
                    <a:ext uri="{9D8B030D-6E8A-4147-A177-3AD203B41FA5}">
                      <a16:colId xmlns:a16="http://schemas.microsoft.com/office/drawing/2014/main" val="1434049294"/>
                    </a:ext>
                  </a:extLst>
                </a:gridCol>
                <a:gridCol w="10685215">
                  <a:extLst>
                    <a:ext uri="{9D8B030D-6E8A-4147-A177-3AD203B41FA5}">
                      <a16:colId xmlns:a16="http://schemas.microsoft.com/office/drawing/2014/main" val="2722783509"/>
                    </a:ext>
                  </a:extLst>
                </a:gridCol>
              </a:tblGrid>
              <a:tr h="938425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Common Pain Points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Our Playbook Solution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159350"/>
                  </a:ext>
                </a:extLst>
              </a:tr>
              <a:tr h="1527369">
                <a:tc>
                  <a:txBody>
                    <a:bodyPr/>
                    <a:lstStyle/>
                    <a:p>
                      <a:pPr marL="571500" marR="0" lvl="0" indent="-571500" algn="l" defTabSz="1828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Complex, unclear onboarding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marL="571500" marR="0" lvl="0" indent="-571500" algn="l" defTabSz="1828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battle-tested playbook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built from successfully onboarding multiple DFSPs across different markets. While not every challenge has a perfect solution, this framework provides predictability, clarity, and proven tools to accelerate your journey.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667687"/>
                  </a:ext>
                </a:extLst>
              </a:tr>
              <a:tr h="1277317">
                <a:tc>
                  <a:txBody>
                    <a:bodyPr/>
                    <a:lstStyle/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Unpredictable integration timelines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571500" indent="-5715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59385"/>
                  </a:ext>
                </a:extLst>
              </a:tr>
              <a:tr h="1109035">
                <a:tc>
                  <a:txBody>
                    <a:bodyPr/>
                    <a:lstStyle/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setup confusion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571500" indent="-5715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697876"/>
                  </a:ext>
                </a:extLst>
              </a:tr>
              <a:tr h="1218806">
                <a:tc>
                  <a:txBody>
                    <a:bodyPr/>
                    <a:lstStyle/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Limited visibility into readiness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571500" indent="-5715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8239084"/>
                  </a:ext>
                </a:extLst>
              </a:tr>
              <a:tr h="1909873">
                <a:tc>
                  <a:txBody>
                    <a:bodyPr/>
                    <a:lstStyle/>
                    <a:p>
                      <a:pPr marL="571500" marR="0" lvl="0" indent="-571500" algn="l" defTabSz="1828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Reactive rather than proactive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60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3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1CBC13-8525-FA3D-0F68-930DD7EB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65701A-4E44-46EC-C91B-1104C3BC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478282" cy="265112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Complete Onboarding Journey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D4A983-D32A-5A01-DF45-D83DC582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85905"/>
              </p:ext>
            </p:extLst>
          </p:nvPr>
        </p:nvGraphicFramePr>
        <p:xfrm>
          <a:off x="1676619" y="3562350"/>
          <a:ext cx="10516968" cy="8705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6968">
                  <a:extLst>
                    <a:ext uri="{9D8B030D-6E8A-4147-A177-3AD203B41FA5}">
                      <a16:colId xmlns:a16="http://schemas.microsoft.com/office/drawing/2014/main" val="1239478912"/>
                    </a:ext>
                  </a:extLst>
                </a:gridCol>
              </a:tblGrid>
              <a:tr h="70213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850097"/>
                  </a:ext>
                </a:extLst>
              </a:tr>
              <a:tr h="22645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Intake &amp; Readiness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Initial assessment, capability evaluation, and prerequisite verification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079479"/>
                  </a:ext>
                </a:extLst>
              </a:tr>
              <a:tr h="70213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688139"/>
                  </a:ext>
                </a:extLst>
              </a:tr>
              <a:tr h="2317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Development &amp; Configuration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Core connector implementation, security setup, and endpoint configuration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3617264"/>
                  </a:ext>
                </a:extLst>
              </a:tr>
              <a:tr h="70213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3881145"/>
                  </a:ext>
                </a:extLst>
              </a:tr>
              <a:tr h="2017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Go-Live Rehearsal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Production readiness review, cutover planning, and rollback procedures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9171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8AAB8-2615-FE45-EA4F-30FC0484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07808"/>
              </p:ext>
            </p:extLst>
          </p:nvPr>
        </p:nvGraphicFramePr>
        <p:xfrm>
          <a:off x="12744669" y="3562350"/>
          <a:ext cx="10516968" cy="8705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6968">
                  <a:extLst>
                    <a:ext uri="{9D8B030D-6E8A-4147-A177-3AD203B41FA5}">
                      <a16:colId xmlns:a16="http://schemas.microsoft.com/office/drawing/2014/main" val="1239478912"/>
                    </a:ext>
                  </a:extLst>
                </a:gridCol>
              </a:tblGrid>
              <a:tr h="70213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850097"/>
                  </a:ext>
                </a:extLst>
              </a:tr>
              <a:tr h="22645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Design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Architecture alignment, integration option selection, and requirements finalization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079479"/>
                  </a:ext>
                </a:extLst>
              </a:tr>
              <a:tr h="70213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688139"/>
                  </a:ext>
                </a:extLst>
              </a:tr>
              <a:tr h="2317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Testing &amp; Validation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API conformance testing, end-to-end scenarios, and performance verification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3617264"/>
                  </a:ext>
                </a:extLst>
              </a:tr>
              <a:tr h="70213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3881145"/>
                  </a:ext>
                </a:extLst>
              </a:tr>
              <a:tr h="2017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Launch &amp; Support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Production deployment, monitoring activation, and ongoing optimization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91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4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AAB7F-29C9-D159-30B9-2E2AED08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1BADF-A8F3-EF33-E5C2-E622DA3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49430-4BCF-CDF4-9F9D-30579A97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8" y="730251"/>
            <a:ext cx="19354581" cy="265112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 1: Intake &amp; Readiness Checks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657C44-BFB7-83ED-1DC6-F4547DAF7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94208"/>
              </p:ext>
            </p:extLst>
          </p:nvPr>
        </p:nvGraphicFramePr>
        <p:xfrm>
          <a:off x="1200368" y="4307063"/>
          <a:ext cx="6724432" cy="6009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30">
                  <a:extLst>
                    <a:ext uri="{9D8B030D-6E8A-4147-A177-3AD203B41FA5}">
                      <a16:colId xmlns:a16="http://schemas.microsoft.com/office/drawing/2014/main" val="1815569338"/>
                    </a:ext>
                  </a:extLst>
                </a:gridCol>
                <a:gridCol w="6481102">
                  <a:extLst>
                    <a:ext uri="{9D8B030D-6E8A-4147-A177-3AD203B41FA5}">
                      <a16:colId xmlns:a16="http://schemas.microsoft.com/office/drawing/2014/main" val="3299151430"/>
                    </a:ext>
                  </a:extLst>
                </a:gridCol>
              </a:tblGrid>
              <a:tr h="6009922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Workshop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Comprehensive overview of 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Mojaloop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APIs, system architecture, and payment workflows.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055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B41325-CC4E-1DE5-315F-EE0BA0DE7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96557"/>
              </p:ext>
            </p:extLst>
          </p:nvPr>
        </p:nvGraphicFramePr>
        <p:xfrm>
          <a:off x="8515568" y="4307063"/>
          <a:ext cx="6724432" cy="6009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30">
                  <a:extLst>
                    <a:ext uri="{9D8B030D-6E8A-4147-A177-3AD203B41FA5}">
                      <a16:colId xmlns:a16="http://schemas.microsoft.com/office/drawing/2014/main" val="1815569338"/>
                    </a:ext>
                  </a:extLst>
                </a:gridCol>
                <a:gridCol w="6481102">
                  <a:extLst>
                    <a:ext uri="{9D8B030D-6E8A-4147-A177-3AD203B41FA5}">
                      <a16:colId xmlns:a16="http://schemas.microsoft.com/office/drawing/2014/main" val="3299151430"/>
                    </a:ext>
                  </a:extLst>
                </a:gridCol>
              </a:tblGrid>
              <a:tr h="6009922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Readiness Assessment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Structured evaluation form covering infrastructure,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skills, backend systems, and security posture.</a:t>
                      </a:r>
                    </a:p>
                    <a:p>
                      <a:pPr marL="571500" indent="-5715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Identifies gaps early to prevent downstream delays.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055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CD8515-FB3A-A5A4-CF24-E5358D8D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4677"/>
              </p:ext>
            </p:extLst>
          </p:nvPr>
        </p:nvGraphicFramePr>
        <p:xfrm>
          <a:off x="15830768" y="4307063"/>
          <a:ext cx="6724432" cy="6009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30">
                  <a:extLst>
                    <a:ext uri="{9D8B030D-6E8A-4147-A177-3AD203B41FA5}">
                      <a16:colId xmlns:a16="http://schemas.microsoft.com/office/drawing/2014/main" val="1815569338"/>
                    </a:ext>
                  </a:extLst>
                </a:gridCol>
                <a:gridCol w="6481102">
                  <a:extLst>
                    <a:ext uri="{9D8B030D-6E8A-4147-A177-3AD203B41FA5}">
                      <a16:colId xmlns:a16="http://schemas.microsoft.com/office/drawing/2014/main" val="3299151430"/>
                    </a:ext>
                  </a:extLst>
                </a:gridCol>
              </a:tblGrid>
              <a:tr h="6009922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Business Requirements</a:t>
                      </a:r>
                    </a:p>
                    <a:p>
                      <a:pPr marL="571500" indent="-5715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Transaction volume projections and growth forecasts</a:t>
                      </a:r>
                    </a:p>
                    <a:p>
                      <a:pPr marL="571500" indent="-5715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Service-level objectives and uptime requirements</a:t>
                      </a:r>
                    </a:p>
                    <a:p>
                      <a:pPr marL="571500" indent="-5715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 experience goals and channel preferences</a:t>
                      </a:r>
                    </a:p>
                    <a:p>
                      <a:pPr marL="571500" indent="-5715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Regulatory compliance requirements documentation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05558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20D773-2C34-2CEE-A48D-D0B761A90371}"/>
              </a:ext>
            </a:extLst>
          </p:cNvPr>
          <p:cNvSpPr/>
          <p:nvPr/>
        </p:nvSpPr>
        <p:spPr>
          <a:xfrm>
            <a:off x="1200368" y="11242671"/>
            <a:ext cx="21354832" cy="8799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7998E-2FD7-2D22-2680-6E7BF9535BD4}"/>
              </a:ext>
            </a:extLst>
          </p:cNvPr>
          <p:cNvSpPr txBox="1"/>
          <p:nvPr/>
        </p:nvSpPr>
        <p:spPr>
          <a:xfrm>
            <a:off x="1800443" y="11390278"/>
            <a:ext cx="20754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Tool: High-Level Technical Readiness Document provides the complete assessment framework used across all DFSPs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05AEC-F77F-A26F-7F1C-04DB996109E7}"/>
              </a:ext>
            </a:extLst>
          </p:cNvPr>
          <p:cNvSpPr txBox="1"/>
          <p:nvPr/>
        </p:nvSpPr>
        <p:spPr>
          <a:xfrm>
            <a:off x="1800443" y="2901184"/>
            <a:ext cx="135753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Getting the Foundations Right</a:t>
            </a:r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6EDC14AF-1414-F929-65C2-26A68E938BBC}"/>
              </a:ext>
            </a:extLst>
          </p:cNvPr>
          <p:cNvSpPr/>
          <p:nvPr/>
        </p:nvSpPr>
        <p:spPr>
          <a:xfrm>
            <a:off x="1395264" y="11495096"/>
            <a:ext cx="281354" cy="375138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2F68C-3102-402D-89E3-905680D2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C778A-DC4D-8917-B1A6-AC5FFD4E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2146B-141A-97BF-D7AB-666E68CE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8" y="730251"/>
            <a:ext cx="19354581" cy="265112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 2: Technical Design (1)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68BF37-91A3-9A98-28EC-75DAA850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82731"/>
              </p:ext>
            </p:extLst>
          </p:nvPr>
        </p:nvGraphicFramePr>
        <p:xfrm>
          <a:off x="1115248" y="4012902"/>
          <a:ext cx="6904802" cy="8681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4802">
                  <a:extLst>
                    <a:ext uri="{9D8B030D-6E8A-4147-A177-3AD203B41FA5}">
                      <a16:colId xmlns:a16="http://schemas.microsoft.com/office/drawing/2014/main" val="3299151430"/>
                    </a:ext>
                  </a:extLst>
                </a:gridCol>
              </a:tblGrid>
              <a:tr h="8681721">
                <a:tc>
                  <a:txBody>
                    <a:bodyPr/>
                    <a:lstStyle/>
                    <a:p>
                      <a:pPr marL="365760" lvl="0">
                        <a:lnSpc>
                          <a:spcPct val="150000"/>
                        </a:lnSpc>
                      </a:pPr>
                      <a:r>
                        <a:rPr lang="en-US" sz="4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Option 1: Payment Manager</a:t>
                      </a:r>
                    </a:p>
                    <a:p>
                      <a:pPr marL="365760" lvl="0">
                        <a:lnSpc>
                          <a:spcPct val="150000"/>
                        </a:lnSpc>
                      </a:pPr>
                      <a:r>
                        <a:rPr lang="en-US" sz="3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Recommended for most DFSPs</a:t>
                      </a:r>
                      <a:endParaRPr lang="en-US" sz="3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6576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 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Mojaloop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open-source solution with SDK plus enhanced functionality for business operations, technical monitoring, and simplified onboarding workflows.</a:t>
                      </a:r>
                    </a:p>
                    <a:p>
                      <a:pPr marL="365760" lvl="0"/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65760" lvl="0"/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6576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for: Organizations seeking comprehensive tooling with minimal custom development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0555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5691363-F350-4D88-8638-D4BC7E179D9D}"/>
              </a:ext>
            </a:extLst>
          </p:cNvPr>
          <p:cNvSpPr/>
          <p:nvPr/>
        </p:nvSpPr>
        <p:spPr>
          <a:xfrm>
            <a:off x="1576908" y="9379924"/>
            <a:ext cx="5848132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✓ Fastest time-to-production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CEAFD1-75E4-D0E5-DAD4-67384F491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58925"/>
              </p:ext>
            </p:extLst>
          </p:nvPr>
        </p:nvGraphicFramePr>
        <p:xfrm>
          <a:off x="8662224" y="4012902"/>
          <a:ext cx="6904802" cy="8681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4802">
                  <a:extLst>
                    <a:ext uri="{9D8B030D-6E8A-4147-A177-3AD203B41FA5}">
                      <a16:colId xmlns:a16="http://schemas.microsoft.com/office/drawing/2014/main" val="3299151430"/>
                    </a:ext>
                  </a:extLst>
                </a:gridCol>
              </a:tblGrid>
              <a:tr h="8681721">
                <a:tc>
                  <a:txBody>
                    <a:bodyPr/>
                    <a:lstStyle/>
                    <a:p>
                      <a:pPr marL="365760" lvl="0">
                        <a:lnSpc>
                          <a:spcPct val="150000"/>
                        </a:lnSpc>
                      </a:pPr>
                      <a:r>
                        <a:rPr lang="en-US" sz="4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Option 2: </a:t>
                      </a:r>
                      <a:r>
                        <a:rPr lang="en-US" sz="40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Mojaloop</a:t>
                      </a:r>
                      <a:r>
                        <a:rPr lang="en-US" sz="4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SDK</a:t>
                      </a:r>
                    </a:p>
                    <a:p>
                      <a:pPr marL="365760" lvl="0">
                        <a:lnSpc>
                          <a:spcPct val="150000"/>
                        </a:lnSpc>
                      </a:pPr>
                      <a:r>
                        <a:rPr lang="en-US" sz="3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experienced teams</a:t>
                      </a:r>
                      <a:endParaRPr lang="en-US" sz="3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6576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Core 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Mojaloop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component handling security and asynchronous connections. Requires additional development for operations management and monitoring.</a:t>
                      </a:r>
                    </a:p>
                    <a:p>
                      <a:pPr marL="36576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6576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6576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for: Teams with strong development capacity wanting more control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05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1E3558-1BB7-3F8D-DD6B-E2B4FE604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55992"/>
              </p:ext>
            </p:extLst>
          </p:nvPr>
        </p:nvGraphicFramePr>
        <p:xfrm>
          <a:off x="16209200" y="4012901"/>
          <a:ext cx="6904802" cy="8681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4802">
                  <a:extLst>
                    <a:ext uri="{9D8B030D-6E8A-4147-A177-3AD203B41FA5}">
                      <a16:colId xmlns:a16="http://schemas.microsoft.com/office/drawing/2014/main" val="3299151430"/>
                    </a:ext>
                  </a:extLst>
                </a:gridCol>
              </a:tblGrid>
              <a:tr h="8681721">
                <a:tc>
                  <a:txBody>
                    <a:bodyPr/>
                    <a:lstStyle/>
                    <a:p>
                      <a:pPr marL="36576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Option 3: Direct API Integration</a:t>
                      </a:r>
                    </a:p>
                    <a:p>
                      <a:pPr marL="365760" lvl="0">
                        <a:lnSpc>
                          <a:spcPct val="150000"/>
                        </a:lnSpc>
                      </a:pPr>
                      <a:r>
                        <a:rPr lang="en-US" sz="3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Maximum customization</a:t>
                      </a:r>
                      <a:endParaRPr lang="en-US" sz="3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6576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 directly against 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Mojaloop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APIs with complete implementation responsibility. Highest effort but maximum flexibility for unique requirements.</a:t>
                      </a:r>
                    </a:p>
                    <a:p>
                      <a:pPr marL="36576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6576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for: Large institutions with specialized needs and dedicated engineering resources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055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3178C-565E-A3CC-4790-2216AABE7A94}"/>
              </a:ext>
            </a:extLst>
          </p:cNvPr>
          <p:cNvSpPr txBox="1"/>
          <p:nvPr/>
        </p:nvSpPr>
        <p:spPr>
          <a:xfrm>
            <a:off x="1800443" y="2901184"/>
            <a:ext cx="135753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Choosing Your Integration Path</a:t>
            </a:r>
          </a:p>
        </p:txBody>
      </p:sp>
    </p:spTree>
    <p:extLst>
      <p:ext uri="{BB962C8B-B14F-4D97-AF65-F5344CB8AC3E}">
        <p14:creationId xmlns:p14="http://schemas.microsoft.com/office/powerpoint/2010/main" val="182672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640B4-4226-D144-8B1F-A5B6C6D30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39C64C-0071-1203-90BC-60639971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277D9-153A-77C6-6A91-C307271C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8" y="730251"/>
            <a:ext cx="19354581" cy="265112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 2: Technical Design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B9748-2A17-9191-2AE9-AA9024AA26BB}"/>
              </a:ext>
            </a:extLst>
          </p:cNvPr>
          <p:cNvSpPr txBox="1"/>
          <p:nvPr/>
        </p:nvSpPr>
        <p:spPr>
          <a:xfrm>
            <a:off x="1800443" y="2901184"/>
            <a:ext cx="135753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Confidence Early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3C57E72-D556-5D32-B14B-9844F3F8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443" y="3820245"/>
            <a:ext cx="19957588" cy="607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Happens Here …</a:t>
            </a:r>
          </a:p>
          <a:p>
            <a:pPr marL="571500" marR="0" lvl="0" indent="-5715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API specification mapping between DFSP backend system and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Mojaloop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</a:t>
            </a:r>
          </a:p>
          <a:p>
            <a:pPr marL="571500" marR="0" lvl="0" indent="-5715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Sandbox environment provisioned with test credentials and endpoints </a:t>
            </a:r>
          </a:p>
          <a:p>
            <a:pPr marL="571500" marR="0" lvl="0" indent="-5715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integration testing using Postman collections and automated test harnesses </a:t>
            </a:r>
          </a:p>
          <a:p>
            <a:pPr marL="571500" marR="0" lvl="0" indent="-5715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feedback loop with shared test results and issue tracking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AC1FCF-6D97-59EA-D604-D69290E79C52}"/>
              </a:ext>
            </a:extLst>
          </p:cNvPr>
          <p:cNvSpPr/>
          <p:nvPr/>
        </p:nvSpPr>
        <p:spPr>
          <a:xfrm>
            <a:off x="1200368" y="11242671"/>
            <a:ext cx="21354832" cy="8799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0CA32-09B6-A61A-1F95-D2AC5434BBF2}"/>
              </a:ext>
            </a:extLst>
          </p:cNvPr>
          <p:cNvSpPr txBox="1"/>
          <p:nvPr/>
        </p:nvSpPr>
        <p:spPr>
          <a:xfrm>
            <a:off x="1800443" y="11390278"/>
            <a:ext cx="20754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Tool: Technical Specification Mapping Document and Guidelines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F075D0A3-07D3-3056-670B-C11DBE14660C}"/>
              </a:ext>
            </a:extLst>
          </p:cNvPr>
          <p:cNvSpPr/>
          <p:nvPr/>
        </p:nvSpPr>
        <p:spPr>
          <a:xfrm>
            <a:off x="1395264" y="11495096"/>
            <a:ext cx="281354" cy="375138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E5C3-272E-4E79-7002-6F8EBBCAD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6E315D-FA65-9511-5BD1-4A4BDE180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80519"/>
              </p:ext>
            </p:extLst>
          </p:nvPr>
        </p:nvGraphicFramePr>
        <p:xfrm>
          <a:off x="1664679" y="4084776"/>
          <a:ext cx="20081412" cy="7662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519">
                  <a:extLst>
                    <a:ext uri="{9D8B030D-6E8A-4147-A177-3AD203B41FA5}">
                      <a16:colId xmlns:a16="http://schemas.microsoft.com/office/drawing/2014/main" val="3195333299"/>
                    </a:ext>
                  </a:extLst>
                </a:gridCol>
                <a:gridCol w="17807893">
                  <a:extLst>
                    <a:ext uri="{9D8B030D-6E8A-4147-A177-3AD203B41FA5}">
                      <a16:colId xmlns:a16="http://schemas.microsoft.com/office/drawing/2014/main" val="1293745044"/>
                    </a:ext>
                  </a:extLst>
                </a:gridCol>
              </a:tblGrid>
              <a:tr h="1897462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Certificate Exchange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Mutual TLS (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mTLS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implementation with server and client certificates. JWS keys configured for message signatures and non-repudiation.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8373255"/>
                  </a:ext>
                </a:extLst>
              </a:tr>
              <a:tr h="2083239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Authentication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OAuth2 token setup with role-based access control (RBAC). Multi-factor authentication enforced for portal access.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9204889"/>
                  </a:ext>
                </a:extLst>
              </a:tr>
              <a:tr h="1933954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 Setup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IP whitelisting and VPN tunnel configuration. Shared endpoint documentation ensures secure communication paths.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991452"/>
                  </a:ext>
                </a:extLst>
              </a:tr>
              <a:tr h="1748178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Validation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verification testing confirms all protocols working correctly before production access granted.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80405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44B82D-AF45-7784-DD8A-2E70C560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15B6E9-6F19-D73A-18C8-8F0F85E2FD9A}"/>
              </a:ext>
            </a:extLst>
          </p:cNvPr>
          <p:cNvSpPr/>
          <p:nvPr/>
        </p:nvSpPr>
        <p:spPr>
          <a:xfrm>
            <a:off x="1676618" y="12123035"/>
            <a:ext cx="20858839" cy="8799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665B1-9373-0793-7B9F-BD7FB45CCF57}"/>
              </a:ext>
            </a:extLst>
          </p:cNvPr>
          <p:cNvSpPr txBox="1"/>
          <p:nvPr/>
        </p:nvSpPr>
        <p:spPr>
          <a:xfrm>
            <a:off x="1664679" y="2844570"/>
            <a:ext cx="1357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Trust Between Systems</a:t>
            </a:r>
          </a:p>
        </p:txBody>
      </p:sp>
      <p:pic>
        <p:nvPicPr>
          <p:cNvPr id="22" name="Graphic 21" descr="Network with solid fill">
            <a:extLst>
              <a:ext uri="{FF2B5EF4-FFF2-40B4-BE49-F238E27FC236}">
                <a16:creationId xmlns:a16="http://schemas.microsoft.com/office/drawing/2014/main" id="{2404516F-EE97-1FCA-8FED-38B82403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7967" y="8166451"/>
            <a:ext cx="914400" cy="914400"/>
          </a:xfrm>
          <a:prstGeom prst="rect">
            <a:avLst/>
          </a:prstGeom>
        </p:spPr>
      </p:pic>
      <p:pic>
        <p:nvPicPr>
          <p:cNvPr id="24" name="Graphic 23" descr="Lock with solid fill">
            <a:extLst>
              <a:ext uri="{FF2B5EF4-FFF2-40B4-BE49-F238E27FC236}">
                <a16:creationId xmlns:a16="http://schemas.microsoft.com/office/drawing/2014/main" id="{386578EC-DF4F-FAFB-DB24-6CAD50149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7967" y="6079709"/>
            <a:ext cx="914400" cy="914400"/>
          </a:xfrm>
          <a:prstGeom prst="rect">
            <a:avLst/>
          </a:prstGeom>
        </p:spPr>
      </p:pic>
      <p:pic>
        <p:nvPicPr>
          <p:cNvPr id="26" name="Graphic 25" descr="Single gear with solid fill">
            <a:extLst>
              <a:ext uri="{FF2B5EF4-FFF2-40B4-BE49-F238E27FC236}">
                <a16:creationId xmlns:a16="http://schemas.microsoft.com/office/drawing/2014/main" id="{460D561B-4ED8-ECDD-8BCA-00DD93800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23326" y="4096519"/>
            <a:ext cx="914400" cy="914400"/>
          </a:xfrm>
          <a:prstGeom prst="rect">
            <a:avLst/>
          </a:prstGeom>
        </p:spPr>
      </p:pic>
      <p:pic>
        <p:nvPicPr>
          <p:cNvPr id="28" name="Graphic 27" descr="List with solid fill">
            <a:extLst>
              <a:ext uri="{FF2B5EF4-FFF2-40B4-BE49-F238E27FC236}">
                <a16:creationId xmlns:a16="http://schemas.microsoft.com/office/drawing/2014/main" id="{F151D50F-720A-9F52-AD55-BDECA3F009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3326" y="9957030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03E7C6-7CA3-BE8B-2103-4A851CA46A7D}"/>
              </a:ext>
            </a:extLst>
          </p:cNvPr>
          <p:cNvSpPr txBox="1"/>
          <p:nvPr/>
        </p:nvSpPr>
        <p:spPr>
          <a:xfrm>
            <a:off x="2256897" y="12255530"/>
            <a:ext cx="207547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Tool: Security Configuration Workbook with step-by-step validation scripts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tar: 4 Points 29">
            <a:extLst>
              <a:ext uri="{FF2B5EF4-FFF2-40B4-BE49-F238E27FC236}">
                <a16:creationId xmlns:a16="http://schemas.microsoft.com/office/drawing/2014/main" id="{10C5077E-BCA9-BF8D-03CF-37D1FEA7CB98}"/>
              </a:ext>
            </a:extLst>
          </p:cNvPr>
          <p:cNvSpPr/>
          <p:nvPr/>
        </p:nvSpPr>
        <p:spPr>
          <a:xfrm>
            <a:off x="1851718" y="12360348"/>
            <a:ext cx="281354" cy="375138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A0264B22-BF11-78BA-6E5D-3D4BED8A1DB9}"/>
              </a:ext>
            </a:extLst>
          </p:cNvPr>
          <p:cNvSpPr txBox="1">
            <a:spLocks/>
          </p:cNvSpPr>
          <p:nvPr/>
        </p:nvSpPr>
        <p:spPr>
          <a:xfrm>
            <a:off x="1676618" y="730251"/>
            <a:ext cx="1935458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 3: Development &amp;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08521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02A52-D94F-0489-B7F0-E373FAA4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4E3AB5-BBF1-3506-AFAC-57A6C455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 4: Testing and Validation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0D42E4-2B47-D900-8991-B05744D47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984933"/>
              </p:ext>
            </p:extLst>
          </p:nvPr>
        </p:nvGraphicFramePr>
        <p:xfrm>
          <a:off x="1676618" y="3811113"/>
          <a:ext cx="21034375" cy="8304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D35129-4110-6FC7-E61D-5F6F7CD2B8DE}"/>
              </a:ext>
            </a:extLst>
          </p:cNvPr>
          <p:cNvSpPr txBox="1"/>
          <p:nvPr/>
        </p:nvSpPr>
        <p:spPr>
          <a:xfrm>
            <a:off x="3773898" y="7694816"/>
            <a:ext cx="100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55101-0584-B183-C1BE-4DA9F655CBF5}"/>
              </a:ext>
            </a:extLst>
          </p:cNvPr>
          <p:cNvSpPr txBox="1"/>
          <p:nvPr/>
        </p:nvSpPr>
        <p:spPr>
          <a:xfrm>
            <a:off x="8521745" y="7694816"/>
            <a:ext cx="100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8BCE2-9111-36E4-0B43-582744A379D8}"/>
              </a:ext>
            </a:extLst>
          </p:cNvPr>
          <p:cNvSpPr txBox="1"/>
          <p:nvPr/>
        </p:nvSpPr>
        <p:spPr>
          <a:xfrm>
            <a:off x="13269592" y="7694816"/>
            <a:ext cx="100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52CE3-B94A-4A95-49D9-4A7CE1F5E267}"/>
              </a:ext>
            </a:extLst>
          </p:cNvPr>
          <p:cNvSpPr txBox="1"/>
          <p:nvPr/>
        </p:nvSpPr>
        <p:spPr>
          <a:xfrm>
            <a:off x="18111223" y="7694816"/>
            <a:ext cx="100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371CF0-D812-21D6-EAEF-5EA65605E384}"/>
              </a:ext>
            </a:extLst>
          </p:cNvPr>
          <p:cNvSpPr/>
          <p:nvPr/>
        </p:nvSpPr>
        <p:spPr>
          <a:xfrm>
            <a:off x="1676618" y="12123035"/>
            <a:ext cx="21924894" cy="8799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8F95B-97D4-3BBC-6889-853B6C7ACB67}"/>
              </a:ext>
            </a:extLst>
          </p:cNvPr>
          <p:cNvSpPr txBox="1"/>
          <p:nvPr/>
        </p:nvSpPr>
        <p:spPr>
          <a:xfrm>
            <a:off x="2276692" y="12270642"/>
            <a:ext cx="20258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Tools: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End-to-End Testing template and QA Test Scenarios 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69028-0D19-9375-0650-C9751F6ABE21}"/>
              </a:ext>
            </a:extLst>
          </p:cNvPr>
          <p:cNvSpPr txBox="1"/>
          <p:nvPr/>
        </p:nvSpPr>
        <p:spPr>
          <a:xfrm>
            <a:off x="1664679" y="2844570"/>
            <a:ext cx="1357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Conformance Testing Framework</a:t>
            </a:r>
          </a:p>
        </p:txBody>
      </p:sp>
      <p:sp>
        <p:nvSpPr>
          <p:cNvPr id="14" name="Star: 4 Points 13">
            <a:extLst>
              <a:ext uri="{FF2B5EF4-FFF2-40B4-BE49-F238E27FC236}">
                <a16:creationId xmlns:a16="http://schemas.microsoft.com/office/drawing/2014/main" id="{178C9E58-1923-F0EE-0BA0-B630BDB3797C}"/>
              </a:ext>
            </a:extLst>
          </p:cNvPr>
          <p:cNvSpPr/>
          <p:nvPr/>
        </p:nvSpPr>
        <p:spPr>
          <a:xfrm>
            <a:off x="1851718" y="12360348"/>
            <a:ext cx="281354" cy="375138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4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D4CF2-CF33-67D0-52A8-E1523C121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A970E-1E05-8113-E343-C2712650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0766F-3848-BD03-5C71-AE2522C3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 5: Go-Live Rehearsal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56A98-96C7-3F67-36C2-DC442B27279D}"/>
              </a:ext>
            </a:extLst>
          </p:cNvPr>
          <p:cNvSpPr txBox="1"/>
          <p:nvPr/>
        </p:nvSpPr>
        <p:spPr>
          <a:xfrm>
            <a:off x="1664679" y="2844570"/>
            <a:ext cx="1357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Practicing Before Production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B940C-D0CC-D6B3-31D3-4BA87F96B776}"/>
              </a:ext>
            </a:extLst>
          </p:cNvPr>
          <p:cNvSpPr txBox="1"/>
          <p:nvPr/>
        </p:nvSpPr>
        <p:spPr>
          <a:xfrm>
            <a:off x="2872372" y="3095792"/>
            <a:ext cx="201048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buNone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Friendly User Testing (FUT)</a:t>
            </a:r>
          </a:p>
          <a:p>
            <a:pPr>
              <a:buNone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validation with select participants using real money transactions. Validates core functionality, and API integrations, in near-production environment.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384F6-24AE-9E91-152F-EB009CABF627}"/>
              </a:ext>
            </a:extLst>
          </p:cNvPr>
          <p:cNvSpPr txBox="1"/>
          <p:nvPr/>
        </p:nvSpPr>
        <p:spPr>
          <a:xfrm>
            <a:off x="4080500" y="5495696"/>
            <a:ext cx="190847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buNone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Closed User Group (CUG)</a:t>
            </a:r>
          </a:p>
          <a:p>
            <a:pPr>
              <a:buNone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Expanded testing with institutional employees. Assesses real user behavior, system performance under volume, and operational processes including support and dispute resolution.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5311-6480-CDED-D7B0-ADFD9AD78D96}"/>
              </a:ext>
            </a:extLst>
          </p:cNvPr>
          <p:cNvSpPr txBox="1"/>
          <p:nvPr/>
        </p:nvSpPr>
        <p:spPr>
          <a:xfrm>
            <a:off x="5306388" y="8072433"/>
            <a:ext cx="176708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buNone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Launch Phase</a:t>
            </a:r>
          </a:p>
          <a:p>
            <a:pPr>
              <a:buNone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launch with unrestricted access for all registered customers of participating payment service providers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3248E-3E5F-C600-6DEB-59211E5963E8}"/>
              </a:ext>
            </a:extLst>
          </p:cNvPr>
          <p:cNvSpPr txBox="1"/>
          <p:nvPr/>
        </p:nvSpPr>
        <p:spPr>
          <a:xfrm>
            <a:off x="1941865" y="11449047"/>
            <a:ext cx="205034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Criteria: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use cases passing, integration stability confirmed, security validated, accurate reporting generation and settlements.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3B2309C-66DF-04E9-FB8A-054F234F1E71}"/>
              </a:ext>
            </a:extLst>
          </p:cNvPr>
          <p:cNvSpPr/>
          <p:nvPr/>
        </p:nvSpPr>
        <p:spPr>
          <a:xfrm>
            <a:off x="1676618" y="4032738"/>
            <a:ext cx="1019689" cy="19253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D93BACB-B936-F40A-1E47-8F25EA29D72C}"/>
              </a:ext>
            </a:extLst>
          </p:cNvPr>
          <p:cNvSpPr/>
          <p:nvPr/>
        </p:nvSpPr>
        <p:spPr>
          <a:xfrm>
            <a:off x="2872807" y="6398279"/>
            <a:ext cx="1019689" cy="19253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7E4A9AF-B26F-B799-808F-C4284C27836C}"/>
              </a:ext>
            </a:extLst>
          </p:cNvPr>
          <p:cNvSpPr/>
          <p:nvPr/>
        </p:nvSpPr>
        <p:spPr>
          <a:xfrm>
            <a:off x="4080500" y="8946054"/>
            <a:ext cx="1019689" cy="192537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8" ma:contentTypeDescription="Create a new document." ma:contentTypeScope="" ma:versionID="d14d17e5fec397c4c49425efba305278">
  <xsd:schema xmlns:xsd="http://www.w3.org/2001/XMLSchema" xmlns:xs="http://www.w3.org/2001/XMLSchema" xmlns:p="http://schemas.microsoft.com/office/2006/metadata/properties" xmlns:ns2="af12d3ca-d309-4d9b-872e-f669d895b06e" xmlns:ns3="6354f033-77ec-451f-a4b1-89785309665d" xmlns:ns4="4b2fc3e3-4049-4520-9bc5-99ad76a257ee" targetNamespace="http://schemas.microsoft.com/office/2006/metadata/properties" ma:root="true" ma:fieldsID="b0bd89b2d0e63567577cc92316e7cbf7" ns2:_="" ns3:_="" ns4:_="">
    <xsd:import namespace="af12d3ca-d309-4d9b-872e-f669d895b06e"/>
    <xsd:import namespace="6354f033-77ec-451f-a4b1-89785309665d"/>
    <xsd:import namespace="4b2fc3e3-4049-4520-9bc5-99ad76a257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d8eb733-7c8b-4a73-aed2-3a4473d23f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fc3e3-4049-4520-9bc5-99ad76a257e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73de9567-c481-42f6-b191-116b25553921}" ma:internalName="TaxCatchAll" ma:showField="CatchAllData" ma:web="6354f033-77ec-451f-a4b1-8978530966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2fc3e3-4049-4520-9bc5-99ad76a257ee" xsi:nil="true"/>
    <lcf76f155ced4ddcb4097134ff3c332f xmlns="af12d3ca-d309-4d9b-872e-f669d895b06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1993BF-A88A-4A25-889A-A76E33A83CD5}">
  <ds:schemaRefs>
    <ds:schemaRef ds:uri="4b2fc3e3-4049-4520-9bc5-99ad76a257ee"/>
    <ds:schemaRef ds:uri="6354f033-77ec-451f-a4b1-89785309665d"/>
    <ds:schemaRef ds:uri="af12d3ca-d309-4d9b-872e-f669d895b0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4b2fc3e3-4049-4520-9bc5-99ad76a257ee"/>
    <ds:schemaRef ds:uri="6354f033-77ec-451f-a4b1-89785309665d"/>
    <ds:schemaRef ds:uri="af12d3ca-d309-4d9b-872e-f669d895b0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1028</Words>
  <Application>Microsoft Office PowerPoint</Application>
  <PresentationFormat>Custom</PresentationFormat>
  <Paragraphs>188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DFSP Onboarding Playbook</vt:lpstr>
      <vt:lpstr>The Challenge We're Solving</vt:lpstr>
      <vt:lpstr>The Complete Onboarding Journey</vt:lpstr>
      <vt:lpstr>Stage 1: Intake &amp; Readiness Checks</vt:lpstr>
      <vt:lpstr>Stage 2: Technical Design (1)</vt:lpstr>
      <vt:lpstr>Stage 2: Technical Design (2)</vt:lpstr>
      <vt:lpstr>PowerPoint Presentation</vt:lpstr>
      <vt:lpstr>Stage 4: Testing and Validation</vt:lpstr>
      <vt:lpstr>Stage 5: Go-Live Rehearsal</vt:lpstr>
      <vt:lpstr>Stage 6: Post-Launch Support</vt:lpstr>
      <vt:lpstr>Tools &amp; Templates That Make It Work</vt:lpstr>
      <vt:lpstr>The Transformation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Zarchi Tun</cp:lastModifiedBy>
  <cp:revision>64</cp:revision>
  <dcterms:created xsi:type="dcterms:W3CDTF">2020-01-08T21:13:28Z</dcterms:created>
  <dcterms:modified xsi:type="dcterms:W3CDTF">2025-10-20T16:08:21Z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  <property fmtid="{D5CDD505-2E9C-101B-9397-08002B2CF9AE}" pid="3" name="MediaServiceImageTags">
    <vt:lpwstr/>
  </property>
</Properties>
</file>