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7" r:id="rId4"/>
  </p:sldMasterIdLst>
  <p:notesMasterIdLst>
    <p:notesMasterId r:id="rId5"/>
  </p:notesMasterIdLst>
  <p:sldIdLst>
    <p:sldId id="256" r:id="rId6"/>
    <p:sldId id="257" r:id="rId7"/>
    <p:sldId id="258" r:id="rId8"/>
    <p:sldId id="259" r:id="rId9"/>
    <p:sldId id="260" r:id="rId10"/>
    <p:sldId id="261" r:id="rId11"/>
    <p:sldId id="262" r:id="rId12"/>
  </p:sldIdLst>
  <p:sldSz cy="13716000" cx="24387175"/>
  <p:notesSz cx="6858000" cy="9144000"/>
  <p:embeddedFontLst>
    <p:embeddedFont>
      <p:font typeface="Varela Round"/>
      <p:regular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ikYlk9m0ZW0pd8gIjKyMZrfhB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VarelaRound-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Clr>
                <a:schemeClr val="dk1"/>
              </a:buClr>
              <a:buSzPts val="1200"/>
              <a:buFont typeface="Calibri"/>
              <a:buAutoNum type="arabicPeriod"/>
            </a:pPr>
            <a:r>
              <a:rPr lang="en-US"/>
              <a:t>With GFTN, we are expanding our reach and aligning our engagement and support to central banks across Africa and Asia.  Supporting the dialogue among governments to define</a:t>
            </a:r>
            <a:endParaRPr/>
          </a:p>
          <a:p>
            <a:pPr indent="-228600" lvl="0" marL="228600" rtl="0" algn="l">
              <a:spcBef>
                <a:spcPts val="0"/>
              </a:spcBef>
              <a:spcAft>
                <a:spcPts val="0"/>
              </a:spcAft>
              <a:buClr>
                <a:schemeClr val="dk1"/>
              </a:buClr>
              <a:buSzPts val="1200"/>
              <a:buFont typeface="Calibri"/>
              <a:buAutoNum type="arabicPeriod"/>
            </a:pPr>
            <a:r>
              <a:rPr lang="en-US"/>
              <a:t>With IPA, the global leader in measuring impact, we will not only ensure we are headed in the right direction for inclusion but provide countries who adopt Mojaloop access to the best in class for measuring the success of their inclusive payment systems.  </a:t>
            </a:r>
            <a:endParaRPr/>
          </a:p>
          <a:p>
            <a:pPr indent="-228600" lvl="0" marL="228600" rtl="0" algn="l">
              <a:spcBef>
                <a:spcPts val="0"/>
              </a:spcBef>
              <a:spcAft>
                <a:spcPts val="0"/>
              </a:spcAft>
              <a:buClr>
                <a:schemeClr val="dk1"/>
              </a:buClr>
              <a:buSzPts val="1200"/>
              <a:buFont typeface="Calibri"/>
              <a:buAutoNum type="arabicPeriod"/>
            </a:pPr>
            <a:r>
              <a:rPr lang="en-US"/>
              <a:t>With Finternet Labs, we will be looking at the next iteration of inclusive digital infrastructure as it develops, ensuring that it takes into consideration the requirements of countries we work with and the ltoughest to reach citizens.</a:t>
            </a:r>
            <a:endParaRPr/>
          </a:p>
          <a:p>
            <a:pPr indent="-228600" lvl="0" marL="228600" rtl="0" algn="l">
              <a:spcBef>
                <a:spcPts val="0"/>
              </a:spcBef>
              <a:spcAft>
                <a:spcPts val="0"/>
              </a:spcAft>
              <a:buClr>
                <a:schemeClr val="dk1"/>
              </a:buClr>
              <a:buSzPts val="1200"/>
              <a:buFont typeface="Calibri"/>
              <a:buAutoNum type="arabicPeriod"/>
            </a:pPr>
            <a:r>
              <a:rPr lang="en-US"/>
              <a:t>With Visa, we will be ensuring that Visa’s globally recognized expertise in dispute and fraud management can be brought to inclusive instant payment systems and connecting Mojaloop deployments to Visa’s global network for cross border payments.</a:t>
            </a:r>
            <a:endParaRPr/>
          </a:p>
        </p:txBody>
      </p:sp>
      <p:sp>
        <p:nvSpPr>
          <p:cNvPr id="325" name="Google Shape;32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5" name="Shape 35"/>
        <p:cNvGrpSpPr/>
        <p:nvPr/>
      </p:nvGrpSpPr>
      <p:grpSpPr>
        <a:xfrm>
          <a:off x="0" y="0"/>
          <a:ext cx="0" cy="0"/>
          <a:chOff x="0" y="0"/>
          <a:chExt cx="0" cy="0"/>
        </a:xfrm>
      </p:grpSpPr>
      <p:pic>
        <p:nvPicPr>
          <p:cNvPr descr="A purple and pink background&#10;&#10;Description automatically generated" id="36" name="Google Shape;36;p9"/>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37" name="Google Shape;37;p9"/>
          <p:cNvSpPr txBox="1"/>
          <p:nvPr>
            <p:ph type="ctrTitle"/>
          </p:nvPr>
        </p:nvSpPr>
        <p:spPr>
          <a:xfrm>
            <a:off x="1461387" y="2003104"/>
            <a:ext cx="10497741" cy="23103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000"/>
              <a:buFont typeface="Varela Round"/>
              <a:buNone/>
              <a:defRPr b="1"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subTitle"/>
          </p:nvPr>
        </p:nvSpPr>
        <p:spPr>
          <a:xfrm>
            <a:off x="1461387" y="5120096"/>
            <a:ext cx="10497741" cy="231032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2000"/>
              </a:spcBef>
              <a:spcAft>
                <a:spcPts val="0"/>
              </a:spcAft>
              <a:buClr>
                <a:schemeClr val="lt1"/>
              </a:buClr>
              <a:buSzPts val="3200"/>
              <a:buFont typeface="Open Sans"/>
              <a:buNone/>
              <a:defRPr sz="3200">
                <a:solidFill>
                  <a:schemeClr val="lt1"/>
                </a:solidFill>
              </a:defRPr>
            </a:lvl1pPr>
            <a:lvl2pPr lvl="1" algn="ctr">
              <a:lnSpc>
                <a:spcPct val="100000"/>
              </a:lnSpc>
              <a:spcBef>
                <a:spcPts val="1000"/>
              </a:spcBef>
              <a:spcAft>
                <a:spcPts val="0"/>
              </a:spcAft>
              <a:buClr>
                <a:schemeClr val="dk1"/>
              </a:buClr>
              <a:buSzPts val="4000"/>
              <a:buFont typeface="Open Sans"/>
              <a:buNone/>
              <a:defRPr sz="4000"/>
            </a:lvl2pPr>
            <a:lvl3pPr lvl="2" algn="ctr">
              <a:lnSpc>
                <a:spcPct val="100000"/>
              </a:lnSpc>
              <a:spcBef>
                <a:spcPts val="1000"/>
              </a:spcBef>
              <a:spcAft>
                <a:spcPts val="0"/>
              </a:spcAft>
              <a:buClr>
                <a:schemeClr val="dk1"/>
              </a:buClr>
              <a:buSzPts val="3600"/>
              <a:buFont typeface="Open Sans"/>
              <a:buNone/>
              <a:defRPr sz="3600"/>
            </a:lvl3pPr>
            <a:lvl4pPr lvl="3" algn="ctr">
              <a:lnSpc>
                <a:spcPct val="100000"/>
              </a:lnSpc>
              <a:spcBef>
                <a:spcPts val="1000"/>
              </a:spcBef>
              <a:spcAft>
                <a:spcPts val="0"/>
              </a:spcAft>
              <a:buClr>
                <a:schemeClr val="dk1"/>
              </a:buClr>
              <a:buSzPts val="3200"/>
              <a:buFont typeface="Open Sans"/>
              <a:buNone/>
              <a:defRPr sz="3200"/>
            </a:lvl4pPr>
            <a:lvl5pPr lvl="4" algn="ctr">
              <a:lnSpc>
                <a:spcPct val="100000"/>
              </a:lnSpc>
              <a:spcBef>
                <a:spcPts val="1000"/>
              </a:spcBef>
              <a:spcAft>
                <a:spcPts val="0"/>
              </a:spcAft>
              <a:buClr>
                <a:schemeClr val="dk1"/>
              </a:buClr>
              <a:buSzPts val="3200"/>
              <a:buFont typeface="Open Sans"/>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pic>
        <p:nvPicPr>
          <p:cNvPr descr="A purple circle with black background&#10;&#10;Description automatically generated" id="39" name="Google Shape;39;p9"/>
          <p:cNvPicPr preferRelativeResize="0"/>
          <p:nvPr/>
        </p:nvPicPr>
        <p:blipFill rotWithShape="1">
          <a:blip r:embed="rId3">
            <a:alphaModFix/>
          </a:blip>
          <a:srcRect b="0" l="0" r="0" t="0"/>
          <a:stretch/>
        </p:blipFill>
        <p:spPr>
          <a:xfrm>
            <a:off x="1521713" y="4432300"/>
            <a:ext cx="456022" cy="456022"/>
          </a:xfrm>
          <a:prstGeom prst="rect">
            <a:avLst/>
          </a:prstGeom>
          <a:noFill/>
          <a:ln>
            <a:noFill/>
          </a:ln>
        </p:spPr>
      </p:pic>
      <p:sp>
        <p:nvSpPr>
          <p:cNvPr id="40" name="Google Shape;40;p9"/>
          <p:cNvSpPr txBox="1"/>
          <p:nvPr>
            <p:ph idx="2" type="body"/>
          </p:nvPr>
        </p:nvSpPr>
        <p:spPr>
          <a:xfrm>
            <a:off x="1462088" y="548954"/>
            <a:ext cx="6018212" cy="13739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2000"/>
              </a:spcBef>
              <a:spcAft>
                <a:spcPts val="0"/>
              </a:spcAft>
              <a:buClr>
                <a:schemeClr val="accent1"/>
              </a:buClr>
              <a:buSzPts val="3200"/>
              <a:buFont typeface="Arial"/>
              <a:buNone/>
              <a:defRPr sz="3200">
                <a:solidFill>
                  <a:schemeClr val="accent1"/>
                </a:solidFill>
                <a:latin typeface="Varela Round"/>
                <a:ea typeface="Varela Round"/>
                <a:cs typeface="Varela Round"/>
                <a:sym typeface="Varela Round"/>
              </a:defRPr>
            </a:lvl1pPr>
            <a:lvl2pPr indent="-533400" lvl="1" marL="914400" algn="l">
              <a:lnSpc>
                <a:spcPct val="100000"/>
              </a:lnSpc>
              <a:spcBef>
                <a:spcPts val="1000"/>
              </a:spcBef>
              <a:spcAft>
                <a:spcPts val="0"/>
              </a:spcAft>
              <a:buClr>
                <a:schemeClr val="accent1"/>
              </a:buClr>
              <a:buSzPts val="4800"/>
              <a:buFont typeface="Arial"/>
              <a:buChar char="•"/>
              <a:defRPr>
                <a:solidFill>
                  <a:schemeClr val="accent1"/>
                </a:solidFill>
              </a:defRPr>
            </a:lvl2pPr>
            <a:lvl3pPr indent="-482600" lvl="2" marL="1371600" algn="l">
              <a:lnSpc>
                <a:spcPct val="100000"/>
              </a:lnSpc>
              <a:spcBef>
                <a:spcPts val="1000"/>
              </a:spcBef>
              <a:spcAft>
                <a:spcPts val="0"/>
              </a:spcAft>
              <a:buClr>
                <a:schemeClr val="accent1"/>
              </a:buClr>
              <a:buSzPts val="4000"/>
              <a:buFont typeface="Arial"/>
              <a:buChar char="•"/>
              <a:defRPr>
                <a:solidFill>
                  <a:schemeClr val="accent1"/>
                </a:solidFill>
              </a:defRPr>
            </a:lvl3pPr>
            <a:lvl4pPr indent="-457200" lvl="3" marL="1828800" algn="l">
              <a:lnSpc>
                <a:spcPct val="100000"/>
              </a:lnSpc>
              <a:spcBef>
                <a:spcPts val="1000"/>
              </a:spcBef>
              <a:spcAft>
                <a:spcPts val="0"/>
              </a:spcAft>
              <a:buClr>
                <a:schemeClr val="accent1"/>
              </a:buClr>
              <a:buSzPts val="3600"/>
              <a:buFont typeface="Arial"/>
              <a:buChar char="•"/>
              <a:defRPr>
                <a:solidFill>
                  <a:schemeClr val="accent1"/>
                </a:solidFill>
              </a:defRPr>
            </a:lvl4pPr>
            <a:lvl5pPr indent="-457200" lvl="4" marL="2286000" algn="l">
              <a:lnSpc>
                <a:spcPct val="100000"/>
              </a:lnSpc>
              <a:spcBef>
                <a:spcPts val="1000"/>
              </a:spcBef>
              <a:spcAft>
                <a:spcPts val="0"/>
              </a:spcAft>
              <a:buClr>
                <a:schemeClr val="accent1"/>
              </a:buClr>
              <a:buSzPts val="3600"/>
              <a:buFont typeface="Arial"/>
              <a:buChar char="•"/>
              <a:defRPr>
                <a:solidFill>
                  <a:schemeClr val="accen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grpSp>
        <p:nvGrpSpPr>
          <p:cNvPr id="41" name="Google Shape;41;p9"/>
          <p:cNvGrpSpPr/>
          <p:nvPr/>
        </p:nvGrpSpPr>
        <p:grpSpPr>
          <a:xfrm>
            <a:off x="18950442" y="11734801"/>
            <a:ext cx="4444544" cy="1397442"/>
            <a:chOff x="-8763001" y="7244637"/>
            <a:chExt cx="7772400" cy="2443778"/>
          </a:xfrm>
        </p:grpSpPr>
        <p:sp>
          <p:nvSpPr>
            <p:cNvPr id="42" name="Google Shape;42;p9"/>
            <p:cNvSpPr/>
            <p:nvPr/>
          </p:nvSpPr>
          <p:spPr>
            <a:xfrm>
              <a:off x="-8763001" y="7718051"/>
              <a:ext cx="1562252" cy="1101792"/>
            </a:xfrm>
            <a:custGeom>
              <a:rect b="b" l="l" r="r" t="t"/>
              <a:pathLst>
                <a:path extrusionOk="0" h="1101792" w="1562252">
                  <a:moveTo>
                    <a:pt x="802889" y="181308"/>
                  </a:moveTo>
                  <a:cubicBezTo>
                    <a:pt x="736046" y="61985"/>
                    <a:pt x="618683" y="0"/>
                    <a:pt x="467899" y="0"/>
                  </a:cubicBezTo>
                  <a:cubicBezTo>
                    <a:pt x="317114" y="0"/>
                    <a:pt x="237058" y="44165"/>
                    <a:pt x="159334" y="132494"/>
                  </a:cubicBezTo>
                  <a:lnTo>
                    <a:pt x="159334" y="92978"/>
                  </a:lnTo>
                  <a:cubicBezTo>
                    <a:pt x="159334" y="48814"/>
                    <a:pt x="123581" y="13172"/>
                    <a:pt x="79278" y="13172"/>
                  </a:cubicBezTo>
                  <a:cubicBezTo>
                    <a:pt x="34976" y="13172"/>
                    <a:pt x="0" y="48814"/>
                    <a:pt x="0" y="92978"/>
                  </a:cubicBezTo>
                  <a:lnTo>
                    <a:pt x="0" y="1021986"/>
                  </a:lnTo>
                  <a:cubicBezTo>
                    <a:pt x="0" y="1066151"/>
                    <a:pt x="35753" y="1101792"/>
                    <a:pt x="80056" y="1101792"/>
                  </a:cubicBezTo>
                  <a:cubicBezTo>
                    <a:pt x="124358" y="1101792"/>
                    <a:pt x="160111" y="1066151"/>
                    <a:pt x="160111" y="1021986"/>
                  </a:cubicBezTo>
                  <a:lnTo>
                    <a:pt x="160111" y="431574"/>
                  </a:lnTo>
                  <a:cubicBezTo>
                    <a:pt x="160111" y="240969"/>
                    <a:pt x="268925" y="141792"/>
                    <a:pt x="432923" y="141792"/>
                  </a:cubicBezTo>
                  <a:cubicBezTo>
                    <a:pt x="596920" y="141792"/>
                    <a:pt x="701070" y="239419"/>
                    <a:pt x="701070" y="431574"/>
                  </a:cubicBezTo>
                  <a:lnTo>
                    <a:pt x="701070" y="1021986"/>
                  </a:lnTo>
                  <a:cubicBezTo>
                    <a:pt x="701070" y="1066151"/>
                    <a:pt x="736824" y="1101792"/>
                    <a:pt x="781126" y="1101792"/>
                  </a:cubicBezTo>
                  <a:cubicBezTo>
                    <a:pt x="825429" y="1101792"/>
                    <a:pt x="861182" y="1066151"/>
                    <a:pt x="861182" y="1021986"/>
                  </a:cubicBezTo>
                  <a:lnTo>
                    <a:pt x="861182" y="413753"/>
                  </a:lnTo>
                  <a:cubicBezTo>
                    <a:pt x="861182" y="240969"/>
                    <a:pt x="974659" y="141792"/>
                    <a:pt x="1133993" y="141792"/>
                  </a:cubicBezTo>
                  <a:cubicBezTo>
                    <a:pt x="1293327" y="141792"/>
                    <a:pt x="1402141" y="239419"/>
                    <a:pt x="1402141" y="431574"/>
                  </a:cubicBezTo>
                  <a:lnTo>
                    <a:pt x="1402141" y="1021986"/>
                  </a:lnTo>
                  <a:cubicBezTo>
                    <a:pt x="1402141" y="1066151"/>
                    <a:pt x="1437894" y="1101792"/>
                    <a:pt x="1482197" y="1101792"/>
                  </a:cubicBezTo>
                  <a:cubicBezTo>
                    <a:pt x="1526499" y="1101792"/>
                    <a:pt x="1562252" y="1066151"/>
                    <a:pt x="1562252" y="1021986"/>
                  </a:cubicBezTo>
                  <a:lnTo>
                    <a:pt x="1562252" y="405230"/>
                  </a:lnTo>
                  <a:cubicBezTo>
                    <a:pt x="1562252" y="278935"/>
                    <a:pt x="1522613" y="177434"/>
                    <a:pt x="1444889" y="102276"/>
                  </a:cubicBezTo>
                  <a:cubicBezTo>
                    <a:pt x="1378047" y="37966"/>
                    <a:pt x="1280892" y="775"/>
                    <a:pt x="1163528" y="775"/>
                  </a:cubicBezTo>
                  <a:cubicBezTo>
                    <a:pt x="1046165" y="775"/>
                    <a:pt x="888385" y="62760"/>
                    <a:pt x="804443" y="18208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3" name="Google Shape;43;p9"/>
            <p:cNvSpPr/>
            <p:nvPr/>
          </p:nvSpPr>
          <p:spPr>
            <a:xfrm>
              <a:off x="-7003329" y="7718051"/>
              <a:ext cx="891494" cy="1114964"/>
            </a:xfrm>
            <a:custGeom>
              <a:rect b="b" l="l" r="r" t="t"/>
              <a:pathLst>
                <a:path extrusionOk="0" h="1114964" w="891494">
                  <a:moveTo>
                    <a:pt x="248717" y="893366"/>
                  </a:moveTo>
                  <a:cubicBezTo>
                    <a:pt x="166329" y="811235"/>
                    <a:pt x="160111" y="678741"/>
                    <a:pt x="160111" y="557095"/>
                  </a:cubicBezTo>
                  <a:cubicBezTo>
                    <a:pt x="160111" y="435448"/>
                    <a:pt x="168661" y="300630"/>
                    <a:pt x="248717" y="220823"/>
                  </a:cubicBezTo>
                  <a:cubicBezTo>
                    <a:pt x="302346"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3034"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6136" y="1114964"/>
                  </a:cubicBezTo>
                  <a:cubicBezTo>
                    <a:pt x="579821" y="1114964"/>
                    <a:pt x="683194" y="1068475"/>
                    <a:pt x="758586" y="990993"/>
                  </a:cubicBezTo>
                  <a:cubicBezTo>
                    <a:pt x="869732" y="877870"/>
                    <a:pt x="891494" y="726005"/>
                    <a:pt x="891494" y="557869"/>
                  </a:cubicBezTo>
                  <a:cubicBezTo>
                    <a:pt x="891494" y="389734"/>
                    <a:pt x="868954" y="234770"/>
                    <a:pt x="758586" y="123971"/>
                  </a:cubicBezTo>
                  <a:cubicBezTo>
                    <a:pt x="683194" y="46489"/>
                    <a:pt x="579044" y="0"/>
                    <a:pt x="446136" y="0"/>
                  </a:cubicBezTo>
                  <a:cubicBezTo>
                    <a:pt x="313228" y="0"/>
                    <a:pt x="209078"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 name="Google Shape;44;p9"/>
            <p:cNvSpPr/>
            <p:nvPr/>
          </p:nvSpPr>
          <p:spPr>
            <a:xfrm>
              <a:off x="-6135152" y="7731223"/>
              <a:ext cx="393283" cy="1576756"/>
            </a:xfrm>
            <a:custGeom>
              <a:rect b="b" l="l" r="r" t="t"/>
              <a:pathLst>
                <a:path extrusionOk="0" h="1576756" w="393283">
                  <a:moveTo>
                    <a:pt x="232395" y="79806"/>
                  </a:moveTo>
                  <a:lnTo>
                    <a:pt x="232395" y="1278451"/>
                  </a:lnTo>
                  <a:cubicBezTo>
                    <a:pt x="232395" y="1384601"/>
                    <a:pt x="196642" y="1437289"/>
                    <a:pt x="86274" y="1437289"/>
                  </a:cubicBezTo>
                  <a:lnTo>
                    <a:pt x="69952" y="1437289"/>
                  </a:lnTo>
                  <a:cubicBezTo>
                    <a:pt x="31090" y="1437289"/>
                    <a:pt x="0" y="1468282"/>
                    <a:pt x="0" y="1507022"/>
                  </a:cubicBezTo>
                  <a:cubicBezTo>
                    <a:pt x="0" y="1545763"/>
                    <a:pt x="31090" y="1576756"/>
                    <a:pt x="69952" y="1576756"/>
                  </a:cubicBezTo>
                  <a:lnTo>
                    <a:pt x="115809" y="1576756"/>
                  </a:lnTo>
                  <a:cubicBezTo>
                    <a:pt x="307010" y="1576756"/>
                    <a:pt x="393284" y="1450461"/>
                    <a:pt x="393284" y="1284649"/>
                  </a:cubicBezTo>
                  <a:lnTo>
                    <a:pt x="393284" y="79806"/>
                  </a:lnTo>
                  <a:cubicBezTo>
                    <a:pt x="393284" y="35642"/>
                    <a:pt x="357530" y="0"/>
                    <a:pt x="313228" y="0"/>
                  </a:cubicBezTo>
                  <a:cubicBezTo>
                    <a:pt x="268925" y="0"/>
                    <a:pt x="233172" y="35642"/>
                    <a:pt x="233172" y="7980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 name="Google Shape;45;p9"/>
            <p:cNvSpPr/>
            <p:nvPr/>
          </p:nvSpPr>
          <p:spPr>
            <a:xfrm>
              <a:off x="-5561549" y="7717276"/>
              <a:ext cx="865845" cy="1114964"/>
            </a:xfrm>
            <a:custGeom>
              <a:rect b="b" l="l" r="r" t="t"/>
              <a:pathLst>
                <a:path extrusionOk="0" h="1114964" w="865845">
                  <a:moveTo>
                    <a:pt x="155448" y="792640"/>
                  </a:moveTo>
                  <a:cubicBezTo>
                    <a:pt x="155448" y="664020"/>
                    <a:pt x="237835" y="600485"/>
                    <a:pt x="401833" y="600485"/>
                  </a:cubicBezTo>
                  <a:lnTo>
                    <a:pt x="705734" y="600485"/>
                  </a:lnTo>
                  <a:lnTo>
                    <a:pt x="705734" y="717482"/>
                  </a:lnTo>
                  <a:cubicBezTo>
                    <a:pt x="705734" y="808136"/>
                    <a:pt x="687857" y="870121"/>
                    <a:pt x="650550" y="905763"/>
                  </a:cubicBezTo>
                  <a:cubicBezTo>
                    <a:pt x="579821" y="970073"/>
                    <a:pt x="499765" y="978596"/>
                    <a:pt x="408828" y="978596"/>
                  </a:cubicBezTo>
                  <a:cubicBezTo>
                    <a:pt x="233172" y="978596"/>
                    <a:pt x="156225" y="918935"/>
                    <a:pt x="156225" y="792640"/>
                  </a:cubicBezTo>
                  <a:moveTo>
                    <a:pt x="94046" y="106150"/>
                  </a:moveTo>
                  <a:cubicBezTo>
                    <a:pt x="63734" y="134818"/>
                    <a:pt x="64511" y="184407"/>
                    <a:pt x="95601" y="213075"/>
                  </a:cubicBezTo>
                  <a:cubicBezTo>
                    <a:pt x="123581" y="238644"/>
                    <a:pt x="167884" y="239419"/>
                    <a:pt x="195087" y="213075"/>
                  </a:cubicBezTo>
                  <a:cubicBezTo>
                    <a:pt x="251049" y="159613"/>
                    <a:pt x="317891" y="137918"/>
                    <a:pt x="425928" y="137918"/>
                  </a:cubicBezTo>
                  <a:cubicBezTo>
                    <a:pt x="628010" y="137918"/>
                    <a:pt x="705734" y="220048"/>
                    <a:pt x="705734" y="376562"/>
                  </a:cubicBezTo>
                  <a:lnTo>
                    <a:pt x="705734" y="480388"/>
                  </a:lnTo>
                  <a:lnTo>
                    <a:pt x="379293" y="480388"/>
                  </a:lnTo>
                  <a:cubicBezTo>
                    <a:pt x="135240" y="480388"/>
                    <a:pt x="0" y="602034"/>
                    <a:pt x="0" y="794189"/>
                  </a:cubicBezTo>
                  <a:cubicBezTo>
                    <a:pt x="0" y="986344"/>
                    <a:pt x="26426" y="962325"/>
                    <a:pt x="82387" y="1015787"/>
                  </a:cubicBezTo>
                  <a:cubicBezTo>
                    <a:pt x="157780" y="1088620"/>
                    <a:pt x="240167" y="1114964"/>
                    <a:pt x="390952" y="1114964"/>
                  </a:cubicBezTo>
                  <a:cubicBezTo>
                    <a:pt x="541736" y="1114964"/>
                    <a:pt x="619460" y="1083971"/>
                    <a:pt x="705734" y="997967"/>
                  </a:cubicBezTo>
                  <a:lnTo>
                    <a:pt x="705734" y="1021986"/>
                  </a:lnTo>
                  <a:cubicBezTo>
                    <a:pt x="705734" y="1066151"/>
                    <a:pt x="741487" y="1101792"/>
                    <a:pt x="785790" y="1101792"/>
                  </a:cubicBezTo>
                  <a:cubicBezTo>
                    <a:pt x="830092" y="1101792"/>
                    <a:pt x="865845" y="1066151"/>
                    <a:pt x="865845" y="1021986"/>
                  </a:cubicBezTo>
                  <a:lnTo>
                    <a:pt x="865845" y="362615"/>
                  </a:lnTo>
                  <a:cubicBezTo>
                    <a:pt x="865845" y="127845"/>
                    <a:pt x="723611" y="0"/>
                    <a:pt x="429037" y="0"/>
                  </a:cubicBezTo>
                  <a:cubicBezTo>
                    <a:pt x="134463" y="0"/>
                    <a:pt x="178765" y="25569"/>
                    <a:pt x="94823" y="10537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6" name="Google Shape;46;p9"/>
            <p:cNvSpPr/>
            <p:nvPr/>
          </p:nvSpPr>
          <p:spPr>
            <a:xfrm>
              <a:off x="-4001628"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70" y="946829"/>
                    <a:pt x="248717" y="893366"/>
                  </a:cubicBezTo>
                  <a:moveTo>
                    <a:pt x="132908" y="123971"/>
                  </a:moveTo>
                  <a:cubicBezTo>
                    <a:pt x="21763" y="234770"/>
                    <a:pt x="0" y="389734"/>
                    <a:pt x="0" y="557869"/>
                  </a:cubicBezTo>
                  <a:cubicBezTo>
                    <a:pt x="0" y="726005"/>
                    <a:pt x="22540" y="878644"/>
                    <a:pt x="132908" y="990993"/>
                  </a:cubicBezTo>
                  <a:cubicBezTo>
                    <a:pt x="208301" y="1068475"/>
                    <a:pt x="312451" y="1114964"/>
                    <a:pt x="445359" y="1114964"/>
                  </a:cubicBezTo>
                  <a:cubicBezTo>
                    <a:pt x="578267" y="1114964"/>
                    <a:pt x="682417" y="1068475"/>
                    <a:pt x="758587" y="990993"/>
                  </a:cubicBezTo>
                  <a:cubicBezTo>
                    <a:pt x="869732" y="877870"/>
                    <a:pt x="891494" y="726005"/>
                    <a:pt x="891494" y="557869"/>
                  </a:cubicBezTo>
                  <a:cubicBezTo>
                    <a:pt x="891494" y="389734"/>
                    <a:pt x="868955" y="234770"/>
                    <a:pt x="758587" y="123971"/>
                  </a:cubicBezTo>
                  <a:cubicBezTo>
                    <a:pt x="683194" y="46489"/>
                    <a:pt x="579044" y="0"/>
                    <a:pt x="445359" y="0"/>
                  </a:cubicBezTo>
                  <a:cubicBezTo>
                    <a:pt x="311674" y="0"/>
                    <a:pt x="208301"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7" name="Google Shape;47;p9"/>
            <p:cNvSpPr/>
            <p:nvPr/>
          </p:nvSpPr>
          <p:spPr>
            <a:xfrm>
              <a:off x="-2958572"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5358" y="1114964"/>
                  </a:cubicBezTo>
                  <a:cubicBezTo>
                    <a:pt x="578267" y="1114964"/>
                    <a:pt x="682417" y="1068475"/>
                    <a:pt x="758587" y="990993"/>
                  </a:cubicBezTo>
                  <a:cubicBezTo>
                    <a:pt x="869732" y="877870"/>
                    <a:pt x="891494" y="726005"/>
                    <a:pt x="891494" y="557869"/>
                  </a:cubicBezTo>
                  <a:cubicBezTo>
                    <a:pt x="891494" y="389734"/>
                    <a:pt x="868954" y="234770"/>
                    <a:pt x="758587" y="123971"/>
                  </a:cubicBezTo>
                  <a:cubicBezTo>
                    <a:pt x="683194" y="46489"/>
                    <a:pt x="579044" y="0"/>
                    <a:pt x="445358" y="0"/>
                  </a:cubicBezTo>
                  <a:cubicBezTo>
                    <a:pt x="311674" y="0"/>
                    <a:pt x="208300"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8" name="Google Shape;48;p9"/>
            <p:cNvSpPr/>
            <p:nvPr/>
          </p:nvSpPr>
          <p:spPr>
            <a:xfrm>
              <a:off x="-1858778" y="7717276"/>
              <a:ext cx="868177" cy="1589153"/>
            </a:xfrm>
            <a:custGeom>
              <a:rect b="b" l="l" r="r" t="t"/>
              <a:pathLst>
                <a:path extrusionOk="0" h="1589153" w="868177">
                  <a:moveTo>
                    <a:pt x="160112" y="557870"/>
                  </a:moveTo>
                  <a:cubicBezTo>
                    <a:pt x="160112" y="345569"/>
                    <a:pt x="195865" y="141792"/>
                    <a:pt x="435254" y="141792"/>
                  </a:cubicBezTo>
                  <a:cubicBezTo>
                    <a:pt x="674644" y="141792"/>
                    <a:pt x="708066" y="345569"/>
                    <a:pt x="708066" y="557870"/>
                  </a:cubicBezTo>
                  <a:cubicBezTo>
                    <a:pt x="708066" y="770170"/>
                    <a:pt x="672313" y="973947"/>
                    <a:pt x="435254" y="973947"/>
                  </a:cubicBezTo>
                  <a:cubicBezTo>
                    <a:pt x="198196" y="973947"/>
                    <a:pt x="160112" y="770170"/>
                    <a:pt x="160112" y="557870"/>
                  </a:cubicBezTo>
                  <a:moveTo>
                    <a:pt x="160112" y="142567"/>
                  </a:moveTo>
                  <a:lnTo>
                    <a:pt x="160112" y="93753"/>
                  </a:lnTo>
                  <a:cubicBezTo>
                    <a:pt x="160112" y="49588"/>
                    <a:pt x="124358" y="13947"/>
                    <a:pt x="80056" y="13947"/>
                  </a:cubicBezTo>
                  <a:cubicBezTo>
                    <a:pt x="35753" y="13947"/>
                    <a:pt x="0" y="49588"/>
                    <a:pt x="0" y="93753"/>
                  </a:cubicBezTo>
                  <a:lnTo>
                    <a:pt x="0" y="1509347"/>
                  </a:lnTo>
                  <a:cubicBezTo>
                    <a:pt x="0" y="1553511"/>
                    <a:pt x="35753" y="1589153"/>
                    <a:pt x="80056" y="1589153"/>
                  </a:cubicBezTo>
                  <a:cubicBezTo>
                    <a:pt x="124358" y="1589153"/>
                    <a:pt x="160112" y="1553511"/>
                    <a:pt x="160112" y="1509347"/>
                  </a:cubicBezTo>
                  <a:lnTo>
                    <a:pt x="160112" y="973947"/>
                  </a:lnTo>
                  <a:cubicBezTo>
                    <a:pt x="251048" y="1087071"/>
                    <a:pt x="348981" y="1115739"/>
                    <a:pt x="468676" y="1115739"/>
                  </a:cubicBezTo>
                  <a:cubicBezTo>
                    <a:pt x="588371" y="1115739"/>
                    <a:pt x="676976" y="1077773"/>
                    <a:pt x="735269" y="1020436"/>
                  </a:cubicBezTo>
                  <a:cubicBezTo>
                    <a:pt x="844083" y="909637"/>
                    <a:pt x="868177" y="732978"/>
                    <a:pt x="868177" y="557870"/>
                  </a:cubicBezTo>
                  <a:cubicBezTo>
                    <a:pt x="868177" y="382760"/>
                    <a:pt x="844083" y="203777"/>
                    <a:pt x="735269" y="95303"/>
                  </a:cubicBezTo>
                  <a:cubicBezTo>
                    <a:pt x="677753" y="37966"/>
                    <a:pt x="582153" y="0"/>
                    <a:pt x="468676" y="0"/>
                  </a:cubicBezTo>
                  <a:cubicBezTo>
                    <a:pt x="355199" y="0"/>
                    <a:pt x="251048" y="28668"/>
                    <a:pt x="160112" y="14179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9" name="Google Shape;49;p9"/>
            <p:cNvSpPr/>
            <p:nvPr/>
          </p:nvSpPr>
          <p:spPr>
            <a:xfrm>
              <a:off x="-4445432" y="7244637"/>
              <a:ext cx="392506" cy="1575206"/>
            </a:xfrm>
            <a:custGeom>
              <a:rect b="b" l="l" r="r" t="t"/>
              <a:pathLst>
                <a:path extrusionOk="0" h="1575206" w="392506">
                  <a:moveTo>
                    <a:pt x="277475" y="1575207"/>
                  </a:moveTo>
                  <a:cubicBezTo>
                    <a:pt x="86273" y="1575207"/>
                    <a:pt x="0" y="1451236"/>
                    <a:pt x="0" y="1285424"/>
                  </a:cubicBezTo>
                  <a:lnTo>
                    <a:pt x="0" y="79806"/>
                  </a:lnTo>
                  <a:cubicBezTo>
                    <a:pt x="0" y="35642"/>
                    <a:pt x="35753" y="0"/>
                    <a:pt x="80056" y="0"/>
                  </a:cubicBezTo>
                  <a:cubicBezTo>
                    <a:pt x="124358" y="0"/>
                    <a:pt x="160111" y="35642"/>
                    <a:pt x="160111" y="79806"/>
                  </a:cubicBezTo>
                  <a:lnTo>
                    <a:pt x="160111" y="1278451"/>
                  </a:lnTo>
                  <a:cubicBezTo>
                    <a:pt x="160111" y="1384601"/>
                    <a:pt x="195865" y="1438064"/>
                    <a:pt x="306233" y="1438064"/>
                  </a:cubicBezTo>
                  <a:lnTo>
                    <a:pt x="324109" y="1438064"/>
                  </a:lnTo>
                  <a:cubicBezTo>
                    <a:pt x="362194" y="1438064"/>
                    <a:pt x="392506" y="1469056"/>
                    <a:pt x="392506" y="1507022"/>
                  </a:cubicBezTo>
                  <a:cubicBezTo>
                    <a:pt x="392506" y="1544989"/>
                    <a:pt x="361417" y="1575207"/>
                    <a:pt x="324109" y="1575207"/>
                  </a:cubicBezTo>
                  <a:lnTo>
                    <a:pt x="277475" y="15752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0" name="Google Shape;50;p9"/>
            <p:cNvSpPr/>
            <p:nvPr/>
          </p:nvSpPr>
          <p:spPr>
            <a:xfrm>
              <a:off x="-5617510" y="9073209"/>
              <a:ext cx="219958" cy="612881"/>
            </a:xfrm>
            <a:custGeom>
              <a:rect b="b" l="l" r="r" t="t"/>
              <a:pathLst>
                <a:path extrusionOk="0" h="612881" w="219958">
                  <a:moveTo>
                    <a:pt x="124358" y="189056"/>
                  </a:moveTo>
                  <a:lnTo>
                    <a:pt x="186538" y="189056"/>
                  </a:lnTo>
                  <a:cubicBezTo>
                    <a:pt x="197419" y="189056"/>
                    <a:pt x="205191" y="190605"/>
                    <a:pt x="209078" y="193705"/>
                  </a:cubicBezTo>
                  <a:cubicBezTo>
                    <a:pt x="216073" y="197579"/>
                    <a:pt x="219182" y="204552"/>
                    <a:pt x="219182" y="213075"/>
                  </a:cubicBezTo>
                  <a:cubicBezTo>
                    <a:pt x="219182" y="221598"/>
                    <a:pt x="216073" y="228571"/>
                    <a:pt x="209078" y="232445"/>
                  </a:cubicBezTo>
                  <a:cubicBezTo>
                    <a:pt x="204414" y="235545"/>
                    <a:pt x="197419" y="237094"/>
                    <a:pt x="186538" y="237094"/>
                  </a:cubicBezTo>
                  <a:lnTo>
                    <a:pt x="124358" y="237094"/>
                  </a:lnTo>
                  <a:lnTo>
                    <a:pt x="124358" y="571041"/>
                  </a:lnTo>
                  <a:cubicBezTo>
                    <a:pt x="124358" y="584213"/>
                    <a:pt x="122804" y="593511"/>
                    <a:pt x="118918" y="599710"/>
                  </a:cubicBezTo>
                  <a:cubicBezTo>
                    <a:pt x="113477" y="608233"/>
                    <a:pt x="104927" y="612882"/>
                    <a:pt x="93269" y="612882"/>
                  </a:cubicBezTo>
                  <a:cubicBezTo>
                    <a:pt x="81610" y="612882"/>
                    <a:pt x="73061" y="608233"/>
                    <a:pt x="67620" y="599710"/>
                  </a:cubicBezTo>
                  <a:cubicBezTo>
                    <a:pt x="63734" y="593511"/>
                    <a:pt x="62179" y="584213"/>
                    <a:pt x="62179" y="571041"/>
                  </a:cubicBezTo>
                  <a:lnTo>
                    <a:pt x="62179" y="237094"/>
                  </a:lnTo>
                  <a:lnTo>
                    <a:pt x="32644" y="237094"/>
                  </a:lnTo>
                  <a:cubicBezTo>
                    <a:pt x="21763" y="237094"/>
                    <a:pt x="13990" y="235545"/>
                    <a:pt x="10104" y="232445"/>
                  </a:cubicBezTo>
                  <a:cubicBezTo>
                    <a:pt x="3109" y="228571"/>
                    <a:pt x="0" y="221598"/>
                    <a:pt x="0" y="213075"/>
                  </a:cubicBezTo>
                  <a:cubicBezTo>
                    <a:pt x="0" y="204552"/>
                    <a:pt x="3109" y="197579"/>
                    <a:pt x="10104" y="193705"/>
                  </a:cubicBezTo>
                  <a:cubicBezTo>
                    <a:pt x="14768" y="190605"/>
                    <a:pt x="21763" y="189056"/>
                    <a:pt x="32644" y="189056"/>
                  </a:cubicBezTo>
                  <a:lnTo>
                    <a:pt x="62179" y="189056"/>
                  </a:lnTo>
                  <a:lnTo>
                    <a:pt x="62179" y="112349"/>
                  </a:lnTo>
                  <a:cubicBezTo>
                    <a:pt x="62179" y="79806"/>
                    <a:pt x="71506" y="52688"/>
                    <a:pt x="90160" y="31767"/>
                  </a:cubicBezTo>
                  <a:cubicBezTo>
                    <a:pt x="108814" y="10847"/>
                    <a:pt x="135240" y="0"/>
                    <a:pt x="169438" y="0"/>
                  </a:cubicBezTo>
                  <a:lnTo>
                    <a:pt x="180320" y="0"/>
                  </a:lnTo>
                  <a:cubicBezTo>
                    <a:pt x="193533" y="0"/>
                    <a:pt x="202859" y="1550"/>
                    <a:pt x="208300" y="5424"/>
                  </a:cubicBezTo>
                  <a:cubicBezTo>
                    <a:pt x="216073" y="10073"/>
                    <a:pt x="219959" y="17821"/>
                    <a:pt x="219959" y="27119"/>
                  </a:cubicBezTo>
                  <a:cubicBezTo>
                    <a:pt x="219959" y="36416"/>
                    <a:pt x="216073" y="44165"/>
                    <a:pt x="208300" y="48814"/>
                  </a:cubicBezTo>
                  <a:cubicBezTo>
                    <a:pt x="202859" y="51913"/>
                    <a:pt x="193533" y="54237"/>
                    <a:pt x="180320" y="54237"/>
                  </a:cubicBezTo>
                  <a:cubicBezTo>
                    <a:pt x="143012" y="54237"/>
                    <a:pt x="124358" y="74383"/>
                    <a:pt x="124358" y="115448"/>
                  </a:cubicBezTo>
                  <a:lnTo>
                    <a:pt x="124358" y="1898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1" name="Google Shape;51;p9"/>
            <p:cNvSpPr/>
            <p:nvPr/>
          </p:nvSpPr>
          <p:spPr>
            <a:xfrm>
              <a:off x="-5368793" y="9257616"/>
              <a:ext cx="346648" cy="430799"/>
            </a:xfrm>
            <a:custGeom>
              <a:rect b="b" l="l" r="r" t="t"/>
              <a:pathLst>
                <a:path extrusionOk="0" h="430799" w="346648">
                  <a:moveTo>
                    <a:pt x="173324" y="0"/>
                  </a:moveTo>
                  <a:cubicBezTo>
                    <a:pt x="222290"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0" y="430799"/>
                    <a:pt x="173324" y="430799"/>
                  </a:cubicBezTo>
                  <a:cubicBezTo>
                    <a:pt x="124358" y="430799"/>
                    <a:pt x="83942" y="414528"/>
                    <a:pt x="52075" y="382760"/>
                  </a:cubicBezTo>
                  <a:cubicBezTo>
                    <a:pt x="31867" y="362615"/>
                    <a:pt x="17876" y="338596"/>
                    <a:pt x="10881" y="311477"/>
                  </a:cubicBezTo>
                  <a:cubicBezTo>
                    <a:pt x="3886" y="284358"/>
                    <a:pt x="0" y="252591"/>
                    <a:pt x="0" y="215400"/>
                  </a:cubicBezTo>
                  <a:cubicBezTo>
                    <a:pt x="0" y="178208"/>
                    <a:pt x="3886" y="146441"/>
                    <a:pt x="10881"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3" y="65085"/>
                    <a:pt x="97155" y="86005"/>
                  </a:cubicBezTo>
                  <a:cubicBezTo>
                    <a:pt x="74615" y="108475"/>
                    <a:pt x="62956" y="151865"/>
                    <a:pt x="62956" y="214625"/>
                  </a:cubicBezTo>
                  <a:cubicBezTo>
                    <a:pt x="62956" y="277385"/>
                    <a:pt x="74615" y="321550"/>
                    <a:pt x="97155" y="344019"/>
                  </a:cubicBezTo>
                  <a:cubicBezTo>
                    <a:pt x="117363"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2" name="Google Shape;52;p9"/>
            <p:cNvSpPr/>
            <p:nvPr/>
          </p:nvSpPr>
          <p:spPr>
            <a:xfrm>
              <a:off x="-4937425" y="9259165"/>
              <a:ext cx="332658" cy="429249"/>
            </a:xfrm>
            <a:custGeom>
              <a:rect b="b" l="l" r="r" t="t"/>
              <a:pathLst>
                <a:path extrusionOk="0" h="429249" w="332658">
                  <a:moveTo>
                    <a:pt x="0" y="271961"/>
                  </a:moveTo>
                  <a:lnTo>
                    <a:pt x="0" y="41840"/>
                  </a:lnTo>
                  <a:cubicBezTo>
                    <a:pt x="0" y="28668"/>
                    <a:pt x="1554" y="19370"/>
                    <a:pt x="5441" y="13172"/>
                  </a:cubicBezTo>
                  <a:cubicBezTo>
                    <a:pt x="10881" y="4649"/>
                    <a:pt x="19431" y="0"/>
                    <a:pt x="31090" y="0"/>
                  </a:cubicBezTo>
                  <a:cubicBezTo>
                    <a:pt x="42748" y="0"/>
                    <a:pt x="52075" y="4649"/>
                    <a:pt x="56738" y="13172"/>
                  </a:cubicBezTo>
                  <a:cubicBezTo>
                    <a:pt x="60625" y="19370"/>
                    <a:pt x="62179" y="28668"/>
                    <a:pt x="62179" y="41840"/>
                  </a:cubicBezTo>
                  <a:lnTo>
                    <a:pt x="62179" y="261114"/>
                  </a:lnTo>
                  <a:cubicBezTo>
                    <a:pt x="62179" y="297531"/>
                    <a:pt x="71506" y="325424"/>
                    <a:pt x="89383" y="344794"/>
                  </a:cubicBezTo>
                  <a:cubicBezTo>
                    <a:pt x="107259" y="363390"/>
                    <a:pt x="132908" y="373463"/>
                    <a:pt x="165552" y="373463"/>
                  </a:cubicBezTo>
                  <a:cubicBezTo>
                    <a:pt x="198196" y="373463"/>
                    <a:pt x="223845" y="364165"/>
                    <a:pt x="242499" y="344794"/>
                  </a:cubicBezTo>
                  <a:cubicBezTo>
                    <a:pt x="261152" y="325424"/>
                    <a:pt x="270479" y="297531"/>
                    <a:pt x="270479" y="261889"/>
                  </a:cubicBezTo>
                  <a:lnTo>
                    <a:pt x="270479" y="42615"/>
                  </a:lnTo>
                  <a:cubicBezTo>
                    <a:pt x="270479" y="29443"/>
                    <a:pt x="272034" y="20145"/>
                    <a:pt x="275920" y="13947"/>
                  </a:cubicBezTo>
                  <a:cubicBezTo>
                    <a:pt x="281361" y="5424"/>
                    <a:pt x="289910" y="775"/>
                    <a:pt x="301569" y="775"/>
                  </a:cubicBezTo>
                  <a:cubicBezTo>
                    <a:pt x="313228" y="775"/>
                    <a:pt x="321777" y="5424"/>
                    <a:pt x="327218" y="13947"/>
                  </a:cubicBezTo>
                  <a:cubicBezTo>
                    <a:pt x="331104" y="20145"/>
                    <a:pt x="332659" y="29443"/>
                    <a:pt x="332659" y="42615"/>
                  </a:cubicBezTo>
                  <a:lnTo>
                    <a:pt x="332659" y="385860"/>
                  </a:lnTo>
                  <a:cubicBezTo>
                    <a:pt x="332659" y="399032"/>
                    <a:pt x="331104" y="408330"/>
                    <a:pt x="327218" y="414528"/>
                  </a:cubicBezTo>
                  <a:cubicBezTo>
                    <a:pt x="321777" y="423051"/>
                    <a:pt x="313228" y="427700"/>
                    <a:pt x="301569" y="427700"/>
                  </a:cubicBezTo>
                  <a:cubicBezTo>
                    <a:pt x="289910" y="427700"/>
                    <a:pt x="281361" y="423051"/>
                    <a:pt x="275920" y="414528"/>
                  </a:cubicBezTo>
                  <a:cubicBezTo>
                    <a:pt x="272034" y="408330"/>
                    <a:pt x="270479" y="399032"/>
                    <a:pt x="270479" y="385860"/>
                  </a:cubicBezTo>
                  <a:lnTo>
                    <a:pt x="270479" y="378112"/>
                  </a:lnTo>
                  <a:cubicBezTo>
                    <a:pt x="239390" y="412204"/>
                    <a:pt x="200528" y="429250"/>
                    <a:pt x="152339" y="429250"/>
                  </a:cubicBezTo>
                  <a:cubicBezTo>
                    <a:pt x="104150" y="429250"/>
                    <a:pt x="69952" y="416078"/>
                    <a:pt x="43525" y="389734"/>
                  </a:cubicBezTo>
                  <a:cubicBezTo>
                    <a:pt x="14768" y="361840"/>
                    <a:pt x="0" y="322325"/>
                    <a:pt x="0" y="27196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3" name="Google Shape;53;p9"/>
            <p:cNvSpPr/>
            <p:nvPr/>
          </p:nvSpPr>
          <p:spPr>
            <a:xfrm>
              <a:off x="-4492844" y="9256841"/>
              <a:ext cx="333435" cy="429249"/>
            </a:xfrm>
            <a:custGeom>
              <a:rect b="b" l="l" r="r" t="t"/>
              <a:pathLst>
                <a:path extrusionOk="0" h="429249" w="333435">
                  <a:moveTo>
                    <a:pt x="332659" y="157288"/>
                  </a:moveTo>
                  <a:lnTo>
                    <a:pt x="332659" y="387409"/>
                  </a:lnTo>
                  <a:cubicBezTo>
                    <a:pt x="332659" y="400581"/>
                    <a:pt x="331104" y="409879"/>
                    <a:pt x="327218" y="416078"/>
                  </a:cubicBezTo>
                  <a:cubicBezTo>
                    <a:pt x="321777" y="424601"/>
                    <a:pt x="313228" y="429250"/>
                    <a:pt x="301569" y="429250"/>
                  </a:cubicBezTo>
                  <a:cubicBezTo>
                    <a:pt x="289910" y="429250"/>
                    <a:pt x="280583" y="424601"/>
                    <a:pt x="275920" y="416078"/>
                  </a:cubicBezTo>
                  <a:cubicBezTo>
                    <a:pt x="272034" y="409879"/>
                    <a:pt x="270479" y="400581"/>
                    <a:pt x="270479" y="387409"/>
                  </a:cubicBezTo>
                  <a:lnTo>
                    <a:pt x="270479" y="168136"/>
                  </a:lnTo>
                  <a:cubicBezTo>
                    <a:pt x="270479" y="131719"/>
                    <a:pt x="261152" y="103826"/>
                    <a:pt x="243276" y="84455"/>
                  </a:cubicBezTo>
                  <a:cubicBezTo>
                    <a:pt x="225400" y="65860"/>
                    <a:pt x="199750" y="55787"/>
                    <a:pt x="167107" y="55787"/>
                  </a:cubicBezTo>
                  <a:cubicBezTo>
                    <a:pt x="134462" y="55787"/>
                    <a:pt x="108814" y="65085"/>
                    <a:pt x="90160" y="84455"/>
                  </a:cubicBezTo>
                  <a:cubicBezTo>
                    <a:pt x="71506" y="103826"/>
                    <a:pt x="62179" y="131719"/>
                    <a:pt x="62179" y="167361"/>
                  </a:cubicBezTo>
                  <a:lnTo>
                    <a:pt x="62179" y="386634"/>
                  </a:lnTo>
                  <a:cubicBezTo>
                    <a:pt x="62179" y="399807"/>
                    <a:pt x="60625" y="409104"/>
                    <a:pt x="56738" y="415303"/>
                  </a:cubicBezTo>
                  <a:cubicBezTo>
                    <a:pt x="51298" y="423826"/>
                    <a:pt x="42748" y="428475"/>
                    <a:pt x="31090" y="428475"/>
                  </a:cubicBezTo>
                  <a:cubicBezTo>
                    <a:pt x="19431" y="428475"/>
                    <a:pt x="10881" y="423826"/>
                    <a:pt x="5440" y="415303"/>
                  </a:cubicBezTo>
                  <a:cubicBezTo>
                    <a:pt x="1554" y="409104"/>
                    <a:pt x="0" y="399807"/>
                    <a:pt x="0" y="386634"/>
                  </a:cubicBezTo>
                  <a:lnTo>
                    <a:pt x="0" y="43390"/>
                  </a:lnTo>
                  <a:cubicBezTo>
                    <a:pt x="0" y="30218"/>
                    <a:pt x="1554" y="20920"/>
                    <a:pt x="5440" y="14722"/>
                  </a:cubicBezTo>
                  <a:cubicBezTo>
                    <a:pt x="10881" y="6198"/>
                    <a:pt x="19431" y="1550"/>
                    <a:pt x="31090" y="1550"/>
                  </a:cubicBezTo>
                  <a:cubicBezTo>
                    <a:pt x="42748" y="1550"/>
                    <a:pt x="51298" y="6198"/>
                    <a:pt x="56738" y="14722"/>
                  </a:cubicBezTo>
                  <a:cubicBezTo>
                    <a:pt x="60625" y="20920"/>
                    <a:pt x="62179" y="30218"/>
                    <a:pt x="62179" y="43390"/>
                  </a:cubicBezTo>
                  <a:lnTo>
                    <a:pt x="62179" y="51138"/>
                  </a:lnTo>
                  <a:cubicBezTo>
                    <a:pt x="93269" y="17046"/>
                    <a:pt x="132131" y="0"/>
                    <a:pt x="180319" y="0"/>
                  </a:cubicBezTo>
                  <a:cubicBezTo>
                    <a:pt x="228508" y="0"/>
                    <a:pt x="262707" y="13172"/>
                    <a:pt x="289910"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4" name="Google Shape;54;p9"/>
            <p:cNvSpPr/>
            <p:nvPr/>
          </p:nvSpPr>
          <p:spPr>
            <a:xfrm>
              <a:off x="-4073134" y="9071659"/>
              <a:ext cx="335767" cy="615980"/>
            </a:xfrm>
            <a:custGeom>
              <a:rect b="b" l="l" r="r" t="t"/>
              <a:pathLst>
                <a:path extrusionOk="0" h="615980" w="335767">
                  <a:moveTo>
                    <a:pt x="0" y="400581"/>
                  </a:moveTo>
                  <a:cubicBezTo>
                    <a:pt x="0" y="316126"/>
                    <a:pt x="17099" y="257240"/>
                    <a:pt x="52075" y="222373"/>
                  </a:cubicBezTo>
                  <a:cubicBezTo>
                    <a:pt x="76946" y="197579"/>
                    <a:pt x="111145" y="185956"/>
                    <a:pt x="154670" y="185956"/>
                  </a:cubicBezTo>
                  <a:cubicBezTo>
                    <a:pt x="198196" y="185956"/>
                    <a:pt x="202082" y="189831"/>
                    <a:pt x="220736" y="197579"/>
                  </a:cubicBezTo>
                  <a:cubicBezTo>
                    <a:pt x="239390" y="205327"/>
                    <a:pt x="257266" y="219274"/>
                    <a:pt x="273588" y="240194"/>
                  </a:cubicBezTo>
                  <a:lnTo>
                    <a:pt x="273588" y="41840"/>
                  </a:lnTo>
                  <a:cubicBezTo>
                    <a:pt x="273588" y="28668"/>
                    <a:pt x="275143" y="19370"/>
                    <a:pt x="279029" y="13172"/>
                  </a:cubicBezTo>
                  <a:cubicBezTo>
                    <a:pt x="284470" y="4649"/>
                    <a:pt x="293019" y="0"/>
                    <a:pt x="304678" y="0"/>
                  </a:cubicBezTo>
                  <a:cubicBezTo>
                    <a:pt x="316336" y="0"/>
                    <a:pt x="324886" y="4649"/>
                    <a:pt x="330327" y="13172"/>
                  </a:cubicBezTo>
                  <a:cubicBezTo>
                    <a:pt x="334213" y="19370"/>
                    <a:pt x="335767" y="28668"/>
                    <a:pt x="335767" y="41840"/>
                  </a:cubicBezTo>
                  <a:lnTo>
                    <a:pt x="335767" y="572591"/>
                  </a:lnTo>
                  <a:cubicBezTo>
                    <a:pt x="335767" y="585763"/>
                    <a:pt x="334213" y="595061"/>
                    <a:pt x="330327" y="601259"/>
                  </a:cubicBezTo>
                  <a:cubicBezTo>
                    <a:pt x="324886" y="609782"/>
                    <a:pt x="316336" y="614431"/>
                    <a:pt x="304678" y="614431"/>
                  </a:cubicBezTo>
                  <a:cubicBezTo>
                    <a:pt x="293019" y="614431"/>
                    <a:pt x="284470" y="609782"/>
                    <a:pt x="279029" y="601259"/>
                  </a:cubicBezTo>
                  <a:cubicBezTo>
                    <a:pt x="275143" y="595061"/>
                    <a:pt x="273588" y="585763"/>
                    <a:pt x="273588" y="572591"/>
                  </a:cubicBezTo>
                  <a:lnTo>
                    <a:pt x="273588" y="560969"/>
                  </a:lnTo>
                  <a:cubicBezTo>
                    <a:pt x="257266" y="581889"/>
                    <a:pt x="239390" y="596610"/>
                    <a:pt x="220736" y="604359"/>
                  </a:cubicBezTo>
                  <a:cubicBezTo>
                    <a:pt x="202082" y="612107"/>
                    <a:pt x="179542" y="615981"/>
                    <a:pt x="154670" y="615981"/>
                  </a:cubicBezTo>
                  <a:cubicBezTo>
                    <a:pt x="110368" y="615981"/>
                    <a:pt x="76169" y="603584"/>
                    <a:pt x="52075" y="579564"/>
                  </a:cubicBezTo>
                  <a:cubicBezTo>
                    <a:pt x="17099" y="544697"/>
                    <a:pt x="0" y="485037"/>
                    <a:pt x="0" y="401356"/>
                  </a:cubicBezTo>
                  <a:moveTo>
                    <a:pt x="64511" y="352543"/>
                  </a:moveTo>
                  <a:cubicBezTo>
                    <a:pt x="62956" y="366489"/>
                    <a:pt x="62179" y="382760"/>
                    <a:pt x="62179" y="400581"/>
                  </a:cubicBezTo>
                  <a:cubicBezTo>
                    <a:pt x="62179" y="418402"/>
                    <a:pt x="62179" y="434673"/>
                    <a:pt x="64511" y="449395"/>
                  </a:cubicBezTo>
                  <a:cubicBezTo>
                    <a:pt x="66065" y="463341"/>
                    <a:pt x="69174" y="478063"/>
                    <a:pt x="73060" y="492010"/>
                  </a:cubicBezTo>
                  <a:cubicBezTo>
                    <a:pt x="77724" y="506731"/>
                    <a:pt x="83164" y="518354"/>
                    <a:pt x="90937" y="528426"/>
                  </a:cubicBezTo>
                  <a:cubicBezTo>
                    <a:pt x="97932" y="537724"/>
                    <a:pt x="108814" y="545472"/>
                    <a:pt x="122026" y="551671"/>
                  </a:cubicBezTo>
                  <a:cubicBezTo>
                    <a:pt x="135239" y="557869"/>
                    <a:pt x="150784" y="560969"/>
                    <a:pt x="168661" y="560969"/>
                  </a:cubicBezTo>
                  <a:cubicBezTo>
                    <a:pt x="186538" y="560969"/>
                    <a:pt x="202082" y="557869"/>
                    <a:pt x="214518" y="551671"/>
                  </a:cubicBezTo>
                  <a:cubicBezTo>
                    <a:pt x="227731" y="545472"/>
                    <a:pt x="237835" y="537724"/>
                    <a:pt x="245608" y="528426"/>
                  </a:cubicBezTo>
                  <a:cubicBezTo>
                    <a:pt x="253380" y="519129"/>
                    <a:pt x="258821" y="506731"/>
                    <a:pt x="263484" y="492010"/>
                  </a:cubicBezTo>
                  <a:cubicBezTo>
                    <a:pt x="268148" y="477288"/>
                    <a:pt x="270479" y="463341"/>
                    <a:pt x="272034" y="449395"/>
                  </a:cubicBezTo>
                  <a:cubicBezTo>
                    <a:pt x="273588" y="435448"/>
                    <a:pt x="274366" y="419177"/>
                    <a:pt x="274366" y="400581"/>
                  </a:cubicBezTo>
                  <a:cubicBezTo>
                    <a:pt x="274366" y="381986"/>
                    <a:pt x="274366" y="366489"/>
                    <a:pt x="272034" y="352543"/>
                  </a:cubicBezTo>
                  <a:cubicBezTo>
                    <a:pt x="270479" y="338596"/>
                    <a:pt x="267370" y="323874"/>
                    <a:pt x="263484" y="309927"/>
                  </a:cubicBezTo>
                  <a:cubicBezTo>
                    <a:pt x="258821" y="295206"/>
                    <a:pt x="253380" y="283584"/>
                    <a:pt x="245608" y="273511"/>
                  </a:cubicBezTo>
                  <a:cubicBezTo>
                    <a:pt x="238612" y="264213"/>
                    <a:pt x="227731" y="256465"/>
                    <a:pt x="214518" y="250266"/>
                  </a:cubicBezTo>
                  <a:cubicBezTo>
                    <a:pt x="201305" y="244068"/>
                    <a:pt x="185760" y="240969"/>
                    <a:pt x="168661" y="240969"/>
                  </a:cubicBezTo>
                  <a:cubicBezTo>
                    <a:pt x="151562" y="240969"/>
                    <a:pt x="135239" y="244068"/>
                    <a:pt x="122026" y="250266"/>
                  </a:cubicBezTo>
                  <a:cubicBezTo>
                    <a:pt x="108814" y="256465"/>
                    <a:pt x="98709" y="264213"/>
                    <a:pt x="90937" y="273511"/>
                  </a:cubicBezTo>
                  <a:cubicBezTo>
                    <a:pt x="83164" y="282809"/>
                    <a:pt x="77724" y="295206"/>
                    <a:pt x="73060" y="309927"/>
                  </a:cubicBezTo>
                  <a:cubicBezTo>
                    <a:pt x="68397" y="324649"/>
                    <a:pt x="66065" y="338596"/>
                    <a:pt x="64511" y="35254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5" name="Google Shape;55;p9"/>
            <p:cNvSpPr/>
            <p:nvPr/>
          </p:nvSpPr>
          <p:spPr>
            <a:xfrm>
              <a:off x="-3656534" y="9257616"/>
              <a:ext cx="334213" cy="430799"/>
            </a:xfrm>
            <a:custGeom>
              <a:rect b="b" l="l" r="r" t="t"/>
              <a:pathLst>
                <a:path extrusionOk="0" h="430799" w="334213">
                  <a:moveTo>
                    <a:pt x="0" y="306053"/>
                  </a:moveTo>
                  <a:cubicBezTo>
                    <a:pt x="0" y="268862"/>
                    <a:pt x="13213" y="239419"/>
                    <a:pt x="38862" y="216949"/>
                  </a:cubicBezTo>
                  <a:cubicBezTo>
                    <a:pt x="64511" y="195254"/>
                    <a:pt x="100264" y="184407"/>
                    <a:pt x="145344" y="184407"/>
                  </a:cubicBezTo>
                  <a:lnTo>
                    <a:pt x="272811" y="184407"/>
                  </a:lnTo>
                  <a:lnTo>
                    <a:pt x="272811" y="150315"/>
                  </a:lnTo>
                  <a:cubicBezTo>
                    <a:pt x="272811" y="117772"/>
                    <a:pt x="264262" y="92978"/>
                    <a:pt x="247940" y="77482"/>
                  </a:cubicBezTo>
                  <a:cubicBezTo>
                    <a:pt x="231617" y="61211"/>
                    <a:pt x="205192" y="53462"/>
                    <a:pt x="168661" y="53462"/>
                  </a:cubicBezTo>
                  <a:cubicBezTo>
                    <a:pt x="132131" y="53462"/>
                    <a:pt x="130576" y="56562"/>
                    <a:pt x="116586" y="61985"/>
                  </a:cubicBezTo>
                  <a:cubicBezTo>
                    <a:pt x="102596" y="67409"/>
                    <a:pt x="87828" y="77482"/>
                    <a:pt x="73061" y="90654"/>
                  </a:cubicBezTo>
                  <a:cubicBezTo>
                    <a:pt x="64511" y="98402"/>
                    <a:pt x="55961" y="101501"/>
                    <a:pt x="46634" y="101501"/>
                  </a:cubicBezTo>
                  <a:cubicBezTo>
                    <a:pt x="37307" y="101501"/>
                    <a:pt x="32644" y="99177"/>
                    <a:pt x="27980" y="93753"/>
                  </a:cubicBezTo>
                  <a:cubicBezTo>
                    <a:pt x="22540" y="87554"/>
                    <a:pt x="20208" y="81356"/>
                    <a:pt x="20208" y="74383"/>
                  </a:cubicBezTo>
                  <a:cubicBezTo>
                    <a:pt x="20208" y="60436"/>
                    <a:pt x="33421" y="44939"/>
                    <a:pt x="60625" y="27119"/>
                  </a:cubicBezTo>
                  <a:cubicBezTo>
                    <a:pt x="89383" y="8523"/>
                    <a:pt x="125913" y="0"/>
                    <a:pt x="168661" y="0"/>
                  </a:cubicBezTo>
                  <a:cubicBezTo>
                    <a:pt x="211409" y="0"/>
                    <a:pt x="264262" y="11622"/>
                    <a:pt x="292242" y="35642"/>
                  </a:cubicBezTo>
                  <a:cubicBezTo>
                    <a:pt x="320223" y="59661"/>
                    <a:pt x="334213" y="94528"/>
                    <a:pt x="334213" y="140242"/>
                  </a:cubicBezTo>
                  <a:lnTo>
                    <a:pt x="334213" y="386634"/>
                  </a:lnTo>
                  <a:cubicBezTo>
                    <a:pt x="334213" y="399807"/>
                    <a:pt x="332659" y="409104"/>
                    <a:pt x="328772" y="415303"/>
                  </a:cubicBezTo>
                  <a:cubicBezTo>
                    <a:pt x="323332" y="423826"/>
                    <a:pt x="314782" y="428475"/>
                    <a:pt x="303124" y="428475"/>
                  </a:cubicBezTo>
                  <a:cubicBezTo>
                    <a:pt x="291465" y="428475"/>
                    <a:pt x="282916" y="423826"/>
                    <a:pt x="277475" y="415303"/>
                  </a:cubicBezTo>
                  <a:cubicBezTo>
                    <a:pt x="273589" y="409104"/>
                    <a:pt x="272034" y="399807"/>
                    <a:pt x="272034" y="386634"/>
                  </a:cubicBezTo>
                  <a:lnTo>
                    <a:pt x="272034" y="386634"/>
                  </a:lnTo>
                  <a:cubicBezTo>
                    <a:pt x="254935" y="402131"/>
                    <a:pt x="237835" y="413753"/>
                    <a:pt x="219959" y="420726"/>
                  </a:cubicBezTo>
                  <a:cubicBezTo>
                    <a:pt x="202082" y="426925"/>
                    <a:pt x="178765" y="430799"/>
                    <a:pt x="151562" y="430799"/>
                  </a:cubicBezTo>
                  <a:cubicBezTo>
                    <a:pt x="124358" y="430799"/>
                    <a:pt x="98710" y="427700"/>
                    <a:pt x="80056" y="421501"/>
                  </a:cubicBezTo>
                  <a:cubicBezTo>
                    <a:pt x="61402" y="415303"/>
                    <a:pt x="45080" y="406005"/>
                    <a:pt x="31867" y="392058"/>
                  </a:cubicBezTo>
                  <a:cubicBezTo>
                    <a:pt x="10104" y="369588"/>
                    <a:pt x="0" y="340920"/>
                    <a:pt x="0" y="306053"/>
                  </a:cubicBezTo>
                  <a:moveTo>
                    <a:pt x="61402" y="305279"/>
                  </a:moveTo>
                  <a:cubicBezTo>
                    <a:pt x="61402" y="353317"/>
                    <a:pt x="94046" y="377337"/>
                    <a:pt x="158557" y="377337"/>
                  </a:cubicBezTo>
                  <a:cubicBezTo>
                    <a:pt x="223068" y="377337"/>
                    <a:pt x="196642" y="375787"/>
                    <a:pt x="211409" y="371913"/>
                  </a:cubicBezTo>
                  <a:cubicBezTo>
                    <a:pt x="226177" y="368039"/>
                    <a:pt x="239390" y="360291"/>
                    <a:pt x="251826" y="349443"/>
                  </a:cubicBezTo>
                  <a:cubicBezTo>
                    <a:pt x="266593" y="335496"/>
                    <a:pt x="273589" y="310702"/>
                    <a:pt x="273589" y="276610"/>
                  </a:cubicBezTo>
                  <a:lnTo>
                    <a:pt x="273589" y="231671"/>
                  </a:lnTo>
                  <a:lnTo>
                    <a:pt x="153116" y="231671"/>
                  </a:lnTo>
                  <a:cubicBezTo>
                    <a:pt x="122804" y="231671"/>
                    <a:pt x="100264" y="237869"/>
                    <a:pt x="84719" y="251041"/>
                  </a:cubicBezTo>
                  <a:cubicBezTo>
                    <a:pt x="69175" y="263438"/>
                    <a:pt x="61402" y="282034"/>
                    <a:pt x="61402" y="30605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6" name="Google Shape;56;p9"/>
            <p:cNvSpPr/>
            <p:nvPr/>
          </p:nvSpPr>
          <p:spPr>
            <a:xfrm>
              <a:off x="-3267137" y="9131320"/>
              <a:ext cx="219959" cy="551670"/>
            </a:xfrm>
            <a:custGeom>
              <a:rect b="b" l="l" r="r" t="t"/>
              <a:pathLst>
                <a:path extrusionOk="0" h="551670" w="219959">
                  <a:moveTo>
                    <a:pt x="124358" y="178983"/>
                  </a:moveTo>
                  <a:lnTo>
                    <a:pt x="124358" y="436223"/>
                  </a:lnTo>
                  <a:cubicBezTo>
                    <a:pt x="124358" y="477288"/>
                    <a:pt x="143012" y="497434"/>
                    <a:pt x="180320" y="497434"/>
                  </a:cubicBezTo>
                  <a:cubicBezTo>
                    <a:pt x="217627" y="497434"/>
                    <a:pt x="202082" y="498983"/>
                    <a:pt x="208301" y="502857"/>
                  </a:cubicBezTo>
                  <a:cubicBezTo>
                    <a:pt x="216073" y="507506"/>
                    <a:pt x="219959" y="515254"/>
                    <a:pt x="219959" y="524552"/>
                  </a:cubicBezTo>
                  <a:cubicBezTo>
                    <a:pt x="219959" y="533850"/>
                    <a:pt x="216073" y="541598"/>
                    <a:pt x="208301" y="546247"/>
                  </a:cubicBezTo>
                  <a:cubicBezTo>
                    <a:pt x="202860" y="549347"/>
                    <a:pt x="193533" y="551671"/>
                    <a:pt x="180320" y="551671"/>
                  </a:cubicBezTo>
                  <a:lnTo>
                    <a:pt x="169439" y="551671"/>
                  </a:lnTo>
                  <a:cubicBezTo>
                    <a:pt x="135240" y="551671"/>
                    <a:pt x="108814" y="540824"/>
                    <a:pt x="90160" y="519903"/>
                  </a:cubicBezTo>
                  <a:cubicBezTo>
                    <a:pt x="71506" y="498983"/>
                    <a:pt x="62179" y="471865"/>
                    <a:pt x="62179" y="439322"/>
                  </a:cubicBezTo>
                  <a:lnTo>
                    <a:pt x="62179" y="179758"/>
                  </a:lnTo>
                  <a:lnTo>
                    <a:pt x="32644" y="179758"/>
                  </a:lnTo>
                  <a:cubicBezTo>
                    <a:pt x="21763" y="179758"/>
                    <a:pt x="13991" y="178208"/>
                    <a:pt x="10105" y="175109"/>
                  </a:cubicBezTo>
                  <a:cubicBezTo>
                    <a:pt x="3109" y="171235"/>
                    <a:pt x="0" y="164262"/>
                    <a:pt x="0" y="155738"/>
                  </a:cubicBezTo>
                  <a:cubicBezTo>
                    <a:pt x="0" y="147215"/>
                    <a:pt x="3109" y="140242"/>
                    <a:pt x="10105" y="136368"/>
                  </a:cubicBezTo>
                  <a:cubicBezTo>
                    <a:pt x="14768" y="133269"/>
                    <a:pt x="21763" y="131719"/>
                    <a:pt x="32644" y="131719"/>
                  </a:cubicBezTo>
                  <a:lnTo>
                    <a:pt x="62179" y="131719"/>
                  </a:lnTo>
                  <a:lnTo>
                    <a:pt x="62179" y="41840"/>
                  </a:lnTo>
                  <a:cubicBezTo>
                    <a:pt x="62179" y="28668"/>
                    <a:pt x="63734" y="19370"/>
                    <a:pt x="67620" y="13172"/>
                  </a:cubicBezTo>
                  <a:cubicBezTo>
                    <a:pt x="73061" y="4649"/>
                    <a:pt x="81610" y="0"/>
                    <a:pt x="93269" y="0"/>
                  </a:cubicBezTo>
                  <a:cubicBezTo>
                    <a:pt x="104927" y="0"/>
                    <a:pt x="113477" y="4649"/>
                    <a:pt x="118918" y="13172"/>
                  </a:cubicBezTo>
                  <a:cubicBezTo>
                    <a:pt x="122804" y="19370"/>
                    <a:pt x="124358" y="28668"/>
                    <a:pt x="124358" y="41840"/>
                  </a:cubicBezTo>
                  <a:lnTo>
                    <a:pt x="124358" y="131719"/>
                  </a:lnTo>
                  <a:lnTo>
                    <a:pt x="186538" y="131719"/>
                  </a:lnTo>
                  <a:cubicBezTo>
                    <a:pt x="197419" y="131719"/>
                    <a:pt x="205192" y="133269"/>
                    <a:pt x="209078" y="136368"/>
                  </a:cubicBezTo>
                  <a:cubicBezTo>
                    <a:pt x="216073" y="140242"/>
                    <a:pt x="219182" y="147215"/>
                    <a:pt x="219182" y="155738"/>
                  </a:cubicBezTo>
                  <a:cubicBezTo>
                    <a:pt x="219182" y="164262"/>
                    <a:pt x="216073" y="171235"/>
                    <a:pt x="209078" y="175109"/>
                  </a:cubicBezTo>
                  <a:cubicBezTo>
                    <a:pt x="204415" y="178208"/>
                    <a:pt x="197419" y="179758"/>
                    <a:pt x="186538" y="179758"/>
                  </a:cubicBezTo>
                  <a:lnTo>
                    <a:pt x="124358" y="1797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7" name="Google Shape;57;p9"/>
            <p:cNvSpPr/>
            <p:nvPr/>
          </p:nvSpPr>
          <p:spPr>
            <a:xfrm>
              <a:off x="-2973340" y="9259165"/>
              <a:ext cx="62179" cy="426925"/>
            </a:xfrm>
            <a:custGeom>
              <a:rect b="b" l="l" r="r" t="t"/>
              <a:pathLst>
                <a:path extrusionOk="0" h="426925" w="62179">
                  <a:moveTo>
                    <a:pt x="62179" y="41840"/>
                  </a:moveTo>
                  <a:lnTo>
                    <a:pt x="62179" y="385085"/>
                  </a:lnTo>
                  <a:cubicBezTo>
                    <a:pt x="62179" y="398257"/>
                    <a:pt x="60625" y="407555"/>
                    <a:pt x="56738" y="413753"/>
                  </a:cubicBezTo>
                  <a:cubicBezTo>
                    <a:pt x="51298" y="422276"/>
                    <a:pt x="42748" y="426925"/>
                    <a:pt x="31090" y="426925"/>
                  </a:cubicBezTo>
                  <a:cubicBezTo>
                    <a:pt x="19431" y="426925"/>
                    <a:pt x="10881" y="422276"/>
                    <a:pt x="5440" y="413753"/>
                  </a:cubicBezTo>
                  <a:cubicBezTo>
                    <a:pt x="1554" y="407555"/>
                    <a:pt x="0" y="398257"/>
                    <a:pt x="0" y="385085"/>
                  </a:cubicBezTo>
                  <a:lnTo>
                    <a:pt x="0" y="41840"/>
                  </a:lnTo>
                  <a:cubicBezTo>
                    <a:pt x="0" y="28668"/>
                    <a:pt x="1554" y="19370"/>
                    <a:pt x="5440" y="13172"/>
                  </a:cubicBezTo>
                  <a:cubicBezTo>
                    <a:pt x="10881" y="4649"/>
                    <a:pt x="19431" y="0"/>
                    <a:pt x="31090" y="0"/>
                  </a:cubicBezTo>
                  <a:cubicBezTo>
                    <a:pt x="42748" y="0"/>
                    <a:pt x="51298" y="4649"/>
                    <a:pt x="56738" y="13172"/>
                  </a:cubicBezTo>
                  <a:cubicBezTo>
                    <a:pt x="60625" y="19370"/>
                    <a:pt x="62179" y="28668"/>
                    <a:pt x="62179" y="4184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 name="Google Shape;58;p9"/>
            <p:cNvSpPr/>
            <p:nvPr/>
          </p:nvSpPr>
          <p:spPr>
            <a:xfrm>
              <a:off x="-2984221" y="9061587"/>
              <a:ext cx="85496" cy="85230"/>
            </a:xfrm>
            <a:custGeom>
              <a:rect b="b" l="l" r="r" t="t"/>
              <a:pathLst>
                <a:path extrusionOk="0" h="85230" w="85496">
                  <a:moveTo>
                    <a:pt x="12436" y="72833"/>
                  </a:moveTo>
                  <a:cubicBezTo>
                    <a:pt x="3886" y="64310"/>
                    <a:pt x="0" y="55012"/>
                    <a:pt x="0" y="42615"/>
                  </a:cubicBezTo>
                  <a:cubicBezTo>
                    <a:pt x="0" y="30218"/>
                    <a:pt x="3886" y="20920"/>
                    <a:pt x="12436" y="12397"/>
                  </a:cubicBezTo>
                  <a:cubicBezTo>
                    <a:pt x="20986" y="3874"/>
                    <a:pt x="31090" y="0"/>
                    <a:pt x="42748" y="0"/>
                  </a:cubicBezTo>
                  <a:cubicBezTo>
                    <a:pt x="54407" y="0"/>
                    <a:pt x="64511" y="3874"/>
                    <a:pt x="73061" y="12397"/>
                  </a:cubicBezTo>
                  <a:cubicBezTo>
                    <a:pt x="81610" y="20920"/>
                    <a:pt x="85496" y="30218"/>
                    <a:pt x="85496" y="42615"/>
                  </a:cubicBezTo>
                  <a:cubicBezTo>
                    <a:pt x="85496" y="55012"/>
                    <a:pt x="81610" y="64310"/>
                    <a:pt x="73061" y="72833"/>
                  </a:cubicBezTo>
                  <a:cubicBezTo>
                    <a:pt x="64511" y="81356"/>
                    <a:pt x="54407" y="85230"/>
                    <a:pt x="42748" y="85230"/>
                  </a:cubicBezTo>
                  <a:cubicBezTo>
                    <a:pt x="31090" y="85230"/>
                    <a:pt x="20986" y="81356"/>
                    <a:pt x="12436" y="7283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9" name="Google Shape;59;p9"/>
            <p:cNvSpPr/>
            <p:nvPr/>
          </p:nvSpPr>
          <p:spPr>
            <a:xfrm>
              <a:off x="-2822555" y="9257616"/>
              <a:ext cx="346649" cy="430799"/>
            </a:xfrm>
            <a:custGeom>
              <a:rect b="b" l="l" r="r" t="t"/>
              <a:pathLst>
                <a:path extrusionOk="0" h="430799" w="346649">
                  <a:moveTo>
                    <a:pt x="173324" y="0"/>
                  </a:moveTo>
                  <a:cubicBezTo>
                    <a:pt x="222291"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1" y="430799"/>
                    <a:pt x="173324" y="430799"/>
                  </a:cubicBezTo>
                  <a:cubicBezTo>
                    <a:pt x="124358" y="430799"/>
                    <a:pt x="83942" y="414528"/>
                    <a:pt x="52075" y="382760"/>
                  </a:cubicBezTo>
                  <a:cubicBezTo>
                    <a:pt x="31867" y="362615"/>
                    <a:pt x="17876" y="338596"/>
                    <a:pt x="10882" y="311477"/>
                  </a:cubicBezTo>
                  <a:cubicBezTo>
                    <a:pt x="3886" y="284358"/>
                    <a:pt x="0" y="252591"/>
                    <a:pt x="0" y="215400"/>
                  </a:cubicBezTo>
                  <a:cubicBezTo>
                    <a:pt x="0" y="178208"/>
                    <a:pt x="3886" y="146441"/>
                    <a:pt x="10882"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4" y="65085"/>
                    <a:pt x="97155" y="86005"/>
                  </a:cubicBezTo>
                  <a:cubicBezTo>
                    <a:pt x="74615" y="108475"/>
                    <a:pt x="62957" y="151865"/>
                    <a:pt x="62957" y="214625"/>
                  </a:cubicBezTo>
                  <a:cubicBezTo>
                    <a:pt x="62957" y="277385"/>
                    <a:pt x="74615" y="321550"/>
                    <a:pt x="97155" y="344019"/>
                  </a:cubicBezTo>
                  <a:cubicBezTo>
                    <a:pt x="117364"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0" name="Google Shape;60;p9"/>
            <p:cNvSpPr/>
            <p:nvPr/>
          </p:nvSpPr>
          <p:spPr>
            <a:xfrm>
              <a:off x="-2384969" y="9256841"/>
              <a:ext cx="333436" cy="429249"/>
            </a:xfrm>
            <a:custGeom>
              <a:rect b="b" l="l" r="r" t="t"/>
              <a:pathLst>
                <a:path extrusionOk="0" h="429249" w="333436">
                  <a:moveTo>
                    <a:pt x="332659" y="157288"/>
                  </a:moveTo>
                  <a:lnTo>
                    <a:pt x="332659" y="387409"/>
                  </a:lnTo>
                  <a:cubicBezTo>
                    <a:pt x="332659" y="400581"/>
                    <a:pt x="331105" y="409879"/>
                    <a:pt x="327218" y="416078"/>
                  </a:cubicBezTo>
                  <a:cubicBezTo>
                    <a:pt x="321778" y="424601"/>
                    <a:pt x="313228" y="429250"/>
                    <a:pt x="301570" y="429250"/>
                  </a:cubicBezTo>
                  <a:cubicBezTo>
                    <a:pt x="289911" y="429250"/>
                    <a:pt x="280584" y="424601"/>
                    <a:pt x="275920" y="416078"/>
                  </a:cubicBezTo>
                  <a:cubicBezTo>
                    <a:pt x="272034" y="409879"/>
                    <a:pt x="270480" y="400581"/>
                    <a:pt x="270480" y="387409"/>
                  </a:cubicBezTo>
                  <a:lnTo>
                    <a:pt x="270480" y="168136"/>
                  </a:lnTo>
                  <a:cubicBezTo>
                    <a:pt x="270480" y="131719"/>
                    <a:pt x="261153" y="103826"/>
                    <a:pt x="243277" y="84455"/>
                  </a:cubicBezTo>
                  <a:cubicBezTo>
                    <a:pt x="225400" y="65860"/>
                    <a:pt x="199751" y="55787"/>
                    <a:pt x="167107" y="55787"/>
                  </a:cubicBezTo>
                  <a:cubicBezTo>
                    <a:pt x="134463" y="55787"/>
                    <a:pt x="108814" y="65085"/>
                    <a:pt x="90160" y="84455"/>
                  </a:cubicBezTo>
                  <a:cubicBezTo>
                    <a:pt x="71506" y="103826"/>
                    <a:pt x="62179" y="131719"/>
                    <a:pt x="62179" y="167361"/>
                  </a:cubicBezTo>
                  <a:lnTo>
                    <a:pt x="62179" y="386634"/>
                  </a:lnTo>
                  <a:cubicBezTo>
                    <a:pt x="62179" y="399807"/>
                    <a:pt x="60625" y="409104"/>
                    <a:pt x="56739" y="415303"/>
                  </a:cubicBezTo>
                  <a:cubicBezTo>
                    <a:pt x="51298" y="423826"/>
                    <a:pt x="42748" y="428475"/>
                    <a:pt x="31090" y="428475"/>
                  </a:cubicBezTo>
                  <a:cubicBezTo>
                    <a:pt x="19431" y="428475"/>
                    <a:pt x="10882" y="423826"/>
                    <a:pt x="5441" y="415303"/>
                  </a:cubicBezTo>
                  <a:cubicBezTo>
                    <a:pt x="1555" y="409104"/>
                    <a:pt x="0" y="399807"/>
                    <a:pt x="0" y="386634"/>
                  </a:cubicBezTo>
                  <a:lnTo>
                    <a:pt x="0" y="43390"/>
                  </a:lnTo>
                  <a:cubicBezTo>
                    <a:pt x="0" y="30218"/>
                    <a:pt x="1555" y="20920"/>
                    <a:pt x="5441" y="14722"/>
                  </a:cubicBezTo>
                  <a:cubicBezTo>
                    <a:pt x="10882" y="6198"/>
                    <a:pt x="19431" y="1550"/>
                    <a:pt x="31090" y="1550"/>
                  </a:cubicBezTo>
                  <a:cubicBezTo>
                    <a:pt x="42748" y="1550"/>
                    <a:pt x="51298" y="6198"/>
                    <a:pt x="56739" y="14722"/>
                  </a:cubicBezTo>
                  <a:cubicBezTo>
                    <a:pt x="60625" y="20920"/>
                    <a:pt x="62179" y="30218"/>
                    <a:pt x="62179" y="43390"/>
                  </a:cubicBezTo>
                  <a:lnTo>
                    <a:pt x="62179" y="51138"/>
                  </a:lnTo>
                  <a:cubicBezTo>
                    <a:pt x="93269" y="17046"/>
                    <a:pt x="132131" y="0"/>
                    <a:pt x="180320" y="0"/>
                  </a:cubicBezTo>
                  <a:cubicBezTo>
                    <a:pt x="228509" y="0"/>
                    <a:pt x="262708" y="13172"/>
                    <a:pt x="289911"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Background 01">
  <p:cSld name="6_Background 01">
    <p:spTree>
      <p:nvGrpSpPr>
        <p:cNvPr id="157" name="Shape 157"/>
        <p:cNvGrpSpPr/>
        <p:nvPr/>
      </p:nvGrpSpPr>
      <p:grpSpPr>
        <a:xfrm>
          <a:off x="0" y="0"/>
          <a:ext cx="0" cy="0"/>
          <a:chOff x="0" y="0"/>
          <a:chExt cx="0" cy="0"/>
        </a:xfrm>
      </p:grpSpPr>
      <p:pic>
        <p:nvPicPr>
          <p:cNvPr id="158" name="Google Shape;158;p20"/>
          <p:cNvPicPr preferRelativeResize="0"/>
          <p:nvPr/>
        </p:nvPicPr>
        <p:blipFill rotWithShape="1">
          <a:blip r:embed="rId2">
            <a:alphaModFix/>
          </a:blip>
          <a:srcRect b="0" l="0" r="0" t="0"/>
          <a:stretch/>
        </p:blipFill>
        <p:spPr>
          <a:xfrm>
            <a:off x="1586" y="-476899"/>
            <a:ext cx="24384000" cy="13716000"/>
          </a:xfrm>
          <a:prstGeom prst="rect">
            <a:avLst/>
          </a:prstGeom>
          <a:noFill/>
          <a:ln>
            <a:noFill/>
          </a:ln>
        </p:spPr>
      </p:pic>
      <p:sp>
        <p:nvSpPr>
          <p:cNvPr id="159" name="Google Shape;159;p20"/>
          <p:cNvSpPr/>
          <p:nvPr/>
        </p:nvSpPr>
        <p:spPr>
          <a:xfrm>
            <a:off x="16632258" y="3298053"/>
            <a:ext cx="5968134" cy="5968132"/>
          </a:xfrm>
          <a:prstGeom prst="ellipse">
            <a:avLst/>
          </a:prstGeom>
          <a:solidFill>
            <a:schemeClr val="accent1">
              <a:alpha val="61960"/>
            </a:schemeClr>
          </a:solidFill>
          <a:ln cap="flat" cmpd="sng" w="12700">
            <a:solidFill>
              <a:srgbClr val="0D071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20"/>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0"/>
              </a:spcBef>
              <a:spcAft>
                <a:spcPts val="0"/>
              </a:spcAft>
              <a:buClr>
                <a:schemeClr val="lt1"/>
              </a:buClr>
              <a:buSzPts val="8800"/>
              <a:buFont typeface="Varela Round"/>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1" name="Google Shape;161;p20"/>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20"/>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3" name="Google Shape;163;p20"/>
          <p:cNvSpPr/>
          <p:nvPr/>
        </p:nvSpPr>
        <p:spPr>
          <a:xfrm>
            <a:off x="1649918" y="3262313"/>
            <a:ext cx="5968134" cy="5968132"/>
          </a:xfrm>
          <a:prstGeom prst="ellipse">
            <a:avLst/>
          </a:prstGeom>
          <a:solidFill>
            <a:schemeClr val="accent1">
              <a:alpha val="61960"/>
            </a:schemeClr>
          </a:solidFill>
          <a:ln cap="flat" cmpd="sng" w="12700">
            <a:solidFill>
              <a:srgbClr val="0D0716">
                <a:alpha val="4941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20"/>
          <p:cNvSpPr/>
          <p:nvPr/>
        </p:nvSpPr>
        <p:spPr>
          <a:xfrm>
            <a:off x="9221427" y="3262313"/>
            <a:ext cx="5968134" cy="5968132"/>
          </a:xfrm>
          <a:prstGeom prst="ellipse">
            <a:avLst/>
          </a:prstGeom>
          <a:solidFill>
            <a:schemeClr val="accent1">
              <a:alpha val="61960"/>
            </a:schemeClr>
          </a:solidFill>
          <a:ln cap="flat" cmpd="sng" w="12700">
            <a:solidFill>
              <a:srgbClr val="0D0716">
                <a:alpha val="49411"/>
              </a:srgb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20"/>
          <p:cNvSpPr txBox="1"/>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600">
                <a:solidFill>
                  <a:schemeClr val="lt1"/>
                </a:solidFill>
                <a:latin typeface="Open Sans"/>
                <a:ea typeface="Open Sans"/>
                <a:cs typeface="Open Sans"/>
                <a:sym typeface="Open Sans"/>
              </a:rPr>
              <a:t>‹#›</a:t>
            </a:fld>
            <a:endParaRPr sz="1600">
              <a:solidFill>
                <a:schemeClr val="lt1"/>
              </a:solidFill>
              <a:latin typeface="Open Sans"/>
              <a:ea typeface="Open Sans"/>
              <a:cs typeface="Open Sans"/>
              <a:sym typeface="Open Sans"/>
            </a:endParaRPr>
          </a:p>
        </p:txBody>
      </p:sp>
    </p:spTree>
  </p:cSld>
  <p:clrMapOvr>
    <a:masterClrMapping/>
  </p:clrMapOvr>
  <p:extLst>
    <p:ext uri="{DCECCB84-F9BA-43D5-87BE-67443E8EF086}">
      <p15:sldGuideLst>
        <p15:guide id="1" orient="horz" pos="4320">
          <p15:clr>
            <a:srgbClr val="FBAE40"/>
          </p15:clr>
        </p15:guide>
        <p15:guide id="2" pos="76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ackground 01">
  <p:cSld name="5_Background 01">
    <p:spTree>
      <p:nvGrpSpPr>
        <p:cNvPr id="166" name="Shape 166"/>
        <p:cNvGrpSpPr/>
        <p:nvPr/>
      </p:nvGrpSpPr>
      <p:grpSpPr>
        <a:xfrm>
          <a:off x="0" y="0"/>
          <a:ext cx="0" cy="0"/>
          <a:chOff x="0" y="0"/>
          <a:chExt cx="0" cy="0"/>
        </a:xfrm>
      </p:grpSpPr>
      <p:pic>
        <p:nvPicPr>
          <p:cNvPr id="167" name="Google Shape;167;p21"/>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168" name="Google Shape;168;p21"/>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p21"/>
          <p:cNvSpPr/>
          <p:nvPr/>
        </p:nvSpPr>
        <p:spPr>
          <a:xfrm>
            <a:off x="12193587" y="0"/>
            <a:ext cx="12193588" cy="13716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0" name="Google Shape;170;p21"/>
          <p:cNvSpPr txBox="1"/>
          <p:nvPr/>
        </p:nvSpPr>
        <p:spPr>
          <a:xfrm>
            <a:off x="992188" y="730251"/>
            <a:ext cx="11201399" cy="2651126"/>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8800"/>
              <a:buFont typeface="Varela Round"/>
              <a:buNone/>
            </a:pPr>
            <a:r>
              <a:rPr b="1" lang="en-US" sz="8800">
                <a:solidFill>
                  <a:schemeClr val="accent1"/>
                </a:solidFill>
                <a:latin typeface="Varela Round"/>
                <a:ea typeface="Varela Round"/>
                <a:cs typeface="Varela Round"/>
                <a:sym typeface="Varela Round"/>
              </a:rPr>
              <a:t>Heading</a:t>
            </a:r>
            <a:endParaRPr/>
          </a:p>
        </p:txBody>
      </p:sp>
      <p:sp>
        <p:nvSpPr>
          <p:cNvPr id="171" name="Google Shape;171;p21"/>
          <p:cNvSpPr txBox="1"/>
          <p:nvPr/>
        </p:nvSpPr>
        <p:spPr>
          <a:xfrm>
            <a:off x="15157124" y="730251"/>
            <a:ext cx="6266517"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800">
                <a:solidFill>
                  <a:schemeClr val="accent1"/>
                </a:solidFill>
                <a:latin typeface="Varela Round"/>
                <a:ea typeface="Varela Round"/>
                <a:cs typeface="Varela Round"/>
                <a:sym typeface="Varela Round"/>
              </a:rPr>
              <a:t>Heading 2</a:t>
            </a:r>
            <a:endParaRPr b="1" sz="3800">
              <a:solidFill>
                <a:schemeClr val="accent1"/>
              </a:solidFill>
              <a:latin typeface="Varela Round"/>
              <a:ea typeface="Varela Round"/>
              <a:cs typeface="Varela Round"/>
              <a:sym typeface="Varela Round"/>
            </a:endParaRPr>
          </a:p>
        </p:txBody>
      </p:sp>
    </p:spTree>
  </p:cSld>
  <p:clrMapOvr>
    <a:masterClrMapping/>
  </p:clrMapOvr>
  <p:extLst>
    <p:ext uri="{DCECCB84-F9BA-43D5-87BE-67443E8EF086}">
      <p15:sldGuideLst>
        <p15:guide id="1" orient="horz" pos="4320">
          <p15:clr>
            <a:srgbClr val="FBAE40"/>
          </p15:clr>
        </p15:guide>
        <p15:guide id="2" pos="768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ustom Layout">
  <p:cSld name="2_Custom Layout">
    <p:spTree>
      <p:nvGrpSpPr>
        <p:cNvPr id="172" name="Shape 172"/>
        <p:cNvGrpSpPr/>
        <p:nvPr/>
      </p:nvGrpSpPr>
      <p:grpSpPr>
        <a:xfrm>
          <a:off x="0" y="0"/>
          <a:ext cx="0" cy="0"/>
          <a:chOff x="0" y="0"/>
          <a:chExt cx="0" cy="0"/>
        </a:xfrm>
      </p:grpSpPr>
      <p:sp>
        <p:nvSpPr>
          <p:cNvPr id="173" name="Google Shape;173;p22"/>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4" name="Google Shape;174;p22"/>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2"/>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ustom Layout">
  <p:cSld name="3_Custom Layout">
    <p:spTree>
      <p:nvGrpSpPr>
        <p:cNvPr id="176" name="Shape 176"/>
        <p:cNvGrpSpPr/>
        <p:nvPr/>
      </p:nvGrpSpPr>
      <p:grpSpPr>
        <a:xfrm>
          <a:off x="0" y="0"/>
          <a:ext cx="0" cy="0"/>
          <a:chOff x="0" y="0"/>
          <a:chExt cx="0" cy="0"/>
        </a:xfrm>
      </p:grpSpPr>
      <p:sp>
        <p:nvSpPr>
          <p:cNvPr id="177" name="Google Shape;177;p23"/>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3"/>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79" name="Google Shape;179;p23"/>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0" name="Google Shape;180;p23"/>
          <p:cNvSpPr txBox="1"/>
          <p:nvPr>
            <p:ph idx="1" type="body"/>
          </p:nvPr>
        </p:nvSpPr>
        <p:spPr>
          <a:xfrm>
            <a:off x="1393589" y="3338871"/>
            <a:ext cx="21033938" cy="2651125"/>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2000"/>
              </a:spcBef>
              <a:spcAft>
                <a:spcPts val="0"/>
              </a:spcAft>
              <a:buClr>
                <a:schemeClr val="dk1"/>
              </a:buClr>
              <a:buSzPts val="1800"/>
              <a:buChar char="•"/>
              <a:defRPr/>
            </a:lvl1pPr>
            <a:lvl2pPr indent="-342900" lvl="1" marL="914400" algn="l">
              <a:lnSpc>
                <a:spcPct val="100000"/>
              </a:lnSpc>
              <a:spcBef>
                <a:spcPts val="1000"/>
              </a:spcBef>
              <a:spcAft>
                <a:spcPts val="0"/>
              </a:spcAft>
              <a:buClr>
                <a:schemeClr val="dk1"/>
              </a:buClr>
              <a:buSzPts val="1800"/>
              <a:buChar char="•"/>
              <a:defRPr/>
            </a:lvl2pPr>
            <a:lvl3pPr indent="-342900" lvl="2" marL="1371600" algn="l">
              <a:lnSpc>
                <a:spcPct val="100000"/>
              </a:lnSpc>
              <a:spcBef>
                <a:spcPts val="1000"/>
              </a:spcBef>
              <a:spcAft>
                <a:spcPts val="0"/>
              </a:spcAft>
              <a:buClr>
                <a:schemeClr val="dk1"/>
              </a:buClr>
              <a:buSzPts val="1800"/>
              <a:buChar char="•"/>
              <a:defRPr/>
            </a:lvl3pPr>
            <a:lvl4pPr indent="-342900" lvl="3" marL="1828800" algn="l">
              <a:lnSpc>
                <a:spcPct val="100000"/>
              </a:lnSpc>
              <a:spcBef>
                <a:spcPts val="1000"/>
              </a:spcBef>
              <a:spcAft>
                <a:spcPts val="0"/>
              </a:spcAft>
              <a:buClr>
                <a:schemeClr val="dk1"/>
              </a:buClr>
              <a:buSzPts val="1800"/>
              <a:buChar char="•"/>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81" name="Google Shape;181;p23"/>
          <p:cNvSpPr txBox="1"/>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2400">
                <a:solidFill>
                  <a:srgbClr val="005A83"/>
                </a:solidFill>
                <a:latin typeface="Arial"/>
                <a:ea typeface="Arial"/>
                <a:cs typeface="Arial"/>
                <a:sym typeface="Arial"/>
              </a:rPr>
              <a:t>‹#›</a:t>
            </a:fld>
            <a:endParaRPr sz="2400">
              <a:solidFill>
                <a:srgbClr val="005A83"/>
              </a:solidFill>
              <a:latin typeface="Arial"/>
              <a:ea typeface="Arial"/>
              <a:cs typeface="Arial"/>
              <a:sym typeface="Arial"/>
            </a:endParaRPr>
          </a:p>
        </p:txBody>
      </p:sp>
      <p:sp>
        <p:nvSpPr>
          <p:cNvPr id="182" name="Google Shape;182;p23"/>
          <p:cNvSpPr txBox="1"/>
          <p:nvPr/>
        </p:nvSpPr>
        <p:spPr>
          <a:xfrm>
            <a:off x="992188" y="2331196"/>
            <a:ext cx="2042900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4800"/>
              <a:buFont typeface="Open Sans"/>
              <a:buNone/>
            </a:pPr>
            <a:r>
              <a:rPr lang="en-US" sz="4800">
                <a:solidFill>
                  <a:schemeClr val="dk1"/>
                </a:solidFill>
                <a:latin typeface="Open Sans"/>
                <a:ea typeface="Open Sans"/>
                <a:cs typeface="Open Sans"/>
                <a:sym typeface="Open Sans"/>
              </a:rPr>
              <a:t>XXXXXXXXXXX</a:t>
            </a:r>
            <a:endParaRPr/>
          </a:p>
        </p:txBody>
      </p:sp>
      <p:grpSp>
        <p:nvGrpSpPr>
          <p:cNvPr id="183" name="Google Shape;183;p23"/>
          <p:cNvGrpSpPr/>
          <p:nvPr/>
        </p:nvGrpSpPr>
        <p:grpSpPr>
          <a:xfrm>
            <a:off x="992188" y="4672592"/>
            <a:ext cx="22378988" cy="6314064"/>
            <a:chOff x="992188" y="4294909"/>
            <a:chExt cx="30135994" cy="7661564"/>
          </a:xfrm>
        </p:grpSpPr>
        <p:sp>
          <p:nvSpPr>
            <p:cNvPr id="184" name="Google Shape;184;p23"/>
            <p:cNvSpPr/>
            <p:nvPr/>
          </p:nvSpPr>
          <p:spPr>
            <a:xfrm>
              <a:off x="992188" y="4294909"/>
              <a:ext cx="4826721" cy="76615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23"/>
            <p:cNvSpPr/>
            <p:nvPr/>
          </p:nvSpPr>
          <p:spPr>
            <a:xfrm>
              <a:off x="6054043" y="4294909"/>
              <a:ext cx="4826721" cy="76615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23"/>
            <p:cNvSpPr/>
            <p:nvPr/>
          </p:nvSpPr>
          <p:spPr>
            <a:xfrm>
              <a:off x="11115898" y="4294909"/>
              <a:ext cx="4826721" cy="76615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23"/>
            <p:cNvSpPr/>
            <p:nvPr/>
          </p:nvSpPr>
          <p:spPr>
            <a:xfrm>
              <a:off x="16177753" y="4294909"/>
              <a:ext cx="4826721" cy="76615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23"/>
            <p:cNvSpPr/>
            <p:nvPr/>
          </p:nvSpPr>
          <p:spPr>
            <a:xfrm>
              <a:off x="21239608" y="4294909"/>
              <a:ext cx="4826721" cy="76615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23"/>
            <p:cNvSpPr/>
            <p:nvPr/>
          </p:nvSpPr>
          <p:spPr>
            <a:xfrm>
              <a:off x="26301461" y="4294909"/>
              <a:ext cx="4826721" cy="7661564"/>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0" name="Google Shape;190;p23"/>
          <p:cNvSpPr/>
          <p:nvPr/>
        </p:nvSpPr>
        <p:spPr>
          <a:xfrm>
            <a:off x="1706838" y="4939601"/>
            <a:ext cx="2178832" cy="2178380"/>
          </a:xfrm>
          <a:prstGeom prst="ellipse">
            <a:avLst/>
          </a:prstGeom>
          <a:gradFill>
            <a:gsLst>
              <a:gs pos="0">
                <a:schemeClr val="dk1"/>
              </a:gs>
              <a:gs pos="93000">
                <a:schemeClr val="accent1"/>
              </a:gs>
              <a:gs pos="100000">
                <a:schemeClr val="accent1"/>
              </a:gs>
            </a:gsLst>
            <a:lin ang="16200000" scaled="0"/>
          </a:grad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1" name="Google Shape;191;p23"/>
          <p:cNvSpPr/>
          <p:nvPr/>
        </p:nvSpPr>
        <p:spPr>
          <a:xfrm>
            <a:off x="5463390" y="4939601"/>
            <a:ext cx="2178832" cy="2178380"/>
          </a:xfrm>
          <a:prstGeom prst="ellipse">
            <a:avLst/>
          </a:prstGeom>
          <a:gradFill>
            <a:gsLst>
              <a:gs pos="0">
                <a:schemeClr val="dk1"/>
              </a:gs>
              <a:gs pos="93000">
                <a:schemeClr val="accent1"/>
              </a:gs>
              <a:gs pos="100000">
                <a:schemeClr val="accent1"/>
              </a:gs>
            </a:gsLst>
            <a:lin ang="16200000" scaled="0"/>
          </a:grad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23"/>
          <p:cNvSpPr/>
          <p:nvPr/>
        </p:nvSpPr>
        <p:spPr>
          <a:xfrm>
            <a:off x="9219942" y="4939601"/>
            <a:ext cx="2178832" cy="2178380"/>
          </a:xfrm>
          <a:prstGeom prst="ellipse">
            <a:avLst/>
          </a:prstGeom>
          <a:gradFill>
            <a:gsLst>
              <a:gs pos="0">
                <a:schemeClr val="dk1"/>
              </a:gs>
              <a:gs pos="93000">
                <a:schemeClr val="accent1"/>
              </a:gs>
              <a:gs pos="100000">
                <a:schemeClr val="accent1"/>
              </a:gs>
            </a:gsLst>
            <a:lin ang="16200000" scaled="0"/>
          </a:grad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23"/>
          <p:cNvSpPr/>
          <p:nvPr/>
        </p:nvSpPr>
        <p:spPr>
          <a:xfrm>
            <a:off x="12976494" y="4939601"/>
            <a:ext cx="2178832" cy="2178380"/>
          </a:xfrm>
          <a:prstGeom prst="ellipse">
            <a:avLst/>
          </a:prstGeom>
          <a:gradFill>
            <a:gsLst>
              <a:gs pos="0">
                <a:schemeClr val="dk1"/>
              </a:gs>
              <a:gs pos="93000">
                <a:schemeClr val="accent1"/>
              </a:gs>
              <a:gs pos="100000">
                <a:schemeClr val="accent1"/>
              </a:gs>
            </a:gsLst>
            <a:lin ang="16200000" scaled="0"/>
          </a:grad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23"/>
          <p:cNvSpPr/>
          <p:nvPr/>
        </p:nvSpPr>
        <p:spPr>
          <a:xfrm>
            <a:off x="16733046" y="4939601"/>
            <a:ext cx="2178832" cy="2178380"/>
          </a:xfrm>
          <a:prstGeom prst="ellipse">
            <a:avLst/>
          </a:prstGeom>
          <a:gradFill>
            <a:gsLst>
              <a:gs pos="0">
                <a:schemeClr val="dk1"/>
              </a:gs>
              <a:gs pos="93000">
                <a:schemeClr val="accent1"/>
              </a:gs>
              <a:gs pos="100000">
                <a:schemeClr val="accent1"/>
              </a:gs>
            </a:gsLst>
            <a:lin ang="16200000" scaled="0"/>
          </a:grad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23"/>
          <p:cNvSpPr/>
          <p:nvPr/>
        </p:nvSpPr>
        <p:spPr>
          <a:xfrm>
            <a:off x="20489598" y="4939601"/>
            <a:ext cx="2178832" cy="2178380"/>
          </a:xfrm>
          <a:prstGeom prst="ellipse">
            <a:avLst/>
          </a:prstGeom>
          <a:gradFill>
            <a:gsLst>
              <a:gs pos="0">
                <a:schemeClr val="dk1"/>
              </a:gs>
              <a:gs pos="93000">
                <a:schemeClr val="accent1"/>
              </a:gs>
              <a:gs pos="100000">
                <a:schemeClr val="accent1"/>
              </a:gs>
            </a:gsLst>
            <a:lin ang="16200000" scaled="0"/>
          </a:gradFill>
          <a:ln cap="flat" cmpd="sng" w="762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6" name="Google Shape;196;p23"/>
          <p:cNvSpPr txBox="1"/>
          <p:nvPr/>
        </p:nvSpPr>
        <p:spPr>
          <a:xfrm>
            <a:off x="1015999" y="7384991"/>
            <a:ext cx="358432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a:solidFill>
                  <a:schemeClr val="accent1"/>
                </a:solidFill>
                <a:latin typeface="Varela Round"/>
                <a:ea typeface="Varela Round"/>
                <a:cs typeface="Varela Round"/>
                <a:sym typeface="Varela Round"/>
              </a:rPr>
              <a:t>Requirements</a:t>
            </a:r>
            <a:endParaRPr b="1" sz="6000">
              <a:solidFill>
                <a:schemeClr val="accent1"/>
              </a:solidFill>
              <a:latin typeface="Varela Round"/>
              <a:ea typeface="Varela Round"/>
              <a:cs typeface="Varela Round"/>
              <a:sym typeface="Varela Round"/>
            </a:endParaRPr>
          </a:p>
        </p:txBody>
      </p:sp>
      <p:sp>
        <p:nvSpPr>
          <p:cNvPr id="197" name="Google Shape;197;p23"/>
          <p:cNvSpPr txBox="1"/>
          <p:nvPr/>
        </p:nvSpPr>
        <p:spPr>
          <a:xfrm>
            <a:off x="4760644" y="7384991"/>
            <a:ext cx="358432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a:solidFill>
                  <a:schemeClr val="accent1"/>
                </a:solidFill>
                <a:latin typeface="Varela Round"/>
                <a:ea typeface="Varela Round"/>
                <a:cs typeface="Varela Round"/>
                <a:sym typeface="Varela Round"/>
              </a:rPr>
              <a:t>Development</a:t>
            </a:r>
            <a:endParaRPr/>
          </a:p>
        </p:txBody>
      </p:sp>
      <p:sp>
        <p:nvSpPr>
          <p:cNvPr id="198" name="Google Shape;198;p23"/>
          <p:cNvSpPr txBox="1"/>
          <p:nvPr/>
        </p:nvSpPr>
        <p:spPr>
          <a:xfrm>
            <a:off x="8505289" y="7384991"/>
            <a:ext cx="358432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a:solidFill>
                  <a:schemeClr val="accent1"/>
                </a:solidFill>
                <a:latin typeface="Varela Round"/>
                <a:ea typeface="Varela Round"/>
                <a:cs typeface="Varela Round"/>
                <a:sym typeface="Varela Round"/>
              </a:rPr>
              <a:t>Advocacy</a:t>
            </a:r>
            <a:endParaRPr/>
          </a:p>
        </p:txBody>
      </p:sp>
      <p:sp>
        <p:nvSpPr>
          <p:cNvPr id="199" name="Google Shape;199;p23"/>
          <p:cNvSpPr txBox="1"/>
          <p:nvPr/>
        </p:nvSpPr>
        <p:spPr>
          <a:xfrm>
            <a:off x="12249934" y="7384991"/>
            <a:ext cx="358432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a:solidFill>
                  <a:schemeClr val="accent1"/>
                </a:solidFill>
                <a:latin typeface="Varela Round"/>
                <a:ea typeface="Varela Round"/>
                <a:cs typeface="Varela Round"/>
                <a:sym typeface="Varela Round"/>
              </a:rPr>
              <a:t>Training</a:t>
            </a:r>
            <a:endParaRPr/>
          </a:p>
        </p:txBody>
      </p:sp>
      <p:sp>
        <p:nvSpPr>
          <p:cNvPr id="200" name="Google Shape;200;p23"/>
          <p:cNvSpPr txBox="1"/>
          <p:nvPr/>
        </p:nvSpPr>
        <p:spPr>
          <a:xfrm>
            <a:off x="15994579" y="7384991"/>
            <a:ext cx="358432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a:solidFill>
                  <a:schemeClr val="accent1"/>
                </a:solidFill>
                <a:latin typeface="Varela Round"/>
                <a:ea typeface="Varela Round"/>
                <a:cs typeface="Varela Round"/>
                <a:sym typeface="Varela Round"/>
              </a:rPr>
              <a:t>Deployments</a:t>
            </a:r>
            <a:endParaRPr/>
          </a:p>
        </p:txBody>
      </p:sp>
      <p:sp>
        <p:nvSpPr>
          <p:cNvPr id="201" name="Google Shape;201;p23"/>
          <p:cNvSpPr txBox="1"/>
          <p:nvPr/>
        </p:nvSpPr>
        <p:spPr>
          <a:xfrm>
            <a:off x="19739224" y="7384991"/>
            <a:ext cx="3584323"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2800">
                <a:solidFill>
                  <a:schemeClr val="accent1"/>
                </a:solidFill>
                <a:latin typeface="Varela Round"/>
                <a:ea typeface="Varela Round"/>
                <a:cs typeface="Varela Round"/>
                <a:sym typeface="Varela Round"/>
              </a:rPr>
              <a:t>Operations</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02" name="Shape 202"/>
        <p:cNvGrpSpPr/>
        <p:nvPr/>
      </p:nvGrpSpPr>
      <p:grpSpPr>
        <a:xfrm>
          <a:off x="0" y="0"/>
          <a:ext cx="0" cy="0"/>
          <a:chOff x="0" y="0"/>
          <a:chExt cx="0" cy="0"/>
        </a:xfrm>
      </p:grpSpPr>
      <p:sp>
        <p:nvSpPr>
          <p:cNvPr id="203" name="Google Shape;203;p24"/>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24"/>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24"/>
          <p:cNvSpPr/>
          <p:nvPr/>
        </p:nvSpPr>
        <p:spPr>
          <a:xfrm flipH="1" rot="-5400000">
            <a:off x="17313451" y="5049005"/>
            <a:ext cx="3984272" cy="10163176"/>
          </a:xfrm>
          <a:prstGeom prst="round2SameRect">
            <a:avLst>
              <a:gd fmla="val 10456" name="adj1"/>
              <a:gd fmla="val 0" name="adj2"/>
            </a:avLst>
          </a:prstGeom>
          <a:solidFill>
            <a:srgbClr val="FDC4D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6" name="Google Shape;206;p24"/>
          <p:cNvSpPr/>
          <p:nvPr/>
        </p:nvSpPr>
        <p:spPr>
          <a:xfrm rot="5400000">
            <a:off x="4889925" y="3248528"/>
            <a:ext cx="3984272" cy="13764127"/>
          </a:xfrm>
          <a:prstGeom prst="round2SameRect">
            <a:avLst>
              <a:gd fmla="val 10456" name="adj1"/>
              <a:gd fmla="val 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24"/>
          <p:cNvSpPr/>
          <p:nvPr/>
        </p:nvSpPr>
        <p:spPr>
          <a:xfrm>
            <a:off x="992187" y="3719562"/>
            <a:ext cx="2610569" cy="2672753"/>
          </a:xfrm>
          <a:prstGeom prst="ellipse">
            <a:avLst/>
          </a:prstGeom>
          <a:gradFill>
            <a:gsLst>
              <a:gs pos="0">
                <a:schemeClr val="dk1"/>
              </a:gs>
              <a:gs pos="32000">
                <a:schemeClr val="dk1"/>
              </a:gs>
              <a:gs pos="93000">
                <a:schemeClr val="accent1"/>
              </a:gs>
              <a:gs pos="100000">
                <a:schemeClr val="accent1"/>
              </a:gs>
            </a:gsLst>
            <a:lin ang="16200000" scaled="0"/>
          </a:gradFill>
          <a:ln cap="flat" cmpd="sng" w="12700">
            <a:solidFill>
              <a:srgbClr val="5704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24"/>
          <p:cNvSpPr/>
          <p:nvPr/>
        </p:nvSpPr>
        <p:spPr>
          <a:xfrm>
            <a:off x="4201748" y="3719561"/>
            <a:ext cx="2610569" cy="2672753"/>
          </a:xfrm>
          <a:prstGeom prst="ellipse">
            <a:avLst/>
          </a:prstGeom>
          <a:gradFill>
            <a:gsLst>
              <a:gs pos="0">
                <a:schemeClr val="dk1"/>
              </a:gs>
              <a:gs pos="32000">
                <a:schemeClr val="dk1"/>
              </a:gs>
              <a:gs pos="93000">
                <a:schemeClr val="accent1"/>
              </a:gs>
              <a:gs pos="100000">
                <a:schemeClr val="accent1"/>
              </a:gs>
            </a:gsLst>
            <a:lin ang="16200000" scaled="0"/>
          </a:gradFill>
          <a:ln cap="flat" cmpd="sng" w="12700">
            <a:solidFill>
              <a:srgbClr val="5704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9" name="Google Shape;209;p24"/>
          <p:cNvSpPr/>
          <p:nvPr/>
        </p:nvSpPr>
        <p:spPr>
          <a:xfrm>
            <a:off x="7545024" y="3719561"/>
            <a:ext cx="2610569" cy="2672753"/>
          </a:xfrm>
          <a:prstGeom prst="ellipse">
            <a:avLst/>
          </a:prstGeom>
          <a:gradFill>
            <a:gsLst>
              <a:gs pos="0">
                <a:schemeClr val="dk1"/>
              </a:gs>
              <a:gs pos="32000">
                <a:schemeClr val="dk1"/>
              </a:gs>
              <a:gs pos="93000">
                <a:schemeClr val="accent1"/>
              </a:gs>
              <a:gs pos="100000">
                <a:schemeClr val="accent1"/>
              </a:gs>
            </a:gsLst>
            <a:lin ang="16200000" scaled="0"/>
          </a:gradFill>
          <a:ln cap="flat" cmpd="sng" w="12700">
            <a:solidFill>
              <a:srgbClr val="5704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0" name="Google Shape;210;p24"/>
          <p:cNvSpPr/>
          <p:nvPr/>
        </p:nvSpPr>
        <p:spPr>
          <a:xfrm>
            <a:off x="10888301" y="3719561"/>
            <a:ext cx="2610569" cy="2672753"/>
          </a:xfrm>
          <a:prstGeom prst="ellipse">
            <a:avLst/>
          </a:prstGeom>
          <a:gradFill>
            <a:gsLst>
              <a:gs pos="0">
                <a:schemeClr val="dk1"/>
              </a:gs>
              <a:gs pos="32000">
                <a:schemeClr val="dk1"/>
              </a:gs>
              <a:gs pos="93000">
                <a:schemeClr val="accent1"/>
              </a:gs>
              <a:gs pos="100000">
                <a:schemeClr val="accent1"/>
              </a:gs>
            </a:gsLst>
            <a:lin ang="16200000" scaled="0"/>
          </a:gradFill>
          <a:ln cap="flat" cmpd="sng" w="12700">
            <a:solidFill>
              <a:srgbClr val="57042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24"/>
          <p:cNvSpPr txBox="1"/>
          <p:nvPr>
            <p:ph idx="1" type="body"/>
          </p:nvPr>
        </p:nvSpPr>
        <p:spPr>
          <a:xfrm>
            <a:off x="1109780" y="6596122"/>
            <a:ext cx="2425700" cy="1077913"/>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2000"/>
              </a:spcBef>
              <a:spcAft>
                <a:spcPts val="0"/>
              </a:spcAft>
              <a:buClr>
                <a:srgbClr val="D10A67"/>
              </a:buClr>
              <a:buSzPts val="3200"/>
              <a:buFont typeface="Varela Round"/>
              <a:buNone/>
              <a:defRPr b="1" sz="3200">
                <a:solidFill>
                  <a:srgbClr val="D10A67"/>
                </a:solidFill>
                <a:latin typeface="Varela Round"/>
                <a:ea typeface="Varela Round"/>
                <a:cs typeface="Varela Round"/>
                <a:sym typeface="Varela Round"/>
              </a:defRPr>
            </a:lvl1pPr>
            <a:lvl2pPr indent="-431800" lvl="1" marL="9144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2pPr>
            <a:lvl3pPr indent="-431800" lvl="2" marL="13716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3pPr>
            <a:lvl4pPr indent="-431800" lvl="3" marL="18288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4pPr>
            <a:lvl5pPr indent="-431800" lvl="4" marL="22860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12" name="Google Shape;212;p24"/>
          <p:cNvSpPr txBox="1"/>
          <p:nvPr>
            <p:ph idx="2" type="body"/>
          </p:nvPr>
        </p:nvSpPr>
        <p:spPr>
          <a:xfrm>
            <a:off x="4294182" y="6623489"/>
            <a:ext cx="2425700" cy="1077913"/>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2000"/>
              </a:spcBef>
              <a:spcAft>
                <a:spcPts val="0"/>
              </a:spcAft>
              <a:buClr>
                <a:srgbClr val="D10A67"/>
              </a:buClr>
              <a:buSzPts val="3200"/>
              <a:buFont typeface="Varela Round"/>
              <a:buNone/>
              <a:defRPr b="1" sz="3200">
                <a:solidFill>
                  <a:srgbClr val="D10A67"/>
                </a:solidFill>
                <a:latin typeface="Varela Round"/>
                <a:ea typeface="Varela Round"/>
                <a:cs typeface="Varela Round"/>
                <a:sym typeface="Varela Round"/>
              </a:defRPr>
            </a:lvl1pPr>
            <a:lvl2pPr indent="-431800" lvl="1" marL="9144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2pPr>
            <a:lvl3pPr indent="-431800" lvl="2" marL="13716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3pPr>
            <a:lvl4pPr indent="-431800" lvl="3" marL="18288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4pPr>
            <a:lvl5pPr indent="-431800" lvl="4" marL="22860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13" name="Google Shape;213;p24"/>
          <p:cNvSpPr txBox="1"/>
          <p:nvPr>
            <p:ph idx="3" type="body"/>
          </p:nvPr>
        </p:nvSpPr>
        <p:spPr>
          <a:xfrm>
            <a:off x="7630828" y="6623489"/>
            <a:ext cx="2425700" cy="1077913"/>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2000"/>
              </a:spcBef>
              <a:spcAft>
                <a:spcPts val="0"/>
              </a:spcAft>
              <a:buClr>
                <a:srgbClr val="D10A67"/>
              </a:buClr>
              <a:buSzPts val="3200"/>
              <a:buFont typeface="Varela Round"/>
              <a:buNone/>
              <a:defRPr b="1" sz="3200">
                <a:solidFill>
                  <a:srgbClr val="D10A67"/>
                </a:solidFill>
                <a:latin typeface="Varela Round"/>
                <a:ea typeface="Varela Round"/>
                <a:cs typeface="Varela Round"/>
                <a:sym typeface="Varela Round"/>
              </a:defRPr>
            </a:lvl1pPr>
            <a:lvl2pPr indent="-431800" lvl="1" marL="9144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2pPr>
            <a:lvl3pPr indent="-431800" lvl="2" marL="13716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3pPr>
            <a:lvl4pPr indent="-431800" lvl="3" marL="18288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4pPr>
            <a:lvl5pPr indent="-431800" lvl="4" marL="22860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14" name="Google Shape;214;p24"/>
          <p:cNvSpPr txBox="1"/>
          <p:nvPr>
            <p:ph idx="4" type="body"/>
          </p:nvPr>
        </p:nvSpPr>
        <p:spPr>
          <a:xfrm>
            <a:off x="10993997" y="6622939"/>
            <a:ext cx="2425700" cy="1077913"/>
          </a:xfrm>
          <a:prstGeom prst="rect">
            <a:avLst/>
          </a:prstGeom>
          <a:noFill/>
          <a:ln>
            <a:noFill/>
          </a:ln>
        </p:spPr>
        <p:txBody>
          <a:bodyPr anchorCtr="0" anchor="t" bIns="45700" lIns="91425" spcFirstLastPara="1" rIns="91425" wrap="square" tIns="45700">
            <a:noAutofit/>
          </a:bodyPr>
          <a:lstStyle>
            <a:lvl1pPr indent="-228600" lvl="0" marL="457200" algn="ctr">
              <a:lnSpc>
                <a:spcPct val="100000"/>
              </a:lnSpc>
              <a:spcBef>
                <a:spcPts val="2000"/>
              </a:spcBef>
              <a:spcAft>
                <a:spcPts val="0"/>
              </a:spcAft>
              <a:buClr>
                <a:srgbClr val="D10A67"/>
              </a:buClr>
              <a:buSzPts val="3200"/>
              <a:buFont typeface="Varela Round"/>
              <a:buNone/>
              <a:defRPr b="1" sz="3200">
                <a:solidFill>
                  <a:srgbClr val="D10A67"/>
                </a:solidFill>
                <a:latin typeface="Varela Round"/>
                <a:ea typeface="Varela Round"/>
                <a:cs typeface="Varela Round"/>
                <a:sym typeface="Varela Round"/>
              </a:defRPr>
            </a:lvl1pPr>
            <a:lvl2pPr indent="-431800" lvl="1" marL="9144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2pPr>
            <a:lvl3pPr indent="-431800" lvl="2" marL="13716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3pPr>
            <a:lvl4pPr indent="-431800" lvl="3" marL="18288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4pPr>
            <a:lvl5pPr indent="-431800" lvl="4" marL="2286000" algn="l">
              <a:lnSpc>
                <a:spcPct val="100000"/>
              </a:lnSpc>
              <a:spcBef>
                <a:spcPts val="1000"/>
              </a:spcBef>
              <a:spcAft>
                <a:spcPts val="0"/>
              </a:spcAft>
              <a:buClr>
                <a:schemeClr val="dk1"/>
              </a:buClr>
              <a:buSzPts val="3200"/>
              <a:buFont typeface="Varela Round"/>
              <a:buChar char="•"/>
              <a:defRPr sz="3200">
                <a:latin typeface="Varela Round"/>
                <a:ea typeface="Varela Round"/>
                <a:cs typeface="Varela Round"/>
                <a:sym typeface="Varela Round"/>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15" name="Google Shape;215;p24"/>
          <p:cNvSpPr txBox="1"/>
          <p:nvPr>
            <p:ph idx="5" type="body"/>
          </p:nvPr>
        </p:nvSpPr>
        <p:spPr>
          <a:xfrm>
            <a:off x="14495463" y="3719513"/>
            <a:ext cx="9144000" cy="39544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000"/>
              </a:spcBef>
              <a:spcAft>
                <a:spcPts val="0"/>
              </a:spcAft>
              <a:buClr>
                <a:schemeClr val="dk1"/>
              </a:buClr>
              <a:buSzPts val="5600"/>
              <a:buFont typeface="Open Sans"/>
              <a:buNone/>
              <a:defRPr/>
            </a:lvl1pPr>
            <a:lvl2pPr indent="-342900" lvl="1" marL="914400" algn="l">
              <a:lnSpc>
                <a:spcPct val="100000"/>
              </a:lnSpc>
              <a:spcBef>
                <a:spcPts val="1000"/>
              </a:spcBef>
              <a:spcAft>
                <a:spcPts val="0"/>
              </a:spcAft>
              <a:buClr>
                <a:schemeClr val="dk1"/>
              </a:buClr>
              <a:buSzPts val="1800"/>
              <a:buChar char="•"/>
              <a:defRPr/>
            </a:lvl2pPr>
            <a:lvl3pPr indent="-342900" lvl="2" marL="1371600" algn="l">
              <a:lnSpc>
                <a:spcPct val="100000"/>
              </a:lnSpc>
              <a:spcBef>
                <a:spcPts val="1000"/>
              </a:spcBef>
              <a:spcAft>
                <a:spcPts val="0"/>
              </a:spcAft>
              <a:buClr>
                <a:schemeClr val="dk1"/>
              </a:buClr>
              <a:buSzPts val="1800"/>
              <a:buChar char="•"/>
              <a:defRPr/>
            </a:lvl3pPr>
            <a:lvl4pPr indent="-342900" lvl="3" marL="1828800" algn="l">
              <a:lnSpc>
                <a:spcPct val="100000"/>
              </a:lnSpc>
              <a:spcBef>
                <a:spcPts val="1000"/>
              </a:spcBef>
              <a:spcAft>
                <a:spcPts val="0"/>
              </a:spcAft>
              <a:buClr>
                <a:schemeClr val="dk1"/>
              </a:buClr>
              <a:buSzPts val="1800"/>
              <a:buChar char="•"/>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16" name="Google Shape;216;p24"/>
          <p:cNvSpPr txBox="1"/>
          <p:nvPr>
            <p:ph idx="6" type="body"/>
          </p:nvPr>
        </p:nvSpPr>
        <p:spPr>
          <a:xfrm>
            <a:off x="992188" y="8342313"/>
            <a:ext cx="12212637" cy="13096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000"/>
              </a:spcBef>
              <a:spcAft>
                <a:spcPts val="0"/>
              </a:spcAft>
              <a:buClr>
                <a:schemeClr val="lt1"/>
              </a:buClr>
              <a:buSzPts val="4800"/>
              <a:buFont typeface="Varela Round"/>
              <a:buNone/>
              <a:defRPr b="1" sz="4800">
                <a:solidFill>
                  <a:schemeClr val="lt1"/>
                </a:solidFill>
                <a:latin typeface="Varela Round"/>
                <a:ea typeface="Varela Round"/>
                <a:cs typeface="Varela Round"/>
                <a:sym typeface="Varela Round"/>
              </a:defRPr>
            </a:lvl1pPr>
            <a:lvl2pPr indent="-342900" lvl="1" marL="914400" algn="l">
              <a:lnSpc>
                <a:spcPct val="100000"/>
              </a:lnSpc>
              <a:spcBef>
                <a:spcPts val="1000"/>
              </a:spcBef>
              <a:spcAft>
                <a:spcPts val="0"/>
              </a:spcAft>
              <a:buClr>
                <a:schemeClr val="dk1"/>
              </a:buClr>
              <a:buSzPts val="1800"/>
              <a:buChar char="•"/>
              <a:defRPr/>
            </a:lvl2pPr>
            <a:lvl3pPr indent="-342900" lvl="2" marL="1371600" algn="l">
              <a:lnSpc>
                <a:spcPct val="100000"/>
              </a:lnSpc>
              <a:spcBef>
                <a:spcPts val="1000"/>
              </a:spcBef>
              <a:spcAft>
                <a:spcPts val="0"/>
              </a:spcAft>
              <a:buClr>
                <a:schemeClr val="dk1"/>
              </a:buClr>
              <a:buSzPts val="1800"/>
              <a:buChar char="•"/>
              <a:defRPr/>
            </a:lvl3pPr>
            <a:lvl4pPr indent="-342900" lvl="3" marL="1828800" algn="l">
              <a:lnSpc>
                <a:spcPct val="100000"/>
              </a:lnSpc>
              <a:spcBef>
                <a:spcPts val="1000"/>
              </a:spcBef>
              <a:spcAft>
                <a:spcPts val="0"/>
              </a:spcAft>
              <a:buClr>
                <a:schemeClr val="dk1"/>
              </a:buClr>
              <a:buSzPts val="1800"/>
              <a:buChar char="•"/>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17" name="Google Shape;217;p24"/>
          <p:cNvSpPr txBox="1"/>
          <p:nvPr>
            <p:ph idx="7" type="body"/>
          </p:nvPr>
        </p:nvSpPr>
        <p:spPr>
          <a:xfrm>
            <a:off x="14756316" y="8342313"/>
            <a:ext cx="9071872" cy="130968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000"/>
              </a:spcBef>
              <a:spcAft>
                <a:spcPts val="0"/>
              </a:spcAft>
              <a:buClr>
                <a:schemeClr val="lt1"/>
              </a:buClr>
              <a:buSzPts val="4800"/>
              <a:buFont typeface="Varela Round"/>
              <a:buNone/>
              <a:defRPr b="1" sz="4800">
                <a:solidFill>
                  <a:schemeClr val="lt1"/>
                </a:solidFill>
                <a:latin typeface="Varela Round"/>
                <a:ea typeface="Varela Round"/>
                <a:cs typeface="Varela Round"/>
                <a:sym typeface="Varela Round"/>
              </a:defRPr>
            </a:lvl1pPr>
            <a:lvl2pPr indent="-342900" lvl="1" marL="914400" algn="l">
              <a:lnSpc>
                <a:spcPct val="100000"/>
              </a:lnSpc>
              <a:spcBef>
                <a:spcPts val="1000"/>
              </a:spcBef>
              <a:spcAft>
                <a:spcPts val="0"/>
              </a:spcAft>
              <a:buClr>
                <a:schemeClr val="dk1"/>
              </a:buClr>
              <a:buSzPts val="1800"/>
              <a:buChar char="•"/>
              <a:defRPr/>
            </a:lvl2pPr>
            <a:lvl3pPr indent="-342900" lvl="2" marL="1371600" algn="l">
              <a:lnSpc>
                <a:spcPct val="100000"/>
              </a:lnSpc>
              <a:spcBef>
                <a:spcPts val="1000"/>
              </a:spcBef>
              <a:spcAft>
                <a:spcPts val="0"/>
              </a:spcAft>
              <a:buClr>
                <a:schemeClr val="dk1"/>
              </a:buClr>
              <a:buSzPts val="1800"/>
              <a:buChar char="•"/>
              <a:defRPr/>
            </a:lvl3pPr>
            <a:lvl4pPr indent="-342900" lvl="3" marL="1828800" algn="l">
              <a:lnSpc>
                <a:spcPct val="100000"/>
              </a:lnSpc>
              <a:spcBef>
                <a:spcPts val="1000"/>
              </a:spcBef>
              <a:spcAft>
                <a:spcPts val="0"/>
              </a:spcAft>
              <a:buClr>
                <a:schemeClr val="dk1"/>
              </a:buClr>
              <a:buSzPts val="1800"/>
              <a:buChar char="•"/>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18" name="Shape 218"/>
        <p:cNvGrpSpPr/>
        <p:nvPr/>
      </p:nvGrpSpPr>
      <p:grpSpPr>
        <a:xfrm>
          <a:off x="0" y="0"/>
          <a:ext cx="0" cy="0"/>
          <a:chOff x="0" y="0"/>
          <a:chExt cx="0" cy="0"/>
        </a:xfrm>
      </p:grpSpPr>
      <p:sp>
        <p:nvSpPr>
          <p:cNvPr id="219" name="Google Shape;219;p25"/>
          <p:cNvSpPr txBox="1"/>
          <p:nvPr>
            <p:ph type="title"/>
          </p:nvPr>
        </p:nvSpPr>
        <p:spPr>
          <a:xfrm>
            <a:off x="992189" y="730251"/>
            <a:ext cx="10982098"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0" name="Google Shape;220;p25"/>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25"/>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22" name="Google Shape;222;p25"/>
          <p:cNvSpPr/>
          <p:nvPr/>
        </p:nvSpPr>
        <p:spPr>
          <a:xfrm>
            <a:off x="13527741" y="887507"/>
            <a:ext cx="9843434" cy="10530706"/>
          </a:xfrm>
          <a:prstGeom prst="roundRect">
            <a:avLst>
              <a:gd fmla="val 6382" name="adj"/>
            </a:avLst>
          </a:prstGeom>
          <a:solidFill>
            <a:schemeClr val="accent1">
              <a:alpha val="1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03">
  <p:cSld name="Background 03">
    <p:spTree>
      <p:nvGrpSpPr>
        <p:cNvPr id="223" name="Shape 223"/>
        <p:cNvGrpSpPr/>
        <p:nvPr/>
      </p:nvGrpSpPr>
      <p:grpSpPr>
        <a:xfrm>
          <a:off x="0" y="0"/>
          <a:ext cx="0" cy="0"/>
          <a:chOff x="0" y="0"/>
          <a:chExt cx="0" cy="0"/>
        </a:xfrm>
      </p:grpSpPr>
      <p:sp>
        <p:nvSpPr>
          <p:cNvPr id="224" name="Google Shape;224;p26"/>
          <p:cNvSpPr/>
          <p:nvPr>
            <p:ph idx="2" type="pic"/>
          </p:nvPr>
        </p:nvSpPr>
        <p:spPr>
          <a:xfrm>
            <a:off x="0" y="0"/>
            <a:ext cx="24387175" cy="12439650"/>
          </a:xfrm>
          <a:prstGeom prst="rect">
            <a:avLst/>
          </a:prstGeom>
          <a:noFill/>
          <a:ln>
            <a:noFill/>
          </a:ln>
        </p:spPr>
      </p:sp>
      <p:sp>
        <p:nvSpPr>
          <p:cNvPr id="225" name="Google Shape;225;p26"/>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600">
                <a:solidFill>
                  <a:schemeClr val="lt1"/>
                </a:solidFill>
                <a:latin typeface="Open Sans"/>
                <a:ea typeface="Open Sans"/>
                <a:cs typeface="Open Sans"/>
                <a:sym typeface="Open Sans"/>
              </a:defRPr>
            </a:lvl1pPr>
            <a:lvl2pPr indent="0" lvl="1" marL="0" algn="r">
              <a:spcBef>
                <a:spcPts val="0"/>
              </a:spcBef>
              <a:buNone/>
              <a:defRPr sz="1600">
                <a:solidFill>
                  <a:schemeClr val="lt1"/>
                </a:solidFill>
                <a:latin typeface="Open Sans"/>
                <a:ea typeface="Open Sans"/>
                <a:cs typeface="Open Sans"/>
                <a:sym typeface="Open Sans"/>
              </a:defRPr>
            </a:lvl2pPr>
            <a:lvl3pPr indent="0" lvl="2" marL="0" algn="r">
              <a:spcBef>
                <a:spcPts val="0"/>
              </a:spcBef>
              <a:buNone/>
              <a:defRPr sz="1600">
                <a:solidFill>
                  <a:schemeClr val="lt1"/>
                </a:solidFill>
                <a:latin typeface="Open Sans"/>
                <a:ea typeface="Open Sans"/>
                <a:cs typeface="Open Sans"/>
                <a:sym typeface="Open Sans"/>
              </a:defRPr>
            </a:lvl3pPr>
            <a:lvl4pPr indent="0" lvl="3" marL="0" algn="r">
              <a:spcBef>
                <a:spcPts val="0"/>
              </a:spcBef>
              <a:buNone/>
              <a:defRPr sz="1600">
                <a:solidFill>
                  <a:schemeClr val="lt1"/>
                </a:solidFill>
                <a:latin typeface="Open Sans"/>
                <a:ea typeface="Open Sans"/>
                <a:cs typeface="Open Sans"/>
                <a:sym typeface="Open Sans"/>
              </a:defRPr>
            </a:lvl4pPr>
            <a:lvl5pPr indent="0" lvl="4" marL="0" algn="r">
              <a:spcBef>
                <a:spcPts val="0"/>
              </a:spcBef>
              <a:buNone/>
              <a:defRPr sz="1600">
                <a:solidFill>
                  <a:schemeClr val="lt1"/>
                </a:solidFill>
                <a:latin typeface="Open Sans"/>
                <a:ea typeface="Open Sans"/>
                <a:cs typeface="Open Sans"/>
                <a:sym typeface="Open Sans"/>
              </a:defRPr>
            </a:lvl5pPr>
            <a:lvl6pPr indent="0" lvl="5" marL="0" algn="r">
              <a:spcBef>
                <a:spcPts val="0"/>
              </a:spcBef>
              <a:buNone/>
              <a:defRPr sz="1600">
                <a:solidFill>
                  <a:schemeClr val="lt1"/>
                </a:solidFill>
                <a:latin typeface="Open Sans"/>
                <a:ea typeface="Open Sans"/>
                <a:cs typeface="Open Sans"/>
                <a:sym typeface="Open Sans"/>
              </a:defRPr>
            </a:lvl6pPr>
            <a:lvl7pPr indent="0" lvl="6" marL="0" algn="r">
              <a:spcBef>
                <a:spcPts val="0"/>
              </a:spcBef>
              <a:buNone/>
              <a:defRPr sz="1600">
                <a:solidFill>
                  <a:schemeClr val="lt1"/>
                </a:solidFill>
                <a:latin typeface="Open Sans"/>
                <a:ea typeface="Open Sans"/>
                <a:cs typeface="Open Sans"/>
                <a:sym typeface="Open Sans"/>
              </a:defRPr>
            </a:lvl7pPr>
            <a:lvl8pPr indent="0" lvl="7" marL="0" algn="r">
              <a:spcBef>
                <a:spcPts val="0"/>
              </a:spcBef>
              <a:buNone/>
              <a:defRPr sz="1600">
                <a:solidFill>
                  <a:schemeClr val="lt1"/>
                </a:solidFill>
                <a:latin typeface="Open Sans"/>
                <a:ea typeface="Open Sans"/>
                <a:cs typeface="Open Sans"/>
                <a:sym typeface="Open Sans"/>
              </a:defRPr>
            </a:lvl8pPr>
            <a:lvl9pPr indent="0" lvl="8" marL="0" algn="r">
              <a:spcBef>
                <a:spcPts val="0"/>
              </a:spcBef>
              <a:buNone/>
              <a:defRPr sz="1600">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
        <p:nvSpPr>
          <p:cNvPr id="226" name="Google Shape;226;p26"/>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7" name="Google Shape;227;p26"/>
          <p:cNvSpPr txBox="1"/>
          <p:nvPr>
            <p:ph idx="1" type="body"/>
          </p:nvPr>
        </p:nvSpPr>
        <p:spPr>
          <a:xfrm>
            <a:off x="992188" y="3381375"/>
            <a:ext cx="22378987" cy="827881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2000"/>
              </a:spcBef>
              <a:spcAft>
                <a:spcPts val="0"/>
              </a:spcAft>
              <a:buClr>
                <a:schemeClr val="dk1"/>
              </a:buClr>
              <a:buSzPts val="1800"/>
              <a:buChar char="•"/>
              <a:defRPr/>
            </a:lvl1pPr>
            <a:lvl2pPr indent="-342900" lvl="1" marL="914400" algn="l">
              <a:lnSpc>
                <a:spcPct val="100000"/>
              </a:lnSpc>
              <a:spcBef>
                <a:spcPts val="1000"/>
              </a:spcBef>
              <a:spcAft>
                <a:spcPts val="0"/>
              </a:spcAft>
              <a:buClr>
                <a:schemeClr val="dk1"/>
              </a:buClr>
              <a:buSzPts val="1800"/>
              <a:buChar char="•"/>
              <a:defRPr/>
            </a:lvl2pPr>
            <a:lvl3pPr indent="-342900" lvl="2" marL="1371600" algn="l">
              <a:lnSpc>
                <a:spcPct val="100000"/>
              </a:lnSpc>
              <a:spcBef>
                <a:spcPts val="1000"/>
              </a:spcBef>
              <a:spcAft>
                <a:spcPts val="0"/>
              </a:spcAft>
              <a:buClr>
                <a:schemeClr val="dk1"/>
              </a:buClr>
              <a:buSzPts val="1800"/>
              <a:buChar char="•"/>
              <a:defRPr/>
            </a:lvl3pPr>
            <a:lvl4pPr indent="-342900" lvl="3" marL="1828800" algn="l">
              <a:lnSpc>
                <a:spcPct val="100000"/>
              </a:lnSpc>
              <a:spcBef>
                <a:spcPts val="1000"/>
              </a:spcBef>
              <a:spcAft>
                <a:spcPts val="0"/>
              </a:spcAft>
              <a:buClr>
                <a:schemeClr val="dk1"/>
              </a:buClr>
              <a:buSzPts val="1800"/>
              <a:buChar char="•"/>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28" name="Google Shape;228;p26"/>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229" name="Shape 229"/>
        <p:cNvGrpSpPr/>
        <p:nvPr/>
      </p:nvGrpSpPr>
      <p:grpSpPr>
        <a:xfrm>
          <a:off x="0" y="0"/>
          <a:ext cx="0" cy="0"/>
          <a:chOff x="0" y="0"/>
          <a:chExt cx="0" cy="0"/>
        </a:xfrm>
      </p:grpSpPr>
      <p:pic>
        <p:nvPicPr>
          <p:cNvPr descr="A close-up of a purple and black design&#10;&#10;Description automatically generated" id="230" name="Google Shape;230;p27"/>
          <p:cNvPicPr preferRelativeResize="0"/>
          <p:nvPr/>
        </p:nvPicPr>
        <p:blipFill rotWithShape="1">
          <a:blip r:embed="rId2">
            <a:alphaModFix/>
          </a:blip>
          <a:srcRect b="0" l="0" r="0" t="0"/>
          <a:stretch/>
        </p:blipFill>
        <p:spPr>
          <a:xfrm>
            <a:off x="1586" y="0"/>
            <a:ext cx="24384000" cy="13716000"/>
          </a:xfrm>
          <a:prstGeom prst="rect">
            <a:avLst/>
          </a:prstGeom>
          <a:noFill/>
          <a:ln>
            <a:noFill/>
          </a:ln>
        </p:spPr>
      </p:pic>
      <p:sp>
        <p:nvSpPr>
          <p:cNvPr id="231" name="Google Shape;231;p27"/>
          <p:cNvSpPr txBox="1"/>
          <p:nvPr>
            <p:ph idx="1" type="body"/>
          </p:nvPr>
        </p:nvSpPr>
        <p:spPr>
          <a:xfrm>
            <a:off x="992189" y="7467600"/>
            <a:ext cx="11201398" cy="30003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000"/>
              </a:spcBef>
              <a:spcAft>
                <a:spcPts val="0"/>
              </a:spcAft>
              <a:buClr>
                <a:schemeClr val="dk1"/>
              </a:buClr>
              <a:buSzPts val="4800"/>
              <a:buFont typeface="Open Sans"/>
              <a:buNone/>
              <a:defRPr sz="4800">
                <a:solidFill>
                  <a:schemeClr val="dk1"/>
                </a:solidFill>
              </a:defRPr>
            </a:lvl1pPr>
            <a:lvl2pPr indent="-228600" lvl="1" marL="914400" algn="l">
              <a:lnSpc>
                <a:spcPct val="100000"/>
              </a:lnSpc>
              <a:spcBef>
                <a:spcPts val="1000"/>
              </a:spcBef>
              <a:spcAft>
                <a:spcPts val="0"/>
              </a:spcAft>
              <a:buClr>
                <a:srgbClr val="8A888E"/>
              </a:buClr>
              <a:buSzPts val="4000"/>
              <a:buFont typeface="Open Sans"/>
              <a:buNone/>
              <a:defRPr sz="4000">
                <a:solidFill>
                  <a:srgbClr val="8A888E"/>
                </a:solidFill>
              </a:defRPr>
            </a:lvl2pPr>
            <a:lvl3pPr indent="-228600" lvl="2" marL="1371600" algn="l">
              <a:lnSpc>
                <a:spcPct val="100000"/>
              </a:lnSpc>
              <a:spcBef>
                <a:spcPts val="1000"/>
              </a:spcBef>
              <a:spcAft>
                <a:spcPts val="0"/>
              </a:spcAft>
              <a:buClr>
                <a:srgbClr val="8A888E"/>
              </a:buClr>
              <a:buSzPts val="3600"/>
              <a:buFont typeface="Open Sans"/>
              <a:buNone/>
              <a:defRPr sz="3600">
                <a:solidFill>
                  <a:srgbClr val="8A888E"/>
                </a:solidFill>
              </a:defRPr>
            </a:lvl3pPr>
            <a:lvl4pPr indent="-228600" lvl="3" marL="1828800" algn="l">
              <a:lnSpc>
                <a:spcPct val="100000"/>
              </a:lnSpc>
              <a:spcBef>
                <a:spcPts val="1000"/>
              </a:spcBef>
              <a:spcAft>
                <a:spcPts val="0"/>
              </a:spcAft>
              <a:buClr>
                <a:srgbClr val="8A888E"/>
              </a:buClr>
              <a:buSzPts val="3200"/>
              <a:buFont typeface="Open Sans"/>
              <a:buNone/>
              <a:defRPr sz="3200">
                <a:solidFill>
                  <a:srgbClr val="8A888E"/>
                </a:solidFill>
              </a:defRPr>
            </a:lvl4pPr>
            <a:lvl5pPr indent="-228600" lvl="4" marL="2286000" algn="l">
              <a:lnSpc>
                <a:spcPct val="100000"/>
              </a:lnSpc>
              <a:spcBef>
                <a:spcPts val="1000"/>
              </a:spcBef>
              <a:spcAft>
                <a:spcPts val="0"/>
              </a:spcAft>
              <a:buClr>
                <a:srgbClr val="8A888E"/>
              </a:buClr>
              <a:buSzPts val="3200"/>
              <a:buFont typeface="Open Sans"/>
              <a:buNone/>
              <a:defRPr sz="3200">
                <a:solidFill>
                  <a:srgbClr val="8A888E"/>
                </a:solidFill>
              </a:defRPr>
            </a:lvl5pPr>
            <a:lvl6pPr indent="-228600" lvl="5" marL="2743200" algn="l">
              <a:lnSpc>
                <a:spcPct val="90000"/>
              </a:lnSpc>
              <a:spcBef>
                <a:spcPts val="1000"/>
              </a:spcBef>
              <a:spcAft>
                <a:spcPts val="0"/>
              </a:spcAft>
              <a:buClr>
                <a:srgbClr val="8A888E"/>
              </a:buClr>
              <a:buSzPts val="3200"/>
              <a:buNone/>
              <a:defRPr sz="3200">
                <a:solidFill>
                  <a:srgbClr val="8A888E"/>
                </a:solidFill>
              </a:defRPr>
            </a:lvl6pPr>
            <a:lvl7pPr indent="-228600" lvl="6" marL="3200400" algn="l">
              <a:lnSpc>
                <a:spcPct val="90000"/>
              </a:lnSpc>
              <a:spcBef>
                <a:spcPts val="1000"/>
              </a:spcBef>
              <a:spcAft>
                <a:spcPts val="0"/>
              </a:spcAft>
              <a:buClr>
                <a:srgbClr val="8A888E"/>
              </a:buClr>
              <a:buSzPts val="3200"/>
              <a:buNone/>
              <a:defRPr sz="3200">
                <a:solidFill>
                  <a:srgbClr val="8A888E"/>
                </a:solidFill>
              </a:defRPr>
            </a:lvl7pPr>
            <a:lvl8pPr indent="-228600" lvl="7" marL="3657600" algn="l">
              <a:lnSpc>
                <a:spcPct val="90000"/>
              </a:lnSpc>
              <a:spcBef>
                <a:spcPts val="1000"/>
              </a:spcBef>
              <a:spcAft>
                <a:spcPts val="0"/>
              </a:spcAft>
              <a:buClr>
                <a:srgbClr val="8A888E"/>
              </a:buClr>
              <a:buSzPts val="3200"/>
              <a:buNone/>
              <a:defRPr sz="3200">
                <a:solidFill>
                  <a:srgbClr val="8A888E"/>
                </a:solidFill>
              </a:defRPr>
            </a:lvl8pPr>
            <a:lvl9pPr indent="-228600" lvl="8" marL="4114800" algn="l">
              <a:lnSpc>
                <a:spcPct val="90000"/>
              </a:lnSpc>
              <a:spcBef>
                <a:spcPts val="1000"/>
              </a:spcBef>
              <a:spcAft>
                <a:spcPts val="0"/>
              </a:spcAft>
              <a:buClr>
                <a:srgbClr val="8A888E"/>
              </a:buClr>
              <a:buSzPts val="3200"/>
              <a:buNone/>
              <a:defRPr sz="3200">
                <a:solidFill>
                  <a:srgbClr val="8A888E"/>
                </a:solidFill>
              </a:defRPr>
            </a:lvl9pPr>
          </a:lstStyle>
          <a:p/>
        </p:txBody>
      </p:sp>
      <p:sp>
        <p:nvSpPr>
          <p:cNvPr id="232" name="Google Shape;232;p27"/>
          <p:cNvSpPr txBox="1"/>
          <p:nvPr>
            <p:ph type="title"/>
          </p:nvPr>
        </p:nvSpPr>
        <p:spPr>
          <a:xfrm>
            <a:off x="992189" y="4816474"/>
            <a:ext cx="11201400"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233" name="Google Shape;233;p27"/>
          <p:cNvGrpSpPr/>
          <p:nvPr/>
        </p:nvGrpSpPr>
        <p:grpSpPr>
          <a:xfrm>
            <a:off x="18950442" y="11734801"/>
            <a:ext cx="4444544" cy="1397442"/>
            <a:chOff x="-8763001" y="7244637"/>
            <a:chExt cx="7772400" cy="2443778"/>
          </a:xfrm>
        </p:grpSpPr>
        <p:sp>
          <p:nvSpPr>
            <p:cNvPr id="234" name="Google Shape;234;p27"/>
            <p:cNvSpPr/>
            <p:nvPr/>
          </p:nvSpPr>
          <p:spPr>
            <a:xfrm>
              <a:off x="-8763001" y="7718051"/>
              <a:ext cx="1562252" cy="1101792"/>
            </a:xfrm>
            <a:custGeom>
              <a:rect b="b" l="l" r="r" t="t"/>
              <a:pathLst>
                <a:path extrusionOk="0" h="1101792" w="1562252">
                  <a:moveTo>
                    <a:pt x="802889" y="181308"/>
                  </a:moveTo>
                  <a:cubicBezTo>
                    <a:pt x="736046" y="61985"/>
                    <a:pt x="618683" y="0"/>
                    <a:pt x="467899" y="0"/>
                  </a:cubicBezTo>
                  <a:cubicBezTo>
                    <a:pt x="317114" y="0"/>
                    <a:pt x="237058" y="44165"/>
                    <a:pt x="159334" y="132494"/>
                  </a:cubicBezTo>
                  <a:lnTo>
                    <a:pt x="159334" y="92978"/>
                  </a:lnTo>
                  <a:cubicBezTo>
                    <a:pt x="159334" y="48814"/>
                    <a:pt x="123581" y="13172"/>
                    <a:pt x="79278" y="13172"/>
                  </a:cubicBezTo>
                  <a:cubicBezTo>
                    <a:pt x="34976" y="13172"/>
                    <a:pt x="0" y="48814"/>
                    <a:pt x="0" y="92978"/>
                  </a:cubicBezTo>
                  <a:lnTo>
                    <a:pt x="0" y="1021986"/>
                  </a:lnTo>
                  <a:cubicBezTo>
                    <a:pt x="0" y="1066151"/>
                    <a:pt x="35753" y="1101792"/>
                    <a:pt x="80056" y="1101792"/>
                  </a:cubicBezTo>
                  <a:cubicBezTo>
                    <a:pt x="124358" y="1101792"/>
                    <a:pt x="160111" y="1066151"/>
                    <a:pt x="160111" y="1021986"/>
                  </a:cubicBezTo>
                  <a:lnTo>
                    <a:pt x="160111" y="431574"/>
                  </a:lnTo>
                  <a:cubicBezTo>
                    <a:pt x="160111" y="240969"/>
                    <a:pt x="268925" y="141792"/>
                    <a:pt x="432923" y="141792"/>
                  </a:cubicBezTo>
                  <a:cubicBezTo>
                    <a:pt x="596920" y="141792"/>
                    <a:pt x="701070" y="239419"/>
                    <a:pt x="701070" y="431574"/>
                  </a:cubicBezTo>
                  <a:lnTo>
                    <a:pt x="701070" y="1021986"/>
                  </a:lnTo>
                  <a:cubicBezTo>
                    <a:pt x="701070" y="1066151"/>
                    <a:pt x="736824" y="1101792"/>
                    <a:pt x="781126" y="1101792"/>
                  </a:cubicBezTo>
                  <a:cubicBezTo>
                    <a:pt x="825429" y="1101792"/>
                    <a:pt x="861182" y="1066151"/>
                    <a:pt x="861182" y="1021986"/>
                  </a:cubicBezTo>
                  <a:lnTo>
                    <a:pt x="861182" y="413753"/>
                  </a:lnTo>
                  <a:cubicBezTo>
                    <a:pt x="861182" y="240969"/>
                    <a:pt x="974659" y="141792"/>
                    <a:pt x="1133993" y="141792"/>
                  </a:cubicBezTo>
                  <a:cubicBezTo>
                    <a:pt x="1293327" y="141792"/>
                    <a:pt x="1402141" y="239419"/>
                    <a:pt x="1402141" y="431574"/>
                  </a:cubicBezTo>
                  <a:lnTo>
                    <a:pt x="1402141" y="1021986"/>
                  </a:lnTo>
                  <a:cubicBezTo>
                    <a:pt x="1402141" y="1066151"/>
                    <a:pt x="1437894" y="1101792"/>
                    <a:pt x="1482197" y="1101792"/>
                  </a:cubicBezTo>
                  <a:cubicBezTo>
                    <a:pt x="1526499" y="1101792"/>
                    <a:pt x="1562252" y="1066151"/>
                    <a:pt x="1562252" y="1021986"/>
                  </a:cubicBezTo>
                  <a:lnTo>
                    <a:pt x="1562252" y="405230"/>
                  </a:lnTo>
                  <a:cubicBezTo>
                    <a:pt x="1562252" y="278935"/>
                    <a:pt x="1522613" y="177434"/>
                    <a:pt x="1444889" y="102276"/>
                  </a:cubicBezTo>
                  <a:cubicBezTo>
                    <a:pt x="1378047" y="37966"/>
                    <a:pt x="1280892" y="775"/>
                    <a:pt x="1163528" y="775"/>
                  </a:cubicBezTo>
                  <a:cubicBezTo>
                    <a:pt x="1046165" y="775"/>
                    <a:pt x="888385" y="62760"/>
                    <a:pt x="804443" y="18208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5" name="Google Shape;235;p27"/>
            <p:cNvSpPr/>
            <p:nvPr/>
          </p:nvSpPr>
          <p:spPr>
            <a:xfrm>
              <a:off x="-7003329" y="7718051"/>
              <a:ext cx="891494" cy="1114964"/>
            </a:xfrm>
            <a:custGeom>
              <a:rect b="b" l="l" r="r" t="t"/>
              <a:pathLst>
                <a:path extrusionOk="0" h="1114964" w="891494">
                  <a:moveTo>
                    <a:pt x="248717" y="893366"/>
                  </a:moveTo>
                  <a:cubicBezTo>
                    <a:pt x="166329" y="811235"/>
                    <a:pt x="160111" y="678741"/>
                    <a:pt x="160111" y="557095"/>
                  </a:cubicBezTo>
                  <a:cubicBezTo>
                    <a:pt x="160111" y="435448"/>
                    <a:pt x="168661" y="300630"/>
                    <a:pt x="248717" y="220823"/>
                  </a:cubicBezTo>
                  <a:cubicBezTo>
                    <a:pt x="302346"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3034"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6136" y="1114964"/>
                  </a:cubicBezTo>
                  <a:cubicBezTo>
                    <a:pt x="579821" y="1114964"/>
                    <a:pt x="683194" y="1068475"/>
                    <a:pt x="758586" y="990993"/>
                  </a:cubicBezTo>
                  <a:cubicBezTo>
                    <a:pt x="869732" y="877870"/>
                    <a:pt x="891494" y="726005"/>
                    <a:pt x="891494" y="557869"/>
                  </a:cubicBezTo>
                  <a:cubicBezTo>
                    <a:pt x="891494" y="389734"/>
                    <a:pt x="868954" y="234770"/>
                    <a:pt x="758586" y="123971"/>
                  </a:cubicBezTo>
                  <a:cubicBezTo>
                    <a:pt x="683194" y="46489"/>
                    <a:pt x="579044" y="0"/>
                    <a:pt x="446136" y="0"/>
                  </a:cubicBezTo>
                  <a:cubicBezTo>
                    <a:pt x="313228" y="0"/>
                    <a:pt x="209078"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6" name="Google Shape;236;p27"/>
            <p:cNvSpPr/>
            <p:nvPr/>
          </p:nvSpPr>
          <p:spPr>
            <a:xfrm>
              <a:off x="-6135152" y="7731223"/>
              <a:ext cx="393283" cy="1576756"/>
            </a:xfrm>
            <a:custGeom>
              <a:rect b="b" l="l" r="r" t="t"/>
              <a:pathLst>
                <a:path extrusionOk="0" h="1576756" w="393283">
                  <a:moveTo>
                    <a:pt x="232395" y="79806"/>
                  </a:moveTo>
                  <a:lnTo>
                    <a:pt x="232395" y="1278451"/>
                  </a:lnTo>
                  <a:cubicBezTo>
                    <a:pt x="232395" y="1384601"/>
                    <a:pt x="196642" y="1437289"/>
                    <a:pt x="86274" y="1437289"/>
                  </a:cubicBezTo>
                  <a:lnTo>
                    <a:pt x="69952" y="1437289"/>
                  </a:lnTo>
                  <a:cubicBezTo>
                    <a:pt x="31090" y="1437289"/>
                    <a:pt x="0" y="1468282"/>
                    <a:pt x="0" y="1507022"/>
                  </a:cubicBezTo>
                  <a:cubicBezTo>
                    <a:pt x="0" y="1545763"/>
                    <a:pt x="31090" y="1576756"/>
                    <a:pt x="69952" y="1576756"/>
                  </a:cubicBezTo>
                  <a:lnTo>
                    <a:pt x="115809" y="1576756"/>
                  </a:lnTo>
                  <a:cubicBezTo>
                    <a:pt x="307010" y="1576756"/>
                    <a:pt x="393284" y="1450461"/>
                    <a:pt x="393284" y="1284649"/>
                  </a:cubicBezTo>
                  <a:lnTo>
                    <a:pt x="393284" y="79806"/>
                  </a:lnTo>
                  <a:cubicBezTo>
                    <a:pt x="393284" y="35642"/>
                    <a:pt x="357530" y="0"/>
                    <a:pt x="313228" y="0"/>
                  </a:cubicBezTo>
                  <a:cubicBezTo>
                    <a:pt x="268925" y="0"/>
                    <a:pt x="233172" y="35642"/>
                    <a:pt x="233172" y="7980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7" name="Google Shape;237;p27"/>
            <p:cNvSpPr/>
            <p:nvPr/>
          </p:nvSpPr>
          <p:spPr>
            <a:xfrm>
              <a:off x="-5561549" y="7717276"/>
              <a:ext cx="865845" cy="1114964"/>
            </a:xfrm>
            <a:custGeom>
              <a:rect b="b" l="l" r="r" t="t"/>
              <a:pathLst>
                <a:path extrusionOk="0" h="1114964" w="865845">
                  <a:moveTo>
                    <a:pt x="155448" y="792640"/>
                  </a:moveTo>
                  <a:cubicBezTo>
                    <a:pt x="155448" y="664020"/>
                    <a:pt x="237835" y="600485"/>
                    <a:pt x="401833" y="600485"/>
                  </a:cubicBezTo>
                  <a:lnTo>
                    <a:pt x="705734" y="600485"/>
                  </a:lnTo>
                  <a:lnTo>
                    <a:pt x="705734" y="717482"/>
                  </a:lnTo>
                  <a:cubicBezTo>
                    <a:pt x="705734" y="808136"/>
                    <a:pt x="687857" y="870121"/>
                    <a:pt x="650550" y="905763"/>
                  </a:cubicBezTo>
                  <a:cubicBezTo>
                    <a:pt x="579821" y="970073"/>
                    <a:pt x="499765" y="978596"/>
                    <a:pt x="408828" y="978596"/>
                  </a:cubicBezTo>
                  <a:cubicBezTo>
                    <a:pt x="233172" y="978596"/>
                    <a:pt x="156225" y="918935"/>
                    <a:pt x="156225" y="792640"/>
                  </a:cubicBezTo>
                  <a:moveTo>
                    <a:pt x="94046" y="106150"/>
                  </a:moveTo>
                  <a:cubicBezTo>
                    <a:pt x="63734" y="134818"/>
                    <a:pt x="64511" y="184407"/>
                    <a:pt x="95601" y="213075"/>
                  </a:cubicBezTo>
                  <a:cubicBezTo>
                    <a:pt x="123581" y="238644"/>
                    <a:pt x="167884" y="239419"/>
                    <a:pt x="195087" y="213075"/>
                  </a:cubicBezTo>
                  <a:cubicBezTo>
                    <a:pt x="251049" y="159613"/>
                    <a:pt x="317891" y="137918"/>
                    <a:pt x="425928" y="137918"/>
                  </a:cubicBezTo>
                  <a:cubicBezTo>
                    <a:pt x="628010" y="137918"/>
                    <a:pt x="705734" y="220048"/>
                    <a:pt x="705734" y="376562"/>
                  </a:cubicBezTo>
                  <a:lnTo>
                    <a:pt x="705734" y="480388"/>
                  </a:lnTo>
                  <a:lnTo>
                    <a:pt x="379293" y="480388"/>
                  </a:lnTo>
                  <a:cubicBezTo>
                    <a:pt x="135240" y="480388"/>
                    <a:pt x="0" y="602034"/>
                    <a:pt x="0" y="794189"/>
                  </a:cubicBezTo>
                  <a:cubicBezTo>
                    <a:pt x="0" y="986344"/>
                    <a:pt x="26426" y="962325"/>
                    <a:pt x="82387" y="1015787"/>
                  </a:cubicBezTo>
                  <a:cubicBezTo>
                    <a:pt x="157780" y="1088620"/>
                    <a:pt x="240167" y="1114964"/>
                    <a:pt x="390952" y="1114964"/>
                  </a:cubicBezTo>
                  <a:cubicBezTo>
                    <a:pt x="541736" y="1114964"/>
                    <a:pt x="619460" y="1083971"/>
                    <a:pt x="705734" y="997967"/>
                  </a:cubicBezTo>
                  <a:lnTo>
                    <a:pt x="705734" y="1021986"/>
                  </a:lnTo>
                  <a:cubicBezTo>
                    <a:pt x="705734" y="1066151"/>
                    <a:pt x="741487" y="1101792"/>
                    <a:pt x="785790" y="1101792"/>
                  </a:cubicBezTo>
                  <a:cubicBezTo>
                    <a:pt x="830092" y="1101792"/>
                    <a:pt x="865845" y="1066151"/>
                    <a:pt x="865845" y="1021986"/>
                  </a:cubicBezTo>
                  <a:lnTo>
                    <a:pt x="865845" y="362615"/>
                  </a:lnTo>
                  <a:cubicBezTo>
                    <a:pt x="865845" y="127845"/>
                    <a:pt x="723611" y="0"/>
                    <a:pt x="429037" y="0"/>
                  </a:cubicBezTo>
                  <a:cubicBezTo>
                    <a:pt x="134463" y="0"/>
                    <a:pt x="178765" y="25569"/>
                    <a:pt x="94823" y="10537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8" name="Google Shape;238;p27"/>
            <p:cNvSpPr/>
            <p:nvPr/>
          </p:nvSpPr>
          <p:spPr>
            <a:xfrm>
              <a:off x="-4001628"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70" y="946829"/>
                    <a:pt x="248717" y="893366"/>
                  </a:cubicBezTo>
                  <a:moveTo>
                    <a:pt x="132908" y="123971"/>
                  </a:moveTo>
                  <a:cubicBezTo>
                    <a:pt x="21763" y="234770"/>
                    <a:pt x="0" y="389734"/>
                    <a:pt x="0" y="557869"/>
                  </a:cubicBezTo>
                  <a:cubicBezTo>
                    <a:pt x="0" y="726005"/>
                    <a:pt x="22540" y="878644"/>
                    <a:pt x="132908" y="990993"/>
                  </a:cubicBezTo>
                  <a:cubicBezTo>
                    <a:pt x="208301" y="1068475"/>
                    <a:pt x="312451" y="1114964"/>
                    <a:pt x="445359" y="1114964"/>
                  </a:cubicBezTo>
                  <a:cubicBezTo>
                    <a:pt x="578267" y="1114964"/>
                    <a:pt x="682417" y="1068475"/>
                    <a:pt x="758587" y="990993"/>
                  </a:cubicBezTo>
                  <a:cubicBezTo>
                    <a:pt x="869732" y="877870"/>
                    <a:pt x="891494" y="726005"/>
                    <a:pt x="891494" y="557869"/>
                  </a:cubicBezTo>
                  <a:cubicBezTo>
                    <a:pt x="891494" y="389734"/>
                    <a:pt x="868955" y="234770"/>
                    <a:pt x="758587" y="123971"/>
                  </a:cubicBezTo>
                  <a:cubicBezTo>
                    <a:pt x="683194" y="46489"/>
                    <a:pt x="579044" y="0"/>
                    <a:pt x="445359" y="0"/>
                  </a:cubicBezTo>
                  <a:cubicBezTo>
                    <a:pt x="311674" y="0"/>
                    <a:pt x="208301"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9" name="Google Shape;239;p27"/>
            <p:cNvSpPr/>
            <p:nvPr/>
          </p:nvSpPr>
          <p:spPr>
            <a:xfrm>
              <a:off x="-2958572"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5358" y="1114964"/>
                  </a:cubicBezTo>
                  <a:cubicBezTo>
                    <a:pt x="578267" y="1114964"/>
                    <a:pt x="682417" y="1068475"/>
                    <a:pt x="758587" y="990993"/>
                  </a:cubicBezTo>
                  <a:cubicBezTo>
                    <a:pt x="869732" y="877870"/>
                    <a:pt x="891494" y="726005"/>
                    <a:pt x="891494" y="557869"/>
                  </a:cubicBezTo>
                  <a:cubicBezTo>
                    <a:pt x="891494" y="389734"/>
                    <a:pt x="868954" y="234770"/>
                    <a:pt x="758587" y="123971"/>
                  </a:cubicBezTo>
                  <a:cubicBezTo>
                    <a:pt x="683194" y="46489"/>
                    <a:pt x="579044" y="0"/>
                    <a:pt x="445358" y="0"/>
                  </a:cubicBezTo>
                  <a:cubicBezTo>
                    <a:pt x="311674" y="0"/>
                    <a:pt x="208300"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0" name="Google Shape;240;p27"/>
            <p:cNvSpPr/>
            <p:nvPr/>
          </p:nvSpPr>
          <p:spPr>
            <a:xfrm>
              <a:off x="-1858778" y="7717276"/>
              <a:ext cx="868177" cy="1589153"/>
            </a:xfrm>
            <a:custGeom>
              <a:rect b="b" l="l" r="r" t="t"/>
              <a:pathLst>
                <a:path extrusionOk="0" h="1589153" w="868177">
                  <a:moveTo>
                    <a:pt x="160112" y="557870"/>
                  </a:moveTo>
                  <a:cubicBezTo>
                    <a:pt x="160112" y="345569"/>
                    <a:pt x="195865" y="141792"/>
                    <a:pt x="435254" y="141792"/>
                  </a:cubicBezTo>
                  <a:cubicBezTo>
                    <a:pt x="674644" y="141792"/>
                    <a:pt x="708066" y="345569"/>
                    <a:pt x="708066" y="557870"/>
                  </a:cubicBezTo>
                  <a:cubicBezTo>
                    <a:pt x="708066" y="770170"/>
                    <a:pt x="672313" y="973947"/>
                    <a:pt x="435254" y="973947"/>
                  </a:cubicBezTo>
                  <a:cubicBezTo>
                    <a:pt x="198196" y="973947"/>
                    <a:pt x="160112" y="770170"/>
                    <a:pt x="160112" y="557870"/>
                  </a:cubicBezTo>
                  <a:moveTo>
                    <a:pt x="160112" y="142567"/>
                  </a:moveTo>
                  <a:lnTo>
                    <a:pt x="160112" y="93753"/>
                  </a:lnTo>
                  <a:cubicBezTo>
                    <a:pt x="160112" y="49588"/>
                    <a:pt x="124358" y="13947"/>
                    <a:pt x="80056" y="13947"/>
                  </a:cubicBezTo>
                  <a:cubicBezTo>
                    <a:pt x="35753" y="13947"/>
                    <a:pt x="0" y="49588"/>
                    <a:pt x="0" y="93753"/>
                  </a:cubicBezTo>
                  <a:lnTo>
                    <a:pt x="0" y="1509347"/>
                  </a:lnTo>
                  <a:cubicBezTo>
                    <a:pt x="0" y="1553511"/>
                    <a:pt x="35753" y="1589153"/>
                    <a:pt x="80056" y="1589153"/>
                  </a:cubicBezTo>
                  <a:cubicBezTo>
                    <a:pt x="124358" y="1589153"/>
                    <a:pt x="160112" y="1553511"/>
                    <a:pt x="160112" y="1509347"/>
                  </a:cubicBezTo>
                  <a:lnTo>
                    <a:pt x="160112" y="973947"/>
                  </a:lnTo>
                  <a:cubicBezTo>
                    <a:pt x="251048" y="1087071"/>
                    <a:pt x="348981" y="1115739"/>
                    <a:pt x="468676" y="1115739"/>
                  </a:cubicBezTo>
                  <a:cubicBezTo>
                    <a:pt x="588371" y="1115739"/>
                    <a:pt x="676976" y="1077773"/>
                    <a:pt x="735269" y="1020436"/>
                  </a:cubicBezTo>
                  <a:cubicBezTo>
                    <a:pt x="844083" y="909637"/>
                    <a:pt x="868177" y="732978"/>
                    <a:pt x="868177" y="557870"/>
                  </a:cubicBezTo>
                  <a:cubicBezTo>
                    <a:pt x="868177" y="382760"/>
                    <a:pt x="844083" y="203777"/>
                    <a:pt x="735269" y="95303"/>
                  </a:cubicBezTo>
                  <a:cubicBezTo>
                    <a:pt x="677753" y="37966"/>
                    <a:pt x="582153" y="0"/>
                    <a:pt x="468676" y="0"/>
                  </a:cubicBezTo>
                  <a:cubicBezTo>
                    <a:pt x="355199" y="0"/>
                    <a:pt x="251048" y="28668"/>
                    <a:pt x="160112" y="14179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1" name="Google Shape;241;p27"/>
            <p:cNvSpPr/>
            <p:nvPr/>
          </p:nvSpPr>
          <p:spPr>
            <a:xfrm>
              <a:off x="-4445432" y="7244637"/>
              <a:ext cx="392506" cy="1575206"/>
            </a:xfrm>
            <a:custGeom>
              <a:rect b="b" l="l" r="r" t="t"/>
              <a:pathLst>
                <a:path extrusionOk="0" h="1575206" w="392506">
                  <a:moveTo>
                    <a:pt x="277475" y="1575207"/>
                  </a:moveTo>
                  <a:cubicBezTo>
                    <a:pt x="86273" y="1575207"/>
                    <a:pt x="0" y="1451236"/>
                    <a:pt x="0" y="1285424"/>
                  </a:cubicBezTo>
                  <a:lnTo>
                    <a:pt x="0" y="79806"/>
                  </a:lnTo>
                  <a:cubicBezTo>
                    <a:pt x="0" y="35642"/>
                    <a:pt x="35753" y="0"/>
                    <a:pt x="80056" y="0"/>
                  </a:cubicBezTo>
                  <a:cubicBezTo>
                    <a:pt x="124358" y="0"/>
                    <a:pt x="160111" y="35642"/>
                    <a:pt x="160111" y="79806"/>
                  </a:cubicBezTo>
                  <a:lnTo>
                    <a:pt x="160111" y="1278451"/>
                  </a:lnTo>
                  <a:cubicBezTo>
                    <a:pt x="160111" y="1384601"/>
                    <a:pt x="195865" y="1438064"/>
                    <a:pt x="306233" y="1438064"/>
                  </a:cubicBezTo>
                  <a:lnTo>
                    <a:pt x="324109" y="1438064"/>
                  </a:lnTo>
                  <a:cubicBezTo>
                    <a:pt x="362194" y="1438064"/>
                    <a:pt x="392506" y="1469056"/>
                    <a:pt x="392506" y="1507022"/>
                  </a:cubicBezTo>
                  <a:cubicBezTo>
                    <a:pt x="392506" y="1544989"/>
                    <a:pt x="361417" y="1575207"/>
                    <a:pt x="324109" y="1575207"/>
                  </a:cubicBezTo>
                  <a:lnTo>
                    <a:pt x="277475" y="15752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2" name="Google Shape;242;p27"/>
            <p:cNvSpPr/>
            <p:nvPr/>
          </p:nvSpPr>
          <p:spPr>
            <a:xfrm>
              <a:off x="-5617510" y="9073209"/>
              <a:ext cx="219958" cy="612881"/>
            </a:xfrm>
            <a:custGeom>
              <a:rect b="b" l="l" r="r" t="t"/>
              <a:pathLst>
                <a:path extrusionOk="0" h="612881" w="219958">
                  <a:moveTo>
                    <a:pt x="124358" y="189056"/>
                  </a:moveTo>
                  <a:lnTo>
                    <a:pt x="186538" y="189056"/>
                  </a:lnTo>
                  <a:cubicBezTo>
                    <a:pt x="197419" y="189056"/>
                    <a:pt x="205191" y="190605"/>
                    <a:pt x="209078" y="193705"/>
                  </a:cubicBezTo>
                  <a:cubicBezTo>
                    <a:pt x="216073" y="197579"/>
                    <a:pt x="219182" y="204552"/>
                    <a:pt x="219182" y="213075"/>
                  </a:cubicBezTo>
                  <a:cubicBezTo>
                    <a:pt x="219182" y="221598"/>
                    <a:pt x="216073" y="228571"/>
                    <a:pt x="209078" y="232445"/>
                  </a:cubicBezTo>
                  <a:cubicBezTo>
                    <a:pt x="204414" y="235545"/>
                    <a:pt x="197419" y="237094"/>
                    <a:pt x="186538" y="237094"/>
                  </a:cubicBezTo>
                  <a:lnTo>
                    <a:pt x="124358" y="237094"/>
                  </a:lnTo>
                  <a:lnTo>
                    <a:pt x="124358" y="571041"/>
                  </a:lnTo>
                  <a:cubicBezTo>
                    <a:pt x="124358" y="584213"/>
                    <a:pt x="122804" y="593511"/>
                    <a:pt x="118918" y="599710"/>
                  </a:cubicBezTo>
                  <a:cubicBezTo>
                    <a:pt x="113477" y="608233"/>
                    <a:pt x="104927" y="612882"/>
                    <a:pt x="93269" y="612882"/>
                  </a:cubicBezTo>
                  <a:cubicBezTo>
                    <a:pt x="81610" y="612882"/>
                    <a:pt x="73061" y="608233"/>
                    <a:pt x="67620" y="599710"/>
                  </a:cubicBezTo>
                  <a:cubicBezTo>
                    <a:pt x="63734" y="593511"/>
                    <a:pt x="62179" y="584213"/>
                    <a:pt x="62179" y="571041"/>
                  </a:cubicBezTo>
                  <a:lnTo>
                    <a:pt x="62179" y="237094"/>
                  </a:lnTo>
                  <a:lnTo>
                    <a:pt x="32644" y="237094"/>
                  </a:lnTo>
                  <a:cubicBezTo>
                    <a:pt x="21763" y="237094"/>
                    <a:pt x="13990" y="235545"/>
                    <a:pt x="10104" y="232445"/>
                  </a:cubicBezTo>
                  <a:cubicBezTo>
                    <a:pt x="3109" y="228571"/>
                    <a:pt x="0" y="221598"/>
                    <a:pt x="0" y="213075"/>
                  </a:cubicBezTo>
                  <a:cubicBezTo>
                    <a:pt x="0" y="204552"/>
                    <a:pt x="3109" y="197579"/>
                    <a:pt x="10104" y="193705"/>
                  </a:cubicBezTo>
                  <a:cubicBezTo>
                    <a:pt x="14768" y="190605"/>
                    <a:pt x="21763" y="189056"/>
                    <a:pt x="32644" y="189056"/>
                  </a:cubicBezTo>
                  <a:lnTo>
                    <a:pt x="62179" y="189056"/>
                  </a:lnTo>
                  <a:lnTo>
                    <a:pt x="62179" y="112349"/>
                  </a:lnTo>
                  <a:cubicBezTo>
                    <a:pt x="62179" y="79806"/>
                    <a:pt x="71506" y="52688"/>
                    <a:pt x="90160" y="31767"/>
                  </a:cubicBezTo>
                  <a:cubicBezTo>
                    <a:pt x="108814" y="10847"/>
                    <a:pt x="135240" y="0"/>
                    <a:pt x="169438" y="0"/>
                  </a:cubicBezTo>
                  <a:lnTo>
                    <a:pt x="180320" y="0"/>
                  </a:lnTo>
                  <a:cubicBezTo>
                    <a:pt x="193533" y="0"/>
                    <a:pt x="202859" y="1550"/>
                    <a:pt x="208300" y="5424"/>
                  </a:cubicBezTo>
                  <a:cubicBezTo>
                    <a:pt x="216073" y="10073"/>
                    <a:pt x="219959" y="17821"/>
                    <a:pt x="219959" y="27119"/>
                  </a:cubicBezTo>
                  <a:cubicBezTo>
                    <a:pt x="219959" y="36416"/>
                    <a:pt x="216073" y="44165"/>
                    <a:pt x="208300" y="48814"/>
                  </a:cubicBezTo>
                  <a:cubicBezTo>
                    <a:pt x="202859" y="51913"/>
                    <a:pt x="193533" y="54237"/>
                    <a:pt x="180320" y="54237"/>
                  </a:cubicBezTo>
                  <a:cubicBezTo>
                    <a:pt x="143012" y="54237"/>
                    <a:pt x="124358" y="74383"/>
                    <a:pt x="124358" y="115448"/>
                  </a:cubicBezTo>
                  <a:lnTo>
                    <a:pt x="124358" y="1898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3" name="Google Shape;243;p27"/>
            <p:cNvSpPr/>
            <p:nvPr/>
          </p:nvSpPr>
          <p:spPr>
            <a:xfrm>
              <a:off x="-5368793" y="9257616"/>
              <a:ext cx="346648" cy="430799"/>
            </a:xfrm>
            <a:custGeom>
              <a:rect b="b" l="l" r="r" t="t"/>
              <a:pathLst>
                <a:path extrusionOk="0" h="430799" w="346648">
                  <a:moveTo>
                    <a:pt x="173324" y="0"/>
                  </a:moveTo>
                  <a:cubicBezTo>
                    <a:pt x="222290"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0" y="430799"/>
                    <a:pt x="173324" y="430799"/>
                  </a:cubicBezTo>
                  <a:cubicBezTo>
                    <a:pt x="124358" y="430799"/>
                    <a:pt x="83942" y="414528"/>
                    <a:pt x="52075" y="382760"/>
                  </a:cubicBezTo>
                  <a:cubicBezTo>
                    <a:pt x="31867" y="362615"/>
                    <a:pt x="17876" y="338596"/>
                    <a:pt x="10881" y="311477"/>
                  </a:cubicBezTo>
                  <a:cubicBezTo>
                    <a:pt x="3886" y="284358"/>
                    <a:pt x="0" y="252591"/>
                    <a:pt x="0" y="215400"/>
                  </a:cubicBezTo>
                  <a:cubicBezTo>
                    <a:pt x="0" y="178208"/>
                    <a:pt x="3886" y="146441"/>
                    <a:pt x="10881"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3" y="65085"/>
                    <a:pt x="97155" y="86005"/>
                  </a:cubicBezTo>
                  <a:cubicBezTo>
                    <a:pt x="74615" y="108475"/>
                    <a:pt x="62956" y="151865"/>
                    <a:pt x="62956" y="214625"/>
                  </a:cubicBezTo>
                  <a:cubicBezTo>
                    <a:pt x="62956" y="277385"/>
                    <a:pt x="74615" y="321550"/>
                    <a:pt x="97155" y="344019"/>
                  </a:cubicBezTo>
                  <a:cubicBezTo>
                    <a:pt x="117363"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4" name="Google Shape;244;p27"/>
            <p:cNvSpPr/>
            <p:nvPr/>
          </p:nvSpPr>
          <p:spPr>
            <a:xfrm>
              <a:off x="-4937425" y="9259165"/>
              <a:ext cx="332658" cy="429249"/>
            </a:xfrm>
            <a:custGeom>
              <a:rect b="b" l="l" r="r" t="t"/>
              <a:pathLst>
                <a:path extrusionOk="0" h="429249" w="332658">
                  <a:moveTo>
                    <a:pt x="0" y="271961"/>
                  </a:moveTo>
                  <a:lnTo>
                    <a:pt x="0" y="41840"/>
                  </a:lnTo>
                  <a:cubicBezTo>
                    <a:pt x="0" y="28668"/>
                    <a:pt x="1554" y="19370"/>
                    <a:pt x="5441" y="13172"/>
                  </a:cubicBezTo>
                  <a:cubicBezTo>
                    <a:pt x="10881" y="4649"/>
                    <a:pt x="19431" y="0"/>
                    <a:pt x="31090" y="0"/>
                  </a:cubicBezTo>
                  <a:cubicBezTo>
                    <a:pt x="42748" y="0"/>
                    <a:pt x="52075" y="4649"/>
                    <a:pt x="56738" y="13172"/>
                  </a:cubicBezTo>
                  <a:cubicBezTo>
                    <a:pt x="60625" y="19370"/>
                    <a:pt x="62179" y="28668"/>
                    <a:pt x="62179" y="41840"/>
                  </a:cubicBezTo>
                  <a:lnTo>
                    <a:pt x="62179" y="261114"/>
                  </a:lnTo>
                  <a:cubicBezTo>
                    <a:pt x="62179" y="297531"/>
                    <a:pt x="71506" y="325424"/>
                    <a:pt x="89383" y="344794"/>
                  </a:cubicBezTo>
                  <a:cubicBezTo>
                    <a:pt x="107259" y="363390"/>
                    <a:pt x="132908" y="373463"/>
                    <a:pt x="165552" y="373463"/>
                  </a:cubicBezTo>
                  <a:cubicBezTo>
                    <a:pt x="198196" y="373463"/>
                    <a:pt x="223845" y="364165"/>
                    <a:pt x="242499" y="344794"/>
                  </a:cubicBezTo>
                  <a:cubicBezTo>
                    <a:pt x="261152" y="325424"/>
                    <a:pt x="270479" y="297531"/>
                    <a:pt x="270479" y="261889"/>
                  </a:cubicBezTo>
                  <a:lnTo>
                    <a:pt x="270479" y="42615"/>
                  </a:lnTo>
                  <a:cubicBezTo>
                    <a:pt x="270479" y="29443"/>
                    <a:pt x="272034" y="20145"/>
                    <a:pt x="275920" y="13947"/>
                  </a:cubicBezTo>
                  <a:cubicBezTo>
                    <a:pt x="281361" y="5424"/>
                    <a:pt x="289910" y="775"/>
                    <a:pt x="301569" y="775"/>
                  </a:cubicBezTo>
                  <a:cubicBezTo>
                    <a:pt x="313228" y="775"/>
                    <a:pt x="321777" y="5424"/>
                    <a:pt x="327218" y="13947"/>
                  </a:cubicBezTo>
                  <a:cubicBezTo>
                    <a:pt x="331104" y="20145"/>
                    <a:pt x="332659" y="29443"/>
                    <a:pt x="332659" y="42615"/>
                  </a:cubicBezTo>
                  <a:lnTo>
                    <a:pt x="332659" y="385860"/>
                  </a:lnTo>
                  <a:cubicBezTo>
                    <a:pt x="332659" y="399032"/>
                    <a:pt x="331104" y="408330"/>
                    <a:pt x="327218" y="414528"/>
                  </a:cubicBezTo>
                  <a:cubicBezTo>
                    <a:pt x="321777" y="423051"/>
                    <a:pt x="313228" y="427700"/>
                    <a:pt x="301569" y="427700"/>
                  </a:cubicBezTo>
                  <a:cubicBezTo>
                    <a:pt x="289910" y="427700"/>
                    <a:pt x="281361" y="423051"/>
                    <a:pt x="275920" y="414528"/>
                  </a:cubicBezTo>
                  <a:cubicBezTo>
                    <a:pt x="272034" y="408330"/>
                    <a:pt x="270479" y="399032"/>
                    <a:pt x="270479" y="385860"/>
                  </a:cubicBezTo>
                  <a:lnTo>
                    <a:pt x="270479" y="378112"/>
                  </a:lnTo>
                  <a:cubicBezTo>
                    <a:pt x="239390" y="412204"/>
                    <a:pt x="200528" y="429250"/>
                    <a:pt x="152339" y="429250"/>
                  </a:cubicBezTo>
                  <a:cubicBezTo>
                    <a:pt x="104150" y="429250"/>
                    <a:pt x="69952" y="416078"/>
                    <a:pt x="43525" y="389734"/>
                  </a:cubicBezTo>
                  <a:cubicBezTo>
                    <a:pt x="14768" y="361840"/>
                    <a:pt x="0" y="322325"/>
                    <a:pt x="0" y="27196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5" name="Google Shape;245;p27"/>
            <p:cNvSpPr/>
            <p:nvPr/>
          </p:nvSpPr>
          <p:spPr>
            <a:xfrm>
              <a:off x="-4492844" y="9256841"/>
              <a:ext cx="333435" cy="429249"/>
            </a:xfrm>
            <a:custGeom>
              <a:rect b="b" l="l" r="r" t="t"/>
              <a:pathLst>
                <a:path extrusionOk="0" h="429249" w="333435">
                  <a:moveTo>
                    <a:pt x="332659" y="157288"/>
                  </a:moveTo>
                  <a:lnTo>
                    <a:pt x="332659" y="387409"/>
                  </a:lnTo>
                  <a:cubicBezTo>
                    <a:pt x="332659" y="400581"/>
                    <a:pt x="331104" y="409879"/>
                    <a:pt x="327218" y="416078"/>
                  </a:cubicBezTo>
                  <a:cubicBezTo>
                    <a:pt x="321777" y="424601"/>
                    <a:pt x="313228" y="429250"/>
                    <a:pt x="301569" y="429250"/>
                  </a:cubicBezTo>
                  <a:cubicBezTo>
                    <a:pt x="289910" y="429250"/>
                    <a:pt x="280583" y="424601"/>
                    <a:pt x="275920" y="416078"/>
                  </a:cubicBezTo>
                  <a:cubicBezTo>
                    <a:pt x="272034" y="409879"/>
                    <a:pt x="270479" y="400581"/>
                    <a:pt x="270479" y="387409"/>
                  </a:cubicBezTo>
                  <a:lnTo>
                    <a:pt x="270479" y="168136"/>
                  </a:lnTo>
                  <a:cubicBezTo>
                    <a:pt x="270479" y="131719"/>
                    <a:pt x="261152" y="103826"/>
                    <a:pt x="243276" y="84455"/>
                  </a:cubicBezTo>
                  <a:cubicBezTo>
                    <a:pt x="225400" y="65860"/>
                    <a:pt x="199750" y="55787"/>
                    <a:pt x="167107" y="55787"/>
                  </a:cubicBezTo>
                  <a:cubicBezTo>
                    <a:pt x="134462" y="55787"/>
                    <a:pt x="108814" y="65085"/>
                    <a:pt x="90160" y="84455"/>
                  </a:cubicBezTo>
                  <a:cubicBezTo>
                    <a:pt x="71506" y="103826"/>
                    <a:pt x="62179" y="131719"/>
                    <a:pt x="62179" y="167361"/>
                  </a:cubicBezTo>
                  <a:lnTo>
                    <a:pt x="62179" y="386634"/>
                  </a:lnTo>
                  <a:cubicBezTo>
                    <a:pt x="62179" y="399807"/>
                    <a:pt x="60625" y="409104"/>
                    <a:pt x="56738" y="415303"/>
                  </a:cubicBezTo>
                  <a:cubicBezTo>
                    <a:pt x="51298" y="423826"/>
                    <a:pt x="42748" y="428475"/>
                    <a:pt x="31090" y="428475"/>
                  </a:cubicBezTo>
                  <a:cubicBezTo>
                    <a:pt x="19431" y="428475"/>
                    <a:pt x="10881" y="423826"/>
                    <a:pt x="5440" y="415303"/>
                  </a:cubicBezTo>
                  <a:cubicBezTo>
                    <a:pt x="1554" y="409104"/>
                    <a:pt x="0" y="399807"/>
                    <a:pt x="0" y="386634"/>
                  </a:cubicBezTo>
                  <a:lnTo>
                    <a:pt x="0" y="43390"/>
                  </a:lnTo>
                  <a:cubicBezTo>
                    <a:pt x="0" y="30218"/>
                    <a:pt x="1554" y="20920"/>
                    <a:pt x="5440" y="14722"/>
                  </a:cubicBezTo>
                  <a:cubicBezTo>
                    <a:pt x="10881" y="6198"/>
                    <a:pt x="19431" y="1550"/>
                    <a:pt x="31090" y="1550"/>
                  </a:cubicBezTo>
                  <a:cubicBezTo>
                    <a:pt x="42748" y="1550"/>
                    <a:pt x="51298" y="6198"/>
                    <a:pt x="56738" y="14722"/>
                  </a:cubicBezTo>
                  <a:cubicBezTo>
                    <a:pt x="60625" y="20920"/>
                    <a:pt x="62179" y="30218"/>
                    <a:pt x="62179" y="43390"/>
                  </a:cubicBezTo>
                  <a:lnTo>
                    <a:pt x="62179" y="51138"/>
                  </a:lnTo>
                  <a:cubicBezTo>
                    <a:pt x="93269" y="17046"/>
                    <a:pt x="132131" y="0"/>
                    <a:pt x="180319" y="0"/>
                  </a:cubicBezTo>
                  <a:cubicBezTo>
                    <a:pt x="228508" y="0"/>
                    <a:pt x="262707" y="13172"/>
                    <a:pt x="289910"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6" name="Google Shape;246;p27"/>
            <p:cNvSpPr/>
            <p:nvPr/>
          </p:nvSpPr>
          <p:spPr>
            <a:xfrm>
              <a:off x="-4073134" y="9071659"/>
              <a:ext cx="335767" cy="615980"/>
            </a:xfrm>
            <a:custGeom>
              <a:rect b="b" l="l" r="r" t="t"/>
              <a:pathLst>
                <a:path extrusionOk="0" h="615980" w="335767">
                  <a:moveTo>
                    <a:pt x="0" y="400581"/>
                  </a:moveTo>
                  <a:cubicBezTo>
                    <a:pt x="0" y="316126"/>
                    <a:pt x="17099" y="257240"/>
                    <a:pt x="52075" y="222373"/>
                  </a:cubicBezTo>
                  <a:cubicBezTo>
                    <a:pt x="76946" y="197579"/>
                    <a:pt x="111145" y="185956"/>
                    <a:pt x="154670" y="185956"/>
                  </a:cubicBezTo>
                  <a:cubicBezTo>
                    <a:pt x="198196" y="185956"/>
                    <a:pt x="202082" y="189831"/>
                    <a:pt x="220736" y="197579"/>
                  </a:cubicBezTo>
                  <a:cubicBezTo>
                    <a:pt x="239390" y="205327"/>
                    <a:pt x="257266" y="219274"/>
                    <a:pt x="273588" y="240194"/>
                  </a:cubicBezTo>
                  <a:lnTo>
                    <a:pt x="273588" y="41840"/>
                  </a:lnTo>
                  <a:cubicBezTo>
                    <a:pt x="273588" y="28668"/>
                    <a:pt x="275143" y="19370"/>
                    <a:pt x="279029" y="13172"/>
                  </a:cubicBezTo>
                  <a:cubicBezTo>
                    <a:pt x="284470" y="4649"/>
                    <a:pt x="293019" y="0"/>
                    <a:pt x="304678" y="0"/>
                  </a:cubicBezTo>
                  <a:cubicBezTo>
                    <a:pt x="316336" y="0"/>
                    <a:pt x="324886" y="4649"/>
                    <a:pt x="330327" y="13172"/>
                  </a:cubicBezTo>
                  <a:cubicBezTo>
                    <a:pt x="334213" y="19370"/>
                    <a:pt x="335767" y="28668"/>
                    <a:pt x="335767" y="41840"/>
                  </a:cubicBezTo>
                  <a:lnTo>
                    <a:pt x="335767" y="572591"/>
                  </a:lnTo>
                  <a:cubicBezTo>
                    <a:pt x="335767" y="585763"/>
                    <a:pt x="334213" y="595061"/>
                    <a:pt x="330327" y="601259"/>
                  </a:cubicBezTo>
                  <a:cubicBezTo>
                    <a:pt x="324886" y="609782"/>
                    <a:pt x="316336" y="614431"/>
                    <a:pt x="304678" y="614431"/>
                  </a:cubicBezTo>
                  <a:cubicBezTo>
                    <a:pt x="293019" y="614431"/>
                    <a:pt x="284470" y="609782"/>
                    <a:pt x="279029" y="601259"/>
                  </a:cubicBezTo>
                  <a:cubicBezTo>
                    <a:pt x="275143" y="595061"/>
                    <a:pt x="273588" y="585763"/>
                    <a:pt x="273588" y="572591"/>
                  </a:cubicBezTo>
                  <a:lnTo>
                    <a:pt x="273588" y="560969"/>
                  </a:lnTo>
                  <a:cubicBezTo>
                    <a:pt x="257266" y="581889"/>
                    <a:pt x="239390" y="596610"/>
                    <a:pt x="220736" y="604359"/>
                  </a:cubicBezTo>
                  <a:cubicBezTo>
                    <a:pt x="202082" y="612107"/>
                    <a:pt x="179542" y="615981"/>
                    <a:pt x="154670" y="615981"/>
                  </a:cubicBezTo>
                  <a:cubicBezTo>
                    <a:pt x="110368" y="615981"/>
                    <a:pt x="76169" y="603584"/>
                    <a:pt x="52075" y="579564"/>
                  </a:cubicBezTo>
                  <a:cubicBezTo>
                    <a:pt x="17099" y="544697"/>
                    <a:pt x="0" y="485037"/>
                    <a:pt x="0" y="401356"/>
                  </a:cubicBezTo>
                  <a:moveTo>
                    <a:pt x="64511" y="352543"/>
                  </a:moveTo>
                  <a:cubicBezTo>
                    <a:pt x="62956" y="366489"/>
                    <a:pt x="62179" y="382760"/>
                    <a:pt x="62179" y="400581"/>
                  </a:cubicBezTo>
                  <a:cubicBezTo>
                    <a:pt x="62179" y="418402"/>
                    <a:pt x="62179" y="434673"/>
                    <a:pt x="64511" y="449395"/>
                  </a:cubicBezTo>
                  <a:cubicBezTo>
                    <a:pt x="66065" y="463341"/>
                    <a:pt x="69174" y="478063"/>
                    <a:pt x="73060" y="492010"/>
                  </a:cubicBezTo>
                  <a:cubicBezTo>
                    <a:pt x="77724" y="506731"/>
                    <a:pt x="83164" y="518354"/>
                    <a:pt x="90937" y="528426"/>
                  </a:cubicBezTo>
                  <a:cubicBezTo>
                    <a:pt x="97932" y="537724"/>
                    <a:pt x="108814" y="545472"/>
                    <a:pt x="122026" y="551671"/>
                  </a:cubicBezTo>
                  <a:cubicBezTo>
                    <a:pt x="135239" y="557869"/>
                    <a:pt x="150784" y="560969"/>
                    <a:pt x="168661" y="560969"/>
                  </a:cubicBezTo>
                  <a:cubicBezTo>
                    <a:pt x="186538" y="560969"/>
                    <a:pt x="202082" y="557869"/>
                    <a:pt x="214518" y="551671"/>
                  </a:cubicBezTo>
                  <a:cubicBezTo>
                    <a:pt x="227731" y="545472"/>
                    <a:pt x="237835" y="537724"/>
                    <a:pt x="245608" y="528426"/>
                  </a:cubicBezTo>
                  <a:cubicBezTo>
                    <a:pt x="253380" y="519129"/>
                    <a:pt x="258821" y="506731"/>
                    <a:pt x="263484" y="492010"/>
                  </a:cubicBezTo>
                  <a:cubicBezTo>
                    <a:pt x="268148" y="477288"/>
                    <a:pt x="270479" y="463341"/>
                    <a:pt x="272034" y="449395"/>
                  </a:cubicBezTo>
                  <a:cubicBezTo>
                    <a:pt x="273588" y="435448"/>
                    <a:pt x="274366" y="419177"/>
                    <a:pt x="274366" y="400581"/>
                  </a:cubicBezTo>
                  <a:cubicBezTo>
                    <a:pt x="274366" y="381986"/>
                    <a:pt x="274366" y="366489"/>
                    <a:pt x="272034" y="352543"/>
                  </a:cubicBezTo>
                  <a:cubicBezTo>
                    <a:pt x="270479" y="338596"/>
                    <a:pt x="267370" y="323874"/>
                    <a:pt x="263484" y="309927"/>
                  </a:cubicBezTo>
                  <a:cubicBezTo>
                    <a:pt x="258821" y="295206"/>
                    <a:pt x="253380" y="283584"/>
                    <a:pt x="245608" y="273511"/>
                  </a:cubicBezTo>
                  <a:cubicBezTo>
                    <a:pt x="238612" y="264213"/>
                    <a:pt x="227731" y="256465"/>
                    <a:pt x="214518" y="250266"/>
                  </a:cubicBezTo>
                  <a:cubicBezTo>
                    <a:pt x="201305" y="244068"/>
                    <a:pt x="185760" y="240969"/>
                    <a:pt x="168661" y="240969"/>
                  </a:cubicBezTo>
                  <a:cubicBezTo>
                    <a:pt x="151562" y="240969"/>
                    <a:pt x="135239" y="244068"/>
                    <a:pt x="122026" y="250266"/>
                  </a:cubicBezTo>
                  <a:cubicBezTo>
                    <a:pt x="108814" y="256465"/>
                    <a:pt x="98709" y="264213"/>
                    <a:pt x="90937" y="273511"/>
                  </a:cubicBezTo>
                  <a:cubicBezTo>
                    <a:pt x="83164" y="282809"/>
                    <a:pt x="77724" y="295206"/>
                    <a:pt x="73060" y="309927"/>
                  </a:cubicBezTo>
                  <a:cubicBezTo>
                    <a:pt x="68397" y="324649"/>
                    <a:pt x="66065" y="338596"/>
                    <a:pt x="64511" y="35254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7" name="Google Shape;247;p27"/>
            <p:cNvSpPr/>
            <p:nvPr/>
          </p:nvSpPr>
          <p:spPr>
            <a:xfrm>
              <a:off x="-3656534" y="9257616"/>
              <a:ext cx="334213" cy="430799"/>
            </a:xfrm>
            <a:custGeom>
              <a:rect b="b" l="l" r="r" t="t"/>
              <a:pathLst>
                <a:path extrusionOk="0" h="430799" w="334213">
                  <a:moveTo>
                    <a:pt x="0" y="306053"/>
                  </a:moveTo>
                  <a:cubicBezTo>
                    <a:pt x="0" y="268862"/>
                    <a:pt x="13213" y="239419"/>
                    <a:pt x="38862" y="216949"/>
                  </a:cubicBezTo>
                  <a:cubicBezTo>
                    <a:pt x="64511" y="195254"/>
                    <a:pt x="100264" y="184407"/>
                    <a:pt x="145344" y="184407"/>
                  </a:cubicBezTo>
                  <a:lnTo>
                    <a:pt x="272811" y="184407"/>
                  </a:lnTo>
                  <a:lnTo>
                    <a:pt x="272811" y="150315"/>
                  </a:lnTo>
                  <a:cubicBezTo>
                    <a:pt x="272811" y="117772"/>
                    <a:pt x="264262" y="92978"/>
                    <a:pt x="247940" y="77482"/>
                  </a:cubicBezTo>
                  <a:cubicBezTo>
                    <a:pt x="231617" y="61211"/>
                    <a:pt x="205192" y="53462"/>
                    <a:pt x="168661" y="53462"/>
                  </a:cubicBezTo>
                  <a:cubicBezTo>
                    <a:pt x="132131" y="53462"/>
                    <a:pt x="130576" y="56562"/>
                    <a:pt x="116586" y="61985"/>
                  </a:cubicBezTo>
                  <a:cubicBezTo>
                    <a:pt x="102596" y="67409"/>
                    <a:pt x="87828" y="77482"/>
                    <a:pt x="73061" y="90654"/>
                  </a:cubicBezTo>
                  <a:cubicBezTo>
                    <a:pt x="64511" y="98402"/>
                    <a:pt x="55961" y="101501"/>
                    <a:pt x="46634" y="101501"/>
                  </a:cubicBezTo>
                  <a:cubicBezTo>
                    <a:pt x="37307" y="101501"/>
                    <a:pt x="32644" y="99177"/>
                    <a:pt x="27980" y="93753"/>
                  </a:cubicBezTo>
                  <a:cubicBezTo>
                    <a:pt x="22540" y="87554"/>
                    <a:pt x="20208" y="81356"/>
                    <a:pt x="20208" y="74383"/>
                  </a:cubicBezTo>
                  <a:cubicBezTo>
                    <a:pt x="20208" y="60436"/>
                    <a:pt x="33421" y="44939"/>
                    <a:pt x="60625" y="27119"/>
                  </a:cubicBezTo>
                  <a:cubicBezTo>
                    <a:pt x="89383" y="8523"/>
                    <a:pt x="125913" y="0"/>
                    <a:pt x="168661" y="0"/>
                  </a:cubicBezTo>
                  <a:cubicBezTo>
                    <a:pt x="211409" y="0"/>
                    <a:pt x="264262" y="11622"/>
                    <a:pt x="292242" y="35642"/>
                  </a:cubicBezTo>
                  <a:cubicBezTo>
                    <a:pt x="320223" y="59661"/>
                    <a:pt x="334213" y="94528"/>
                    <a:pt x="334213" y="140242"/>
                  </a:cubicBezTo>
                  <a:lnTo>
                    <a:pt x="334213" y="386634"/>
                  </a:lnTo>
                  <a:cubicBezTo>
                    <a:pt x="334213" y="399807"/>
                    <a:pt x="332659" y="409104"/>
                    <a:pt x="328772" y="415303"/>
                  </a:cubicBezTo>
                  <a:cubicBezTo>
                    <a:pt x="323332" y="423826"/>
                    <a:pt x="314782" y="428475"/>
                    <a:pt x="303124" y="428475"/>
                  </a:cubicBezTo>
                  <a:cubicBezTo>
                    <a:pt x="291465" y="428475"/>
                    <a:pt x="282916" y="423826"/>
                    <a:pt x="277475" y="415303"/>
                  </a:cubicBezTo>
                  <a:cubicBezTo>
                    <a:pt x="273589" y="409104"/>
                    <a:pt x="272034" y="399807"/>
                    <a:pt x="272034" y="386634"/>
                  </a:cubicBezTo>
                  <a:lnTo>
                    <a:pt x="272034" y="386634"/>
                  </a:lnTo>
                  <a:cubicBezTo>
                    <a:pt x="254935" y="402131"/>
                    <a:pt x="237835" y="413753"/>
                    <a:pt x="219959" y="420726"/>
                  </a:cubicBezTo>
                  <a:cubicBezTo>
                    <a:pt x="202082" y="426925"/>
                    <a:pt x="178765" y="430799"/>
                    <a:pt x="151562" y="430799"/>
                  </a:cubicBezTo>
                  <a:cubicBezTo>
                    <a:pt x="124358" y="430799"/>
                    <a:pt x="98710" y="427700"/>
                    <a:pt x="80056" y="421501"/>
                  </a:cubicBezTo>
                  <a:cubicBezTo>
                    <a:pt x="61402" y="415303"/>
                    <a:pt x="45080" y="406005"/>
                    <a:pt x="31867" y="392058"/>
                  </a:cubicBezTo>
                  <a:cubicBezTo>
                    <a:pt x="10104" y="369588"/>
                    <a:pt x="0" y="340920"/>
                    <a:pt x="0" y="306053"/>
                  </a:cubicBezTo>
                  <a:moveTo>
                    <a:pt x="61402" y="305279"/>
                  </a:moveTo>
                  <a:cubicBezTo>
                    <a:pt x="61402" y="353317"/>
                    <a:pt x="94046" y="377337"/>
                    <a:pt x="158557" y="377337"/>
                  </a:cubicBezTo>
                  <a:cubicBezTo>
                    <a:pt x="223068" y="377337"/>
                    <a:pt x="196642" y="375787"/>
                    <a:pt x="211409" y="371913"/>
                  </a:cubicBezTo>
                  <a:cubicBezTo>
                    <a:pt x="226177" y="368039"/>
                    <a:pt x="239390" y="360291"/>
                    <a:pt x="251826" y="349443"/>
                  </a:cubicBezTo>
                  <a:cubicBezTo>
                    <a:pt x="266593" y="335496"/>
                    <a:pt x="273589" y="310702"/>
                    <a:pt x="273589" y="276610"/>
                  </a:cubicBezTo>
                  <a:lnTo>
                    <a:pt x="273589" y="231671"/>
                  </a:lnTo>
                  <a:lnTo>
                    <a:pt x="153116" y="231671"/>
                  </a:lnTo>
                  <a:cubicBezTo>
                    <a:pt x="122804" y="231671"/>
                    <a:pt x="100264" y="237869"/>
                    <a:pt x="84719" y="251041"/>
                  </a:cubicBezTo>
                  <a:cubicBezTo>
                    <a:pt x="69175" y="263438"/>
                    <a:pt x="61402" y="282034"/>
                    <a:pt x="61402" y="30605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8" name="Google Shape;248;p27"/>
            <p:cNvSpPr/>
            <p:nvPr/>
          </p:nvSpPr>
          <p:spPr>
            <a:xfrm>
              <a:off x="-3267137" y="9131320"/>
              <a:ext cx="219959" cy="551670"/>
            </a:xfrm>
            <a:custGeom>
              <a:rect b="b" l="l" r="r" t="t"/>
              <a:pathLst>
                <a:path extrusionOk="0" h="551670" w="219959">
                  <a:moveTo>
                    <a:pt x="124358" y="178983"/>
                  </a:moveTo>
                  <a:lnTo>
                    <a:pt x="124358" y="436223"/>
                  </a:lnTo>
                  <a:cubicBezTo>
                    <a:pt x="124358" y="477288"/>
                    <a:pt x="143012" y="497434"/>
                    <a:pt x="180320" y="497434"/>
                  </a:cubicBezTo>
                  <a:cubicBezTo>
                    <a:pt x="217627" y="497434"/>
                    <a:pt x="202082" y="498983"/>
                    <a:pt x="208301" y="502857"/>
                  </a:cubicBezTo>
                  <a:cubicBezTo>
                    <a:pt x="216073" y="507506"/>
                    <a:pt x="219959" y="515254"/>
                    <a:pt x="219959" y="524552"/>
                  </a:cubicBezTo>
                  <a:cubicBezTo>
                    <a:pt x="219959" y="533850"/>
                    <a:pt x="216073" y="541598"/>
                    <a:pt x="208301" y="546247"/>
                  </a:cubicBezTo>
                  <a:cubicBezTo>
                    <a:pt x="202860" y="549347"/>
                    <a:pt x="193533" y="551671"/>
                    <a:pt x="180320" y="551671"/>
                  </a:cubicBezTo>
                  <a:lnTo>
                    <a:pt x="169439" y="551671"/>
                  </a:lnTo>
                  <a:cubicBezTo>
                    <a:pt x="135240" y="551671"/>
                    <a:pt x="108814" y="540824"/>
                    <a:pt x="90160" y="519903"/>
                  </a:cubicBezTo>
                  <a:cubicBezTo>
                    <a:pt x="71506" y="498983"/>
                    <a:pt x="62179" y="471865"/>
                    <a:pt x="62179" y="439322"/>
                  </a:cubicBezTo>
                  <a:lnTo>
                    <a:pt x="62179" y="179758"/>
                  </a:lnTo>
                  <a:lnTo>
                    <a:pt x="32644" y="179758"/>
                  </a:lnTo>
                  <a:cubicBezTo>
                    <a:pt x="21763" y="179758"/>
                    <a:pt x="13991" y="178208"/>
                    <a:pt x="10105" y="175109"/>
                  </a:cubicBezTo>
                  <a:cubicBezTo>
                    <a:pt x="3109" y="171235"/>
                    <a:pt x="0" y="164262"/>
                    <a:pt x="0" y="155738"/>
                  </a:cubicBezTo>
                  <a:cubicBezTo>
                    <a:pt x="0" y="147215"/>
                    <a:pt x="3109" y="140242"/>
                    <a:pt x="10105" y="136368"/>
                  </a:cubicBezTo>
                  <a:cubicBezTo>
                    <a:pt x="14768" y="133269"/>
                    <a:pt x="21763" y="131719"/>
                    <a:pt x="32644" y="131719"/>
                  </a:cubicBezTo>
                  <a:lnTo>
                    <a:pt x="62179" y="131719"/>
                  </a:lnTo>
                  <a:lnTo>
                    <a:pt x="62179" y="41840"/>
                  </a:lnTo>
                  <a:cubicBezTo>
                    <a:pt x="62179" y="28668"/>
                    <a:pt x="63734" y="19370"/>
                    <a:pt x="67620" y="13172"/>
                  </a:cubicBezTo>
                  <a:cubicBezTo>
                    <a:pt x="73061" y="4649"/>
                    <a:pt x="81610" y="0"/>
                    <a:pt x="93269" y="0"/>
                  </a:cubicBezTo>
                  <a:cubicBezTo>
                    <a:pt x="104927" y="0"/>
                    <a:pt x="113477" y="4649"/>
                    <a:pt x="118918" y="13172"/>
                  </a:cubicBezTo>
                  <a:cubicBezTo>
                    <a:pt x="122804" y="19370"/>
                    <a:pt x="124358" y="28668"/>
                    <a:pt x="124358" y="41840"/>
                  </a:cubicBezTo>
                  <a:lnTo>
                    <a:pt x="124358" y="131719"/>
                  </a:lnTo>
                  <a:lnTo>
                    <a:pt x="186538" y="131719"/>
                  </a:lnTo>
                  <a:cubicBezTo>
                    <a:pt x="197419" y="131719"/>
                    <a:pt x="205192" y="133269"/>
                    <a:pt x="209078" y="136368"/>
                  </a:cubicBezTo>
                  <a:cubicBezTo>
                    <a:pt x="216073" y="140242"/>
                    <a:pt x="219182" y="147215"/>
                    <a:pt x="219182" y="155738"/>
                  </a:cubicBezTo>
                  <a:cubicBezTo>
                    <a:pt x="219182" y="164262"/>
                    <a:pt x="216073" y="171235"/>
                    <a:pt x="209078" y="175109"/>
                  </a:cubicBezTo>
                  <a:cubicBezTo>
                    <a:pt x="204415" y="178208"/>
                    <a:pt x="197419" y="179758"/>
                    <a:pt x="186538" y="179758"/>
                  </a:cubicBezTo>
                  <a:lnTo>
                    <a:pt x="124358" y="1797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9" name="Google Shape;249;p27"/>
            <p:cNvSpPr/>
            <p:nvPr/>
          </p:nvSpPr>
          <p:spPr>
            <a:xfrm>
              <a:off x="-2973340" y="9259165"/>
              <a:ext cx="62179" cy="426925"/>
            </a:xfrm>
            <a:custGeom>
              <a:rect b="b" l="l" r="r" t="t"/>
              <a:pathLst>
                <a:path extrusionOk="0" h="426925" w="62179">
                  <a:moveTo>
                    <a:pt x="62179" y="41840"/>
                  </a:moveTo>
                  <a:lnTo>
                    <a:pt x="62179" y="385085"/>
                  </a:lnTo>
                  <a:cubicBezTo>
                    <a:pt x="62179" y="398257"/>
                    <a:pt x="60625" y="407555"/>
                    <a:pt x="56738" y="413753"/>
                  </a:cubicBezTo>
                  <a:cubicBezTo>
                    <a:pt x="51298" y="422276"/>
                    <a:pt x="42748" y="426925"/>
                    <a:pt x="31090" y="426925"/>
                  </a:cubicBezTo>
                  <a:cubicBezTo>
                    <a:pt x="19431" y="426925"/>
                    <a:pt x="10881" y="422276"/>
                    <a:pt x="5440" y="413753"/>
                  </a:cubicBezTo>
                  <a:cubicBezTo>
                    <a:pt x="1554" y="407555"/>
                    <a:pt x="0" y="398257"/>
                    <a:pt x="0" y="385085"/>
                  </a:cubicBezTo>
                  <a:lnTo>
                    <a:pt x="0" y="41840"/>
                  </a:lnTo>
                  <a:cubicBezTo>
                    <a:pt x="0" y="28668"/>
                    <a:pt x="1554" y="19370"/>
                    <a:pt x="5440" y="13172"/>
                  </a:cubicBezTo>
                  <a:cubicBezTo>
                    <a:pt x="10881" y="4649"/>
                    <a:pt x="19431" y="0"/>
                    <a:pt x="31090" y="0"/>
                  </a:cubicBezTo>
                  <a:cubicBezTo>
                    <a:pt x="42748" y="0"/>
                    <a:pt x="51298" y="4649"/>
                    <a:pt x="56738" y="13172"/>
                  </a:cubicBezTo>
                  <a:cubicBezTo>
                    <a:pt x="60625" y="19370"/>
                    <a:pt x="62179" y="28668"/>
                    <a:pt x="62179" y="4184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0" name="Google Shape;250;p27"/>
            <p:cNvSpPr/>
            <p:nvPr/>
          </p:nvSpPr>
          <p:spPr>
            <a:xfrm>
              <a:off x="-2984221" y="9061587"/>
              <a:ext cx="85496" cy="85230"/>
            </a:xfrm>
            <a:custGeom>
              <a:rect b="b" l="l" r="r" t="t"/>
              <a:pathLst>
                <a:path extrusionOk="0" h="85230" w="85496">
                  <a:moveTo>
                    <a:pt x="12436" y="72833"/>
                  </a:moveTo>
                  <a:cubicBezTo>
                    <a:pt x="3886" y="64310"/>
                    <a:pt x="0" y="55012"/>
                    <a:pt x="0" y="42615"/>
                  </a:cubicBezTo>
                  <a:cubicBezTo>
                    <a:pt x="0" y="30218"/>
                    <a:pt x="3886" y="20920"/>
                    <a:pt x="12436" y="12397"/>
                  </a:cubicBezTo>
                  <a:cubicBezTo>
                    <a:pt x="20986" y="3874"/>
                    <a:pt x="31090" y="0"/>
                    <a:pt x="42748" y="0"/>
                  </a:cubicBezTo>
                  <a:cubicBezTo>
                    <a:pt x="54407" y="0"/>
                    <a:pt x="64511" y="3874"/>
                    <a:pt x="73061" y="12397"/>
                  </a:cubicBezTo>
                  <a:cubicBezTo>
                    <a:pt x="81610" y="20920"/>
                    <a:pt x="85496" y="30218"/>
                    <a:pt x="85496" y="42615"/>
                  </a:cubicBezTo>
                  <a:cubicBezTo>
                    <a:pt x="85496" y="55012"/>
                    <a:pt x="81610" y="64310"/>
                    <a:pt x="73061" y="72833"/>
                  </a:cubicBezTo>
                  <a:cubicBezTo>
                    <a:pt x="64511" y="81356"/>
                    <a:pt x="54407" y="85230"/>
                    <a:pt x="42748" y="85230"/>
                  </a:cubicBezTo>
                  <a:cubicBezTo>
                    <a:pt x="31090" y="85230"/>
                    <a:pt x="20986" y="81356"/>
                    <a:pt x="12436" y="7283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1" name="Google Shape;251;p27"/>
            <p:cNvSpPr/>
            <p:nvPr/>
          </p:nvSpPr>
          <p:spPr>
            <a:xfrm>
              <a:off x="-2822555" y="9257616"/>
              <a:ext cx="346649" cy="430799"/>
            </a:xfrm>
            <a:custGeom>
              <a:rect b="b" l="l" r="r" t="t"/>
              <a:pathLst>
                <a:path extrusionOk="0" h="430799" w="346649">
                  <a:moveTo>
                    <a:pt x="173324" y="0"/>
                  </a:moveTo>
                  <a:cubicBezTo>
                    <a:pt x="222291"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1" y="430799"/>
                    <a:pt x="173324" y="430799"/>
                  </a:cubicBezTo>
                  <a:cubicBezTo>
                    <a:pt x="124358" y="430799"/>
                    <a:pt x="83942" y="414528"/>
                    <a:pt x="52075" y="382760"/>
                  </a:cubicBezTo>
                  <a:cubicBezTo>
                    <a:pt x="31867" y="362615"/>
                    <a:pt x="17876" y="338596"/>
                    <a:pt x="10882" y="311477"/>
                  </a:cubicBezTo>
                  <a:cubicBezTo>
                    <a:pt x="3886" y="284358"/>
                    <a:pt x="0" y="252591"/>
                    <a:pt x="0" y="215400"/>
                  </a:cubicBezTo>
                  <a:cubicBezTo>
                    <a:pt x="0" y="178208"/>
                    <a:pt x="3886" y="146441"/>
                    <a:pt x="10882"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4" y="65085"/>
                    <a:pt x="97155" y="86005"/>
                  </a:cubicBezTo>
                  <a:cubicBezTo>
                    <a:pt x="74615" y="108475"/>
                    <a:pt x="62957" y="151865"/>
                    <a:pt x="62957" y="214625"/>
                  </a:cubicBezTo>
                  <a:cubicBezTo>
                    <a:pt x="62957" y="277385"/>
                    <a:pt x="74615" y="321550"/>
                    <a:pt x="97155" y="344019"/>
                  </a:cubicBezTo>
                  <a:cubicBezTo>
                    <a:pt x="117364"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2" name="Google Shape;252;p27"/>
            <p:cNvSpPr/>
            <p:nvPr/>
          </p:nvSpPr>
          <p:spPr>
            <a:xfrm>
              <a:off x="-2384969" y="9256841"/>
              <a:ext cx="333436" cy="429249"/>
            </a:xfrm>
            <a:custGeom>
              <a:rect b="b" l="l" r="r" t="t"/>
              <a:pathLst>
                <a:path extrusionOk="0" h="429249" w="333436">
                  <a:moveTo>
                    <a:pt x="332659" y="157288"/>
                  </a:moveTo>
                  <a:lnTo>
                    <a:pt x="332659" y="387409"/>
                  </a:lnTo>
                  <a:cubicBezTo>
                    <a:pt x="332659" y="400581"/>
                    <a:pt x="331105" y="409879"/>
                    <a:pt x="327218" y="416078"/>
                  </a:cubicBezTo>
                  <a:cubicBezTo>
                    <a:pt x="321778" y="424601"/>
                    <a:pt x="313228" y="429250"/>
                    <a:pt x="301570" y="429250"/>
                  </a:cubicBezTo>
                  <a:cubicBezTo>
                    <a:pt x="289911" y="429250"/>
                    <a:pt x="280584" y="424601"/>
                    <a:pt x="275920" y="416078"/>
                  </a:cubicBezTo>
                  <a:cubicBezTo>
                    <a:pt x="272034" y="409879"/>
                    <a:pt x="270480" y="400581"/>
                    <a:pt x="270480" y="387409"/>
                  </a:cubicBezTo>
                  <a:lnTo>
                    <a:pt x="270480" y="168136"/>
                  </a:lnTo>
                  <a:cubicBezTo>
                    <a:pt x="270480" y="131719"/>
                    <a:pt x="261153" y="103826"/>
                    <a:pt x="243277" y="84455"/>
                  </a:cubicBezTo>
                  <a:cubicBezTo>
                    <a:pt x="225400" y="65860"/>
                    <a:pt x="199751" y="55787"/>
                    <a:pt x="167107" y="55787"/>
                  </a:cubicBezTo>
                  <a:cubicBezTo>
                    <a:pt x="134463" y="55787"/>
                    <a:pt x="108814" y="65085"/>
                    <a:pt x="90160" y="84455"/>
                  </a:cubicBezTo>
                  <a:cubicBezTo>
                    <a:pt x="71506" y="103826"/>
                    <a:pt x="62179" y="131719"/>
                    <a:pt x="62179" y="167361"/>
                  </a:cubicBezTo>
                  <a:lnTo>
                    <a:pt x="62179" y="386634"/>
                  </a:lnTo>
                  <a:cubicBezTo>
                    <a:pt x="62179" y="399807"/>
                    <a:pt x="60625" y="409104"/>
                    <a:pt x="56739" y="415303"/>
                  </a:cubicBezTo>
                  <a:cubicBezTo>
                    <a:pt x="51298" y="423826"/>
                    <a:pt x="42748" y="428475"/>
                    <a:pt x="31090" y="428475"/>
                  </a:cubicBezTo>
                  <a:cubicBezTo>
                    <a:pt x="19431" y="428475"/>
                    <a:pt x="10882" y="423826"/>
                    <a:pt x="5441" y="415303"/>
                  </a:cubicBezTo>
                  <a:cubicBezTo>
                    <a:pt x="1555" y="409104"/>
                    <a:pt x="0" y="399807"/>
                    <a:pt x="0" y="386634"/>
                  </a:cubicBezTo>
                  <a:lnTo>
                    <a:pt x="0" y="43390"/>
                  </a:lnTo>
                  <a:cubicBezTo>
                    <a:pt x="0" y="30218"/>
                    <a:pt x="1555" y="20920"/>
                    <a:pt x="5441" y="14722"/>
                  </a:cubicBezTo>
                  <a:cubicBezTo>
                    <a:pt x="10882" y="6198"/>
                    <a:pt x="19431" y="1550"/>
                    <a:pt x="31090" y="1550"/>
                  </a:cubicBezTo>
                  <a:cubicBezTo>
                    <a:pt x="42748" y="1550"/>
                    <a:pt x="51298" y="6198"/>
                    <a:pt x="56739" y="14722"/>
                  </a:cubicBezTo>
                  <a:cubicBezTo>
                    <a:pt x="60625" y="20920"/>
                    <a:pt x="62179" y="30218"/>
                    <a:pt x="62179" y="43390"/>
                  </a:cubicBezTo>
                  <a:lnTo>
                    <a:pt x="62179" y="51138"/>
                  </a:lnTo>
                  <a:cubicBezTo>
                    <a:pt x="93269" y="17046"/>
                    <a:pt x="132131" y="0"/>
                    <a:pt x="180320" y="0"/>
                  </a:cubicBezTo>
                  <a:cubicBezTo>
                    <a:pt x="228509" y="0"/>
                    <a:pt x="262708" y="13172"/>
                    <a:pt x="289911"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3" name="Shape 253"/>
        <p:cNvGrpSpPr/>
        <p:nvPr/>
      </p:nvGrpSpPr>
      <p:grpSpPr>
        <a:xfrm>
          <a:off x="0" y="0"/>
          <a:ext cx="0" cy="0"/>
          <a:chOff x="0" y="0"/>
          <a:chExt cx="0" cy="0"/>
        </a:xfrm>
      </p:grpSpPr>
      <p:sp>
        <p:nvSpPr>
          <p:cNvPr id="254" name="Google Shape;254;p28"/>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28"/>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82" name="Shape 282"/>
        <p:cNvGrpSpPr/>
        <p:nvPr/>
      </p:nvGrpSpPr>
      <p:grpSpPr>
        <a:xfrm>
          <a:off x="0" y="0"/>
          <a:ext cx="0" cy="0"/>
          <a:chOff x="0" y="0"/>
          <a:chExt cx="0" cy="0"/>
        </a:xfrm>
      </p:grpSpPr>
      <p:pic>
        <p:nvPicPr>
          <p:cNvPr descr="A purple and pink background&#10;&#10;Description automatically generated" id="283" name="Google Shape;283;p11"/>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284" name="Google Shape;284;p11"/>
          <p:cNvSpPr txBox="1"/>
          <p:nvPr>
            <p:ph type="ctrTitle"/>
          </p:nvPr>
        </p:nvSpPr>
        <p:spPr>
          <a:xfrm>
            <a:off x="1461387" y="2003104"/>
            <a:ext cx="10497741" cy="23103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lt1"/>
              </a:buClr>
              <a:buSzPts val="8000"/>
              <a:buFont typeface="Varela Round"/>
              <a:buNone/>
              <a:defRPr b="1"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5" name="Google Shape;285;p11"/>
          <p:cNvSpPr txBox="1"/>
          <p:nvPr>
            <p:ph idx="1" type="subTitle"/>
          </p:nvPr>
        </p:nvSpPr>
        <p:spPr>
          <a:xfrm>
            <a:off x="1461387" y="5120096"/>
            <a:ext cx="10497741" cy="231032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2000"/>
              </a:spcBef>
              <a:spcAft>
                <a:spcPts val="0"/>
              </a:spcAft>
              <a:buClr>
                <a:schemeClr val="lt1"/>
              </a:buClr>
              <a:buSzPts val="3200"/>
              <a:buFont typeface="Open Sans"/>
              <a:buNone/>
              <a:defRPr sz="3200">
                <a:solidFill>
                  <a:schemeClr val="lt1"/>
                </a:solidFill>
              </a:defRPr>
            </a:lvl1pPr>
            <a:lvl2pPr lvl="1" algn="ctr">
              <a:lnSpc>
                <a:spcPct val="100000"/>
              </a:lnSpc>
              <a:spcBef>
                <a:spcPts val="1000"/>
              </a:spcBef>
              <a:spcAft>
                <a:spcPts val="0"/>
              </a:spcAft>
              <a:buClr>
                <a:schemeClr val="dk1"/>
              </a:buClr>
              <a:buSzPts val="4000"/>
              <a:buFont typeface="Open Sans"/>
              <a:buNone/>
              <a:defRPr sz="4000"/>
            </a:lvl2pPr>
            <a:lvl3pPr lvl="2" algn="ctr">
              <a:lnSpc>
                <a:spcPct val="100000"/>
              </a:lnSpc>
              <a:spcBef>
                <a:spcPts val="1000"/>
              </a:spcBef>
              <a:spcAft>
                <a:spcPts val="0"/>
              </a:spcAft>
              <a:buClr>
                <a:schemeClr val="dk1"/>
              </a:buClr>
              <a:buSzPts val="3600"/>
              <a:buFont typeface="Open Sans"/>
              <a:buNone/>
              <a:defRPr sz="3600"/>
            </a:lvl3pPr>
            <a:lvl4pPr lvl="3" algn="ctr">
              <a:lnSpc>
                <a:spcPct val="100000"/>
              </a:lnSpc>
              <a:spcBef>
                <a:spcPts val="1000"/>
              </a:spcBef>
              <a:spcAft>
                <a:spcPts val="0"/>
              </a:spcAft>
              <a:buClr>
                <a:schemeClr val="dk1"/>
              </a:buClr>
              <a:buSzPts val="3200"/>
              <a:buFont typeface="Open Sans"/>
              <a:buNone/>
              <a:defRPr sz="3200"/>
            </a:lvl4pPr>
            <a:lvl5pPr lvl="4" algn="ctr">
              <a:lnSpc>
                <a:spcPct val="100000"/>
              </a:lnSpc>
              <a:spcBef>
                <a:spcPts val="1000"/>
              </a:spcBef>
              <a:spcAft>
                <a:spcPts val="0"/>
              </a:spcAft>
              <a:buClr>
                <a:schemeClr val="dk1"/>
              </a:buClr>
              <a:buSzPts val="3200"/>
              <a:buFont typeface="Open Sans"/>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pic>
        <p:nvPicPr>
          <p:cNvPr descr="A purple circle with black background&#10;&#10;Description automatically generated" id="286" name="Google Shape;286;p11"/>
          <p:cNvPicPr preferRelativeResize="0"/>
          <p:nvPr/>
        </p:nvPicPr>
        <p:blipFill rotWithShape="1">
          <a:blip r:embed="rId3">
            <a:alphaModFix/>
          </a:blip>
          <a:srcRect b="0" l="0" r="0" t="0"/>
          <a:stretch/>
        </p:blipFill>
        <p:spPr>
          <a:xfrm>
            <a:off x="1521713" y="4432300"/>
            <a:ext cx="456022" cy="456022"/>
          </a:xfrm>
          <a:prstGeom prst="rect">
            <a:avLst/>
          </a:prstGeom>
          <a:noFill/>
          <a:ln>
            <a:noFill/>
          </a:ln>
        </p:spPr>
      </p:pic>
      <p:sp>
        <p:nvSpPr>
          <p:cNvPr id="287" name="Google Shape;287;p11"/>
          <p:cNvSpPr txBox="1"/>
          <p:nvPr>
            <p:ph idx="2" type="body"/>
          </p:nvPr>
        </p:nvSpPr>
        <p:spPr>
          <a:xfrm>
            <a:off x="1462088" y="548954"/>
            <a:ext cx="6018212" cy="13739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2000"/>
              </a:spcBef>
              <a:spcAft>
                <a:spcPts val="0"/>
              </a:spcAft>
              <a:buClr>
                <a:schemeClr val="accent1"/>
              </a:buClr>
              <a:buSzPts val="3200"/>
              <a:buFont typeface="Arial"/>
              <a:buNone/>
              <a:defRPr sz="3200">
                <a:solidFill>
                  <a:schemeClr val="accent1"/>
                </a:solidFill>
                <a:latin typeface="Varela Round"/>
                <a:ea typeface="Varela Round"/>
                <a:cs typeface="Varela Round"/>
                <a:sym typeface="Varela Round"/>
              </a:defRPr>
            </a:lvl1pPr>
            <a:lvl2pPr indent="-533400" lvl="1" marL="914400" algn="l">
              <a:lnSpc>
                <a:spcPct val="100000"/>
              </a:lnSpc>
              <a:spcBef>
                <a:spcPts val="1000"/>
              </a:spcBef>
              <a:spcAft>
                <a:spcPts val="0"/>
              </a:spcAft>
              <a:buClr>
                <a:schemeClr val="accent1"/>
              </a:buClr>
              <a:buSzPts val="4800"/>
              <a:buFont typeface="Arial"/>
              <a:buChar char="•"/>
              <a:defRPr>
                <a:solidFill>
                  <a:schemeClr val="accent1"/>
                </a:solidFill>
              </a:defRPr>
            </a:lvl2pPr>
            <a:lvl3pPr indent="-482600" lvl="2" marL="1371600" algn="l">
              <a:lnSpc>
                <a:spcPct val="100000"/>
              </a:lnSpc>
              <a:spcBef>
                <a:spcPts val="1000"/>
              </a:spcBef>
              <a:spcAft>
                <a:spcPts val="0"/>
              </a:spcAft>
              <a:buClr>
                <a:schemeClr val="accent1"/>
              </a:buClr>
              <a:buSzPts val="4000"/>
              <a:buFont typeface="Arial"/>
              <a:buChar char="•"/>
              <a:defRPr>
                <a:solidFill>
                  <a:schemeClr val="accent1"/>
                </a:solidFill>
              </a:defRPr>
            </a:lvl3pPr>
            <a:lvl4pPr indent="-457200" lvl="3" marL="1828800" algn="l">
              <a:lnSpc>
                <a:spcPct val="100000"/>
              </a:lnSpc>
              <a:spcBef>
                <a:spcPts val="1000"/>
              </a:spcBef>
              <a:spcAft>
                <a:spcPts val="0"/>
              </a:spcAft>
              <a:buClr>
                <a:schemeClr val="accent1"/>
              </a:buClr>
              <a:buSzPts val="3600"/>
              <a:buFont typeface="Arial"/>
              <a:buChar char="•"/>
              <a:defRPr>
                <a:solidFill>
                  <a:schemeClr val="accent1"/>
                </a:solidFill>
              </a:defRPr>
            </a:lvl4pPr>
            <a:lvl5pPr indent="-457200" lvl="4" marL="2286000" algn="l">
              <a:lnSpc>
                <a:spcPct val="100000"/>
              </a:lnSpc>
              <a:spcBef>
                <a:spcPts val="1000"/>
              </a:spcBef>
              <a:spcAft>
                <a:spcPts val="0"/>
              </a:spcAft>
              <a:buClr>
                <a:schemeClr val="accent1"/>
              </a:buClr>
              <a:buSzPts val="3600"/>
              <a:buFont typeface="Arial"/>
              <a:buChar char="•"/>
              <a:defRPr>
                <a:solidFill>
                  <a:schemeClr val="accen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grpSp>
        <p:nvGrpSpPr>
          <p:cNvPr id="288" name="Google Shape;288;p11"/>
          <p:cNvGrpSpPr/>
          <p:nvPr/>
        </p:nvGrpSpPr>
        <p:grpSpPr>
          <a:xfrm>
            <a:off x="18950442" y="11734801"/>
            <a:ext cx="4444544" cy="1397442"/>
            <a:chOff x="-8763001" y="7244637"/>
            <a:chExt cx="7772400" cy="2443778"/>
          </a:xfrm>
        </p:grpSpPr>
        <p:sp>
          <p:nvSpPr>
            <p:cNvPr id="289" name="Google Shape;289;p11"/>
            <p:cNvSpPr/>
            <p:nvPr/>
          </p:nvSpPr>
          <p:spPr>
            <a:xfrm>
              <a:off x="-8763001" y="7718051"/>
              <a:ext cx="1562252" cy="1101792"/>
            </a:xfrm>
            <a:custGeom>
              <a:rect b="b" l="l" r="r" t="t"/>
              <a:pathLst>
                <a:path extrusionOk="0" h="1101792" w="1562252">
                  <a:moveTo>
                    <a:pt x="802889" y="181308"/>
                  </a:moveTo>
                  <a:cubicBezTo>
                    <a:pt x="736046" y="61985"/>
                    <a:pt x="618683" y="0"/>
                    <a:pt x="467899" y="0"/>
                  </a:cubicBezTo>
                  <a:cubicBezTo>
                    <a:pt x="317114" y="0"/>
                    <a:pt x="237058" y="44165"/>
                    <a:pt x="159334" y="132494"/>
                  </a:cubicBezTo>
                  <a:lnTo>
                    <a:pt x="159334" y="92978"/>
                  </a:lnTo>
                  <a:cubicBezTo>
                    <a:pt x="159334" y="48814"/>
                    <a:pt x="123581" y="13172"/>
                    <a:pt x="79278" y="13172"/>
                  </a:cubicBezTo>
                  <a:cubicBezTo>
                    <a:pt x="34976" y="13172"/>
                    <a:pt x="0" y="48814"/>
                    <a:pt x="0" y="92978"/>
                  </a:cubicBezTo>
                  <a:lnTo>
                    <a:pt x="0" y="1021986"/>
                  </a:lnTo>
                  <a:cubicBezTo>
                    <a:pt x="0" y="1066151"/>
                    <a:pt x="35753" y="1101792"/>
                    <a:pt x="80056" y="1101792"/>
                  </a:cubicBezTo>
                  <a:cubicBezTo>
                    <a:pt x="124358" y="1101792"/>
                    <a:pt x="160111" y="1066151"/>
                    <a:pt x="160111" y="1021986"/>
                  </a:cubicBezTo>
                  <a:lnTo>
                    <a:pt x="160111" y="431574"/>
                  </a:lnTo>
                  <a:cubicBezTo>
                    <a:pt x="160111" y="240969"/>
                    <a:pt x="268925" y="141792"/>
                    <a:pt x="432923" y="141792"/>
                  </a:cubicBezTo>
                  <a:cubicBezTo>
                    <a:pt x="596920" y="141792"/>
                    <a:pt x="701070" y="239419"/>
                    <a:pt x="701070" y="431574"/>
                  </a:cubicBezTo>
                  <a:lnTo>
                    <a:pt x="701070" y="1021986"/>
                  </a:lnTo>
                  <a:cubicBezTo>
                    <a:pt x="701070" y="1066151"/>
                    <a:pt x="736824" y="1101792"/>
                    <a:pt x="781126" y="1101792"/>
                  </a:cubicBezTo>
                  <a:cubicBezTo>
                    <a:pt x="825429" y="1101792"/>
                    <a:pt x="861182" y="1066151"/>
                    <a:pt x="861182" y="1021986"/>
                  </a:cubicBezTo>
                  <a:lnTo>
                    <a:pt x="861182" y="413753"/>
                  </a:lnTo>
                  <a:cubicBezTo>
                    <a:pt x="861182" y="240969"/>
                    <a:pt x="974659" y="141792"/>
                    <a:pt x="1133993" y="141792"/>
                  </a:cubicBezTo>
                  <a:cubicBezTo>
                    <a:pt x="1293327" y="141792"/>
                    <a:pt x="1402141" y="239419"/>
                    <a:pt x="1402141" y="431574"/>
                  </a:cubicBezTo>
                  <a:lnTo>
                    <a:pt x="1402141" y="1021986"/>
                  </a:lnTo>
                  <a:cubicBezTo>
                    <a:pt x="1402141" y="1066151"/>
                    <a:pt x="1437894" y="1101792"/>
                    <a:pt x="1482197" y="1101792"/>
                  </a:cubicBezTo>
                  <a:cubicBezTo>
                    <a:pt x="1526499" y="1101792"/>
                    <a:pt x="1562252" y="1066151"/>
                    <a:pt x="1562252" y="1021986"/>
                  </a:cubicBezTo>
                  <a:lnTo>
                    <a:pt x="1562252" y="405230"/>
                  </a:lnTo>
                  <a:cubicBezTo>
                    <a:pt x="1562252" y="278935"/>
                    <a:pt x="1522613" y="177434"/>
                    <a:pt x="1444889" y="102276"/>
                  </a:cubicBezTo>
                  <a:cubicBezTo>
                    <a:pt x="1378047" y="37966"/>
                    <a:pt x="1280892" y="775"/>
                    <a:pt x="1163528" y="775"/>
                  </a:cubicBezTo>
                  <a:cubicBezTo>
                    <a:pt x="1046165" y="775"/>
                    <a:pt x="888385" y="62760"/>
                    <a:pt x="804443" y="18208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0" name="Google Shape;290;p11"/>
            <p:cNvSpPr/>
            <p:nvPr/>
          </p:nvSpPr>
          <p:spPr>
            <a:xfrm>
              <a:off x="-7003329" y="7718051"/>
              <a:ext cx="891494" cy="1114964"/>
            </a:xfrm>
            <a:custGeom>
              <a:rect b="b" l="l" r="r" t="t"/>
              <a:pathLst>
                <a:path extrusionOk="0" h="1114964" w="891494">
                  <a:moveTo>
                    <a:pt x="248717" y="893366"/>
                  </a:moveTo>
                  <a:cubicBezTo>
                    <a:pt x="166329" y="811235"/>
                    <a:pt x="160111" y="678741"/>
                    <a:pt x="160111" y="557095"/>
                  </a:cubicBezTo>
                  <a:cubicBezTo>
                    <a:pt x="160111" y="435448"/>
                    <a:pt x="168661" y="300630"/>
                    <a:pt x="248717" y="220823"/>
                  </a:cubicBezTo>
                  <a:cubicBezTo>
                    <a:pt x="302346"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3034"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6136" y="1114964"/>
                  </a:cubicBezTo>
                  <a:cubicBezTo>
                    <a:pt x="579821" y="1114964"/>
                    <a:pt x="683194" y="1068475"/>
                    <a:pt x="758586" y="990993"/>
                  </a:cubicBezTo>
                  <a:cubicBezTo>
                    <a:pt x="869732" y="877870"/>
                    <a:pt x="891494" y="726005"/>
                    <a:pt x="891494" y="557869"/>
                  </a:cubicBezTo>
                  <a:cubicBezTo>
                    <a:pt x="891494" y="389734"/>
                    <a:pt x="868954" y="234770"/>
                    <a:pt x="758586" y="123971"/>
                  </a:cubicBezTo>
                  <a:cubicBezTo>
                    <a:pt x="683194" y="46489"/>
                    <a:pt x="579044" y="0"/>
                    <a:pt x="446136" y="0"/>
                  </a:cubicBezTo>
                  <a:cubicBezTo>
                    <a:pt x="313228" y="0"/>
                    <a:pt x="209078"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11"/>
            <p:cNvSpPr/>
            <p:nvPr/>
          </p:nvSpPr>
          <p:spPr>
            <a:xfrm>
              <a:off x="-6135152" y="7731223"/>
              <a:ext cx="393283" cy="1576756"/>
            </a:xfrm>
            <a:custGeom>
              <a:rect b="b" l="l" r="r" t="t"/>
              <a:pathLst>
                <a:path extrusionOk="0" h="1576756" w="393283">
                  <a:moveTo>
                    <a:pt x="232395" y="79806"/>
                  </a:moveTo>
                  <a:lnTo>
                    <a:pt x="232395" y="1278451"/>
                  </a:lnTo>
                  <a:cubicBezTo>
                    <a:pt x="232395" y="1384601"/>
                    <a:pt x="196642" y="1437289"/>
                    <a:pt x="86274" y="1437289"/>
                  </a:cubicBezTo>
                  <a:lnTo>
                    <a:pt x="69952" y="1437289"/>
                  </a:lnTo>
                  <a:cubicBezTo>
                    <a:pt x="31090" y="1437289"/>
                    <a:pt x="0" y="1468282"/>
                    <a:pt x="0" y="1507022"/>
                  </a:cubicBezTo>
                  <a:cubicBezTo>
                    <a:pt x="0" y="1545763"/>
                    <a:pt x="31090" y="1576756"/>
                    <a:pt x="69952" y="1576756"/>
                  </a:cubicBezTo>
                  <a:lnTo>
                    <a:pt x="115809" y="1576756"/>
                  </a:lnTo>
                  <a:cubicBezTo>
                    <a:pt x="307010" y="1576756"/>
                    <a:pt x="393284" y="1450461"/>
                    <a:pt x="393284" y="1284649"/>
                  </a:cubicBezTo>
                  <a:lnTo>
                    <a:pt x="393284" y="79806"/>
                  </a:lnTo>
                  <a:cubicBezTo>
                    <a:pt x="393284" y="35642"/>
                    <a:pt x="357530" y="0"/>
                    <a:pt x="313228" y="0"/>
                  </a:cubicBezTo>
                  <a:cubicBezTo>
                    <a:pt x="268925" y="0"/>
                    <a:pt x="233172" y="35642"/>
                    <a:pt x="233172" y="7980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2" name="Google Shape;292;p11"/>
            <p:cNvSpPr/>
            <p:nvPr/>
          </p:nvSpPr>
          <p:spPr>
            <a:xfrm>
              <a:off x="-5561549" y="7717276"/>
              <a:ext cx="865845" cy="1114964"/>
            </a:xfrm>
            <a:custGeom>
              <a:rect b="b" l="l" r="r" t="t"/>
              <a:pathLst>
                <a:path extrusionOk="0" h="1114964" w="865845">
                  <a:moveTo>
                    <a:pt x="155448" y="792640"/>
                  </a:moveTo>
                  <a:cubicBezTo>
                    <a:pt x="155448" y="664020"/>
                    <a:pt x="237835" y="600485"/>
                    <a:pt x="401833" y="600485"/>
                  </a:cubicBezTo>
                  <a:lnTo>
                    <a:pt x="705734" y="600485"/>
                  </a:lnTo>
                  <a:lnTo>
                    <a:pt x="705734" y="717482"/>
                  </a:lnTo>
                  <a:cubicBezTo>
                    <a:pt x="705734" y="808136"/>
                    <a:pt x="687857" y="870121"/>
                    <a:pt x="650550" y="905763"/>
                  </a:cubicBezTo>
                  <a:cubicBezTo>
                    <a:pt x="579821" y="970073"/>
                    <a:pt x="499765" y="978596"/>
                    <a:pt x="408828" y="978596"/>
                  </a:cubicBezTo>
                  <a:cubicBezTo>
                    <a:pt x="233172" y="978596"/>
                    <a:pt x="156225" y="918935"/>
                    <a:pt x="156225" y="792640"/>
                  </a:cubicBezTo>
                  <a:moveTo>
                    <a:pt x="94046" y="106150"/>
                  </a:moveTo>
                  <a:cubicBezTo>
                    <a:pt x="63734" y="134818"/>
                    <a:pt x="64511" y="184407"/>
                    <a:pt x="95601" y="213075"/>
                  </a:cubicBezTo>
                  <a:cubicBezTo>
                    <a:pt x="123581" y="238644"/>
                    <a:pt x="167884" y="239419"/>
                    <a:pt x="195087" y="213075"/>
                  </a:cubicBezTo>
                  <a:cubicBezTo>
                    <a:pt x="251049" y="159613"/>
                    <a:pt x="317891" y="137918"/>
                    <a:pt x="425928" y="137918"/>
                  </a:cubicBezTo>
                  <a:cubicBezTo>
                    <a:pt x="628010" y="137918"/>
                    <a:pt x="705734" y="220048"/>
                    <a:pt x="705734" y="376562"/>
                  </a:cubicBezTo>
                  <a:lnTo>
                    <a:pt x="705734" y="480388"/>
                  </a:lnTo>
                  <a:lnTo>
                    <a:pt x="379293" y="480388"/>
                  </a:lnTo>
                  <a:cubicBezTo>
                    <a:pt x="135240" y="480388"/>
                    <a:pt x="0" y="602034"/>
                    <a:pt x="0" y="794189"/>
                  </a:cubicBezTo>
                  <a:cubicBezTo>
                    <a:pt x="0" y="986344"/>
                    <a:pt x="26426" y="962325"/>
                    <a:pt x="82387" y="1015787"/>
                  </a:cubicBezTo>
                  <a:cubicBezTo>
                    <a:pt x="157780" y="1088620"/>
                    <a:pt x="240167" y="1114964"/>
                    <a:pt x="390952" y="1114964"/>
                  </a:cubicBezTo>
                  <a:cubicBezTo>
                    <a:pt x="541736" y="1114964"/>
                    <a:pt x="619460" y="1083971"/>
                    <a:pt x="705734" y="997967"/>
                  </a:cubicBezTo>
                  <a:lnTo>
                    <a:pt x="705734" y="1021986"/>
                  </a:lnTo>
                  <a:cubicBezTo>
                    <a:pt x="705734" y="1066151"/>
                    <a:pt x="741487" y="1101792"/>
                    <a:pt x="785790" y="1101792"/>
                  </a:cubicBezTo>
                  <a:cubicBezTo>
                    <a:pt x="830092" y="1101792"/>
                    <a:pt x="865845" y="1066151"/>
                    <a:pt x="865845" y="1021986"/>
                  </a:cubicBezTo>
                  <a:lnTo>
                    <a:pt x="865845" y="362615"/>
                  </a:lnTo>
                  <a:cubicBezTo>
                    <a:pt x="865845" y="127845"/>
                    <a:pt x="723611" y="0"/>
                    <a:pt x="429037" y="0"/>
                  </a:cubicBezTo>
                  <a:cubicBezTo>
                    <a:pt x="134463" y="0"/>
                    <a:pt x="178765" y="25569"/>
                    <a:pt x="94823" y="10537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3" name="Google Shape;293;p11"/>
            <p:cNvSpPr/>
            <p:nvPr/>
          </p:nvSpPr>
          <p:spPr>
            <a:xfrm>
              <a:off x="-4001628"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70" y="946829"/>
                    <a:pt x="248717" y="893366"/>
                  </a:cubicBezTo>
                  <a:moveTo>
                    <a:pt x="132908" y="123971"/>
                  </a:moveTo>
                  <a:cubicBezTo>
                    <a:pt x="21763" y="234770"/>
                    <a:pt x="0" y="389734"/>
                    <a:pt x="0" y="557869"/>
                  </a:cubicBezTo>
                  <a:cubicBezTo>
                    <a:pt x="0" y="726005"/>
                    <a:pt x="22540" y="878644"/>
                    <a:pt x="132908" y="990993"/>
                  </a:cubicBezTo>
                  <a:cubicBezTo>
                    <a:pt x="208301" y="1068475"/>
                    <a:pt x="312451" y="1114964"/>
                    <a:pt x="445359" y="1114964"/>
                  </a:cubicBezTo>
                  <a:cubicBezTo>
                    <a:pt x="578267" y="1114964"/>
                    <a:pt x="682417" y="1068475"/>
                    <a:pt x="758587" y="990993"/>
                  </a:cubicBezTo>
                  <a:cubicBezTo>
                    <a:pt x="869732" y="877870"/>
                    <a:pt x="891494" y="726005"/>
                    <a:pt x="891494" y="557869"/>
                  </a:cubicBezTo>
                  <a:cubicBezTo>
                    <a:pt x="891494" y="389734"/>
                    <a:pt x="868955" y="234770"/>
                    <a:pt x="758587" y="123971"/>
                  </a:cubicBezTo>
                  <a:cubicBezTo>
                    <a:pt x="683194" y="46489"/>
                    <a:pt x="579044" y="0"/>
                    <a:pt x="445359" y="0"/>
                  </a:cubicBezTo>
                  <a:cubicBezTo>
                    <a:pt x="311674" y="0"/>
                    <a:pt x="208301"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11"/>
            <p:cNvSpPr/>
            <p:nvPr/>
          </p:nvSpPr>
          <p:spPr>
            <a:xfrm>
              <a:off x="-2958572"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5358" y="1114964"/>
                  </a:cubicBezTo>
                  <a:cubicBezTo>
                    <a:pt x="578267" y="1114964"/>
                    <a:pt x="682417" y="1068475"/>
                    <a:pt x="758587" y="990993"/>
                  </a:cubicBezTo>
                  <a:cubicBezTo>
                    <a:pt x="869732" y="877870"/>
                    <a:pt x="891494" y="726005"/>
                    <a:pt x="891494" y="557869"/>
                  </a:cubicBezTo>
                  <a:cubicBezTo>
                    <a:pt x="891494" y="389734"/>
                    <a:pt x="868954" y="234770"/>
                    <a:pt x="758587" y="123971"/>
                  </a:cubicBezTo>
                  <a:cubicBezTo>
                    <a:pt x="683194" y="46489"/>
                    <a:pt x="579044" y="0"/>
                    <a:pt x="445358" y="0"/>
                  </a:cubicBezTo>
                  <a:cubicBezTo>
                    <a:pt x="311674" y="0"/>
                    <a:pt x="208300"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11"/>
            <p:cNvSpPr/>
            <p:nvPr/>
          </p:nvSpPr>
          <p:spPr>
            <a:xfrm>
              <a:off x="-1858778" y="7717276"/>
              <a:ext cx="868177" cy="1589153"/>
            </a:xfrm>
            <a:custGeom>
              <a:rect b="b" l="l" r="r" t="t"/>
              <a:pathLst>
                <a:path extrusionOk="0" h="1589153" w="868177">
                  <a:moveTo>
                    <a:pt x="160112" y="557870"/>
                  </a:moveTo>
                  <a:cubicBezTo>
                    <a:pt x="160112" y="345569"/>
                    <a:pt x="195865" y="141792"/>
                    <a:pt x="435254" y="141792"/>
                  </a:cubicBezTo>
                  <a:cubicBezTo>
                    <a:pt x="674644" y="141792"/>
                    <a:pt x="708066" y="345569"/>
                    <a:pt x="708066" y="557870"/>
                  </a:cubicBezTo>
                  <a:cubicBezTo>
                    <a:pt x="708066" y="770170"/>
                    <a:pt x="672313" y="973947"/>
                    <a:pt x="435254" y="973947"/>
                  </a:cubicBezTo>
                  <a:cubicBezTo>
                    <a:pt x="198196" y="973947"/>
                    <a:pt x="160112" y="770170"/>
                    <a:pt x="160112" y="557870"/>
                  </a:cubicBezTo>
                  <a:moveTo>
                    <a:pt x="160112" y="142567"/>
                  </a:moveTo>
                  <a:lnTo>
                    <a:pt x="160112" y="93753"/>
                  </a:lnTo>
                  <a:cubicBezTo>
                    <a:pt x="160112" y="49588"/>
                    <a:pt x="124358" y="13947"/>
                    <a:pt x="80056" y="13947"/>
                  </a:cubicBezTo>
                  <a:cubicBezTo>
                    <a:pt x="35753" y="13947"/>
                    <a:pt x="0" y="49588"/>
                    <a:pt x="0" y="93753"/>
                  </a:cubicBezTo>
                  <a:lnTo>
                    <a:pt x="0" y="1509347"/>
                  </a:lnTo>
                  <a:cubicBezTo>
                    <a:pt x="0" y="1553511"/>
                    <a:pt x="35753" y="1589153"/>
                    <a:pt x="80056" y="1589153"/>
                  </a:cubicBezTo>
                  <a:cubicBezTo>
                    <a:pt x="124358" y="1589153"/>
                    <a:pt x="160112" y="1553511"/>
                    <a:pt x="160112" y="1509347"/>
                  </a:cubicBezTo>
                  <a:lnTo>
                    <a:pt x="160112" y="973947"/>
                  </a:lnTo>
                  <a:cubicBezTo>
                    <a:pt x="251048" y="1087071"/>
                    <a:pt x="348981" y="1115739"/>
                    <a:pt x="468676" y="1115739"/>
                  </a:cubicBezTo>
                  <a:cubicBezTo>
                    <a:pt x="588371" y="1115739"/>
                    <a:pt x="676976" y="1077773"/>
                    <a:pt x="735269" y="1020436"/>
                  </a:cubicBezTo>
                  <a:cubicBezTo>
                    <a:pt x="844083" y="909637"/>
                    <a:pt x="868177" y="732978"/>
                    <a:pt x="868177" y="557870"/>
                  </a:cubicBezTo>
                  <a:cubicBezTo>
                    <a:pt x="868177" y="382760"/>
                    <a:pt x="844083" y="203777"/>
                    <a:pt x="735269" y="95303"/>
                  </a:cubicBezTo>
                  <a:cubicBezTo>
                    <a:pt x="677753" y="37966"/>
                    <a:pt x="582153" y="0"/>
                    <a:pt x="468676" y="0"/>
                  </a:cubicBezTo>
                  <a:cubicBezTo>
                    <a:pt x="355199" y="0"/>
                    <a:pt x="251048" y="28668"/>
                    <a:pt x="160112" y="14179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11"/>
            <p:cNvSpPr/>
            <p:nvPr/>
          </p:nvSpPr>
          <p:spPr>
            <a:xfrm>
              <a:off x="-4445432" y="7244637"/>
              <a:ext cx="392506" cy="1575206"/>
            </a:xfrm>
            <a:custGeom>
              <a:rect b="b" l="l" r="r" t="t"/>
              <a:pathLst>
                <a:path extrusionOk="0" h="1575206" w="392506">
                  <a:moveTo>
                    <a:pt x="277475" y="1575207"/>
                  </a:moveTo>
                  <a:cubicBezTo>
                    <a:pt x="86273" y="1575207"/>
                    <a:pt x="0" y="1451236"/>
                    <a:pt x="0" y="1285424"/>
                  </a:cubicBezTo>
                  <a:lnTo>
                    <a:pt x="0" y="79806"/>
                  </a:lnTo>
                  <a:cubicBezTo>
                    <a:pt x="0" y="35642"/>
                    <a:pt x="35753" y="0"/>
                    <a:pt x="80056" y="0"/>
                  </a:cubicBezTo>
                  <a:cubicBezTo>
                    <a:pt x="124358" y="0"/>
                    <a:pt x="160111" y="35642"/>
                    <a:pt x="160111" y="79806"/>
                  </a:cubicBezTo>
                  <a:lnTo>
                    <a:pt x="160111" y="1278451"/>
                  </a:lnTo>
                  <a:cubicBezTo>
                    <a:pt x="160111" y="1384601"/>
                    <a:pt x="195865" y="1438064"/>
                    <a:pt x="306233" y="1438064"/>
                  </a:cubicBezTo>
                  <a:lnTo>
                    <a:pt x="324109" y="1438064"/>
                  </a:lnTo>
                  <a:cubicBezTo>
                    <a:pt x="362194" y="1438064"/>
                    <a:pt x="392506" y="1469056"/>
                    <a:pt x="392506" y="1507022"/>
                  </a:cubicBezTo>
                  <a:cubicBezTo>
                    <a:pt x="392506" y="1544989"/>
                    <a:pt x="361417" y="1575207"/>
                    <a:pt x="324109" y="1575207"/>
                  </a:cubicBezTo>
                  <a:lnTo>
                    <a:pt x="277475" y="15752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7" name="Google Shape;297;p11"/>
            <p:cNvSpPr/>
            <p:nvPr/>
          </p:nvSpPr>
          <p:spPr>
            <a:xfrm>
              <a:off x="-5617510" y="9073209"/>
              <a:ext cx="219958" cy="612881"/>
            </a:xfrm>
            <a:custGeom>
              <a:rect b="b" l="l" r="r" t="t"/>
              <a:pathLst>
                <a:path extrusionOk="0" h="612881" w="219958">
                  <a:moveTo>
                    <a:pt x="124358" y="189056"/>
                  </a:moveTo>
                  <a:lnTo>
                    <a:pt x="186538" y="189056"/>
                  </a:lnTo>
                  <a:cubicBezTo>
                    <a:pt x="197419" y="189056"/>
                    <a:pt x="205191" y="190605"/>
                    <a:pt x="209078" y="193705"/>
                  </a:cubicBezTo>
                  <a:cubicBezTo>
                    <a:pt x="216073" y="197579"/>
                    <a:pt x="219182" y="204552"/>
                    <a:pt x="219182" y="213075"/>
                  </a:cubicBezTo>
                  <a:cubicBezTo>
                    <a:pt x="219182" y="221598"/>
                    <a:pt x="216073" y="228571"/>
                    <a:pt x="209078" y="232445"/>
                  </a:cubicBezTo>
                  <a:cubicBezTo>
                    <a:pt x="204414" y="235545"/>
                    <a:pt x="197419" y="237094"/>
                    <a:pt x="186538" y="237094"/>
                  </a:cubicBezTo>
                  <a:lnTo>
                    <a:pt x="124358" y="237094"/>
                  </a:lnTo>
                  <a:lnTo>
                    <a:pt x="124358" y="571041"/>
                  </a:lnTo>
                  <a:cubicBezTo>
                    <a:pt x="124358" y="584213"/>
                    <a:pt x="122804" y="593511"/>
                    <a:pt x="118918" y="599710"/>
                  </a:cubicBezTo>
                  <a:cubicBezTo>
                    <a:pt x="113477" y="608233"/>
                    <a:pt x="104927" y="612882"/>
                    <a:pt x="93269" y="612882"/>
                  </a:cubicBezTo>
                  <a:cubicBezTo>
                    <a:pt x="81610" y="612882"/>
                    <a:pt x="73061" y="608233"/>
                    <a:pt x="67620" y="599710"/>
                  </a:cubicBezTo>
                  <a:cubicBezTo>
                    <a:pt x="63734" y="593511"/>
                    <a:pt x="62179" y="584213"/>
                    <a:pt x="62179" y="571041"/>
                  </a:cubicBezTo>
                  <a:lnTo>
                    <a:pt x="62179" y="237094"/>
                  </a:lnTo>
                  <a:lnTo>
                    <a:pt x="32644" y="237094"/>
                  </a:lnTo>
                  <a:cubicBezTo>
                    <a:pt x="21763" y="237094"/>
                    <a:pt x="13990" y="235545"/>
                    <a:pt x="10104" y="232445"/>
                  </a:cubicBezTo>
                  <a:cubicBezTo>
                    <a:pt x="3109" y="228571"/>
                    <a:pt x="0" y="221598"/>
                    <a:pt x="0" y="213075"/>
                  </a:cubicBezTo>
                  <a:cubicBezTo>
                    <a:pt x="0" y="204552"/>
                    <a:pt x="3109" y="197579"/>
                    <a:pt x="10104" y="193705"/>
                  </a:cubicBezTo>
                  <a:cubicBezTo>
                    <a:pt x="14768" y="190605"/>
                    <a:pt x="21763" y="189056"/>
                    <a:pt x="32644" y="189056"/>
                  </a:cubicBezTo>
                  <a:lnTo>
                    <a:pt x="62179" y="189056"/>
                  </a:lnTo>
                  <a:lnTo>
                    <a:pt x="62179" y="112349"/>
                  </a:lnTo>
                  <a:cubicBezTo>
                    <a:pt x="62179" y="79806"/>
                    <a:pt x="71506" y="52688"/>
                    <a:pt x="90160" y="31767"/>
                  </a:cubicBezTo>
                  <a:cubicBezTo>
                    <a:pt x="108814" y="10847"/>
                    <a:pt x="135240" y="0"/>
                    <a:pt x="169438" y="0"/>
                  </a:cubicBezTo>
                  <a:lnTo>
                    <a:pt x="180320" y="0"/>
                  </a:lnTo>
                  <a:cubicBezTo>
                    <a:pt x="193533" y="0"/>
                    <a:pt x="202859" y="1550"/>
                    <a:pt x="208300" y="5424"/>
                  </a:cubicBezTo>
                  <a:cubicBezTo>
                    <a:pt x="216073" y="10073"/>
                    <a:pt x="219959" y="17821"/>
                    <a:pt x="219959" y="27119"/>
                  </a:cubicBezTo>
                  <a:cubicBezTo>
                    <a:pt x="219959" y="36416"/>
                    <a:pt x="216073" y="44165"/>
                    <a:pt x="208300" y="48814"/>
                  </a:cubicBezTo>
                  <a:cubicBezTo>
                    <a:pt x="202859" y="51913"/>
                    <a:pt x="193533" y="54237"/>
                    <a:pt x="180320" y="54237"/>
                  </a:cubicBezTo>
                  <a:cubicBezTo>
                    <a:pt x="143012" y="54237"/>
                    <a:pt x="124358" y="74383"/>
                    <a:pt x="124358" y="115448"/>
                  </a:cubicBezTo>
                  <a:lnTo>
                    <a:pt x="124358" y="1898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8" name="Google Shape;298;p11"/>
            <p:cNvSpPr/>
            <p:nvPr/>
          </p:nvSpPr>
          <p:spPr>
            <a:xfrm>
              <a:off x="-5368793" y="9257616"/>
              <a:ext cx="346648" cy="430799"/>
            </a:xfrm>
            <a:custGeom>
              <a:rect b="b" l="l" r="r" t="t"/>
              <a:pathLst>
                <a:path extrusionOk="0" h="430799" w="346648">
                  <a:moveTo>
                    <a:pt x="173324" y="0"/>
                  </a:moveTo>
                  <a:cubicBezTo>
                    <a:pt x="222290"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0" y="430799"/>
                    <a:pt x="173324" y="430799"/>
                  </a:cubicBezTo>
                  <a:cubicBezTo>
                    <a:pt x="124358" y="430799"/>
                    <a:pt x="83942" y="414528"/>
                    <a:pt x="52075" y="382760"/>
                  </a:cubicBezTo>
                  <a:cubicBezTo>
                    <a:pt x="31867" y="362615"/>
                    <a:pt x="17876" y="338596"/>
                    <a:pt x="10881" y="311477"/>
                  </a:cubicBezTo>
                  <a:cubicBezTo>
                    <a:pt x="3886" y="284358"/>
                    <a:pt x="0" y="252591"/>
                    <a:pt x="0" y="215400"/>
                  </a:cubicBezTo>
                  <a:cubicBezTo>
                    <a:pt x="0" y="178208"/>
                    <a:pt x="3886" y="146441"/>
                    <a:pt x="10881"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3" y="65085"/>
                    <a:pt x="97155" y="86005"/>
                  </a:cubicBezTo>
                  <a:cubicBezTo>
                    <a:pt x="74615" y="108475"/>
                    <a:pt x="62956" y="151865"/>
                    <a:pt x="62956" y="214625"/>
                  </a:cubicBezTo>
                  <a:cubicBezTo>
                    <a:pt x="62956" y="277385"/>
                    <a:pt x="74615" y="321550"/>
                    <a:pt x="97155" y="344019"/>
                  </a:cubicBezTo>
                  <a:cubicBezTo>
                    <a:pt x="117363"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11"/>
            <p:cNvSpPr/>
            <p:nvPr/>
          </p:nvSpPr>
          <p:spPr>
            <a:xfrm>
              <a:off x="-4937425" y="9259165"/>
              <a:ext cx="332658" cy="429249"/>
            </a:xfrm>
            <a:custGeom>
              <a:rect b="b" l="l" r="r" t="t"/>
              <a:pathLst>
                <a:path extrusionOk="0" h="429249" w="332658">
                  <a:moveTo>
                    <a:pt x="0" y="271961"/>
                  </a:moveTo>
                  <a:lnTo>
                    <a:pt x="0" y="41840"/>
                  </a:lnTo>
                  <a:cubicBezTo>
                    <a:pt x="0" y="28668"/>
                    <a:pt x="1554" y="19370"/>
                    <a:pt x="5441" y="13172"/>
                  </a:cubicBezTo>
                  <a:cubicBezTo>
                    <a:pt x="10881" y="4649"/>
                    <a:pt x="19431" y="0"/>
                    <a:pt x="31090" y="0"/>
                  </a:cubicBezTo>
                  <a:cubicBezTo>
                    <a:pt x="42748" y="0"/>
                    <a:pt x="52075" y="4649"/>
                    <a:pt x="56738" y="13172"/>
                  </a:cubicBezTo>
                  <a:cubicBezTo>
                    <a:pt x="60625" y="19370"/>
                    <a:pt x="62179" y="28668"/>
                    <a:pt x="62179" y="41840"/>
                  </a:cubicBezTo>
                  <a:lnTo>
                    <a:pt x="62179" y="261114"/>
                  </a:lnTo>
                  <a:cubicBezTo>
                    <a:pt x="62179" y="297531"/>
                    <a:pt x="71506" y="325424"/>
                    <a:pt x="89383" y="344794"/>
                  </a:cubicBezTo>
                  <a:cubicBezTo>
                    <a:pt x="107259" y="363390"/>
                    <a:pt x="132908" y="373463"/>
                    <a:pt x="165552" y="373463"/>
                  </a:cubicBezTo>
                  <a:cubicBezTo>
                    <a:pt x="198196" y="373463"/>
                    <a:pt x="223845" y="364165"/>
                    <a:pt x="242499" y="344794"/>
                  </a:cubicBezTo>
                  <a:cubicBezTo>
                    <a:pt x="261152" y="325424"/>
                    <a:pt x="270479" y="297531"/>
                    <a:pt x="270479" y="261889"/>
                  </a:cubicBezTo>
                  <a:lnTo>
                    <a:pt x="270479" y="42615"/>
                  </a:lnTo>
                  <a:cubicBezTo>
                    <a:pt x="270479" y="29443"/>
                    <a:pt x="272034" y="20145"/>
                    <a:pt x="275920" y="13947"/>
                  </a:cubicBezTo>
                  <a:cubicBezTo>
                    <a:pt x="281361" y="5424"/>
                    <a:pt x="289910" y="775"/>
                    <a:pt x="301569" y="775"/>
                  </a:cubicBezTo>
                  <a:cubicBezTo>
                    <a:pt x="313228" y="775"/>
                    <a:pt x="321777" y="5424"/>
                    <a:pt x="327218" y="13947"/>
                  </a:cubicBezTo>
                  <a:cubicBezTo>
                    <a:pt x="331104" y="20145"/>
                    <a:pt x="332659" y="29443"/>
                    <a:pt x="332659" y="42615"/>
                  </a:cubicBezTo>
                  <a:lnTo>
                    <a:pt x="332659" y="385860"/>
                  </a:lnTo>
                  <a:cubicBezTo>
                    <a:pt x="332659" y="399032"/>
                    <a:pt x="331104" y="408330"/>
                    <a:pt x="327218" y="414528"/>
                  </a:cubicBezTo>
                  <a:cubicBezTo>
                    <a:pt x="321777" y="423051"/>
                    <a:pt x="313228" y="427700"/>
                    <a:pt x="301569" y="427700"/>
                  </a:cubicBezTo>
                  <a:cubicBezTo>
                    <a:pt x="289910" y="427700"/>
                    <a:pt x="281361" y="423051"/>
                    <a:pt x="275920" y="414528"/>
                  </a:cubicBezTo>
                  <a:cubicBezTo>
                    <a:pt x="272034" y="408330"/>
                    <a:pt x="270479" y="399032"/>
                    <a:pt x="270479" y="385860"/>
                  </a:cubicBezTo>
                  <a:lnTo>
                    <a:pt x="270479" y="378112"/>
                  </a:lnTo>
                  <a:cubicBezTo>
                    <a:pt x="239390" y="412204"/>
                    <a:pt x="200528" y="429250"/>
                    <a:pt x="152339" y="429250"/>
                  </a:cubicBezTo>
                  <a:cubicBezTo>
                    <a:pt x="104150" y="429250"/>
                    <a:pt x="69952" y="416078"/>
                    <a:pt x="43525" y="389734"/>
                  </a:cubicBezTo>
                  <a:cubicBezTo>
                    <a:pt x="14768" y="361840"/>
                    <a:pt x="0" y="322325"/>
                    <a:pt x="0" y="27196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0" name="Google Shape;300;p11"/>
            <p:cNvSpPr/>
            <p:nvPr/>
          </p:nvSpPr>
          <p:spPr>
            <a:xfrm>
              <a:off x="-4492844" y="9256841"/>
              <a:ext cx="333435" cy="429249"/>
            </a:xfrm>
            <a:custGeom>
              <a:rect b="b" l="l" r="r" t="t"/>
              <a:pathLst>
                <a:path extrusionOk="0" h="429249" w="333435">
                  <a:moveTo>
                    <a:pt x="332659" y="157288"/>
                  </a:moveTo>
                  <a:lnTo>
                    <a:pt x="332659" y="387409"/>
                  </a:lnTo>
                  <a:cubicBezTo>
                    <a:pt x="332659" y="400581"/>
                    <a:pt x="331104" y="409879"/>
                    <a:pt x="327218" y="416078"/>
                  </a:cubicBezTo>
                  <a:cubicBezTo>
                    <a:pt x="321777" y="424601"/>
                    <a:pt x="313228" y="429250"/>
                    <a:pt x="301569" y="429250"/>
                  </a:cubicBezTo>
                  <a:cubicBezTo>
                    <a:pt x="289910" y="429250"/>
                    <a:pt x="280583" y="424601"/>
                    <a:pt x="275920" y="416078"/>
                  </a:cubicBezTo>
                  <a:cubicBezTo>
                    <a:pt x="272034" y="409879"/>
                    <a:pt x="270479" y="400581"/>
                    <a:pt x="270479" y="387409"/>
                  </a:cubicBezTo>
                  <a:lnTo>
                    <a:pt x="270479" y="168136"/>
                  </a:lnTo>
                  <a:cubicBezTo>
                    <a:pt x="270479" y="131719"/>
                    <a:pt x="261152" y="103826"/>
                    <a:pt x="243276" y="84455"/>
                  </a:cubicBezTo>
                  <a:cubicBezTo>
                    <a:pt x="225400" y="65860"/>
                    <a:pt x="199750" y="55787"/>
                    <a:pt x="167107" y="55787"/>
                  </a:cubicBezTo>
                  <a:cubicBezTo>
                    <a:pt x="134462" y="55787"/>
                    <a:pt x="108814" y="65085"/>
                    <a:pt x="90160" y="84455"/>
                  </a:cubicBezTo>
                  <a:cubicBezTo>
                    <a:pt x="71506" y="103826"/>
                    <a:pt x="62179" y="131719"/>
                    <a:pt x="62179" y="167361"/>
                  </a:cubicBezTo>
                  <a:lnTo>
                    <a:pt x="62179" y="386634"/>
                  </a:lnTo>
                  <a:cubicBezTo>
                    <a:pt x="62179" y="399807"/>
                    <a:pt x="60625" y="409104"/>
                    <a:pt x="56738" y="415303"/>
                  </a:cubicBezTo>
                  <a:cubicBezTo>
                    <a:pt x="51298" y="423826"/>
                    <a:pt x="42748" y="428475"/>
                    <a:pt x="31090" y="428475"/>
                  </a:cubicBezTo>
                  <a:cubicBezTo>
                    <a:pt x="19431" y="428475"/>
                    <a:pt x="10881" y="423826"/>
                    <a:pt x="5440" y="415303"/>
                  </a:cubicBezTo>
                  <a:cubicBezTo>
                    <a:pt x="1554" y="409104"/>
                    <a:pt x="0" y="399807"/>
                    <a:pt x="0" y="386634"/>
                  </a:cubicBezTo>
                  <a:lnTo>
                    <a:pt x="0" y="43390"/>
                  </a:lnTo>
                  <a:cubicBezTo>
                    <a:pt x="0" y="30218"/>
                    <a:pt x="1554" y="20920"/>
                    <a:pt x="5440" y="14722"/>
                  </a:cubicBezTo>
                  <a:cubicBezTo>
                    <a:pt x="10881" y="6198"/>
                    <a:pt x="19431" y="1550"/>
                    <a:pt x="31090" y="1550"/>
                  </a:cubicBezTo>
                  <a:cubicBezTo>
                    <a:pt x="42748" y="1550"/>
                    <a:pt x="51298" y="6198"/>
                    <a:pt x="56738" y="14722"/>
                  </a:cubicBezTo>
                  <a:cubicBezTo>
                    <a:pt x="60625" y="20920"/>
                    <a:pt x="62179" y="30218"/>
                    <a:pt x="62179" y="43390"/>
                  </a:cubicBezTo>
                  <a:lnTo>
                    <a:pt x="62179" y="51138"/>
                  </a:lnTo>
                  <a:cubicBezTo>
                    <a:pt x="93269" y="17046"/>
                    <a:pt x="132131" y="0"/>
                    <a:pt x="180319" y="0"/>
                  </a:cubicBezTo>
                  <a:cubicBezTo>
                    <a:pt x="228508" y="0"/>
                    <a:pt x="262707" y="13172"/>
                    <a:pt x="289910"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1" name="Google Shape;301;p11"/>
            <p:cNvSpPr/>
            <p:nvPr/>
          </p:nvSpPr>
          <p:spPr>
            <a:xfrm>
              <a:off x="-4073134" y="9071659"/>
              <a:ext cx="335767" cy="615980"/>
            </a:xfrm>
            <a:custGeom>
              <a:rect b="b" l="l" r="r" t="t"/>
              <a:pathLst>
                <a:path extrusionOk="0" h="615980" w="335767">
                  <a:moveTo>
                    <a:pt x="0" y="400581"/>
                  </a:moveTo>
                  <a:cubicBezTo>
                    <a:pt x="0" y="316126"/>
                    <a:pt x="17099" y="257240"/>
                    <a:pt x="52075" y="222373"/>
                  </a:cubicBezTo>
                  <a:cubicBezTo>
                    <a:pt x="76946" y="197579"/>
                    <a:pt x="111145" y="185956"/>
                    <a:pt x="154670" y="185956"/>
                  </a:cubicBezTo>
                  <a:cubicBezTo>
                    <a:pt x="198196" y="185956"/>
                    <a:pt x="202082" y="189831"/>
                    <a:pt x="220736" y="197579"/>
                  </a:cubicBezTo>
                  <a:cubicBezTo>
                    <a:pt x="239390" y="205327"/>
                    <a:pt x="257266" y="219274"/>
                    <a:pt x="273588" y="240194"/>
                  </a:cubicBezTo>
                  <a:lnTo>
                    <a:pt x="273588" y="41840"/>
                  </a:lnTo>
                  <a:cubicBezTo>
                    <a:pt x="273588" y="28668"/>
                    <a:pt x="275143" y="19370"/>
                    <a:pt x="279029" y="13172"/>
                  </a:cubicBezTo>
                  <a:cubicBezTo>
                    <a:pt x="284470" y="4649"/>
                    <a:pt x="293019" y="0"/>
                    <a:pt x="304678" y="0"/>
                  </a:cubicBezTo>
                  <a:cubicBezTo>
                    <a:pt x="316336" y="0"/>
                    <a:pt x="324886" y="4649"/>
                    <a:pt x="330327" y="13172"/>
                  </a:cubicBezTo>
                  <a:cubicBezTo>
                    <a:pt x="334213" y="19370"/>
                    <a:pt x="335767" y="28668"/>
                    <a:pt x="335767" y="41840"/>
                  </a:cubicBezTo>
                  <a:lnTo>
                    <a:pt x="335767" y="572591"/>
                  </a:lnTo>
                  <a:cubicBezTo>
                    <a:pt x="335767" y="585763"/>
                    <a:pt x="334213" y="595061"/>
                    <a:pt x="330327" y="601259"/>
                  </a:cubicBezTo>
                  <a:cubicBezTo>
                    <a:pt x="324886" y="609782"/>
                    <a:pt x="316336" y="614431"/>
                    <a:pt x="304678" y="614431"/>
                  </a:cubicBezTo>
                  <a:cubicBezTo>
                    <a:pt x="293019" y="614431"/>
                    <a:pt x="284470" y="609782"/>
                    <a:pt x="279029" y="601259"/>
                  </a:cubicBezTo>
                  <a:cubicBezTo>
                    <a:pt x="275143" y="595061"/>
                    <a:pt x="273588" y="585763"/>
                    <a:pt x="273588" y="572591"/>
                  </a:cubicBezTo>
                  <a:lnTo>
                    <a:pt x="273588" y="560969"/>
                  </a:lnTo>
                  <a:cubicBezTo>
                    <a:pt x="257266" y="581889"/>
                    <a:pt x="239390" y="596610"/>
                    <a:pt x="220736" y="604359"/>
                  </a:cubicBezTo>
                  <a:cubicBezTo>
                    <a:pt x="202082" y="612107"/>
                    <a:pt x="179542" y="615981"/>
                    <a:pt x="154670" y="615981"/>
                  </a:cubicBezTo>
                  <a:cubicBezTo>
                    <a:pt x="110368" y="615981"/>
                    <a:pt x="76169" y="603584"/>
                    <a:pt x="52075" y="579564"/>
                  </a:cubicBezTo>
                  <a:cubicBezTo>
                    <a:pt x="17099" y="544697"/>
                    <a:pt x="0" y="485037"/>
                    <a:pt x="0" y="401356"/>
                  </a:cubicBezTo>
                  <a:moveTo>
                    <a:pt x="64511" y="352543"/>
                  </a:moveTo>
                  <a:cubicBezTo>
                    <a:pt x="62956" y="366489"/>
                    <a:pt x="62179" y="382760"/>
                    <a:pt x="62179" y="400581"/>
                  </a:cubicBezTo>
                  <a:cubicBezTo>
                    <a:pt x="62179" y="418402"/>
                    <a:pt x="62179" y="434673"/>
                    <a:pt x="64511" y="449395"/>
                  </a:cubicBezTo>
                  <a:cubicBezTo>
                    <a:pt x="66065" y="463341"/>
                    <a:pt x="69174" y="478063"/>
                    <a:pt x="73060" y="492010"/>
                  </a:cubicBezTo>
                  <a:cubicBezTo>
                    <a:pt x="77724" y="506731"/>
                    <a:pt x="83164" y="518354"/>
                    <a:pt x="90937" y="528426"/>
                  </a:cubicBezTo>
                  <a:cubicBezTo>
                    <a:pt x="97932" y="537724"/>
                    <a:pt x="108814" y="545472"/>
                    <a:pt x="122026" y="551671"/>
                  </a:cubicBezTo>
                  <a:cubicBezTo>
                    <a:pt x="135239" y="557869"/>
                    <a:pt x="150784" y="560969"/>
                    <a:pt x="168661" y="560969"/>
                  </a:cubicBezTo>
                  <a:cubicBezTo>
                    <a:pt x="186538" y="560969"/>
                    <a:pt x="202082" y="557869"/>
                    <a:pt x="214518" y="551671"/>
                  </a:cubicBezTo>
                  <a:cubicBezTo>
                    <a:pt x="227731" y="545472"/>
                    <a:pt x="237835" y="537724"/>
                    <a:pt x="245608" y="528426"/>
                  </a:cubicBezTo>
                  <a:cubicBezTo>
                    <a:pt x="253380" y="519129"/>
                    <a:pt x="258821" y="506731"/>
                    <a:pt x="263484" y="492010"/>
                  </a:cubicBezTo>
                  <a:cubicBezTo>
                    <a:pt x="268148" y="477288"/>
                    <a:pt x="270479" y="463341"/>
                    <a:pt x="272034" y="449395"/>
                  </a:cubicBezTo>
                  <a:cubicBezTo>
                    <a:pt x="273588" y="435448"/>
                    <a:pt x="274366" y="419177"/>
                    <a:pt x="274366" y="400581"/>
                  </a:cubicBezTo>
                  <a:cubicBezTo>
                    <a:pt x="274366" y="381986"/>
                    <a:pt x="274366" y="366489"/>
                    <a:pt x="272034" y="352543"/>
                  </a:cubicBezTo>
                  <a:cubicBezTo>
                    <a:pt x="270479" y="338596"/>
                    <a:pt x="267370" y="323874"/>
                    <a:pt x="263484" y="309927"/>
                  </a:cubicBezTo>
                  <a:cubicBezTo>
                    <a:pt x="258821" y="295206"/>
                    <a:pt x="253380" y="283584"/>
                    <a:pt x="245608" y="273511"/>
                  </a:cubicBezTo>
                  <a:cubicBezTo>
                    <a:pt x="238612" y="264213"/>
                    <a:pt x="227731" y="256465"/>
                    <a:pt x="214518" y="250266"/>
                  </a:cubicBezTo>
                  <a:cubicBezTo>
                    <a:pt x="201305" y="244068"/>
                    <a:pt x="185760" y="240969"/>
                    <a:pt x="168661" y="240969"/>
                  </a:cubicBezTo>
                  <a:cubicBezTo>
                    <a:pt x="151562" y="240969"/>
                    <a:pt x="135239" y="244068"/>
                    <a:pt x="122026" y="250266"/>
                  </a:cubicBezTo>
                  <a:cubicBezTo>
                    <a:pt x="108814" y="256465"/>
                    <a:pt x="98709" y="264213"/>
                    <a:pt x="90937" y="273511"/>
                  </a:cubicBezTo>
                  <a:cubicBezTo>
                    <a:pt x="83164" y="282809"/>
                    <a:pt x="77724" y="295206"/>
                    <a:pt x="73060" y="309927"/>
                  </a:cubicBezTo>
                  <a:cubicBezTo>
                    <a:pt x="68397" y="324649"/>
                    <a:pt x="66065" y="338596"/>
                    <a:pt x="64511" y="35254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2" name="Google Shape;302;p11"/>
            <p:cNvSpPr/>
            <p:nvPr/>
          </p:nvSpPr>
          <p:spPr>
            <a:xfrm>
              <a:off x="-3656534" y="9257616"/>
              <a:ext cx="334213" cy="430799"/>
            </a:xfrm>
            <a:custGeom>
              <a:rect b="b" l="l" r="r" t="t"/>
              <a:pathLst>
                <a:path extrusionOk="0" h="430799" w="334213">
                  <a:moveTo>
                    <a:pt x="0" y="306053"/>
                  </a:moveTo>
                  <a:cubicBezTo>
                    <a:pt x="0" y="268862"/>
                    <a:pt x="13213" y="239419"/>
                    <a:pt x="38862" y="216949"/>
                  </a:cubicBezTo>
                  <a:cubicBezTo>
                    <a:pt x="64511" y="195254"/>
                    <a:pt x="100264" y="184407"/>
                    <a:pt x="145344" y="184407"/>
                  </a:cubicBezTo>
                  <a:lnTo>
                    <a:pt x="272811" y="184407"/>
                  </a:lnTo>
                  <a:lnTo>
                    <a:pt x="272811" y="150315"/>
                  </a:lnTo>
                  <a:cubicBezTo>
                    <a:pt x="272811" y="117772"/>
                    <a:pt x="264262" y="92978"/>
                    <a:pt x="247940" y="77482"/>
                  </a:cubicBezTo>
                  <a:cubicBezTo>
                    <a:pt x="231617" y="61211"/>
                    <a:pt x="205192" y="53462"/>
                    <a:pt x="168661" y="53462"/>
                  </a:cubicBezTo>
                  <a:cubicBezTo>
                    <a:pt x="132131" y="53462"/>
                    <a:pt x="130576" y="56562"/>
                    <a:pt x="116586" y="61985"/>
                  </a:cubicBezTo>
                  <a:cubicBezTo>
                    <a:pt x="102596" y="67409"/>
                    <a:pt x="87828" y="77482"/>
                    <a:pt x="73061" y="90654"/>
                  </a:cubicBezTo>
                  <a:cubicBezTo>
                    <a:pt x="64511" y="98402"/>
                    <a:pt x="55961" y="101501"/>
                    <a:pt x="46634" y="101501"/>
                  </a:cubicBezTo>
                  <a:cubicBezTo>
                    <a:pt x="37307" y="101501"/>
                    <a:pt x="32644" y="99177"/>
                    <a:pt x="27980" y="93753"/>
                  </a:cubicBezTo>
                  <a:cubicBezTo>
                    <a:pt x="22540" y="87554"/>
                    <a:pt x="20208" y="81356"/>
                    <a:pt x="20208" y="74383"/>
                  </a:cubicBezTo>
                  <a:cubicBezTo>
                    <a:pt x="20208" y="60436"/>
                    <a:pt x="33421" y="44939"/>
                    <a:pt x="60625" y="27119"/>
                  </a:cubicBezTo>
                  <a:cubicBezTo>
                    <a:pt x="89383" y="8523"/>
                    <a:pt x="125913" y="0"/>
                    <a:pt x="168661" y="0"/>
                  </a:cubicBezTo>
                  <a:cubicBezTo>
                    <a:pt x="211409" y="0"/>
                    <a:pt x="264262" y="11622"/>
                    <a:pt x="292242" y="35642"/>
                  </a:cubicBezTo>
                  <a:cubicBezTo>
                    <a:pt x="320223" y="59661"/>
                    <a:pt x="334213" y="94528"/>
                    <a:pt x="334213" y="140242"/>
                  </a:cubicBezTo>
                  <a:lnTo>
                    <a:pt x="334213" y="386634"/>
                  </a:lnTo>
                  <a:cubicBezTo>
                    <a:pt x="334213" y="399807"/>
                    <a:pt x="332659" y="409104"/>
                    <a:pt x="328772" y="415303"/>
                  </a:cubicBezTo>
                  <a:cubicBezTo>
                    <a:pt x="323332" y="423826"/>
                    <a:pt x="314782" y="428475"/>
                    <a:pt x="303124" y="428475"/>
                  </a:cubicBezTo>
                  <a:cubicBezTo>
                    <a:pt x="291465" y="428475"/>
                    <a:pt x="282916" y="423826"/>
                    <a:pt x="277475" y="415303"/>
                  </a:cubicBezTo>
                  <a:cubicBezTo>
                    <a:pt x="273589" y="409104"/>
                    <a:pt x="272034" y="399807"/>
                    <a:pt x="272034" y="386634"/>
                  </a:cubicBezTo>
                  <a:lnTo>
                    <a:pt x="272034" y="386634"/>
                  </a:lnTo>
                  <a:cubicBezTo>
                    <a:pt x="254935" y="402131"/>
                    <a:pt x="237835" y="413753"/>
                    <a:pt x="219959" y="420726"/>
                  </a:cubicBezTo>
                  <a:cubicBezTo>
                    <a:pt x="202082" y="426925"/>
                    <a:pt x="178765" y="430799"/>
                    <a:pt x="151562" y="430799"/>
                  </a:cubicBezTo>
                  <a:cubicBezTo>
                    <a:pt x="124358" y="430799"/>
                    <a:pt x="98710" y="427700"/>
                    <a:pt x="80056" y="421501"/>
                  </a:cubicBezTo>
                  <a:cubicBezTo>
                    <a:pt x="61402" y="415303"/>
                    <a:pt x="45080" y="406005"/>
                    <a:pt x="31867" y="392058"/>
                  </a:cubicBezTo>
                  <a:cubicBezTo>
                    <a:pt x="10104" y="369588"/>
                    <a:pt x="0" y="340920"/>
                    <a:pt x="0" y="306053"/>
                  </a:cubicBezTo>
                  <a:moveTo>
                    <a:pt x="61402" y="305279"/>
                  </a:moveTo>
                  <a:cubicBezTo>
                    <a:pt x="61402" y="353317"/>
                    <a:pt x="94046" y="377337"/>
                    <a:pt x="158557" y="377337"/>
                  </a:cubicBezTo>
                  <a:cubicBezTo>
                    <a:pt x="223068" y="377337"/>
                    <a:pt x="196642" y="375787"/>
                    <a:pt x="211409" y="371913"/>
                  </a:cubicBezTo>
                  <a:cubicBezTo>
                    <a:pt x="226177" y="368039"/>
                    <a:pt x="239390" y="360291"/>
                    <a:pt x="251826" y="349443"/>
                  </a:cubicBezTo>
                  <a:cubicBezTo>
                    <a:pt x="266593" y="335496"/>
                    <a:pt x="273589" y="310702"/>
                    <a:pt x="273589" y="276610"/>
                  </a:cubicBezTo>
                  <a:lnTo>
                    <a:pt x="273589" y="231671"/>
                  </a:lnTo>
                  <a:lnTo>
                    <a:pt x="153116" y="231671"/>
                  </a:lnTo>
                  <a:cubicBezTo>
                    <a:pt x="122804" y="231671"/>
                    <a:pt x="100264" y="237869"/>
                    <a:pt x="84719" y="251041"/>
                  </a:cubicBezTo>
                  <a:cubicBezTo>
                    <a:pt x="69175" y="263438"/>
                    <a:pt x="61402" y="282034"/>
                    <a:pt x="61402" y="30605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3" name="Google Shape;303;p11"/>
            <p:cNvSpPr/>
            <p:nvPr/>
          </p:nvSpPr>
          <p:spPr>
            <a:xfrm>
              <a:off x="-3267137" y="9131320"/>
              <a:ext cx="219959" cy="551670"/>
            </a:xfrm>
            <a:custGeom>
              <a:rect b="b" l="l" r="r" t="t"/>
              <a:pathLst>
                <a:path extrusionOk="0" h="551670" w="219959">
                  <a:moveTo>
                    <a:pt x="124358" y="178983"/>
                  </a:moveTo>
                  <a:lnTo>
                    <a:pt x="124358" y="436223"/>
                  </a:lnTo>
                  <a:cubicBezTo>
                    <a:pt x="124358" y="477288"/>
                    <a:pt x="143012" y="497434"/>
                    <a:pt x="180320" y="497434"/>
                  </a:cubicBezTo>
                  <a:cubicBezTo>
                    <a:pt x="217627" y="497434"/>
                    <a:pt x="202082" y="498983"/>
                    <a:pt x="208301" y="502857"/>
                  </a:cubicBezTo>
                  <a:cubicBezTo>
                    <a:pt x="216073" y="507506"/>
                    <a:pt x="219959" y="515254"/>
                    <a:pt x="219959" y="524552"/>
                  </a:cubicBezTo>
                  <a:cubicBezTo>
                    <a:pt x="219959" y="533850"/>
                    <a:pt x="216073" y="541598"/>
                    <a:pt x="208301" y="546247"/>
                  </a:cubicBezTo>
                  <a:cubicBezTo>
                    <a:pt x="202860" y="549347"/>
                    <a:pt x="193533" y="551671"/>
                    <a:pt x="180320" y="551671"/>
                  </a:cubicBezTo>
                  <a:lnTo>
                    <a:pt x="169439" y="551671"/>
                  </a:lnTo>
                  <a:cubicBezTo>
                    <a:pt x="135240" y="551671"/>
                    <a:pt x="108814" y="540824"/>
                    <a:pt x="90160" y="519903"/>
                  </a:cubicBezTo>
                  <a:cubicBezTo>
                    <a:pt x="71506" y="498983"/>
                    <a:pt x="62179" y="471865"/>
                    <a:pt x="62179" y="439322"/>
                  </a:cubicBezTo>
                  <a:lnTo>
                    <a:pt x="62179" y="179758"/>
                  </a:lnTo>
                  <a:lnTo>
                    <a:pt x="32644" y="179758"/>
                  </a:lnTo>
                  <a:cubicBezTo>
                    <a:pt x="21763" y="179758"/>
                    <a:pt x="13991" y="178208"/>
                    <a:pt x="10105" y="175109"/>
                  </a:cubicBezTo>
                  <a:cubicBezTo>
                    <a:pt x="3109" y="171235"/>
                    <a:pt x="0" y="164262"/>
                    <a:pt x="0" y="155738"/>
                  </a:cubicBezTo>
                  <a:cubicBezTo>
                    <a:pt x="0" y="147215"/>
                    <a:pt x="3109" y="140242"/>
                    <a:pt x="10105" y="136368"/>
                  </a:cubicBezTo>
                  <a:cubicBezTo>
                    <a:pt x="14768" y="133269"/>
                    <a:pt x="21763" y="131719"/>
                    <a:pt x="32644" y="131719"/>
                  </a:cubicBezTo>
                  <a:lnTo>
                    <a:pt x="62179" y="131719"/>
                  </a:lnTo>
                  <a:lnTo>
                    <a:pt x="62179" y="41840"/>
                  </a:lnTo>
                  <a:cubicBezTo>
                    <a:pt x="62179" y="28668"/>
                    <a:pt x="63734" y="19370"/>
                    <a:pt x="67620" y="13172"/>
                  </a:cubicBezTo>
                  <a:cubicBezTo>
                    <a:pt x="73061" y="4649"/>
                    <a:pt x="81610" y="0"/>
                    <a:pt x="93269" y="0"/>
                  </a:cubicBezTo>
                  <a:cubicBezTo>
                    <a:pt x="104927" y="0"/>
                    <a:pt x="113477" y="4649"/>
                    <a:pt x="118918" y="13172"/>
                  </a:cubicBezTo>
                  <a:cubicBezTo>
                    <a:pt x="122804" y="19370"/>
                    <a:pt x="124358" y="28668"/>
                    <a:pt x="124358" y="41840"/>
                  </a:cubicBezTo>
                  <a:lnTo>
                    <a:pt x="124358" y="131719"/>
                  </a:lnTo>
                  <a:lnTo>
                    <a:pt x="186538" y="131719"/>
                  </a:lnTo>
                  <a:cubicBezTo>
                    <a:pt x="197419" y="131719"/>
                    <a:pt x="205192" y="133269"/>
                    <a:pt x="209078" y="136368"/>
                  </a:cubicBezTo>
                  <a:cubicBezTo>
                    <a:pt x="216073" y="140242"/>
                    <a:pt x="219182" y="147215"/>
                    <a:pt x="219182" y="155738"/>
                  </a:cubicBezTo>
                  <a:cubicBezTo>
                    <a:pt x="219182" y="164262"/>
                    <a:pt x="216073" y="171235"/>
                    <a:pt x="209078" y="175109"/>
                  </a:cubicBezTo>
                  <a:cubicBezTo>
                    <a:pt x="204415" y="178208"/>
                    <a:pt x="197419" y="179758"/>
                    <a:pt x="186538" y="179758"/>
                  </a:cubicBezTo>
                  <a:lnTo>
                    <a:pt x="124358" y="1797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4" name="Google Shape;304;p11"/>
            <p:cNvSpPr/>
            <p:nvPr/>
          </p:nvSpPr>
          <p:spPr>
            <a:xfrm>
              <a:off x="-2973340" y="9259165"/>
              <a:ext cx="62179" cy="426925"/>
            </a:xfrm>
            <a:custGeom>
              <a:rect b="b" l="l" r="r" t="t"/>
              <a:pathLst>
                <a:path extrusionOk="0" h="426925" w="62179">
                  <a:moveTo>
                    <a:pt x="62179" y="41840"/>
                  </a:moveTo>
                  <a:lnTo>
                    <a:pt x="62179" y="385085"/>
                  </a:lnTo>
                  <a:cubicBezTo>
                    <a:pt x="62179" y="398257"/>
                    <a:pt x="60625" y="407555"/>
                    <a:pt x="56738" y="413753"/>
                  </a:cubicBezTo>
                  <a:cubicBezTo>
                    <a:pt x="51298" y="422276"/>
                    <a:pt x="42748" y="426925"/>
                    <a:pt x="31090" y="426925"/>
                  </a:cubicBezTo>
                  <a:cubicBezTo>
                    <a:pt x="19431" y="426925"/>
                    <a:pt x="10881" y="422276"/>
                    <a:pt x="5440" y="413753"/>
                  </a:cubicBezTo>
                  <a:cubicBezTo>
                    <a:pt x="1554" y="407555"/>
                    <a:pt x="0" y="398257"/>
                    <a:pt x="0" y="385085"/>
                  </a:cubicBezTo>
                  <a:lnTo>
                    <a:pt x="0" y="41840"/>
                  </a:lnTo>
                  <a:cubicBezTo>
                    <a:pt x="0" y="28668"/>
                    <a:pt x="1554" y="19370"/>
                    <a:pt x="5440" y="13172"/>
                  </a:cubicBezTo>
                  <a:cubicBezTo>
                    <a:pt x="10881" y="4649"/>
                    <a:pt x="19431" y="0"/>
                    <a:pt x="31090" y="0"/>
                  </a:cubicBezTo>
                  <a:cubicBezTo>
                    <a:pt x="42748" y="0"/>
                    <a:pt x="51298" y="4649"/>
                    <a:pt x="56738" y="13172"/>
                  </a:cubicBezTo>
                  <a:cubicBezTo>
                    <a:pt x="60625" y="19370"/>
                    <a:pt x="62179" y="28668"/>
                    <a:pt x="62179" y="4184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5" name="Google Shape;305;p11"/>
            <p:cNvSpPr/>
            <p:nvPr/>
          </p:nvSpPr>
          <p:spPr>
            <a:xfrm>
              <a:off x="-2984221" y="9061587"/>
              <a:ext cx="85496" cy="85230"/>
            </a:xfrm>
            <a:custGeom>
              <a:rect b="b" l="l" r="r" t="t"/>
              <a:pathLst>
                <a:path extrusionOk="0" h="85230" w="85496">
                  <a:moveTo>
                    <a:pt x="12436" y="72833"/>
                  </a:moveTo>
                  <a:cubicBezTo>
                    <a:pt x="3886" y="64310"/>
                    <a:pt x="0" y="55012"/>
                    <a:pt x="0" y="42615"/>
                  </a:cubicBezTo>
                  <a:cubicBezTo>
                    <a:pt x="0" y="30218"/>
                    <a:pt x="3886" y="20920"/>
                    <a:pt x="12436" y="12397"/>
                  </a:cubicBezTo>
                  <a:cubicBezTo>
                    <a:pt x="20986" y="3874"/>
                    <a:pt x="31090" y="0"/>
                    <a:pt x="42748" y="0"/>
                  </a:cubicBezTo>
                  <a:cubicBezTo>
                    <a:pt x="54407" y="0"/>
                    <a:pt x="64511" y="3874"/>
                    <a:pt x="73061" y="12397"/>
                  </a:cubicBezTo>
                  <a:cubicBezTo>
                    <a:pt x="81610" y="20920"/>
                    <a:pt x="85496" y="30218"/>
                    <a:pt x="85496" y="42615"/>
                  </a:cubicBezTo>
                  <a:cubicBezTo>
                    <a:pt x="85496" y="55012"/>
                    <a:pt x="81610" y="64310"/>
                    <a:pt x="73061" y="72833"/>
                  </a:cubicBezTo>
                  <a:cubicBezTo>
                    <a:pt x="64511" y="81356"/>
                    <a:pt x="54407" y="85230"/>
                    <a:pt x="42748" y="85230"/>
                  </a:cubicBezTo>
                  <a:cubicBezTo>
                    <a:pt x="31090" y="85230"/>
                    <a:pt x="20986" y="81356"/>
                    <a:pt x="12436" y="7283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6" name="Google Shape;306;p11"/>
            <p:cNvSpPr/>
            <p:nvPr/>
          </p:nvSpPr>
          <p:spPr>
            <a:xfrm>
              <a:off x="-2822555" y="9257616"/>
              <a:ext cx="346649" cy="430799"/>
            </a:xfrm>
            <a:custGeom>
              <a:rect b="b" l="l" r="r" t="t"/>
              <a:pathLst>
                <a:path extrusionOk="0" h="430799" w="346649">
                  <a:moveTo>
                    <a:pt x="173324" y="0"/>
                  </a:moveTo>
                  <a:cubicBezTo>
                    <a:pt x="222291"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1" y="430799"/>
                    <a:pt x="173324" y="430799"/>
                  </a:cubicBezTo>
                  <a:cubicBezTo>
                    <a:pt x="124358" y="430799"/>
                    <a:pt x="83942" y="414528"/>
                    <a:pt x="52075" y="382760"/>
                  </a:cubicBezTo>
                  <a:cubicBezTo>
                    <a:pt x="31867" y="362615"/>
                    <a:pt x="17876" y="338596"/>
                    <a:pt x="10882" y="311477"/>
                  </a:cubicBezTo>
                  <a:cubicBezTo>
                    <a:pt x="3886" y="284358"/>
                    <a:pt x="0" y="252591"/>
                    <a:pt x="0" y="215400"/>
                  </a:cubicBezTo>
                  <a:cubicBezTo>
                    <a:pt x="0" y="178208"/>
                    <a:pt x="3886" y="146441"/>
                    <a:pt x="10882"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4" y="65085"/>
                    <a:pt x="97155" y="86005"/>
                  </a:cubicBezTo>
                  <a:cubicBezTo>
                    <a:pt x="74615" y="108475"/>
                    <a:pt x="62957" y="151865"/>
                    <a:pt x="62957" y="214625"/>
                  </a:cubicBezTo>
                  <a:cubicBezTo>
                    <a:pt x="62957" y="277385"/>
                    <a:pt x="74615" y="321550"/>
                    <a:pt x="97155" y="344019"/>
                  </a:cubicBezTo>
                  <a:cubicBezTo>
                    <a:pt x="117364"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7" name="Google Shape;307;p11"/>
            <p:cNvSpPr/>
            <p:nvPr/>
          </p:nvSpPr>
          <p:spPr>
            <a:xfrm>
              <a:off x="-2384969" y="9256841"/>
              <a:ext cx="333436" cy="429249"/>
            </a:xfrm>
            <a:custGeom>
              <a:rect b="b" l="l" r="r" t="t"/>
              <a:pathLst>
                <a:path extrusionOk="0" h="429249" w="333436">
                  <a:moveTo>
                    <a:pt x="332659" y="157288"/>
                  </a:moveTo>
                  <a:lnTo>
                    <a:pt x="332659" y="387409"/>
                  </a:lnTo>
                  <a:cubicBezTo>
                    <a:pt x="332659" y="400581"/>
                    <a:pt x="331105" y="409879"/>
                    <a:pt x="327218" y="416078"/>
                  </a:cubicBezTo>
                  <a:cubicBezTo>
                    <a:pt x="321778" y="424601"/>
                    <a:pt x="313228" y="429250"/>
                    <a:pt x="301570" y="429250"/>
                  </a:cubicBezTo>
                  <a:cubicBezTo>
                    <a:pt x="289911" y="429250"/>
                    <a:pt x="280584" y="424601"/>
                    <a:pt x="275920" y="416078"/>
                  </a:cubicBezTo>
                  <a:cubicBezTo>
                    <a:pt x="272034" y="409879"/>
                    <a:pt x="270480" y="400581"/>
                    <a:pt x="270480" y="387409"/>
                  </a:cubicBezTo>
                  <a:lnTo>
                    <a:pt x="270480" y="168136"/>
                  </a:lnTo>
                  <a:cubicBezTo>
                    <a:pt x="270480" y="131719"/>
                    <a:pt x="261153" y="103826"/>
                    <a:pt x="243277" y="84455"/>
                  </a:cubicBezTo>
                  <a:cubicBezTo>
                    <a:pt x="225400" y="65860"/>
                    <a:pt x="199751" y="55787"/>
                    <a:pt x="167107" y="55787"/>
                  </a:cubicBezTo>
                  <a:cubicBezTo>
                    <a:pt x="134463" y="55787"/>
                    <a:pt x="108814" y="65085"/>
                    <a:pt x="90160" y="84455"/>
                  </a:cubicBezTo>
                  <a:cubicBezTo>
                    <a:pt x="71506" y="103826"/>
                    <a:pt x="62179" y="131719"/>
                    <a:pt x="62179" y="167361"/>
                  </a:cubicBezTo>
                  <a:lnTo>
                    <a:pt x="62179" y="386634"/>
                  </a:lnTo>
                  <a:cubicBezTo>
                    <a:pt x="62179" y="399807"/>
                    <a:pt x="60625" y="409104"/>
                    <a:pt x="56739" y="415303"/>
                  </a:cubicBezTo>
                  <a:cubicBezTo>
                    <a:pt x="51298" y="423826"/>
                    <a:pt x="42748" y="428475"/>
                    <a:pt x="31090" y="428475"/>
                  </a:cubicBezTo>
                  <a:cubicBezTo>
                    <a:pt x="19431" y="428475"/>
                    <a:pt x="10882" y="423826"/>
                    <a:pt x="5441" y="415303"/>
                  </a:cubicBezTo>
                  <a:cubicBezTo>
                    <a:pt x="1555" y="409104"/>
                    <a:pt x="0" y="399807"/>
                    <a:pt x="0" y="386634"/>
                  </a:cubicBezTo>
                  <a:lnTo>
                    <a:pt x="0" y="43390"/>
                  </a:lnTo>
                  <a:cubicBezTo>
                    <a:pt x="0" y="30218"/>
                    <a:pt x="1555" y="20920"/>
                    <a:pt x="5441" y="14722"/>
                  </a:cubicBezTo>
                  <a:cubicBezTo>
                    <a:pt x="10882" y="6198"/>
                    <a:pt x="19431" y="1550"/>
                    <a:pt x="31090" y="1550"/>
                  </a:cubicBezTo>
                  <a:cubicBezTo>
                    <a:pt x="42748" y="1550"/>
                    <a:pt x="51298" y="6198"/>
                    <a:pt x="56739" y="14722"/>
                  </a:cubicBezTo>
                  <a:cubicBezTo>
                    <a:pt x="60625" y="20920"/>
                    <a:pt x="62179" y="30218"/>
                    <a:pt x="62179" y="43390"/>
                  </a:cubicBezTo>
                  <a:lnTo>
                    <a:pt x="62179" y="51138"/>
                  </a:lnTo>
                  <a:cubicBezTo>
                    <a:pt x="93269" y="17046"/>
                    <a:pt x="132131" y="0"/>
                    <a:pt x="180320" y="0"/>
                  </a:cubicBezTo>
                  <a:cubicBezTo>
                    <a:pt x="228509" y="0"/>
                    <a:pt x="262708" y="13172"/>
                    <a:pt x="289911"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No Dots">
  <p:cSld name="Title No Dots">
    <p:spTree>
      <p:nvGrpSpPr>
        <p:cNvPr id="61" name="Shape 61"/>
        <p:cNvGrpSpPr/>
        <p:nvPr/>
      </p:nvGrpSpPr>
      <p:grpSpPr>
        <a:xfrm>
          <a:off x="0" y="0"/>
          <a:ext cx="0" cy="0"/>
          <a:chOff x="0" y="0"/>
          <a:chExt cx="0" cy="0"/>
        </a:xfrm>
      </p:grpSpPr>
      <p:sp>
        <p:nvSpPr>
          <p:cNvPr id="62" name="Google Shape;62;p12"/>
          <p:cNvSpPr/>
          <p:nvPr/>
        </p:nvSpPr>
        <p:spPr>
          <a:xfrm>
            <a:off x="0" y="0"/>
            <a:ext cx="24387175" cy="1243965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 name="Google Shape;63;p12"/>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2"/>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ckground 01">
  <p:cSld name="3_Background 01">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68" name="Google Shape;68;p13"/>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3"/>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4320">
          <p15:clr>
            <a:srgbClr val="FBAE40"/>
          </p15:clr>
        </p15:guide>
        <p15:guide id="2" pos="768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ckground 01">
  <p:cSld name="1_Background 01">
    <p:spTree>
      <p:nvGrpSpPr>
        <p:cNvPr id="71" name="Shape 71"/>
        <p:cNvGrpSpPr/>
        <p:nvPr/>
      </p:nvGrpSpPr>
      <p:grpSpPr>
        <a:xfrm>
          <a:off x="0" y="0"/>
          <a:ext cx="0" cy="0"/>
          <a:chOff x="0" y="0"/>
          <a:chExt cx="0" cy="0"/>
        </a:xfrm>
      </p:grpSpPr>
      <p:pic>
        <p:nvPicPr>
          <p:cNvPr id="72" name="Google Shape;72;p14"/>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73" name="Google Shape;73;p14"/>
          <p:cNvSpPr txBox="1"/>
          <p:nvPr>
            <p:ph idx="1" type="body"/>
          </p:nvPr>
        </p:nvSpPr>
        <p:spPr>
          <a:xfrm>
            <a:off x="13445048" y="4239491"/>
            <a:ext cx="9792791" cy="8114435"/>
          </a:xfrm>
          <a:prstGeom prst="rect">
            <a:avLst/>
          </a:prstGeom>
          <a:noFill/>
          <a:ln>
            <a:noFill/>
          </a:ln>
        </p:spPr>
        <p:txBody>
          <a:bodyPr anchorCtr="0" anchor="t" bIns="45700" lIns="91425" spcFirstLastPara="1" rIns="91425" wrap="square" tIns="45700">
            <a:normAutofit/>
          </a:bodyPr>
          <a:lstStyle>
            <a:lvl1pPr indent="-584200" lvl="0" marL="457200" algn="l">
              <a:lnSpc>
                <a:spcPct val="100000"/>
              </a:lnSpc>
              <a:spcBef>
                <a:spcPts val="2000"/>
              </a:spcBef>
              <a:spcAft>
                <a:spcPts val="0"/>
              </a:spcAft>
              <a:buClr>
                <a:schemeClr val="lt1"/>
              </a:buClr>
              <a:buSzPts val="5600"/>
              <a:buFont typeface="Open Sans"/>
              <a:buChar char="•"/>
              <a:defRPr>
                <a:solidFill>
                  <a:schemeClr val="lt1"/>
                </a:solidFill>
              </a:defRPr>
            </a:lvl1pPr>
            <a:lvl2pPr indent="-533400" lvl="1" marL="914400" algn="l">
              <a:lnSpc>
                <a:spcPct val="100000"/>
              </a:lnSpc>
              <a:spcBef>
                <a:spcPts val="1000"/>
              </a:spcBef>
              <a:spcAft>
                <a:spcPts val="0"/>
              </a:spcAft>
              <a:buClr>
                <a:schemeClr val="lt1"/>
              </a:buClr>
              <a:buSzPts val="4800"/>
              <a:buFont typeface="Open Sans"/>
              <a:buChar char="•"/>
              <a:defRPr>
                <a:solidFill>
                  <a:schemeClr val="lt1"/>
                </a:solidFill>
              </a:defRPr>
            </a:lvl2pPr>
            <a:lvl3pPr indent="-482600" lvl="2" marL="1371600" algn="l">
              <a:lnSpc>
                <a:spcPct val="100000"/>
              </a:lnSpc>
              <a:spcBef>
                <a:spcPts val="1000"/>
              </a:spcBef>
              <a:spcAft>
                <a:spcPts val="0"/>
              </a:spcAft>
              <a:buClr>
                <a:schemeClr val="lt1"/>
              </a:buClr>
              <a:buSzPts val="4000"/>
              <a:buFont typeface="Open Sans"/>
              <a:buChar char="•"/>
              <a:defRPr>
                <a:solidFill>
                  <a:schemeClr val="lt1"/>
                </a:solidFill>
              </a:defRPr>
            </a:lvl3pPr>
            <a:lvl4pPr indent="-457200" lvl="3" marL="1828800" algn="l">
              <a:lnSpc>
                <a:spcPct val="100000"/>
              </a:lnSpc>
              <a:spcBef>
                <a:spcPts val="1000"/>
              </a:spcBef>
              <a:spcAft>
                <a:spcPts val="0"/>
              </a:spcAft>
              <a:buClr>
                <a:schemeClr val="lt1"/>
              </a:buClr>
              <a:buSzPts val="3600"/>
              <a:buFont typeface="Open Sans"/>
              <a:buChar char="•"/>
              <a:defRPr>
                <a:solidFill>
                  <a:schemeClr val="lt1"/>
                </a:solidFill>
              </a:defRPr>
            </a:lvl4pPr>
            <a:lvl5pPr indent="-457200" lvl="4" marL="2286000" algn="l">
              <a:lnSpc>
                <a:spcPct val="100000"/>
              </a:lnSpc>
              <a:spcBef>
                <a:spcPts val="1000"/>
              </a:spcBef>
              <a:spcAft>
                <a:spcPts val="0"/>
              </a:spcAft>
              <a:buClr>
                <a:schemeClr val="lt1"/>
              </a:buClr>
              <a:buSzPts val="3600"/>
              <a:buFont typeface="Open Sans"/>
              <a:buChar char="•"/>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grpSp>
        <p:nvGrpSpPr>
          <p:cNvPr id="74" name="Google Shape;74;p14"/>
          <p:cNvGrpSpPr/>
          <p:nvPr/>
        </p:nvGrpSpPr>
        <p:grpSpPr>
          <a:xfrm>
            <a:off x="1038500" y="11734801"/>
            <a:ext cx="4444544" cy="1397442"/>
            <a:chOff x="-8763001" y="7244637"/>
            <a:chExt cx="7772400" cy="2443778"/>
          </a:xfrm>
        </p:grpSpPr>
        <p:sp>
          <p:nvSpPr>
            <p:cNvPr id="75" name="Google Shape;75;p14"/>
            <p:cNvSpPr/>
            <p:nvPr/>
          </p:nvSpPr>
          <p:spPr>
            <a:xfrm>
              <a:off x="-8763001" y="7718051"/>
              <a:ext cx="1562252" cy="1101792"/>
            </a:xfrm>
            <a:custGeom>
              <a:rect b="b" l="l" r="r" t="t"/>
              <a:pathLst>
                <a:path extrusionOk="0" h="1101792" w="1562252">
                  <a:moveTo>
                    <a:pt x="802889" y="181308"/>
                  </a:moveTo>
                  <a:cubicBezTo>
                    <a:pt x="736046" y="61985"/>
                    <a:pt x="618683" y="0"/>
                    <a:pt x="467899" y="0"/>
                  </a:cubicBezTo>
                  <a:cubicBezTo>
                    <a:pt x="317114" y="0"/>
                    <a:pt x="237058" y="44165"/>
                    <a:pt x="159334" y="132494"/>
                  </a:cubicBezTo>
                  <a:lnTo>
                    <a:pt x="159334" y="92978"/>
                  </a:lnTo>
                  <a:cubicBezTo>
                    <a:pt x="159334" y="48814"/>
                    <a:pt x="123581" y="13172"/>
                    <a:pt x="79278" y="13172"/>
                  </a:cubicBezTo>
                  <a:cubicBezTo>
                    <a:pt x="34976" y="13172"/>
                    <a:pt x="0" y="48814"/>
                    <a:pt x="0" y="92978"/>
                  </a:cubicBezTo>
                  <a:lnTo>
                    <a:pt x="0" y="1021986"/>
                  </a:lnTo>
                  <a:cubicBezTo>
                    <a:pt x="0" y="1066151"/>
                    <a:pt x="35753" y="1101792"/>
                    <a:pt x="80056" y="1101792"/>
                  </a:cubicBezTo>
                  <a:cubicBezTo>
                    <a:pt x="124358" y="1101792"/>
                    <a:pt x="160111" y="1066151"/>
                    <a:pt x="160111" y="1021986"/>
                  </a:cubicBezTo>
                  <a:lnTo>
                    <a:pt x="160111" y="431574"/>
                  </a:lnTo>
                  <a:cubicBezTo>
                    <a:pt x="160111" y="240969"/>
                    <a:pt x="268925" y="141792"/>
                    <a:pt x="432923" y="141792"/>
                  </a:cubicBezTo>
                  <a:cubicBezTo>
                    <a:pt x="596920" y="141792"/>
                    <a:pt x="701070" y="239419"/>
                    <a:pt x="701070" y="431574"/>
                  </a:cubicBezTo>
                  <a:lnTo>
                    <a:pt x="701070" y="1021986"/>
                  </a:lnTo>
                  <a:cubicBezTo>
                    <a:pt x="701070" y="1066151"/>
                    <a:pt x="736824" y="1101792"/>
                    <a:pt x="781126" y="1101792"/>
                  </a:cubicBezTo>
                  <a:cubicBezTo>
                    <a:pt x="825429" y="1101792"/>
                    <a:pt x="861182" y="1066151"/>
                    <a:pt x="861182" y="1021986"/>
                  </a:cubicBezTo>
                  <a:lnTo>
                    <a:pt x="861182" y="413753"/>
                  </a:lnTo>
                  <a:cubicBezTo>
                    <a:pt x="861182" y="240969"/>
                    <a:pt x="974659" y="141792"/>
                    <a:pt x="1133993" y="141792"/>
                  </a:cubicBezTo>
                  <a:cubicBezTo>
                    <a:pt x="1293327" y="141792"/>
                    <a:pt x="1402141" y="239419"/>
                    <a:pt x="1402141" y="431574"/>
                  </a:cubicBezTo>
                  <a:lnTo>
                    <a:pt x="1402141" y="1021986"/>
                  </a:lnTo>
                  <a:cubicBezTo>
                    <a:pt x="1402141" y="1066151"/>
                    <a:pt x="1437894" y="1101792"/>
                    <a:pt x="1482197" y="1101792"/>
                  </a:cubicBezTo>
                  <a:cubicBezTo>
                    <a:pt x="1526499" y="1101792"/>
                    <a:pt x="1562252" y="1066151"/>
                    <a:pt x="1562252" y="1021986"/>
                  </a:cubicBezTo>
                  <a:lnTo>
                    <a:pt x="1562252" y="405230"/>
                  </a:lnTo>
                  <a:cubicBezTo>
                    <a:pt x="1562252" y="278935"/>
                    <a:pt x="1522613" y="177434"/>
                    <a:pt x="1444889" y="102276"/>
                  </a:cubicBezTo>
                  <a:cubicBezTo>
                    <a:pt x="1378047" y="37966"/>
                    <a:pt x="1280892" y="775"/>
                    <a:pt x="1163528" y="775"/>
                  </a:cubicBezTo>
                  <a:cubicBezTo>
                    <a:pt x="1046165" y="775"/>
                    <a:pt x="888385" y="62760"/>
                    <a:pt x="804443" y="18208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6" name="Google Shape;76;p14"/>
            <p:cNvSpPr/>
            <p:nvPr/>
          </p:nvSpPr>
          <p:spPr>
            <a:xfrm>
              <a:off x="-7003329" y="7718051"/>
              <a:ext cx="891494" cy="1114964"/>
            </a:xfrm>
            <a:custGeom>
              <a:rect b="b" l="l" r="r" t="t"/>
              <a:pathLst>
                <a:path extrusionOk="0" h="1114964" w="891494">
                  <a:moveTo>
                    <a:pt x="248717" y="893366"/>
                  </a:moveTo>
                  <a:cubicBezTo>
                    <a:pt x="166329" y="811235"/>
                    <a:pt x="160111" y="678741"/>
                    <a:pt x="160111" y="557095"/>
                  </a:cubicBezTo>
                  <a:cubicBezTo>
                    <a:pt x="160111" y="435448"/>
                    <a:pt x="168661" y="300630"/>
                    <a:pt x="248717" y="220823"/>
                  </a:cubicBezTo>
                  <a:cubicBezTo>
                    <a:pt x="302346"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3034"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6136" y="1114964"/>
                  </a:cubicBezTo>
                  <a:cubicBezTo>
                    <a:pt x="579821" y="1114964"/>
                    <a:pt x="683194" y="1068475"/>
                    <a:pt x="758586" y="990993"/>
                  </a:cubicBezTo>
                  <a:cubicBezTo>
                    <a:pt x="869732" y="877870"/>
                    <a:pt x="891494" y="726005"/>
                    <a:pt x="891494" y="557869"/>
                  </a:cubicBezTo>
                  <a:cubicBezTo>
                    <a:pt x="891494" y="389734"/>
                    <a:pt x="868954" y="234770"/>
                    <a:pt x="758586" y="123971"/>
                  </a:cubicBezTo>
                  <a:cubicBezTo>
                    <a:pt x="683194" y="46489"/>
                    <a:pt x="579044" y="0"/>
                    <a:pt x="446136" y="0"/>
                  </a:cubicBezTo>
                  <a:cubicBezTo>
                    <a:pt x="313228" y="0"/>
                    <a:pt x="209078"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7" name="Google Shape;77;p14"/>
            <p:cNvSpPr/>
            <p:nvPr/>
          </p:nvSpPr>
          <p:spPr>
            <a:xfrm>
              <a:off x="-6135152" y="7731223"/>
              <a:ext cx="393283" cy="1576756"/>
            </a:xfrm>
            <a:custGeom>
              <a:rect b="b" l="l" r="r" t="t"/>
              <a:pathLst>
                <a:path extrusionOk="0" h="1576756" w="393283">
                  <a:moveTo>
                    <a:pt x="232395" y="79806"/>
                  </a:moveTo>
                  <a:lnTo>
                    <a:pt x="232395" y="1278451"/>
                  </a:lnTo>
                  <a:cubicBezTo>
                    <a:pt x="232395" y="1384601"/>
                    <a:pt x="196642" y="1437289"/>
                    <a:pt x="86274" y="1437289"/>
                  </a:cubicBezTo>
                  <a:lnTo>
                    <a:pt x="69952" y="1437289"/>
                  </a:lnTo>
                  <a:cubicBezTo>
                    <a:pt x="31090" y="1437289"/>
                    <a:pt x="0" y="1468282"/>
                    <a:pt x="0" y="1507022"/>
                  </a:cubicBezTo>
                  <a:cubicBezTo>
                    <a:pt x="0" y="1545763"/>
                    <a:pt x="31090" y="1576756"/>
                    <a:pt x="69952" y="1576756"/>
                  </a:cubicBezTo>
                  <a:lnTo>
                    <a:pt x="115809" y="1576756"/>
                  </a:lnTo>
                  <a:cubicBezTo>
                    <a:pt x="307010" y="1576756"/>
                    <a:pt x="393284" y="1450461"/>
                    <a:pt x="393284" y="1284649"/>
                  </a:cubicBezTo>
                  <a:lnTo>
                    <a:pt x="393284" y="79806"/>
                  </a:lnTo>
                  <a:cubicBezTo>
                    <a:pt x="393284" y="35642"/>
                    <a:pt x="357530" y="0"/>
                    <a:pt x="313228" y="0"/>
                  </a:cubicBezTo>
                  <a:cubicBezTo>
                    <a:pt x="268925" y="0"/>
                    <a:pt x="233172" y="35642"/>
                    <a:pt x="233172" y="7980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8" name="Google Shape;78;p14"/>
            <p:cNvSpPr/>
            <p:nvPr/>
          </p:nvSpPr>
          <p:spPr>
            <a:xfrm>
              <a:off x="-5561549" y="7717276"/>
              <a:ext cx="865845" cy="1114964"/>
            </a:xfrm>
            <a:custGeom>
              <a:rect b="b" l="l" r="r" t="t"/>
              <a:pathLst>
                <a:path extrusionOk="0" h="1114964" w="865845">
                  <a:moveTo>
                    <a:pt x="155448" y="792640"/>
                  </a:moveTo>
                  <a:cubicBezTo>
                    <a:pt x="155448" y="664020"/>
                    <a:pt x="237835" y="600485"/>
                    <a:pt x="401833" y="600485"/>
                  </a:cubicBezTo>
                  <a:lnTo>
                    <a:pt x="705734" y="600485"/>
                  </a:lnTo>
                  <a:lnTo>
                    <a:pt x="705734" y="717482"/>
                  </a:lnTo>
                  <a:cubicBezTo>
                    <a:pt x="705734" y="808136"/>
                    <a:pt x="687857" y="870121"/>
                    <a:pt x="650550" y="905763"/>
                  </a:cubicBezTo>
                  <a:cubicBezTo>
                    <a:pt x="579821" y="970073"/>
                    <a:pt x="499765" y="978596"/>
                    <a:pt x="408828" y="978596"/>
                  </a:cubicBezTo>
                  <a:cubicBezTo>
                    <a:pt x="233172" y="978596"/>
                    <a:pt x="156225" y="918935"/>
                    <a:pt x="156225" y="792640"/>
                  </a:cubicBezTo>
                  <a:moveTo>
                    <a:pt x="94046" y="106150"/>
                  </a:moveTo>
                  <a:cubicBezTo>
                    <a:pt x="63734" y="134818"/>
                    <a:pt x="64511" y="184407"/>
                    <a:pt x="95601" y="213075"/>
                  </a:cubicBezTo>
                  <a:cubicBezTo>
                    <a:pt x="123581" y="238644"/>
                    <a:pt x="167884" y="239419"/>
                    <a:pt x="195087" y="213075"/>
                  </a:cubicBezTo>
                  <a:cubicBezTo>
                    <a:pt x="251049" y="159613"/>
                    <a:pt x="317891" y="137918"/>
                    <a:pt x="425928" y="137918"/>
                  </a:cubicBezTo>
                  <a:cubicBezTo>
                    <a:pt x="628010" y="137918"/>
                    <a:pt x="705734" y="220048"/>
                    <a:pt x="705734" y="376562"/>
                  </a:cubicBezTo>
                  <a:lnTo>
                    <a:pt x="705734" y="480388"/>
                  </a:lnTo>
                  <a:lnTo>
                    <a:pt x="379293" y="480388"/>
                  </a:lnTo>
                  <a:cubicBezTo>
                    <a:pt x="135240" y="480388"/>
                    <a:pt x="0" y="602034"/>
                    <a:pt x="0" y="794189"/>
                  </a:cubicBezTo>
                  <a:cubicBezTo>
                    <a:pt x="0" y="986344"/>
                    <a:pt x="26426" y="962325"/>
                    <a:pt x="82387" y="1015787"/>
                  </a:cubicBezTo>
                  <a:cubicBezTo>
                    <a:pt x="157780" y="1088620"/>
                    <a:pt x="240167" y="1114964"/>
                    <a:pt x="390952" y="1114964"/>
                  </a:cubicBezTo>
                  <a:cubicBezTo>
                    <a:pt x="541736" y="1114964"/>
                    <a:pt x="619460" y="1083971"/>
                    <a:pt x="705734" y="997967"/>
                  </a:cubicBezTo>
                  <a:lnTo>
                    <a:pt x="705734" y="1021986"/>
                  </a:lnTo>
                  <a:cubicBezTo>
                    <a:pt x="705734" y="1066151"/>
                    <a:pt x="741487" y="1101792"/>
                    <a:pt x="785790" y="1101792"/>
                  </a:cubicBezTo>
                  <a:cubicBezTo>
                    <a:pt x="830092" y="1101792"/>
                    <a:pt x="865845" y="1066151"/>
                    <a:pt x="865845" y="1021986"/>
                  </a:cubicBezTo>
                  <a:lnTo>
                    <a:pt x="865845" y="362615"/>
                  </a:lnTo>
                  <a:cubicBezTo>
                    <a:pt x="865845" y="127845"/>
                    <a:pt x="723611" y="0"/>
                    <a:pt x="429037" y="0"/>
                  </a:cubicBezTo>
                  <a:cubicBezTo>
                    <a:pt x="134463" y="0"/>
                    <a:pt x="178765" y="25569"/>
                    <a:pt x="94823" y="10537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9" name="Google Shape;79;p14"/>
            <p:cNvSpPr/>
            <p:nvPr/>
          </p:nvSpPr>
          <p:spPr>
            <a:xfrm>
              <a:off x="-4001628"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70" y="946829"/>
                    <a:pt x="248717" y="893366"/>
                  </a:cubicBezTo>
                  <a:moveTo>
                    <a:pt x="132908" y="123971"/>
                  </a:moveTo>
                  <a:cubicBezTo>
                    <a:pt x="21763" y="234770"/>
                    <a:pt x="0" y="389734"/>
                    <a:pt x="0" y="557869"/>
                  </a:cubicBezTo>
                  <a:cubicBezTo>
                    <a:pt x="0" y="726005"/>
                    <a:pt x="22540" y="878644"/>
                    <a:pt x="132908" y="990993"/>
                  </a:cubicBezTo>
                  <a:cubicBezTo>
                    <a:pt x="208301" y="1068475"/>
                    <a:pt x="312451" y="1114964"/>
                    <a:pt x="445359" y="1114964"/>
                  </a:cubicBezTo>
                  <a:cubicBezTo>
                    <a:pt x="578267" y="1114964"/>
                    <a:pt x="682417" y="1068475"/>
                    <a:pt x="758587" y="990993"/>
                  </a:cubicBezTo>
                  <a:cubicBezTo>
                    <a:pt x="869732" y="877870"/>
                    <a:pt x="891494" y="726005"/>
                    <a:pt x="891494" y="557869"/>
                  </a:cubicBezTo>
                  <a:cubicBezTo>
                    <a:pt x="891494" y="389734"/>
                    <a:pt x="868955" y="234770"/>
                    <a:pt x="758587" y="123971"/>
                  </a:cubicBezTo>
                  <a:cubicBezTo>
                    <a:pt x="683194" y="46489"/>
                    <a:pt x="579044" y="0"/>
                    <a:pt x="445359" y="0"/>
                  </a:cubicBezTo>
                  <a:cubicBezTo>
                    <a:pt x="311674" y="0"/>
                    <a:pt x="208301"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0" name="Google Shape;80;p14"/>
            <p:cNvSpPr/>
            <p:nvPr/>
          </p:nvSpPr>
          <p:spPr>
            <a:xfrm>
              <a:off x="-2958572"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5358" y="1114964"/>
                  </a:cubicBezTo>
                  <a:cubicBezTo>
                    <a:pt x="578267" y="1114964"/>
                    <a:pt x="682417" y="1068475"/>
                    <a:pt x="758587" y="990993"/>
                  </a:cubicBezTo>
                  <a:cubicBezTo>
                    <a:pt x="869732" y="877870"/>
                    <a:pt x="891494" y="726005"/>
                    <a:pt x="891494" y="557869"/>
                  </a:cubicBezTo>
                  <a:cubicBezTo>
                    <a:pt x="891494" y="389734"/>
                    <a:pt x="868954" y="234770"/>
                    <a:pt x="758587" y="123971"/>
                  </a:cubicBezTo>
                  <a:cubicBezTo>
                    <a:pt x="683194" y="46489"/>
                    <a:pt x="579044" y="0"/>
                    <a:pt x="445358" y="0"/>
                  </a:cubicBezTo>
                  <a:cubicBezTo>
                    <a:pt x="311674" y="0"/>
                    <a:pt x="208300"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1" name="Google Shape;81;p14"/>
            <p:cNvSpPr/>
            <p:nvPr/>
          </p:nvSpPr>
          <p:spPr>
            <a:xfrm>
              <a:off x="-1858778" y="7717276"/>
              <a:ext cx="868177" cy="1589153"/>
            </a:xfrm>
            <a:custGeom>
              <a:rect b="b" l="l" r="r" t="t"/>
              <a:pathLst>
                <a:path extrusionOk="0" h="1589153" w="868177">
                  <a:moveTo>
                    <a:pt x="160112" y="557870"/>
                  </a:moveTo>
                  <a:cubicBezTo>
                    <a:pt x="160112" y="345569"/>
                    <a:pt x="195865" y="141792"/>
                    <a:pt x="435254" y="141792"/>
                  </a:cubicBezTo>
                  <a:cubicBezTo>
                    <a:pt x="674644" y="141792"/>
                    <a:pt x="708066" y="345569"/>
                    <a:pt x="708066" y="557870"/>
                  </a:cubicBezTo>
                  <a:cubicBezTo>
                    <a:pt x="708066" y="770170"/>
                    <a:pt x="672313" y="973947"/>
                    <a:pt x="435254" y="973947"/>
                  </a:cubicBezTo>
                  <a:cubicBezTo>
                    <a:pt x="198196" y="973947"/>
                    <a:pt x="160112" y="770170"/>
                    <a:pt x="160112" y="557870"/>
                  </a:cubicBezTo>
                  <a:moveTo>
                    <a:pt x="160112" y="142567"/>
                  </a:moveTo>
                  <a:lnTo>
                    <a:pt x="160112" y="93753"/>
                  </a:lnTo>
                  <a:cubicBezTo>
                    <a:pt x="160112" y="49588"/>
                    <a:pt x="124358" y="13947"/>
                    <a:pt x="80056" y="13947"/>
                  </a:cubicBezTo>
                  <a:cubicBezTo>
                    <a:pt x="35753" y="13947"/>
                    <a:pt x="0" y="49588"/>
                    <a:pt x="0" y="93753"/>
                  </a:cubicBezTo>
                  <a:lnTo>
                    <a:pt x="0" y="1509347"/>
                  </a:lnTo>
                  <a:cubicBezTo>
                    <a:pt x="0" y="1553511"/>
                    <a:pt x="35753" y="1589153"/>
                    <a:pt x="80056" y="1589153"/>
                  </a:cubicBezTo>
                  <a:cubicBezTo>
                    <a:pt x="124358" y="1589153"/>
                    <a:pt x="160112" y="1553511"/>
                    <a:pt x="160112" y="1509347"/>
                  </a:cubicBezTo>
                  <a:lnTo>
                    <a:pt x="160112" y="973947"/>
                  </a:lnTo>
                  <a:cubicBezTo>
                    <a:pt x="251048" y="1087071"/>
                    <a:pt x="348981" y="1115739"/>
                    <a:pt x="468676" y="1115739"/>
                  </a:cubicBezTo>
                  <a:cubicBezTo>
                    <a:pt x="588371" y="1115739"/>
                    <a:pt x="676976" y="1077773"/>
                    <a:pt x="735269" y="1020436"/>
                  </a:cubicBezTo>
                  <a:cubicBezTo>
                    <a:pt x="844083" y="909637"/>
                    <a:pt x="868177" y="732978"/>
                    <a:pt x="868177" y="557870"/>
                  </a:cubicBezTo>
                  <a:cubicBezTo>
                    <a:pt x="868177" y="382760"/>
                    <a:pt x="844083" y="203777"/>
                    <a:pt x="735269" y="95303"/>
                  </a:cubicBezTo>
                  <a:cubicBezTo>
                    <a:pt x="677753" y="37966"/>
                    <a:pt x="582153" y="0"/>
                    <a:pt x="468676" y="0"/>
                  </a:cubicBezTo>
                  <a:cubicBezTo>
                    <a:pt x="355199" y="0"/>
                    <a:pt x="251048" y="28668"/>
                    <a:pt x="160112" y="14179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 name="Google Shape;82;p14"/>
            <p:cNvSpPr/>
            <p:nvPr/>
          </p:nvSpPr>
          <p:spPr>
            <a:xfrm>
              <a:off x="-4445432" y="7244637"/>
              <a:ext cx="392506" cy="1575206"/>
            </a:xfrm>
            <a:custGeom>
              <a:rect b="b" l="l" r="r" t="t"/>
              <a:pathLst>
                <a:path extrusionOk="0" h="1575206" w="392506">
                  <a:moveTo>
                    <a:pt x="277475" y="1575207"/>
                  </a:moveTo>
                  <a:cubicBezTo>
                    <a:pt x="86273" y="1575207"/>
                    <a:pt x="0" y="1451236"/>
                    <a:pt x="0" y="1285424"/>
                  </a:cubicBezTo>
                  <a:lnTo>
                    <a:pt x="0" y="79806"/>
                  </a:lnTo>
                  <a:cubicBezTo>
                    <a:pt x="0" y="35642"/>
                    <a:pt x="35753" y="0"/>
                    <a:pt x="80056" y="0"/>
                  </a:cubicBezTo>
                  <a:cubicBezTo>
                    <a:pt x="124358" y="0"/>
                    <a:pt x="160111" y="35642"/>
                    <a:pt x="160111" y="79806"/>
                  </a:cubicBezTo>
                  <a:lnTo>
                    <a:pt x="160111" y="1278451"/>
                  </a:lnTo>
                  <a:cubicBezTo>
                    <a:pt x="160111" y="1384601"/>
                    <a:pt x="195865" y="1438064"/>
                    <a:pt x="306233" y="1438064"/>
                  </a:cubicBezTo>
                  <a:lnTo>
                    <a:pt x="324109" y="1438064"/>
                  </a:lnTo>
                  <a:cubicBezTo>
                    <a:pt x="362194" y="1438064"/>
                    <a:pt x="392506" y="1469056"/>
                    <a:pt x="392506" y="1507022"/>
                  </a:cubicBezTo>
                  <a:cubicBezTo>
                    <a:pt x="392506" y="1544989"/>
                    <a:pt x="361417" y="1575207"/>
                    <a:pt x="324109" y="1575207"/>
                  </a:cubicBezTo>
                  <a:lnTo>
                    <a:pt x="277475" y="15752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 name="Google Shape;83;p14"/>
            <p:cNvSpPr/>
            <p:nvPr/>
          </p:nvSpPr>
          <p:spPr>
            <a:xfrm>
              <a:off x="-5617510" y="9073209"/>
              <a:ext cx="219958" cy="612881"/>
            </a:xfrm>
            <a:custGeom>
              <a:rect b="b" l="l" r="r" t="t"/>
              <a:pathLst>
                <a:path extrusionOk="0" h="612881" w="219958">
                  <a:moveTo>
                    <a:pt x="124358" y="189056"/>
                  </a:moveTo>
                  <a:lnTo>
                    <a:pt x="186538" y="189056"/>
                  </a:lnTo>
                  <a:cubicBezTo>
                    <a:pt x="197419" y="189056"/>
                    <a:pt x="205191" y="190605"/>
                    <a:pt x="209078" y="193705"/>
                  </a:cubicBezTo>
                  <a:cubicBezTo>
                    <a:pt x="216073" y="197579"/>
                    <a:pt x="219182" y="204552"/>
                    <a:pt x="219182" y="213075"/>
                  </a:cubicBezTo>
                  <a:cubicBezTo>
                    <a:pt x="219182" y="221598"/>
                    <a:pt x="216073" y="228571"/>
                    <a:pt x="209078" y="232445"/>
                  </a:cubicBezTo>
                  <a:cubicBezTo>
                    <a:pt x="204414" y="235545"/>
                    <a:pt x="197419" y="237094"/>
                    <a:pt x="186538" y="237094"/>
                  </a:cubicBezTo>
                  <a:lnTo>
                    <a:pt x="124358" y="237094"/>
                  </a:lnTo>
                  <a:lnTo>
                    <a:pt x="124358" y="571041"/>
                  </a:lnTo>
                  <a:cubicBezTo>
                    <a:pt x="124358" y="584213"/>
                    <a:pt x="122804" y="593511"/>
                    <a:pt x="118918" y="599710"/>
                  </a:cubicBezTo>
                  <a:cubicBezTo>
                    <a:pt x="113477" y="608233"/>
                    <a:pt x="104927" y="612882"/>
                    <a:pt x="93269" y="612882"/>
                  </a:cubicBezTo>
                  <a:cubicBezTo>
                    <a:pt x="81610" y="612882"/>
                    <a:pt x="73061" y="608233"/>
                    <a:pt x="67620" y="599710"/>
                  </a:cubicBezTo>
                  <a:cubicBezTo>
                    <a:pt x="63734" y="593511"/>
                    <a:pt x="62179" y="584213"/>
                    <a:pt x="62179" y="571041"/>
                  </a:cubicBezTo>
                  <a:lnTo>
                    <a:pt x="62179" y="237094"/>
                  </a:lnTo>
                  <a:lnTo>
                    <a:pt x="32644" y="237094"/>
                  </a:lnTo>
                  <a:cubicBezTo>
                    <a:pt x="21763" y="237094"/>
                    <a:pt x="13990" y="235545"/>
                    <a:pt x="10104" y="232445"/>
                  </a:cubicBezTo>
                  <a:cubicBezTo>
                    <a:pt x="3109" y="228571"/>
                    <a:pt x="0" y="221598"/>
                    <a:pt x="0" y="213075"/>
                  </a:cubicBezTo>
                  <a:cubicBezTo>
                    <a:pt x="0" y="204552"/>
                    <a:pt x="3109" y="197579"/>
                    <a:pt x="10104" y="193705"/>
                  </a:cubicBezTo>
                  <a:cubicBezTo>
                    <a:pt x="14768" y="190605"/>
                    <a:pt x="21763" y="189056"/>
                    <a:pt x="32644" y="189056"/>
                  </a:cubicBezTo>
                  <a:lnTo>
                    <a:pt x="62179" y="189056"/>
                  </a:lnTo>
                  <a:lnTo>
                    <a:pt x="62179" y="112349"/>
                  </a:lnTo>
                  <a:cubicBezTo>
                    <a:pt x="62179" y="79806"/>
                    <a:pt x="71506" y="52688"/>
                    <a:pt x="90160" y="31767"/>
                  </a:cubicBezTo>
                  <a:cubicBezTo>
                    <a:pt x="108814" y="10847"/>
                    <a:pt x="135240" y="0"/>
                    <a:pt x="169438" y="0"/>
                  </a:cubicBezTo>
                  <a:lnTo>
                    <a:pt x="180320" y="0"/>
                  </a:lnTo>
                  <a:cubicBezTo>
                    <a:pt x="193533" y="0"/>
                    <a:pt x="202859" y="1550"/>
                    <a:pt x="208300" y="5424"/>
                  </a:cubicBezTo>
                  <a:cubicBezTo>
                    <a:pt x="216073" y="10073"/>
                    <a:pt x="219959" y="17821"/>
                    <a:pt x="219959" y="27119"/>
                  </a:cubicBezTo>
                  <a:cubicBezTo>
                    <a:pt x="219959" y="36416"/>
                    <a:pt x="216073" y="44165"/>
                    <a:pt x="208300" y="48814"/>
                  </a:cubicBezTo>
                  <a:cubicBezTo>
                    <a:pt x="202859" y="51913"/>
                    <a:pt x="193533" y="54237"/>
                    <a:pt x="180320" y="54237"/>
                  </a:cubicBezTo>
                  <a:cubicBezTo>
                    <a:pt x="143012" y="54237"/>
                    <a:pt x="124358" y="74383"/>
                    <a:pt x="124358" y="115448"/>
                  </a:cubicBezTo>
                  <a:lnTo>
                    <a:pt x="124358" y="1898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4" name="Google Shape;84;p14"/>
            <p:cNvSpPr/>
            <p:nvPr/>
          </p:nvSpPr>
          <p:spPr>
            <a:xfrm>
              <a:off x="-5368793" y="9257616"/>
              <a:ext cx="346648" cy="430799"/>
            </a:xfrm>
            <a:custGeom>
              <a:rect b="b" l="l" r="r" t="t"/>
              <a:pathLst>
                <a:path extrusionOk="0" h="430799" w="346648">
                  <a:moveTo>
                    <a:pt x="173324" y="0"/>
                  </a:moveTo>
                  <a:cubicBezTo>
                    <a:pt x="222290"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0" y="430799"/>
                    <a:pt x="173324" y="430799"/>
                  </a:cubicBezTo>
                  <a:cubicBezTo>
                    <a:pt x="124358" y="430799"/>
                    <a:pt x="83942" y="414528"/>
                    <a:pt x="52075" y="382760"/>
                  </a:cubicBezTo>
                  <a:cubicBezTo>
                    <a:pt x="31867" y="362615"/>
                    <a:pt x="17876" y="338596"/>
                    <a:pt x="10881" y="311477"/>
                  </a:cubicBezTo>
                  <a:cubicBezTo>
                    <a:pt x="3886" y="284358"/>
                    <a:pt x="0" y="252591"/>
                    <a:pt x="0" y="215400"/>
                  </a:cubicBezTo>
                  <a:cubicBezTo>
                    <a:pt x="0" y="178208"/>
                    <a:pt x="3886" y="146441"/>
                    <a:pt x="10881"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3" y="65085"/>
                    <a:pt x="97155" y="86005"/>
                  </a:cubicBezTo>
                  <a:cubicBezTo>
                    <a:pt x="74615" y="108475"/>
                    <a:pt x="62956" y="151865"/>
                    <a:pt x="62956" y="214625"/>
                  </a:cubicBezTo>
                  <a:cubicBezTo>
                    <a:pt x="62956" y="277385"/>
                    <a:pt x="74615" y="321550"/>
                    <a:pt x="97155" y="344019"/>
                  </a:cubicBezTo>
                  <a:cubicBezTo>
                    <a:pt x="117363"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14"/>
            <p:cNvSpPr/>
            <p:nvPr/>
          </p:nvSpPr>
          <p:spPr>
            <a:xfrm>
              <a:off x="-4937425" y="9259165"/>
              <a:ext cx="332658" cy="429249"/>
            </a:xfrm>
            <a:custGeom>
              <a:rect b="b" l="l" r="r" t="t"/>
              <a:pathLst>
                <a:path extrusionOk="0" h="429249" w="332658">
                  <a:moveTo>
                    <a:pt x="0" y="271961"/>
                  </a:moveTo>
                  <a:lnTo>
                    <a:pt x="0" y="41840"/>
                  </a:lnTo>
                  <a:cubicBezTo>
                    <a:pt x="0" y="28668"/>
                    <a:pt x="1554" y="19370"/>
                    <a:pt x="5441" y="13172"/>
                  </a:cubicBezTo>
                  <a:cubicBezTo>
                    <a:pt x="10881" y="4649"/>
                    <a:pt x="19431" y="0"/>
                    <a:pt x="31090" y="0"/>
                  </a:cubicBezTo>
                  <a:cubicBezTo>
                    <a:pt x="42748" y="0"/>
                    <a:pt x="52075" y="4649"/>
                    <a:pt x="56738" y="13172"/>
                  </a:cubicBezTo>
                  <a:cubicBezTo>
                    <a:pt x="60625" y="19370"/>
                    <a:pt x="62179" y="28668"/>
                    <a:pt x="62179" y="41840"/>
                  </a:cubicBezTo>
                  <a:lnTo>
                    <a:pt x="62179" y="261114"/>
                  </a:lnTo>
                  <a:cubicBezTo>
                    <a:pt x="62179" y="297531"/>
                    <a:pt x="71506" y="325424"/>
                    <a:pt x="89383" y="344794"/>
                  </a:cubicBezTo>
                  <a:cubicBezTo>
                    <a:pt x="107259" y="363390"/>
                    <a:pt x="132908" y="373463"/>
                    <a:pt x="165552" y="373463"/>
                  </a:cubicBezTo>
                  <a:cubicBezTo>
                    <a:pt x="198196" y="373463"/>
                    <a:pt x="223845" y="364165"/>
                    <a:pt x="242499" y="344794"/>
                  </a:cubicBezTo>
                  <a:cubicBezTo>
                    <a:pt x="261152" y="325424"/>
                    <a:pt x="270479" y="297531"/>
                    <a:pt x="270479" y="261889"/>
                  </a:cubicBezTo>
                  <a:lnTo>
                    <a:pt x="270479" y="42615"/>
                  </a:lnTo>
                  <a:cubicBezTo>
                    <a:pt x="270479" y="29443"/>
                    <a:pt x="272034" y="20145"/>
                    <a:pt x="275920" y="13947"/>
                  </a:cubicBezTo>
                  <a:cubicBezTo>
                    <a:pt x="281361" y="5424"/>
                    <a:pt x="289910" y="775"/>
                    <a:pt x="301569" y="775"/>
                  </a:cubicBezTo>
                  <a:cubicBezTo>
                    <a:pt x="313228" y="775"/>
                    <a:pt x="321777" y="5424"/>
                    <a:pt x="327218" y="13947"/>
                  </a:cubicBezTo>
                  <a:cubicBezTo>
                    <a:pt x="331104" y="20145"/>
                    <a:pt x="332659" y="29443"/>
                    <a:pt x="332659" y="42615"/>
                  </a:cubicBezTo>
                  <a:lnTo>
                    <a:pt x="332659" y="385860"/>
                  </a:lnTo>
                  <a:cubicBezTo>
                    <a:pt x="332659" y="399032"/>
                    <a:pt x="331104" y="408330"/>
                    <a:pt x="327218" y="414528"/>
                  </a:cubicBezTo>
                  <a:cubicBezTo>
                    <a:pt x="321777" y="423051"/>
                    <a:pt x="313228" y="427700"/>
                    <a:pt x="301569" y="427700"/>
                  </a:cubicBezTo>
                  <a:cubicBezTo>
                    <a:pt x="289910" y="427700"/>
                    <a:pt x="281361" y="423051"/>
                    <a:pt x="275920" y="414528"/>
                  </a:cubicBezTo>
                  <a:cubicBezTo>
                    <a:pt x="272034" y="408330"/>
                    <a:pt x="270479" y="399032"/>
                    <a:pt x="270479" y="385860"/>
                  </a:cubicBezTo>
                  <a:lnTo>
                    <a:pt x="270479" y="378112"/>
                  </a:lnTo>
                  <a:cubicBezTo>
                    <a:pt x="239390" y="412204"/>
                    <a:pt x="200528" y="429250"/>
                    <a:pt x="152339" y="429250"/>
                  </a:cubicBezTo>
                  <a:cubicBezTo>
                    <a:pt x="104150" y="429250"/>
                    <a:pt x="69952" y="416078"/>
                    <a:pt x="43525" y="389734"/>
                  </a:cubicBezTo>
                  <a:cubicBezTo>
                    <a:pt x="14768" y="361840"/>
                    <a:pt x="0" y="322325"/>
                    <a:pt x="0" y="27196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6" name="Google Shape;86;p14"/>
            <p:cNvSpPr/>
            <p:nvPr/>
          </p:nvSpPr>
          <p:spPr>
            <a:xfrm>
              <a:off x="-4492844" y="9256841"/>
              <a:ext cx="333435" cy="429249"/>
            </a:xfrm>
            <a:custGeom>
              <a:rect b="b" l="l" r="r" t="t"/>
              <a:pathLst>
                <a:path extrusionOk="0" h="429249" w="333435">
                  <a:moveTo>
                    <a:pt x="332659" y="157288"/>
                  </a:moveTo>
                  <a:lnTo>
                    <a:pt x="332659" y="387409"/>
                  </a:lnTo>
                  <a:cubicBezTo>
                    <a:pt x="332659" y="400581"/>
                    <a:pt x="331104" y="409879"/>
                    <a:pt x="327218" y="416078"/>
                  </a:cubicBezTo>
                  <a:cubicBezTo>
                    <a:pt x="321777" y="424601"/>
                    <a:pt x="313228" y="429250"/>
                    <a:pt x="301569" y="429250"/>
                  </a:cubicBezTo>
                  <a:cubicBezTo>
                    <a:pt x="289910" y="429250"/>
                    <a:pt x="280583" y="424601"/>
                    <a:pt x="275920" y="416078"/>
                  </a:cubicBezTo>
                  <a:cubicBezTo>
                    <a:pt x="272034" y="409879"/>
                    <a:pt x="270479" y="400581"/>
                    <a:pt x="270479" y="387409"/>
                  </a:cubicBezTo>
                  <a:lnTo>
                    <a:pt x="270479" y="168136"/>
                  </a:lnTo>
                  <a:cubicBezTo>
                    <a:pt x="270479" y="131719"/>
                    <a:pt x="261152" y="103826"/>
                    <a:pt x="243276" y="84455"/>
                  </a:cubicBezTo>
                  <a:cubicBezTo>
                    <a:pt x="225400" y="65860"/>
                    <a:pt x="199750" y="55787"/>
                    <a:pt x="167107" y="55787"/>
                  </a:cubicBezTo>
                  <a:cubicBezTo>
                    <a:pt x="134462" y="55787"/>
                    <a:pt x="108814" y="65085"/>
                    <a:pt x="90160" y="84455"/>
                  </a:cubicBezTo>
                  <a:cubicBezTo>
                    <a:pt x="71506" y="103826"/>
                    <a:pt x="62179" y="131719"/>
                    <a:pt x="62179" y="167361"/>
                  </a:cubicBezTo>
                  <a:lnTo>
                    <a:pt x="62179" y="386634"/>
                  </a:lnTo>
                  <a:cubicBezTo>
                    <a:pt x="62179" y="399807"/>
                    <a:pt x="60625" y="409104"/>
                    <a:pt x="56738" y="415303"/>
                  </a:cubicBezTo>
                  <a:cubicBezTo>
                    <a:pt x="51298" y="423826"/>
                    <a:pt x="42748" y="428475"/>
                    <a:pt x="31090" y="428475"/>
                  </a:cubicBezTo>
                  <a:cubicBezTo>
                    <a:pt x="19431" y="428475"/>
                    <a:pt x="10881" y="423826"/>
                    <a:pt x="5440" y="415303"/>
                  </a:cubicBezTo>
                  <a:cubicBezTo>
                    <a:pt x="1554" y="409104"/>
                    <a:pt x="0" y="399807"/>
                    <a:pt x="0" y="386634"/>
                  </a:cubicBezTo>
                  <a:lnTo>
                    <a:pt x="0" y="43390"/>
                  </a:lnTo>
                  <a:cubicBezTo>
                    <a:pt x="0" y="30218"/>
                    <a:pt x="1554" y="20920"/>
                    <a:pt x="5440" y="14722"/>
                  </a:cubicBezTo>
                  <a:cubicBezTo>
                    <a:pt x="10881" y="6198"/>
                    <a:pt x="19431" y="1550"/>
                    <a:pt x="31090" y="1550"/>
                  </a:cubicBezTo>
                  <a:cubicBezTo>
                    <a:pt x="42748" y="1550"/>
                    <a:pt x="51298" y="6198"/>
                    <a:pt x="56738" y="14722"/>
                  </a:cubicBezTo>
                  <a:cubicBezTo>
                    <a:pt x="60625" y="20920"/>
                    <a:pt x="62179" y="30218"/>
                    <a:pt x="62179" y="43390"/>
                  </a:cubicBezTo>
                  <a:lnTo>
                    <a:pt x="62179" y="51138"/>
                  </a:lnTo>
                  <a:cubicBezTo>
                    <a:pt x="93269" y="17046"/>
                    <a:pt x="132131" y="0"/>
                    <a:pt x="180319" y="0"/>
                  </a:cubicBezTo>
                  <a:cubicBezTo>
                    <a:pt x="228508" y="0"/>
                    <a:pt x="262707" y="13172"/>
                    <a:pt x="289910"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7" name="Google Shape;87;p14"/>
            <p:cNvSpPr/>
            <p:nvPr/>
          </p:nvSpPr>
          <p:spPr>
            <a:xfrm>
              <a:off x="-4073134" y="9071659"/>
              <a:ext cx="335767" cy="615980"/>
            </a:xfrm>
            <a:custGeom>
              <a:rect b="b" l="l" r="r" t="t"/>
              <a:pathLst>
                <a:path extrusionOk="0" h="615980" w="335767">
                  <a:moveTo>
                    <a:pt x="0" y="400581"/>
                  </a:moveTo>
                  <a:cubicBezTo>
                    <a:pt x="0" y="316126"/>
                    <a:pt x="17099" y="257240"/>
                    <a:pt x="52075" y="222373"/>
                  </a:cubicBezTo>
                  <a:cubicBezTo>
                    <a:pt x="76946" y="197579"/>
                    <a:pt x="111145" y="185956"/>
                    <a:pt x="154670" y="185956"/>
                  </a:cubicBezTo>
                  <a:cubicBezTo>
                    <a:pt x="198196" y="185956"/>
                    <a:pt x="202082" y="189831"/>
                    <a:pt x="220736" y="197579"/>
                  </a:cubicBezTo>
                  <a:cubicBezTo>
                    <a:pt x="239390" y="205327"/>
                    <a:pt x="257266" y="219274"/>
                    <a:pt x="273588" y="240194"/>
                  </a:cubicBezTo>
                  <a:lnTo>
                    <a:pt x="273588" y="41840"/>
                  </a:lnTo>
                  <a:cubicBezTo>
                    <a:pt x="273588" y="28668"/>
                    <a:pt x="275143" y="19370"/>
                    <a:pt x="279029" y="13172"/>
                  </a:cubicBezTo>
                  <a:cubicBezTo>
                    <a:pt x="284470" y="4649"/>
                    <a:pt x="293019" y="0"/>
                    <a:pt x="304678" y="0"/>
                  </a:cubicBezTo>
                  <a:cubicBezTo>
                    <a:pt x="316336" y="0"/>
                    <a:pt x="324886" y="4649"/>
                    <a:pt x="330327" y="13172"/>
                  </a:cubicBezTo>
                  <a:cubicBezTo>
                    <a:pt x="334213" y="19370"/>
                    <a:pt x="335767" y="28668"/>
                    <a:pt x="335767" y="41840"/>
                  </a:cubicBezTo>
                  <a:lnTo>
                    <a:pt x="335767" y="572591"/>
                  </a:lnTo>
                  <a:cubicBezTo>
                    <a:pt x="335767" y="585763"/>
                    <a:pt x="334213" y="595061"/>
                    <a:pt x="330327" y="601259"/>
                  </a:cubicBezTo>
                  <a:cubicBezTo>
                    <a:pt x="324886" y="609782"/>
                    <a:pt x="316336" y="614431"/>
                    <a:pt x="304678" y="614431"/>
                  </a:cubicBezTo>
                  <a:cubicBezTo>
                    <a:pt x="293019" y="614431"/>
                    <a:pt x="284470" y="609782"/>
                    <a:pt x="279029" y="601259"/>
                  </a:cubicBezTo>
                  <a:cubicBezTo>
                    <a:pt x="275143" y="595061"/>
                    <a:pt x="273588" y="585763"/>
                    <a:pt x="273588" y="572591"/>
                  </a:cubicBezTo>
                  <a:lnTo>
                    <a:pt x="273588" y="560969"/>
                  </a:lnTo>
                  <a:cubicBezTo>
                    <a:pt x="257266" y="581889"/>
                    <a:pt x="239390" y="596610"/>
                    <a:pt x="220736" y="604359"/>
                  </a:cubicBezTo>
                  <a:cubicBezTo>
                    <a:pt x="202082" y="612107"/>
                    <a:pt x="179542" y="615981"/>
                    <a:pt x="154670" y="615981"/>
                  </a:cubicBezTo>
                  <a:cubicBezTo>
                    <a:pt x="110368" y="615981"/>
                    <a:pt x="76169" y="603584"/>
                    <a:pt x="52075" y="579564"/>
                  </a:cubicBezTo>
                  <a:cubicBezTo>
                    <a:pt x="17099" y="544697"/>
                    <a:pt x="0" y="485037"/>
                    <a:pt x="0" y="401356"/>
                  </a:cubicBezTo>
                  <a:moveTo>
                    <a:pt x="64511" y="352543"/>
                  </a:moveTo>
                  <a:cubicBezTo>
                    <a:pt x="62956" y="366489"/>
                    <a:pt x="62179" y="382760"/>
                    <a:pt x="62179" y="400581"/>
                  </a:cubicBezTo>
                  <a:cubicBezTo>
                    <a:pt x="62179" y="418402"/>
                    <a:pt x="62179" y="434673"/>
                    <a:pt x="64511" y="449395"/>
                  </a:cubicBezTo>
                  <a:cubicBezTo>
                    <a:pt x="66065" y="463341"/>
                    <a:pt x="69174" y="478063"/>
                    <a:pt x="73060" y="492010"/>
                  </a:cubicBezTo>
                  <a:cubicBezTo>
                    <a:pt x="77724" y="506731"/>
                    <a:pt x="83164" y="518354"/>
                    <a:pt x="90937" y="528426"/>
                  </a:cubicBezTo>
                  <a:cubicBezTo>
                    <a:pt x="97932" y="537724"/>
                    <a:pt x="108814" y="545472"/>
                    <a:pt x="122026" y="551671"/>
                  </a:cubicBezTo>
                  <a:cubicBezTo>
                    <a:pt x="135239" y="557869"/>
                    <a:pt x="150784" y="560969"/>
                    <a:pt x="168661" y="560969"/>
                  </a:cubicBezTo>
                  <a:cubicBezTo>
                    <a:pt x="186538" y="560969"/>
                    <a:pt x="202082" y="557869"/>
                    <a:pt x="214518" y="551671"/>
                  </a:cubicBezTo>
                  <a:cubicBezTo>
                    <a:pt x="227731" y="545472"/>
                    <a:pt x="237835" y="537724"/>
                    <a:pt x="245608" y="528426"/>
                  </a:cubicBezTo>
                  <a:cubicBezTo>
                    <a:pt x="253380" y="519129"/>
                    <a:pt x="258821" y="506731"/>
                    <a:pt x="263484" y="492010"/>
                  </a:cubicBezTo>
                  <a:cubicBezTo>
                    <a:pt x="268148" y="477288"/>
                    <a:pt x="270479" y="463341"/>
                    <a:pt x="272034" y="449395"/>
                  </a:cubicBezTo>
                  <a:cubicBezTo>
                    <a:pt x="273588" y="435448"/>
                    <a:pt x="274366" y="419177"/>
                    <a:pt x="274366" y="400581"/>
                  </a:cubicBezTo>
                  <a:cubicBezTo>
                    <a:pt x="274366" y="381986"/>
                    <a:pt x="274366" y="366489"/>
                    <a:pt x="272034" y="352543"/>
                  </a:cubicBezTo>
                  <a:cubicBezTo>
                    <a:pt x="270479" y="338596"/>
                    <a:pt x="267370" y="323874"/>
                    <a:pt x="263484" y="309927"/>
                  </a:cubicBezTo>
                  <a:cubicBezTo>
                    <a:pt x="258821" y="295206"/>
                    <a:pt x="253380" y="283584"/>
                    <a:pt x="245608" y="273511"/>
                  </a:cubicBezTo>
                  <a:cubicBezTo>
                    <a:pt x="238612" y="264213"/>
                    <a:pt x="227731" y="256465"/>
                    <a:pt x="214518" y="250266"/>
                  </a:cubicBezTo>
                  <a:cubicBezTo>
                    <a:pt x="201305" y="244068"/>
                    <a:pt x="185760" y="240969"/>
                    <a:pt x="168661" y="240969"/>
                  </a:cubicBezTo>
                  <a:cubicBezTo>
                    <a:pt x="151562" y="240969"/>
                    <a:pt x="135239" y="244068"/>
                    <a:pt x="122026" y="250266"/>
                  </a:cubicBezTo>
                  <a:cubicBezTo>
                    <a:pt x="108814" y="256465"/>
                    <a:pt x="98709" y="264213"/>
                    <a:pt x="90937" y="273511"/>
                  </a:cubicBezTo>
                  <a:cubicBezTo>
                    <a:pt x="83164" y="282809"/>
                    <a:pt x="77724" y="295206"/>
                    <a:pt x="73060" y="309927"/>
                  </a:cubicBezTo>
                  <a:cubicBezTo>
                    <a:pt x="68397" y="324649"/>
                    <a:pt x="66065" y="338596"/>
                    <a:pt x="64511" y="35254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8" name="Google Shape;88;p14"/>
            <p:cNvSpPr/>
            <p:nvPr/>
          </p:nvSpPr>
          <p:spPr>
            <a:xfrm>
              <a:off x="-3656534" y="9257616"/>
              <a:ext cx="334213" cy="430799"/>
            </a:xfrm>
            <a:custGeom>
              <a:rect b="b" l="l" r="r" t="t"/>
              <a:pathLst>
                <a:path extrusionOk="0" h="430799" w="334213">
                  <a:moveTo>
                    <a:pt x="0" y="306053"/>
                  </a:moveTo>
                  <a:cubicBezTo>
                    <a:pt x="0" y="268862"/>
                    <a:pt x="13213" y="239419"/>
                    <a:pt x="38862" y="216949"/>
                  </a:cubicBezTo>
                  <a:cubicBezTo>
                    <a:pt x="64511" y="195254"/>
                    <a:pt x="100264" y="184407"/>
                    <a:pt x="145344" y="184407"/>
                  </a:cubicBezTo>
                  <a:lnTo>
                    <a:pt x="272811" y="184407"/>
                  </a:lnTo>
                  <a:lnTo>
                    <a:pt x="272811" y="150315"/>
                  </a:lnTo>
                  <a:cubicBezTo>
                    <a:pt x="272811" y="117772"/>
                    <a:pt x="264262" y="92978"/>
                    <a:pt x="247940" y="77482"/>
                  </a:cubicBezTo>
                  <a:cubicBezTo>
                    <a:pt x="231617" y="61211"/>
                    <a:pt x="205192" y="53462"/>
                    <a:pt x="168661" y="53462"/>
                  </a:cubicBezTo>
                  <a:cubicBezTo>
                    <a:pt x="132131" y="53462"/>
                    <a:pt x="130576" y="56562"/>
                    <a:pt x="116586" y="61985"/>
                  </a:cubicBezTo>
                  <a:cubicBezTo>
                    <a:pt x="102596" y="67409"/>
                    <a:pt x="87828" y="77482"/>
                    <a:pt x="73061" y="90654"/>
                  </a:cubicBezTo>
                  <a:cubicBezTo>
                    <a:pt x="64511" y="98402"/>
                    <a:pt x="55961" y="101501"/>
                    <a:pt x="46634" y="101501"/>
                  </a:cubicBezTo>
                  <a:cubicBezTo>
                    <a:pt x="37307" y="101501"/>
                    <a:pt x="32644" y="99177"/>
                    <a:pt x="27980" y="93753"/>
                  </a:cubicBezTo>
                  <a:cubicBezTo>
                    <a:pt x="22540" y="87554"/>
                    <a:pt x="20208" y="81356"/>
                    <a:pt x="20208" y="74383"/>
                  </a:cubicBezTo>
                  <a:cubicBezTo>
                    <a:pt x="20208" y="60436"/>
                    <a:pt x="33421" y="44939"/>
                    <a:pt x="60625" y="27119"/>
                  </a:cubicBezTo>
                  <a:cubicBezTo>
                    <a:pt x="89383" y="8523"/>
                    <a:pt x="125913" y="0"/>
                    <a:pt x="168661" y="0"/>
                  </a:cubicBezTo>
                  <a:cubicBezTo>
                    <a:pt x="211409" y="0"/>
                    <a:pt x="264262" y="11622"/>
                    <a:pt x="292242" y="35642"/>
                  </a:cubicBezTo>
                  <a:cubicBezTo>
                    <a:pt x="320223" y="59661"/>
                    <a:pt x="334213" y="94528"/>
                    <a:pt x="334213" y="140242"/>
                  </a:cubicBezTo>
                  <a:lnTo>
                    <a:pt x="334213" y="386634"/>
                  </a:lnTo>
                  <a:cubicBezTo>
                    <a:pt x="334213" y="399807"/>
                    <a:pt x="332659" y="409104"/>
                    <a:pt x="328772" y="415303"/>
                  </a:cubicBezTo>
                  <a:cubicBezTo>
                    <a:pt x="323332" y="423826"/>
                    <a:pt x="314782" y="428475"/>
                    <a:pt x="303124" y="428475"/>
                  </a:cubicBezTo>
                  <a:cubicBezTo>
                    <a:pt x="291465" y="428475"/>
                    <a:pt x="282916" y="423826"/>
                    <a:pt x="277475" y="415303"/>
                  </a:cubicBezTo>
                  <a:cubicBezTo>
                    <a:pt x="273589" y="409104"/>
                    <a:pt x="272034" y="399807"/>
                    <a:pt x="272034" y="386634"/>
                  </a:cubicBezTo>
                  <a:lnTo>
                    <a:pt x="272034" y="386634"/>
                  </a:lnTo>
                  <a:cubicBezTo>
                    <a:pt x="254935" y="402131"/>
                    <a:pt x="237835" y="413753"/>
                    <a:pt x="219959" y="420726"/>
                  </a:cubicBezTo>
                  <a:cubicBezTo>
                    <a:pt x="202082" y="426925"/>
                    <a:pt x="178765" y="430799"/>
                    <a:pt x="151562" y="430799"/>
                  </a:cubicBezTo>
                  <a:cubicBezTo>
                    <a:pt x="124358" y="430799"/>
                    <a:pt x="98710" y="427700"/>
                    <a:pt x="80056" y="421501"/>
                  </a:cubicBezTo>
                  <a:cubicBezTo>
                    <a:pt x="61402" y="415303"/>
                    <a:pt x="45080" y="406005"/>
                    <a:pt x="31867" y="392058"/>
                  </a:cubicBezTo>
                  <a:cubicBezTo>
                    <a:pt x="10104" y="369588"/>
                    <a:pt x="0" y="340920"/>
                    <a:pt x="0" y="306053"/>
                  </a:cubicBezTo>
                  <a:moveTo>
                    <a:pt x="61402" y="305279"/>
                  </a:moveTo>
                  <a:cubicBezTo>
                    <a:pt x="61402" y="353317"/>
                    <a:pt x="94046" y="377337"/>
                    <a:pt x="158557" y="377337"/>
                  </a:cubicBezTo>
                  <a:cubicBezTo>
                    <a:pt x="223068" y="377337"/>
                    <a:pt x="196642" y="375787"/>
                    <a:pt x="211409" y="371913"/>
                  </a:cubicBezTo>
                  <a:cubicBezTo>
                    <a:pt x="226177" y="368039"/>
                    <a:pt x="239390" y="360291"/>
                    <a:pt x="251826" y="349443"/>
                  </a:cubicBezTo>
                  <a:cubicBezTo>
                    <a:pt x="266593" y="335496"/>
                    <a:pt x="273589" y="310702"/>
                    <a:pt x="273589" y="276610"/>
                  </a:cubicBezTo>
                  <a:lnTo>
                    <a:pt x="273589" y="231671"/>
                  </a:lnTo>
                  <a:lnTo>
                    <a:pt x="153116" y="231671"/>
                  </a:lnTo>
                  <a:cubicBezTo>
                    <a:pt x="122804" y="231671"/>
                    <a:pt x="100264" y="237869"/>
                    <a:pt x="84719" y="251041"/>
                  </a:cubicBezTo>
                  <a:cubicBezTo>
                    <a:pt x="69175" y="263438"/>
                    <a:pt x="61402" y="282034"/>
                    <a:pt x="61402" y="30605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9" name="Google Shape;89;p14"/>
            <p:cNvSpPr/>
            <p:nvPr/>
          </p:nvSpPr>
          <p:spPr>
            <a:xfrm>
              <a:off x="-3267137" y="9131320"/>
              <a:ext cx="219959" cy="551670"/>
            </a:xfrm>
            <a:custGeom>
              <a:rect b="b" l="l" r="r" t="t"/>
              <a:pathLst>
                <a:path extrusionOk="0" h="551670" w="219959">
                  <a:moveTo>
                    <a:pt x="124358" y="178983"/>
                  </a:moveTo>
                  <a:lnTo>
                    <a:pt x="124358" y="436223"/>
                  </a:lnTo>
                  <a:cubicBezTo>
                    <a:pt x="124358" y="477288"/>
                    <a:pt x="143012" y="497434"/>
                    <a:pt x="180320" y="497434"/>
                  </a:cubicBezTo>
                  <a:cubicBezTo>
                    <a:pt x="217627" y="497434"/>
                    <a:pt x="202082" y="498983"/>
                    <a:pt x="208301" y="502857"/>
                  </a:cubicBezTo>
                  <a:cubicBezTo>
                    <a:pt x="216073" y="507506"/>
                    <a:pt x="219959" y="515254"/>
                    <a:pt x="219959" y="524552"/>
                  </a:cubicBezTo>
                  <a:cubicBezTo>
                    <a:pt x="219959" y="533850"/>
                    <a:pt x="216073" y="541598"/>
                    <a:pt x="208301" y="546247"/>
                  </a:cubicBezTo>
                  <a:cubicBezTo>
                    <a:pt x="202860" y="549347"/>
                    <a:pt x="193533" y="551671"/>
                    <a:pt x="180320" y="551671"/>
                  </a:cubicBezTo>
                  <a:lnTo>
                    <a:pt x="169439" y="551671"/>
                  </a:lnTo>
                  <a:cubicBezTo>
                    <a:pt x="135240" y="551671"/>
                    <a:pt x="108814" y="540824"/>
                    <a:pt x="90160" y="519903"/>
                  </a:cubicBezTo>
                  <a:cubicBezTo>
                    <a:pt x="71506" y="498983"/>
                    <a:pt x="62179" y="471865"/>
                    <a:pt x="62179" y="439322"/>
                  </a:cubicBezTo>
                  <a:lnTo>
                    <a:pt x="62179" y="179758"/>
                  </a:lnTo>
                  <a:lnTo>
                    <a:pt x="32644" y="179758"/>
                  </a:lnTo>
                  <a:cubicBezTo>
                    <a:pt x="21763" y="179758"/>
                    <a:pt x="13991" y="178208"/>
                    <a:pt x="10105" y="175109"/>
                  </a:cubicBezTo>
                  <a:cubicBezTo>
                    <a:pt x="3109" y="171235"/>
                    <a:pt x="0" y="164262"/>
                    <a:pt x="0" y="155738"/>
                  </a:cubicBezTo>
                  <a:cubicBezTo>
                    <a:pt x="0" y="147215"/>
                    <a:pt x="3109" y="140242"/>
                    <a:pt x="10105" y="136368"/>
                  </a:cubicBezTo>
                  <a:cubicBezTo>
                    <a:pt x="14768" y="133269"/>
                    <a:pt x="21763" y="131719"/>
                    <a:pt x="32644" y="131719"/>
                  </a:cubicBezTo>
                  <a:lnTo>
                    <a:pt x="62179" y="131719"/>
                  </a:lnTo>
                  <a:lnTo>
                    <a:pt x="62179" y="41840"/>
                  </a:lnTo>
                  <a:cubicBezTo>
                    <a:pt x="62179" y="28668"/>
                    <a:pt x="63734" y="19370"/>
                    <a:pt x="67620" y="13172"/>
                  </a:cubicBezTo>
                  <a:cubicBezTo>
                    <a:pt x="73061" y="4649"/>
                    <a:pt x="81610" y="0"/>
                    <a:pt x="93269" y="0"/>
                  </a:cubicBezTo>
                  <a:cubicBezTo>
                    <a:pt x="104927" y="0"/>
                    <a:pt x="113477" y="4649"/>
                    <a:pt x="118918" y="13172"/>
                  </a:cubicBezTo>
                  <a:cubicBezTo>
                    <a:pt x="122804" y="19370"/>
                    <a:pt x="124358" y="28668"/>
                    <a:pt x="124358" y="41840"/>
                  </a:cubicBezTo>
                  <a:lnTo>
                    <a:pt x="124358" y="131719"/>
                  </a:lnTo>
                  <a:lnTo>
                    <a:pt x="186538" y="131719"/>
                  </a:lnTo>
                  <a:cubicBezTo>
                    <a:pt x="197419" y="131719"/>
                    <a:pt x="205192" y="133269"/>
                    <a:pt x="209078" y="136368"/>
                  </a:cubicBezTo>
                  <a:cubicBezTo>
                    <a:pt x="216073" y="140242"/>
                    <a:pt x="219182" y="147215"/>
                    <a:pt x="219182" y="155738"/>
                  </a:cubicBezTo>
                  <a:cubicBezTo>
                    <a:pt x="219182" y="164262"/>
                    <a:pt x="216073" y="171235"/>
                    <a:pt x="209078" y="175109"/>
                  </a:cubicBezTo>
                  <a:cubicBezTo>
                    <a:pt x="204415" y="178208"/>
                    <a:pt x="197419" y="179758"/>
                    <a:pt x="186538" y="179758"/>
                  </a:cubicBezTo>
                  <a:lnTo>
                    <a:pt x="124358" y="1797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0" name="Google Shape;90;p14"/>
            <p:cNvSpPr/>
            <p:nvPr/>
          </p:nvSpPr>
          <p:spPr>
            <a:xfrm>
              <a:off x="-2973340" y="9259165"/>
              <a:ext cx="62179" cy="426925"/>
            </a:xfrm>
            <a:custGeom>
              <a:rect b="b" l="l" r="r" t="t"/>
              <a:pathLst>
                <a:path extrusionOk="0" h="426925" w="62179">
                  <a:moveTo>
                    <a:pt x="62179" y="41840"/>
                  </a:moveTo>
                  <a:lnTo>
                    <a:pt x="62179" y="385085"/>
                  </a:lnTo>
                  <a:cubicBezTo>
                    <a:pt x="62179" y="398257"/>
                    <a:pt x="60625" y="407555"/>
                    <a:pt x="56738" y="413753"/>
                  </a:cubicBezTo>
                  <a:cubicBezTo>
                    <a:pt x="51298" y="422276"/>
                    <a:pt x="42748" y="426925"/>
                    <a:pt x="31090" y="426925"/>
                  </a:cubicBezTo>
                  <a:cubicBezTo>
                    <a:pt x="19431" y="426925"/>
                    <a:pt x="10881" y="422276"/>
                    <a:pt x="5440" y="413753"/>
                  </a:cubicBezTo>
                  <a:cubicBezTo>
                    <a:pt x="1554" y="407555"/>
                    <a:pt x="0" y="398257"/>
                    <a:pt x="0" y="385085"/>
                  </a:cubicBezTo>
                  <a:lnTo>
                    <a:pt x="0" y="41840"/>
                  </a:lnTo>
                  <a:cubicBezTo>
                    <a:pt x="0" y="28668"/>
                    <a:pt x="1554" y="19370"/>
                    <a:pt x="5440" y="13172"/>
                  </a:cubicBezTo>
                  <a:cubicBezTo>
                    <a:pt x="10881" y="4649"/>
                    <a:pt x="19431" y="0"/>
                    <a:pt x="31090" y="0"/>
                  </a:cubicBezTo>
                  <a:cubicBezTo>
                    <a:pt x="42748" y="0"/>
                    <a:pt x="51298" y="4649"/>
                    <a:pt x="56738" y="13172"/>
                  </a:cubicBezTo>
                  <a:cubicBezTo>
                    <a:pt x="60625" y="19370"/>
                    <a:pt x="62179" y="28668"/>
                    <a:pt x="62179" y="4184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14"/>
            <p:cNvSpPr/>
            <p:nvPr/>
          </p:nvSpPr>
          <p:spPr>
            <a:xfrm>
              <a:off x="-2984221" y="9061587"/>
              <a:ext cx="85496" cy="85230"/>
            </a:xfrm>
            <a:custGeom>
              <a:rect b="b" l="l" r="r" t="t"/>
              <a:pathLst>
                <a:path extrusionOk="0" h="85230" w="85496">
                  <a:moveTo>
                    <a:pt x="12436" y="72833"/>
                  </a:moveTo>
                  <a:cubicBezTo>
                    <a:pt x="3886" y="64310"/>
                    <a:pt x="0" y="55012"/>
                    <a:pt x="0" y="42615"/>
                  </a:cubicBezTo>
                  <a:cubicBezTo>
                    <a:pt x="0" y="30218"/>
                    <a:pt x="3886" y="20920"/>
                    <a:pt x="12436" y="12397"/>
                  </a:cubicBezTo>
                  <a:cubicBezTo>
                    <a:pt x="20986" y="3874"/>
                    <a:pt x="31090" y="0"/>
                    <a:pt x="42748" y="0"/>
                  </a:cubicBezTo>
                  <a:cubicBezTo>
                    <a:pt x="54407" y="0"/>
                    <a:pt x="64511" y="3874"/>
                    <a:pt x="73061" y="12397"/>
                  </a:cubicBezTo>
                  <a:cubicBezTo>
                    <a:pt x="81610" y="20920"/>
                    <a:pt x="85496" y="30218"/>
                    <a:pt x="85496" y="42615"/>
                  </a:cubicBezTo>
                  <a:cubicBezTo>
                    <a:pt x="85496" y="55012"/>
                    <a:pt x="81610" y="64310"/>
                    <a:pt x="73061" y="72833"/>
                  </a:cubicBezTo>
                  <a:cubicBezTo>
                    <a:pt x="64511" y="81356"/>
                    <a:pt x="54407" y="85230"/>
                    <a:pt x="42748" y="85230"/>
                  </a:cubicBezTo>
                  <a:cubicBezTo>
                    <a:pt x="31090" y="85230"/>
                    <a:pt x="20986" y="81356"/>
                    <a:pt x="12436" y="7283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2" name="Google Shape;92;p14"/>
            <p:cNvSpPr/>
            <p:nvPr/>
          </p:nvSpPr>
          <p:spPr>
            <a:xfrm>
              <a:off x="-2822555" y="9257616"/>
              <a:ext cx="346649" cy="430799"/>
            </a:xfrm>
            <a:custGeom>
              <a:rect b="b" l="l" r="r" t="t"/>
              <a:pathLst>
                <a:path extrusionOk="0" h="430799" w="346649">
                  <a:moveTo>
                    <a:pt x="173324" y="0"/>
                  </a:moveTo>
                  <a:cubicBezTo>
                    <a:pt x="222291"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1" y="430799"/>
                    <a:pt x="173324" y="430799"/>
                  </a:cubicBezTo>
                  <a:cubicBezTo>
                    <a:pt x="124358" y="430799"/>
                    <a:pt x="83942" y="414528"/>
                    <a:pt x="52075" y="382760"/>
                  </a:cubicBezTo>
                  <a:cubicBezTo>
                    <a:pt x="31867" y="362615"/>
                    <a:pt x="17876" y="338596"/>
                    <a:pt x="10882" y="311477"/>
                  </a:cubicBezTo>
                  <a:cubicBezTo>
                    <a:pt x="3886" y="284358"/>
                    <a:pt x="0" y="252591"/>
                    <a:pt x="0" y="215400"/>
                  </a:cubicBezTo>
                  <a:cubicBezTo>
                    <a:pt x="0" y="178208"/>
                    <a:pt x="3886" y="146441"/>
                    <a:pt x="10882"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4" y="65085"/>
                    <a:pt x="97155" y="86005"/>
                  </a:cubicBezTo>
                  <a:cubicBezTo>
                    <a:pt x="74615" y="108475"/>
                    <a:pt x="62957" y="151865"/>
                    <a:pt x="62957" y="214625"/>
                  </a:cubicBezTo>
                  <a:cubicBezTo>
                    <a:pt x="62957" y="277385"/>
                    <a:pt x="74615" y="321550"/>
                    <a:pt x="97155" y="344019"/>
                  </a:cubicBezTo>
                  <a:cubicBezTo>
                    <a:pt x="117364"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14"/>
            <p:cNvSpPr/>
            <p:nvPr/>
          </p:nvSpPr>
          <p:spPr>
            <a:xfrm>
              <a:off x="-2384969" y="9256841"/>
              <a:ext cx="333436" cy="429249"/>
            </a:xfrm>
            <a:custGeom>
              <a:rect b="b" l="l" r="r" t="t"/>
              <a:pathLst>
                <a:path extrusionOk="0" h="429249" w="333436">
                  <a:moveTo>
                    <a:pt x="332659" y="157288"/>
                  </a:moveTo>
                  <a:lnTo>
                    <a:pt x="332659" y="387409"/>
                  </a:lnTo>
                  <a:cubicBezTo>
                    <a:pt x="332659" y="400581"/>
                    <a:pt x="331105" y="409879"/>
                    <a:pt x="327218" y="416078"/>
                  </a:cubicBezTo>
                  <a:cubicBezTo>
                    <a:pt x="321778" y="424601"/>
                    <a:pt x="313228" y="429250"/>
                    <a:pt x="301570" y="429250"/>
                  </a:cubicBezTo>
                  <a:cubicBezTo>
                    <a:pt x="289911" y="429250"/>
                    <a:pt x="280584" y="424601"/>
                    <a:pt x="275920" y="416078"/>
                  </a:cubicBezTo>
                  <a:cubicBezTo>
                    <a:pt x="272034" y="409879"/>
                    <a:pt x="270480" y="400581"/>
                    <a:pt x="270480" y="387409"/>
                  </a:cubicBezTo>
                  <a:lnTo>
                    <a:pt x="270480" y="168136"/>
                  </a:lnTo>
                  <a:cubicBezTo>
                    <a:pt x="270480" y="131719"/>
                    <a:pt x="261153" y="103826"/>
                    <a:pt x="243277" y="84455"/>
                  </a:cubicBezTo>
                  <a:cubicBezTo>
                    <a:pt x="225400" y="65860"/>
                    <a:pt x="199751" y="55787"/>
                    <a:pt x="167107" y="55787"/>
                  </a:cubicBezTo>
                  <a:cubicBezTo>
                    <a:pt x="134463" y="55787"/>
                    <a:pt x="108814" y="65085"/>
                    <a:pt x="90160" y="84455"/>
                  </a:cubicBezTo>
                  <a:cubicBezTo>
                    <a:pt x="71506" y="103826"/>
                    <a:pt x="62179" y="131719"/>
                    <a:pt x="62179" y="167361"/>
                  </a:cubicBezTo>
                  <a:lnTo>
                    <a:pt x="62179" y="386634"/>
                  </a:lnTo>
                  <a:cubicBezTo>
                    <a:pt x="62179" y="399807"/>
                    <a:pt x="60625" y="409104"/>
                    <a:pt x="56739" y="415303"/>
                  </a:cubicBezTo>
                  <a:cubicBezTo>
                    <a:pt x="51298" y="423826"/>
                    <a:pt x="42748" y="428475"/>
                    <a:pt x="31090" y="428475"/>
                  </a:cubicBezTo>
                  <a:cubicBezTo>
                    <a:pt x="19431" y="428475"/>
                    <a:pt x="10882" y="423826"/>
                    <a:pt x="5441" y="415303"/>
                  </a:cubicBezTo>
                  <a:cubicBezTo>
                    <a:pt x="1555" y="409104"/>
                    <a:pt x="0" y="399807"/>
                    <a:pt x="0" y="386634"/>
                  </a:cubicBezTo>
                  <a:lnTo>
                    <a:pt x="0" y="43390"/>
                  </a:lnTo>
                  <a:cubicBezTo>
                    <a:pt x="0" y="30218"/>
                    <a:pt x="1555" y="20920"/>
                    <a:pt x="5441" y="14722"/>
                  </a:cubicBezTo>
                  <a:cubicBezTo>
                    <a:pt x="10882" y="6198"/>
                    <a:pt x="19431" y="1550"/>
                    <a:pt x="31090" y="1550"/>
                  </a:cubicBezTo>
                  <a:cubicBezTo>
                    <a:pt x="42748" y="1550"/>
                    <a:pt x="51298" y="6198"/>
                    <a:pt x="56739" y="14722"/>
                  </a:cubicBezTo>
                  <a:cubicBezTo>
                    <a:pt x="60625" y="20920"/>
                    <a:pt x="62179" y="30218"/>
                    <a:pt x="62179" y="43390"/>
                  </a:cubicBezTo>
                  <a:lnTo>
                    <a:pt x="62179" y="51138"/>
                  </a:lnTo>
                  <a:cubicBezTo>
                    <a:pt x="93269" y="17046"/>
                    <a:pt x="132131" y="0"/>
                    <a:pt x="180320" y="0"/>
                  </a:cubicBezTo>
                  <a:cubicBezTo>
                    <a:pt x="228509" y="0"/>
                    <a:pt x="262708" y="13172"/>
                    <a:pt x="289911"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94" name="Google Shape;94;p14"/>
          <p:cNvSpPr txBox="1"/>
          <p:nvPr>
            <p:ph type="title"/>
          </p:nvPr>
        </p:nvSpPr>
        <p:spPr>
          <a:xfrm>
            <a:off x="13360602" y="730251"/>
            <a:ext cx="10034384"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4320">
          <p15:clr>
            <a:srgbClr val="FBAE40"/>
          </p15:clr>
        </p15:guide>
        <p15:guide id="2" pos="768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5" name="Shape 95"/>
        <p:cNvGrpSpPr/>
        <p:nvPr/>
      </p:nvGrpSpPr>
      <p:grpSpPr>
        <a:xfrm>
          <a:off x="0" y="0"/>
          <a:ext cx="0" cy="0"/>
          <a:chOff x="0" y="0"/>
          <a:chExt cx="0" cy="0"/>
        </a:xfrm>
      </p:grpSpPr>
      <p:sp>
        <p:nvSpPr>
          <p:cNvPr id="96" name="Google Shape;96;p15"/>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15"/>
          <p:cNvSpPr txBox="1"/>
          <p:nvPr>
            <p:ph idx="1" type="body"/>
          </p:nvPr>
        </p:nvSpPr>
        <p:spPr>
          <a:xfrm>
            <a:off x="992188" y="3651250"/>
            <a:ext cx="22402798" cy="800901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2000"/>
              </a:spcBef>
              <a:spcAft>
                <a:spcPts val="0"/>
              </a:spcAft>
              <a:buClr>
                <a:schemeClr val="dk1"/>
              </a:buClr>
              <a:buSzPts val="1800"/>
              <a:buChar char="•"/>
              <a:defRPr/>
            </a:lvl1pPr>
            <a:lvl2pPr indent="-342900" lvl="1" marL="914400" algn="l">
              <a:lnSpc>
                <a:spcPct val="100000"/>
              </a:lnSpc>
              <a:spcBef>
                <a:spcPts val="1000"/>
              </a:spcBef>
              <a:spcAft>
                <a:spcPts val="0"/>
              </a:spcAft>
              <a:buClr>
                <a:schemeClr val="dk1"/>
              </a:buClr>
              <a:buSzPts val="1800"/>
              <a:buChar char="•"/>
              <a:defRPr/>
            </a:lvl2pPr>
            <a:lvl3pPr indent="-342900" lvl="2" marL="1371600" algn="l">
              <a:lnSpc>
                <a:spcPct val="100000"/>
              </a:lnSpc>
              <a:spcBef>
                <a:spcPts val="1000"/>
              </a:spcBef>
              <a:spcAft>
                <a:spcPts val="0"/>
              </a:spcAft>
              <a:buClr>
                <a:schemeClr val="dk1"/>
              </a:buClr>
              <a:buSzPts val="1800"/>
              <a:buChar char="•"/>
              <a:defRPr/>
            </a:lvl3pPr>
            <a:lvl4pPr indent="-342900" lvl="3" marL="1828800" algn="l">
              <a:lnSpc>
                <a:spcPct val="100000"/>
              </a:lnSpc>
              <a:spcBef>
                <a:spcPts val="1000"/>
              </a:spcBef>
              <a:spcAft>
                <a:spcPts val="0"/>
              </a:spcAft>
              <a:buClr>
                <a:schemeClr val="dk1"/>
              </a:buClr>
              <a:buSzPts val="1800"/>
              <a:buChar char="•"/>
              <a:defRPr/>
            </a:lvl4pPr>
            <a:lvl5pPr indent="-342900" lvl="4" marL="2286000" algn="l">
              <a:lnSpc>
                <a:spcPct val="10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98" name="Google Shape;98;p15"/>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5"/>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0" name="Shape 100"/>
        <p:cNvGrpSpPr/>
        <p:nvPr/>
      </p:nvGrpSpPr>
      <p:grpSpPr>
        <a:xfrm>
          <a:off x="0" y="0"/>
          <a:ext cx="0" cy="0"/>
          <a:chOff x="0" y="0"/>
          <a:chExt cx="0" cy="0"/>
        </a:xfrm>
      </p:grpSpPr>
      <p:sp>
        <p:nvSpPr>
          <p:cNvPr id="101" name="Google Shape;101;p16"/>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6"/>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6"/>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01">
  <p:cSld name="Background 01">
    <p:spTree>
      <p:nvGrpSpPr>
        <p:cNvPr id="104" name="Shape 104"/>
        <p:cNvGrpSpPr/>
        <p:nvPr/>
      </p:nvGrpSpPr>
      <p:grpSpPr>
        <a:xfrm>
          <a:off x="0" y="0"/>
          <a:ext cx="0" cy="0"/>
          <a:chOff x="0" y="0"/>
          <a:chExt cx="0" cy="0"/>
        </a:xfrm>
      </p:grpSpPr>
      <p:pic>
        <p:nvPicPr>
          <p:cNvPr id="105" name="Google Shape;105;p17"/>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106" name="Google Shape;106;p17"/>
          <p:cNvSpPr txBox="1"/>
          <p:nvPr>
            <p:ph idx="1" type="body"/>
          </p:nvPr>
        </p:nvSpPr>
        <p:spPr>
          <a:xfrm>
            <a:off x="1057365" y="4239491"/>
            <a:ext cx="11201401" cy="8114435"/>
          </a:xfrm>
          <a:prstGeom prst="rect">
            <a:avLst/>
          </a:prstGeom>
          <a:noFill/>
          <a:ln>
            <a:noFill/>
          </a:ln>
        </p:spPr>
        <p:txBody>
          <a:bodyPr anchorCtr="0" anchor="t" bIns="45700" lIns="91425" spcFirstLastPara="1" rIns="91425" wrap="square" tIns="45700">
            <a:normAutofit/>
          </a:bodyPr>
          <a:lstStyle>
            <a:lvl1pPr indent="-584200" lvl="0" marL="457200" algn="l">
              <a:lnSpc>
                <a:spcPct val="100000"/>
              </a:lnSpc>
              <a:spcBef>
                <a:spcPts val="2000"/>
              </a:spcBef>
              <a:spcAft>
                <a:spcPts val="0"/>
              </a:spcAft>
              <a:buClr>
                <a:schemeClr val="lt1"/>
              </a:buClr>
              <a:buSzPts val="5600"/>
              <a:buFont typeface="Open Sans"/>
              <a:buChar char="•"/>
              <a:defRPr>
                <a:solidFill>
                  <a:schemeClr val="lt1"/>
                </a:solidFill>
              </a:defRPr>
            </a:lvl1pPr>
            <a:lvl2pPr indent="-533400" lvl="1" marL="914400" algn="l">
              <a:lnSpc>
                <a:spcPct val="100000"/>
              </a:lnSpc>
              <a:spcBef>
                <a:spcPts val="1000"/>
              </a:spcBef>
              <a:spcAft>
                <a:spcPts val="0"/>
              </a:spcAft>
              <a:buClr>
                <a:schemeClr val="lt1"/>
              </a:buClr>
              <a:buSzPts val="4800"/>
              <a:buFont typeface="Open Sans"/>
              <a:buChar char="•"/>
              <a:defRPr>
                <a:solidFill>
                  <a:schemeClr val="lt1"/>
                </a:solidFill>
              </a:defRPr>
            </a:lvl2pPr>
            <a:lvl3pPr indent="-482600" lvl="2" marL="1371600" algn="l">
              <a:lnSpc>
                <a:spcPct val="100000"/>
              </a:lnSpc>
              <a:spcBef>
                <a:spcPts val="1000"/>
              </a:spcBef>
              <a:spcAft>
                <a:spcPts val="0"/>
              </a:spcAft>
              <a:buClr>
                <a:schemeClr val="lt1"/>
              </a:buClr>
              <a:buSzPts val="4000"/>
              <a:buFont typeface="Open Sans"/>
              <a:buChar char="•"/>
              <a:defRPr>
                <a:solidFill>
                  <a:schemeClr val="lt1"/>
                </a:solidFill>
              </a:defRPr>
            </a:lvl3pPr>
            <a:lvl4pPr indent="-457200" lvl="3" marL="1828800" algn="l">
              <a:lnSpc>
                <a:spcPct val="100000"/>
              </a:lnSpc>
              <a:spcBef>
                <a:spcPts val="1000"/>
              </a:spcBef>
              <a:spcAft>
                <a:spcPts val="0"/>
              </a:spcAft>
              <a:buClr>
                <a:schemeClr val="lt1"/>
              </a:buClr>
              <a:buSzPts val="3600"/>
              <a:buFont typeface="Open Sans"/>
              <a:buChar char="•"/>
              <a:defRPr>
                <a:solidFill>
                  <a:schemeClr val="lt1"/>
                </a:solidFill>
              </a:defRPr>
            </a:lvl4pPr>
            <a:lvl5pPr indent="-457200" lvl="4" marL="2286000" algn="l">
              <a:lnSpc>
                <a:spcPct val="100000"/>
              </a:lnSpc>
              <a:spcBef>
                <a:spcPts val="1000"/>
              </a:spcBef>
              <a:spcAft>
                <a:spcPts val="0"/>
              </a:spcAft>
              <a:buClr>
                <a:schemeClr val="lt1"/>
              </a:buClr>
              <a:buSzPts val="3600"/>
              <a:buFont typeface="Open Sans"/>
              <a:buChar char="•"/>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grpSp>
        <p:nvGrpSpPr>
          <p:cNvPr id="107" name="Google Shape;107;p17"/>
          <p:cNvGrpSpPr/>
          <p:nvPr/>
        </p:nvGrpSpPr>
        <p:grpSpPr>
          <a:xfrm>
            <a:off x="18950442" y="11734801"/>
            <a:ext cx="4444544" cy="1397442"/>
            <a:chOff x="-8763001" y="7244637"/>
            <a:chExt cx="7772400" cy="2443778"/>
          </a:xfrm>
        </p:grpSpPr>
        <p:sp>
          <p:nvSpPr>
            <p:cNvPr id="108" name="Google Shape;108;p17"/>
            <p:cNvSpPr/>
            <p:nvPr/>
          </p:nvSpPr>
          <p:spPr>
            <a:xfrm>
              <a:off x="-8763001" y="7718051"/>
              <a:ext cx="1562252" cy="1101792"/>
            </a:xfrm>
            <a:custGeom>
              <a:rect b="b" l="l" r="r" t="t"/>
              <a:pathLst>
                <a:path extrusionOk="0" h="1101792" w="1562252">
                  <a:moveTo>
                    <a:pt x="802889" y="181308"/>
                  </a:moveTo>
                  <a:cubicBezTo>
                    <a:pt x="736046" y="61985"/>
                    <a:pt x="618683" y="0"/>
                    <a:pt x="467899" y="0"/>
                  </a:cubicBezTo>
                  <a:cubicBezTo>
                    <a:pt x="317114" y="0"/>
                    <a:pt x="237058" y="44165"/>
                    <a:pt x="159334" y="132494"/>
                  </a:cubicBezTo>
                  <a:lnTo>
                    <a:pt x="159334" y="92978"/>
                  </a:lnTo>
                  <a:cubicBezTo>
                    <a:pt x="159334" y="48814"/>
                    <a:pt x="123581" y="13172"/>
                    <a:pt x="79278" y="13172"/>
                  </a:cubicBezTo>
                  <a:cubicBezTo>
                    <a:pt x="34976" y="13172"/>
                    <a:pt x="0" y="48814"/>
                    <a:pt x="0" y="92978"/>
                  </a:cubicBezTo>
                  <a:lnTo>
                    <a:pt x="0" y="1021986"/>
                  </a:lnTo>
                  <a:cubicBezTo>
                    <a:pt x="0" y="1066151"/>
                    <a:pt x="35753" y="1101792"/>
                    <a:pt x="80056" y="1101792"/>
                  </a:cubicBezTo>
                  <a:cubicBezTo>
                    <a:pt x="124358" y="1101792"/>
                    <a:pt x="160111" y="1066151"/>
                    <a:pt x="160111" y="1021986"/>
                  </a:cubicBezTo>
                  <a:lnTo>
                    <a:pt x="160111" y="431574"/>
                  </a:lnTo>
                  <a:cubicBezTo>
                    <a:pt x="160111" y="240969"/>
                    <a:pt x="268925" y="141792"/>
                    <a:pt x="432923" y="141792"/>
                  </a:cubicBezTo>
                  <a:cubicBezTo>
                    <a:pt x="596920" y="141792"/>
                    <a:pt x="701070" y="239419"/>
                    <a:pt x="701070" y="431574"/>
                  </a:cubicBezTo>
                  <a:lnTo>
                    <a:pt x="701070" y="1021986"/>
                  </a:lnTo>
                  <a:cubicBezTo>
                    <a:pt x="701070" y="1066151"/>
                    <a:pt x="736824" y="1101792"/>
                    <a:pt x="781126" y="1101792"/>
                  </a:cubicBezTo>
                  <a:cubicBezTo>
                    <a:pt x="825429" y="1101792"/>
                    <a:pt x="861182" y="1066151"/>
                    <a:pt x="861182" y="1021986"/>
                  </a:cubicBezTo>
                  <a:lnTo>
                    <a:pt x="861182" y="413753"/>
                  </a:lnTo>
                  <a:cubicBezTo>
                    <a:pt x="861182" y="240969"/>
                    <a:pt x="974659" y="141792"/>
                    <a:pt x="1133993" y="141792"/>
                  </a:cubicBezTo>
                  <a:cubicBezTo>
                    <a:pt x="1293327" y="141792"/>
                    <a:pt x="1402141" y="239419"/>
                    <a:pt x="1402141" y="431574"/>
                  </a:cubicBezTo>
                  <a:lnTo>
                    <a:pt x="1402141" y="1021986"/>
                  </a:lnTo>
                  <a:cubicBezTo>
                    <a:pt x="1402141" y="1066151"/>
                    <a:pt x="1437894" y="1101792"/>
                    <a:pt x="1482197" y="1101792"/>
                  </a:cubicBezTo>
                  <a:cubicBezTo>
                    <a:pt x="1526499" y="1101792"/>
                    <a:pt x="1562252" y="1066151"/>
                    <a:pt x="1562252" y="1021986"/>
                  </a:cubicBezTo>
                  <a:lnTo>
                    <a:pt x="1562252" y="405230"/>
                  </a:lnTo>
                  <a:cubicBezTo>
                    <a:pt x="1562252" y="278935"/>
                    <a:pt x="1522613" y="177434"/>
                    <a:pt x="1444889" y="102276"/>
                  </a:cubicBezTo>
                  <a:cubicBezTo>
                    <a:pt x="1378047" y="37966"/>
                    <a:pt x="1280892" y="775"/>
                    <a:pt x="1163528" y="775"/>
                  </a:cubicBezTo>
                  <a:cubicBezTo>
                    <a:pt x="1046165" y="775"/>
                    <a:pt x="888385" y="62760"/>
                    <a:pt x="804443" y="18208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17"/>
            <p:cNvSpPr/>
            <p:nvPr/>
          </p:nvSpPr>
          <p:spPr>
            <a:xfrm>
              <a:off x="-7003329" y="7718051"/>
              <a:ext cx="891494" cy="1114964"/>
            </a:xfrm>
            <a:custGeom>
              <a:rect b="b" l="l" r="r" t="t"/>
              <a:pathLst>
                <a:path extrusionOk="0" h="1114964" w="891494">
                  <a:moveTo>
                    <a:pt x="248717" y="893366"/>
                  </a:moveTo>
                  <a:cubicBezTo>
                    <a:pt x="166329" y="811235"/>
                    <a:pt x="160111" y="678741"/>
                    <a:pt x="160111" y="557095"/>
                  </a:cubicBezTo>
                  <a:cubicBezTo>
                    <a:pt x="160111" y="435448"/>
                    <a:pt x="168661" y="300630"/>
                    <a:pt x="248717" y="220823"/>
                  </a:cubicBezTo>
                  <a:cubicBezTo>
                    <a:pt x="302346"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3034"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6136" y="1114964"/>
                  </a:cubicBezTo>
                  <a:cubicBezTo>
                    <a:pt x="579821" y="1114964"/>
                    <a:pt x="683194" y="1068475"/>
                    <a:pt x="758586" y="990993"/>
                  </a:cubicBezTo>
                  <a:cubicBezTo>
                    <a:pt x="869732" y="877870"/>
                    <a:pt x="891494" y="726005"/>
                    <a:pt x="891494" y="557869"/>
                  </a:cubicBezTo>
                  <a:cubicBezTo>
                    <a:pt x="891494" y="389734"/>
                    <a:pt x="868954" y="234770"/>
                    <a:pt x="758586" y="123971"/>
                  </a:cubicBezTo>
                  <a:cubicBezTo>
                    <a:pt x="683194" y="46489"/>
                    <a:pt x="579044" y="0"/>
                    <a:pt x="446136" y="0"/>
                  </a:cubicBezTo>
                  <a:cubicBezTo>
                    <a:pt x="313228" y="0"/>
                    <a:pt x="209078"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0" name="Google Shape;110;p17"/>
            <p:cNvSpPr/>
            <p:nvPr/>
          </p:nvSpPr>
          <p:spPr>
            <a:xfrm>
              <a:off x="-6135152" y="7731223"/>
              <a:ext cx="393283" cy="1576756"/>
            </a:xfrm>
            <a:custGeom>
              <a:rect b="b" l="l" r="r" t="t"/>
              <a:pathLst>
                <a:path extrusionOk="0" h="1576756" w="393283">
                  <a:moveTo>
                    <a:pt x="232395" y="79806"/>
                  </a:moveTo>
                  <a:lnTo>
                    <a:pt x="232395" y="1278451"/>
                  </a:lnTo>
                  <a:cubicBezTo>
                    <a:pt x="232395" y="1384601"/>
                    <a:pt x="196642" y="1437289"/>
                    <a:pt x="86274" y="1437289"/>
                  </a:cubicBezTo>
                  <a:lnTo>
                    <a:pt x="69952" y="1437289"/>
                  </a:lnTo>
                  <a:cubicBezTo>
                    <a:pt x="31090" y="1437289"/>
                    <a:pt x="0" y="1468282"/>
                    <a:pt x="0" y="1507022"/>
                  </a:cubicBezTo>
                  <a:cubicBezTo>
                    <a:pt x="0" y="1545763"/>
                    <a:pt x="31090" y="1576756"/>
                    <a:pt x="69952" y="1576756"/>
                  </a:cubicBezTo>
                  <a:lnTo>
                    <a:pt x="115809" y="1576756"/>
                  </a:lnTo>
                  <a:cubicBezTo>
                    <a:pt x="307010" y="1576756"/>
                    <a:pt x="393284" y="1450461"/>
                    <a:pt x="393284" y="1284649"/>
                  </a:cubicBezTo>
                  <a:lnTo>
                    <a:pt x="393284" y="79806"/>
                  </a:lnTo>
                  <a:cubicBezTo>
                    <a:pt x="393284" y="35642"/>
                    <a:pt x="357530" y="0"/>
                    <a:pt x="313228" y="0"/>
                  </a:cubicBezTo>
                  <a:cubicBezTo>
                    <a:pt x="268925" y="0"/>
                    <a:pt x="233172" y="35642"/>
                    <a:pt x="233172" y="7980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1" name="Google Shape;111;p17"/>
            <p:cNvSpPr/>
            <p:nvPr/>
          </p:nvSpPr>
          <p:spPr>
            <a:xfrm>
              <a:off x="-5561549" y="7717276"/>
              <a:ext cx="865845" cy="1114964"/>
            </a:xfrm>
            <a:custGeom>
              <a:rect b="b" l="l" r="r" t="t"/>
              <a:pathLst>
                <a:path extrusionOk="0" h="1114964" w="865845">
                  <a:moveTo>
                    <a:pt x="155448" y="792640"/>
                  </a:moveTo>
                  <a:cubicBezTo>
                    <a:pt x="155448" y="664020"/>
                    <a:pt x="237835" y="600485"/>
                    <a:pt x="401833" y="600485"/>
                  </a:cubicBezTo>
                  <a:lnTo>
                    <a:pt x="705734" y="600485"/>
                  </a:lnTo>
                  <a:lnTo>
                    <a:pt x="705734" y="717482"/>
                  </a:lnTo>
                  <a:cubicBezTo>
                    <a:pt x="705734" y="808136"/>
                    <a:pt x="687857" y="870121"/>
                    <a:pt x="650550" y="905763"/>
                  </a:cubicBezTo>
                  <a:cubicBezTo>
                    <a:pt x="579821" y="970073"/>
                    <a:pt x="499765" y="978596"/>
                    <a:pt x="408828" y="978596"/>
                  </a:cubicBezTo>
                  <a:cubicBezTo>
                    <a:pt x="233172" y="978596"/>
                    <a:pt x="156225" y="918935"/>
                    <a:pt x="156225" y="792640"/>
                  </a:cubicBezTo>
                  <a:moveTo>
                    <a:pt x="94046" y="106150"/>
                  </a:moveTo>
                  <a:cubicBezTo>
                    <a:pt x="63734" y="134818"/>
                    <a:pt x="64511" y="184407"/>
                    <a:pt x="95601" y="213075"/>
                  </a:cubicBezTo>
                  <a:cubicBezTo>
                    <a:pt x="123581" y="238644"/>
                    <a:pt x="167884" y="239419"/>
                    <a:pt x="195087" y="213075"/>
                  </a:cubicBezTo>
                  <a:cubicBezTo>
                    <a:pt x="251049" y="159613"/>
                    <a:pt x="317891" y="137918"/>
                    <a:pt x="425928" y="137918"/>
                  </a:cubicBezTo>
                  <a:cubicBezTo>
                    <a:pt x="628010" y="137918"/>
                    <a:pt x="705734" y="220048"/>
                    <a:pt x="705734" y="376562"/>
                  </a:cubicBezTo>
                  <a:lnTo>
                    <a:pt x="705734" y="480388"/>
                  </a:lnTo>
                  <a:lnTo>
                    <a:pt x="379293" y="480388"/>
                  </a:lnTo>
                  <a:cubicBezTo>
                    <a:pt x="135240" y="480388"/>
                    <a:pt x="0" y="602034"/>
                    <a:pt x="0" y="794189"/>
                  </a:cubicBezTo>
                  <a:cubicBezTo>
                    <a:pt x="0" y="986344"/>
                    <a:pt x="26426" y="962325"/>
                    <a:pt x="82387" y="1015787"/>
                  </a:cubicBezTo>
                  <a:cubicBezTo>
                    <a:pt x="157780" y="1088620"/>
                    <a:pt x="240167" y="1114964"/>
                    <a:pt x="390952" y="1114964"/>
                  </a:cubicBezTo>
                  <a:cubicBezTo>
                    <a:pt x="541736" y="1114964"/>
                    <a:pt x="619460" y="1083971"/>
                    <a:pt x="705734" y="997967"/>
                  </a:cubicBezTo>
                  <a:lnTo>
                    <a:pt x="705734" y="1021986"/>
                  </a:lnTo>
                  <a:cubicBezTo>
                    <a:pt x="705734" y="1066151"/>
                    <a:pt x="741487" y="1101792"/>
                    <a:pt x="785790" y="1101792"/>
                  </a:cubicBezTo>
                  <a:cubicBezTo>
                    <a:pt x="830092" y="1101792"/>
                    <a:pt x="865845" y="1066151"/>
                    <a:pt x="865845" y="1021986"/>
                  </a:cubicBezTo>
                  <a:lnTo>
                    <a:pt x="865845" y="362615"/>
                  </a:lnTo>
                  <a:cubicBezTo>
                    <a:pt x="865845" y="127845"/>
                    <a:pt x="723611" y="0"/>
                    <a:pt x="429037" y="0"/>
                  </a:cubicBezTo>
                  <a:cubicBezTo>
                    <a:pt x="134463" y="0"/>
                    <a:pt x="178765" y="25569"/>
                    <a:pt x="94823" y="10537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2" name="Google Shape;112;p17"/>
            <p:cNvSpPr/>
            <p:nvPr/>
          </p:nvSpPr>
          <p:spPr>
            <a:xfrm>
              <a:off x="-4001628"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70" y="946829"/>
                    <a:pt x="248717" y="893366"/>
                  </a:cubicBezTo>
                  <a:moveTo>
                    <a:pt x="132908" y="123971"/>
                  </a:moveTo>
                  <a:cubicBezTo>
                    <a:pt x="21763" y="234770"/>
                    <a:pt x="0" y="389734"/>
                    <a:pt x="0" y="557869"/>
                  </a:cubicBezTo>
                  <a:cubicBezTo>
                    <a:pt x="0" y="726005"/>
                    <a:pt x="22540" y="878644"/>
                    <a:pt x="132908" y="990993"/>
                  </a:cubicBezTo>
                  <a:cubicBezTo>
                    <a:pt x="208301" y="1068475"/>
                    <a:pt x="312451" y="1114964"/>
                    <a:pt x="445359" y="1114964"/>
                  </a:cubicBezTo>
                  <a:cubicBezTo>
                    <a:pt x="578267" y="1114964"/>
                    <a:pt x="682417" y="1068475"/>
                    <a:pt x="758587" y="990993"/>
                  </a:cubicBezTo>
                  <a:cubicBezTo>
                    <a:pt x="869732" y="877870"/>
                    <a:pt x="891494" y="726005"/>
                    <a:pt x="891494" y="557869"/>
                  </a:cubicBezTo>
                  <a:cubicBezTo>
                    <a:pt x="891494" y="389734"/>
                    <a:pt x="868955" y="234770"/>
                    <a:pt x="758587" y="123971"/>
                  </a:cubicBezTo>
                  <a:cubicBezTo>
                    <a:pt x="683194" y="46489"/>
                    <a:pt x="579044" y="0"/>
                    <a:pt x="445359" y="0"/>
                  </a:cubicBezTo>
                  <a:cubicBezTo>
                    <a:pt x="311674" y="0"/>
                    <a:pt x="208301"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3" name="Google Shape;113;p17"/>
            <p:cNvSpPr/>
            <p:nvPr/>
          </p:nvSpPr>
          <p:spPr>
            <a:xfrm>
              <a:off x="-2958572"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5358" y="1114964"/>
                  </a:cubicBezTo>
                  <a:cubicBezTo>
                    <a:pt x="578267" y="1114964"/>
                    <a:pt x="682417" y="1068475"/>
                    <a:pt x="758587" y="990993"/>
                  </a:cubicBezTo>
                  <a:cubicBezTo>
                    <a:pt x="869732" y="877870"/>
                    <a:pt x="891494" y="726005"/>
                    <a:pt x="891494" y="557869"/>
                  </a:cubicBezTo>
                  <a:cubicBezTo>
                    <a:pt x="891494" y="389734"/>
                    <a:pt x="868954" y="234770"/>
                    <a:pt x="758587" y="123971"/>
                  </a:cubicBezTo>
                  <a:cubicBezTo>
                    <a:pt x="683194" y="46489"/>
                    <a:pt x="579044" y="0"/>
                    <a:pt x="445358" y="0"/>
                  </a:cubicBezTo>
                  <a:cubicBezTo>
                    <a:pt x="311674" y="0"/>
                    <a:pt x="208300"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4" name="Google Shape;114;p17"/>
            <p:cNvSpPr/>
            <p:nvPr/>
          </p:nvSpPr>
          <p:spPr>
            <a:xfrm>
              <a:off x="-1858778" y="7717276"/>
              <a:ext cx="868177" cy="1589153"/>
            </a:xfrm>
            <a:custGeom>
              <a:rect b="b" l="l" r="r" t="t"/>
              <a:pathLst>
                <a:path extrusionOk="0" h="1589153" w="868177">
                  <a:moveTo>
                    <a:pt x="160112" y="557870"/>
                  </a:moveTo>
                  <a:cubicBezTo>
                    <a:pt x="160112" y="345569"/>
                    <a:pt x="195865" y="141792"/>
                    <a:pt x="435254" y="141792"/>
                  </a:cubicBezTo>
                  <a:cubicBezTo>
                    <a:pt x="674644" y="141792"/>
                    <a:pt x="708066" y="345569"/>
                    <a:pt x="708066" y="557870"/>
                  </a:cubicBezTo>
                  <a:cubicBezTo>
                    <a:pt x="708066" y="770170"/>
                    <a:pt x="672313" y="973947"/>
                    <a:pt x="435254" y="973947"/>
                  </a:cubicBezTo>
                  <a:cubicBezTo>
                    <a:pt x="198196" y="973947"/>
                    <a:pt x="160112" y="770170"/>
                    <a:pt x="160112" y="557870"/>
                  </a:cubicBezTo>
                  <a:moveTo>
                    <a:pt x="160112" y="142567"/>
                  </a:moveTo>
                  <a:lnTo>
                    <a:pt x="160112" y="93753"/>
                  </a:lnTo>
                  <a:cubicBezTo>
                    <a:pt x="160112" y="49588"/>
                    <a:pt x="124358" y="13947"/>
                    <a:pt x="80056" y="13947"/>
                  </a:cubicBezTo>
                  <a:cubicBezTo>
                    <a:pt x="35753" y="13947"/>
                    <a:pt x="0" y="49588"/>
                    <a:pt x="0" y="93753"/>
                  </a:cubicBezTo>
                  <a:lnTo>
                    <a:pt x="0" y="1509347"/>
                  </a:lnTo>
                  <a:cubicBezTo>
                    <a:pt x="0" y="1553511"/>
                    <a:pt x="35753" y="1589153"/>
                    <a:pt x="80056" y="1589153"/>
                  </a:cubicBezTo>
                  <a:cubicBezTo>
                    <a:pt x="124358" y="1589153"/>
                    <a:pt x="160112" y="1553511"/>
                    <a:pt x="160112" y="1509347"/>
                  </a:cubicBezTo>
                  <a:lnTo>
                    <a:pt x="160112" y="973947"/>
                  </a:lnTo>
                  <a:cubicBezTo>
                    <a:pt x="251048" y="1087071"/>
                    <a:pt x="348981" y="1115739"/>
                    <a:pt x="468676" y="1115739"/>
                  </a:cubicBezTo>
                  <a:cubicBezTo>
                    <a:pt x="588371" y="1115739"/>
                    <a:pt x="676976" y="1077773"/>
                    <a:pt x="735269" y="1020436"/>
                  </a:cubicBezTo>
                  <a:cubicBezTo>
                    <a:pt x="844083" y="909637"/>
                    <a:pt x="868177" y="732978"/>
                    <a:pt x="868177" y="557870"/>
                  </a:cubicBezTo>
                  <a:cubicBezTo>
                    <a:pt x="868177" y="382760"/>
                    <a:pt x="844083" y="203777"/>
                    <a:pt x="735269" y="95303"/>
                  </a:cubicBezTo>
                  <a:cubicBezTo>
                    <a:pt x="677753" y="37966"/>
                    <a:pt x="582153" y="0"/>
                    <a:pt x="468676" y="0"/>
                  </a:cubicBezTo>
                  <a:cubicBezTo>
                    <a:pt x="355199" y="0"/>
                    <a:pt x="251048" y="28668"/>
                    <a:pt x="160112" y="14179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5" name="Google Shape;115;p17"/>
            <p:cNvSpPr/>
            <p:nvPr/>
          </p:nvSpPr>
          <p:spPr>
            <a:xfrm>
              <a:off x="-4445432" y="7244637"/>
              <a:ext cx="392506" cy="1575206"/>
            </a:xfrm>
            <a:custGeom>
              <a:rect b="b" l="l" r="r" t="t"/>
              <a:pathLst>
                <a:path extrusionOk="0" h="1575206" w="392506">
                  <a:moveTo>
                    <a:pt x="277475" y="1575207"/>
                  </a:moveTo>
                  <a:cubicBezTo>
                    <a:pt x="86273" y="1575207"/>
                    <a:pt x="0" y="1451236"/>
                    <a:pt x="0" y="1285424"/>
                  </a:cubicBezTo>
                  <a:lnTo>
                    <a:pt x="0" y="79806"/>
                  </a:lnTo>
                  <a:cubicBezTo>
                    <a:pt x="0" y="35642"/>
                    <a:pt x="35753" y="0"/>
                    <a:pt x="80056" y="0"/>
                  </a:cubicBezTo>
                  <a:cubicBezTo>
                    <a:pt x="124358" y="0"/>
                    <a:pt x="160111" y="35642"/>
                    <a:pt x="160111" y="79806"/>
                  </a:cubicBezTo>
                  <a:lnTo>
                    <a:pt x="160111" y="1278451"/>
                  </a:lnTo>
                  <a:cubicBezTo>
                    <a:pt x="160111" y="1384601"/>
                    <a:pt x="195865" y="1438064"/>
                    <a:pt x="306233" y="1438064"/>
                  </a:cubicBezTo>
                  <a:lnTo>
                    <a:pt x="324109" y="1438064"/>
                  </a:lnTo>
                  <a:cubicBezTo>
                    <a:pt x="362194" y="1438064"/>
                    <a:pt x="392506" y="1469056"/>
                    <a:pt x="392506" y="1507022"/>
                  </a:cubicBezTo>
                  <a:cubicBezTo>
                    <a:pt x="392506" y="1544989"/>
                    <a:pt x="361417" y="1575207"/>
                    <a:pt x="324109" y="1575207"/>
                  </a:cubicBezTo>
                  <a:lnTo>
                    <a:pt x="277475" y="15752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17"/>
            <p:cNvSpPr/>
            <p:nvPr/>
          </p:nvSpPr>
          <p:spPr>
            <a:xfrm>
              <a:off x="-5617510" y="9073209"/>
              <a:ext cx="219958" cy="612881"/>
            </a:xfrm>
            <a:custGeom>
              <a:rect b="b" l="l" r="r" t="t"/>
              <a:pathLst>
                <a:path extrusionOk="0" h="612881" w="219958">
                  <a:moveTo>
                    <a:pt x="124358" y="189056"/>
                  </a:moveTo>
                  <a:lnTo>
                    <a:pt x="186538" y="189056"/>
                  </a:lnTo>
                  <a:cubicBezTo>
                    <a:pt x="197419" y="189056"/>
                    <a:pt x="205191" y="190605"/>
                    <a:pt x="209078" y="193705"/>
                  </a:cubicBezTo>
                  <a:cubicBezTo>
                    <a:pt x="216073" y="197579"/>
                    <a:pt x="219182" y="204552"/>
                    <a:pt x="219182" y="213075"/>
                  </a:cubicBezTo>
                  <a:cubicBezTo>
                    <a:pt x="219182" y="221598"/>
                    <a:pt x="216073" y="228571"/>
                    <a:pt x="209078" y="232445"/>
                  </a:cubicBezTo>
                  <a:cubicBezTo>
                    <a:pt x="204414" y="235545"/>
                    <a:pt x="197419" y="237094"/>
                    <a:pt x="186538" y="237094"/>
                  </a:cubicBezTo>
                  <a:lnTo>
                    <a:pt x="124358" y="237094"/>
                  </a:lnTo>
                  <a:lnTo>
                    <a:pt x="124358" y="571041"/>
                  </a:lnTo>
                  <a:cubicBezTo>
                    <a:pt x="124358" y="584213"/>
                    <a:pt x="122804" y="593511"/>
                    <a:pt x="118918" y="599710"/>
                  </a:cubicBezTo>
                  <a:cubicBezTo>
                    <a:pt x="113477" y="608233"/>
                    <a:pt x="104927" y="612882"/>
                    <a:pt x="93269" y="612882"/>
                  </a:cubicBezTo>
                  <a:cubicBezTo>
                    <a:pt x="81610" y="612882"/>
                    <a:pt x="73061" y="608233"/>
                    <a:pt x="67620" y="599710"/>
                  </a:cubicBezTo>
                  <a:cubicBezTo>
                    <a:pt x="63734" y="593511"/>
                    <a:pt x="62179" y="584213"/>
                    <a:pt x="62179" y="571041"/>
                  </a:cubicBezTo>
                  <a:lnTo>
                    <a:pt x="62179" y="237094"/>
                  </a:lnTo>
                  <a:lnTo>
                    <a:pt x="32644" y="237094"/>
                  </a:lnTo>
                  <a:cubicBezTo>
                    <a:pt x="21763" y="237094"/>
                    <a:pt x="13990" y="235545"/>
                    <a:pt x="10104" y="232445"/>
                  </a:cubicBezTo>
                  <a:cubicBezTo>
                    <a:pt x="3109" y="228571"/>
                    <a:pt x="0" y="221598"/>
                    <a:pt x="0" y="213075"/>
                  </a:cubicBezTo>
                  <a:cubicBezTo>
                    <a:pt x="0" y="204552"/>
                    <a:pt x="3109" y="197579"/>
                    <a:pt x="10104" y="193705"/>
                  </a:cubicBezTo>
                  <a:cubicBezTo>
                    <a:pt x="14768" y="190605"/>
                    <a:pt x="21763" y="189056"/>
                    <a:pt x="32644" y="189056"/>
                  </a:cubicBezTo>
                  <a:lnTo>
                    <a:pt x="62179" y="189056"/>
                  </a:lnTo>
                  <a:lnTo>
                    <a:pt x="62179" y="112349"/>
                  </a:lnTo>
                  <a:cubicBezTo>
                    <a:pt x="62179" y="79806"/>
                    <a:pt x="71506" y="52688"/>
                    <a:pt x="90160" y="31767"/>
                  </a:cubicBezTo>
                  <a:cubicBezTo>
                    <a:pt x="108814" y="10847"/>
                    <a:pt x="135240" y="0"/>
                    <a:pt x="169438" y="0"/>
                  </a:cubicBezTo>
                  <a:lnTo>
                    <a:pt x="180320" y="0"/>
                  </a:lnTo>
                  <a:cubicBezTo>
                    <a:pt x="193533" y="0"/>
                    <a:pt x="202859" y="1550"/>
                    <a:pt x="208300" y="5424"/>
                  </a:cubicBezTo>
                  <a:cubicBezTo>
                    <a:pt x="216073" y="10073"/>
                    <a:pt x="219959" y="17821"/>
                    <a:pt x="219959" y="27119"/>
                  </a:cubicBezTo>
                  <a:cubicBezTo>
                    <a:pt x="219959" y="36416"/>
                    <a:pt x="216073" y="44165"/>
                    <a:pt x="208300" y="48814"/>
                  </a:cubicBezTo>
                  <a:cubicBezTo>
                    <a:pt x="202859" y="51913"/>
                    <a:pt x="193533" y="54237"/>
                    <a:pt x="180320" y="54237"/>
                  </a:cubicBezTo>
                  <a:cubicBezTo>
                    <a:pt x="143012" y="54237"/>
                    <a:pt x="124358" y="74383"/>
                    <a:pt x="124358" y="115448"/>
                  </a:cubicBezTo>
                  <a:lnTo>
                    <a:pt x="124358" y="1898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17"/>
            <p:cNvSpPr/>
            <p:nvPr/>
          </p:nvSpPr>
          <p:spPr>
            <a:xfrm>
              <a:off x="-5368793" y="9257616"/>
              <a:ext cx="346648" cy="430799"/>
            </a:xfrm>
            <a:custGeom>
              <a:rect b="b" l="l" r="r" t="t"/>
              <a:pathLst>
                <a:path extrusionOk="0" h="430799" w="346648">
                  <a:moveTo>
                    <a:pt x="173324" y="0"/>
                  </a:moveTo>
                  <a:cubicBezTo>
                    <a:pt x="222290"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0" y="430799"/>
                    <a:pt x="173324" y="430799"/>
                  </a:cubicBezTo>
                  <a:cubicBezTo>
                    <a:pt x="124358" y="430799"/>
                    <a:pt x="83942" y="414528"/>
                    <a:pt x="52075" y="382760"/>
                  </a:cubicBezTo>
                  <a:cubicBezTo>
                    <a:pt x="31867" y="362615"/>
                    <a:pt x="17876" y="338596"/>
                    <a:pt x="10881" y="311477"/>
                  </a:cubicBezTo>
                  <a:cubicBezTo>
                    <a:pt x="3886" y="284358"/>
                    <a:pt x="0" y="252591"/>
                    <a:pt x="0" y="215400"/>
                  </a:cubicBezTo>
                  <a:cubicBezTo>
                    <a:pt x="0" y="178208"/>
                    <a:pt x="3886" y="146441"/>
                    <a:pt x="10881"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3" y="65085"/>
                    <a:pt x="97155" y="86005"/>
                  </a:cubicBezTo>
                  <a:cubicBezTo>
                    <a:pt x="74615" y="108475"/>
                    <a:pt x="62956" y="151865"/>
                    <a:pt x="62956" y="214625"/>
                  </a:cubicBezTo>
                  <a:cubicBezTo>
                    <a:pt x="62956" y="277385"/>
                    <a:pt x="74615" y="321550"/>
                    <a:pt x="97155" y="344019"/>
                  </a:cubicBezTo>
                  <a:cubicBezTo>
                    <a:pt x="117363"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8" name="Google Shape;118;p17"/>
            <p:cNvSpPr/>
            <p:nvPr/>
          </p:nvSpPr>
          <p:spPr>
            <a:xfrm>
              <a:off x="-4937425" y="9259165"/>
              <a:ext cx="332658" cy="429249"/>
            </a:xfrm>
            <a:custGeom>
              <a:rect b="b" l="l" r="r" t="t"/>
              <a:pathLst>
                <a:path extrusionOk="0" h="429249" w="332658">
                  <a:moveTo>
                    <a:pt x="0" y="271961"/>
                  </a:moveTo>
                  <a:lnTo>
                    <a:pt x="0" y="41840"/>
                  </a:lnTo>
                  <a:cubicBezTo>
                    <a:pt x="0" y="28668"/>
                    <a:pt x="1554" y="19370"/>
                    <a:pt x="5441" y="13172"/>
                  </a:cubicBezTo>
                  <a:cubicBezTo>
                    <a:pt x="10881" y="4649"/>
                    <a:pt x="19431" y="0"/>
                    <a:pt x="31090" y="0"/>
                  </a:cubicBezTo>
                  <a:cubicBezTo>
                    <a:pt x="42748" y="0"/>
                    <a:pt x="52075" y="4649"/>
                    <a:pt x="56738" y="13172"/>
                  </a:cubicBezTo>
                  <a:cubicBezTo>
                    <a:pt x="60625" y="19370"/>
                    <a:pt x="62179" y="28668"/>
                    <a:pt x="62179" y="41840"/>
                  </a:cubicBezTo>
                  <a:lnTo>
                    <a:pt x="62179" y="261114"/>
                  </a:lnTo>
                  <a:cubicBezTo>
                    <a:pt x="62179" y="297531"/>
                    <a:pt x="71506" y="325424"/>
                    <a:pt x="89383" y="344794"/>
                  </a:cubicBezTo>
                  <a:cubicBezTo>
                    <a:pt x="107259" y="363390"/>
                    <a:pt x="132908" y="373463"/>
                    <a:pt x="165552" y="373463"/>
                  </a:cubicBezTo>
                  <a:cubicBezTo>
                    <a:pt x="198196" y="373463"/>
                    <a:pt x="223845" y="364165"/>
                    <a:pt x="242499" y="344794"/>
                  </a:cubicBezTo>
                  <a:cubicBezTo>
                    <a:pt x="261152" y="325424"/>
                    <a:pt x="270479" y="297531"/>
                    <a:pt x="270479" y="261889"/>
                  </a:cubicBezTo>
                  <a:lnTo>
                    <a:pt x="270479" y="42615"/>
                  </a:lnTo>
                  <a:cubicBezTo>
                    <a:pt x="270479" y="29443"/>
                    <a:pt x="272034" y="20145"/>
                    <a:pt x="275920" y="13947"/>
                  </a:cubicBezTo>
                  <a:cubicBezTo>
                    <a:pt x="281361" y="5424"/>
                    <a:pt x="289910" y="775"/>
                    <a:pt x="301569" y="775"/>
                  </a:cubicBezTo>
                  <a:cubicBezTo>
                    <a:pt x="313228" y="775"/>
                    <a:pt x="321777" y="5424"/>
                    <a:pt x="327218" y="13947"/>
                  </a:cubicBezTo>
                  <a:cubicBezTo>
                    <a:pt x="331104" y="20145"/>
                    <a:pt x="332659" y="29443"/>
                    <a:pt x="332659" y="42615"/>
                  </a:cubicBezTo>
                  <a:lnTo>
                    <a:pt x="332659" y="385860"/>
                  </a:lnTo>
                  <a:cubicBezTo>
                    <a:pt x="332659" y="399032"/>
                    <a:pt x="331104" y="408330"/>
                    <a:pt x="327218" y="414528"/>
                  </a:cubicBezTo>
                  <a:cubicBezTo>
                    <a:pt x="321777" y="423051"/>
                    <a:pt x="313228" y="427700"/>
                    <a:pt x="301569" y="427700"/>
                  </a:cubicBezTo>
                  <a:cubicBezTo>
                    <a:pt x="289910" y="427700"/>
                    <a:pt x="281361" y="423051"/>
                    <a:pt x="275920" y="414528"/>
                  </a:cubicBezTo>
                  <a:cubicBezTo>
                    <a:pt x="272034" y="408330"/>
                    <a:pt x="270479" y="399032"/>
                    <a:pt x="270479" y="385860"/>
                  </a:cubicBezTo>
                  <a:lnTo>
                    <a:pt x="270479" y="378112"/>
                  </a:lnTo>
                  <a:cubicBezTo>
                    <a:pt x="239390" y="412204"/>
                    <a:pt x="200528" y="429250"/>
                    <a:pt x="152339" y="429250"/>
                  </a:cubicBezTo>
                  <a:cubicBezTo>
                    <a:pt x="104150" y="429250"/>
                    <a:pt x="69952" y="416078"/>
                    <a:pt x="43525" y="389734"/>
                  </a:cubicBezTo>
                  <a:cubicBezTo>
                    <a:pt x="14768" y="361840"/>
                    <a:pt x="0" y="322325"/>
                    <a:pt x="0" y="27196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9" name="Google Shape;119;p17"/>
            <p:cNvSpPr/>
            <p:nvPr/>
          </p:nvSpPr>
          <p:spPr>
            <a:xfrm>
              <a:off x="-4492844" y="9256841"/>
              <a:ext cx="333435" cy="429249"/>
            </a:xfrm>
            <a:custGeom>
              <a:rect b="b" l="l" r="r" t="t"/>
              <a:pathLst>
                <a:path extrusionOk="0" h="429249" w="333435">
                  <a:moveTo>
                    <a:pt x="332659" y="157288"/>
                  </a:moveTo>
                  <a:lnTo>
                    <a:pt x="332659" y="387409"/>
                  </a:lnTo>
                  <a:cubicBezTo>
                    <a:pt x="332659" y="400581"/>
                    <a:pt x="331104" y="409879"/>
                    <a:pt x="327218" y="416078"/>
                  </a:cubicBezTo>
                  <a:cubicBezTo>
                    <a:pt x="321777" y="424601"/>
                    <a:pt x="313228" y="429250"/>
                    <a:pt x="301569" y="429250"/>
                  </a:cubicBezTo>
                  <a:cubicBezTo>
                    <a:pt x="289910" y="429250"/>
                    <a:pt x="280583" y="424601"/>
                    <a:pt x="275920" y="416078"/>
                  </a:cubicBezTo>
                  <a:cubicBezTo>
                    <a:pt x="272034" y="409879"/>
                    <a:pt x="270479" y="400581"/>
                    <a:pt x="270479" y="387409"/>
                  </a:cubicBezTo>
                  <a:lnTo>
                    <a:pt x="270479" y="168136"/>
                  </a:lnTo>
                  <a:cubicBezTo>
                    <a:pt x="270479" y="131719"/>
                    <a:pt x="261152" y="103826"/>
                    <a:pt x="243276" y="84455"/>
                  </a:cubicBezTo>
                  <a:cubicBezTo>
                    <a:pt x="225400" y="65860"/>
                    <a:pt x="199750" y="55787"/>
                    <a:pt x="167107" y="55787"/>
                  </a:cubicBezTo>
                  <a:cubicBezTo>
                    <a:pt x="134462" y="55787"/>
                    <a:pt x="108814" y="65085"/>
                    <a:pt x="90160" y="84455"/>
                  </a:cubicBezTo>
                  <a:cubicBezTo>
                    <a:pt x="71506" y="103826"/>
                    <a:pt x="62179" y="131719"/>
                    <a:pt x="62179" y="167361"/>
                  </a:cubicBezTo>
                  <a:lnTo>
                    <a:pt x="62179" y="386634"/>
                  </a:lnTo>
                  <a:cubicBezTo>
                    <a:pt x="62179" y="399807"/>
                    <a:pt x="60625" y="409104"/>
                    <a:pt x="56738" y="415303"/>
                  </a:cubicBezTo>
                  <a:cubicBezTo>
                    <a:pt x="51298" y="423826"/>
                    <a:pt x="42748" y="428475"/>
                    <a:pt x="31090" y="428475"/>
                  </a:cubicBezTo>
                  <a:cubicBezTo>
                    <a:pt x="19431" y="428475"/>
                    <a:pt x="10881" y="423826"/>
                    <a:pt x="5440" y="415303"/>
                  </a:cubicBezTo>
                  <a:cubicBezTo>
                    <a:pt x="1554" y="409104"/>
                    <a:pt x="0" y="399807"/>
                    <a:pt x="0" y="386634"/>
                  </a:cubicBezTo>
                  <a:lnTo>
                    <a:pt x="0" y="43390"/>
                  </a:lnTo>
                  <a:cubicBezTo>
                    <a:pt x="0" y="30218"/>
                    <a:pt x="1554" y="20920"/>
                    <a:pt x="5440" y="14722"/>
                  </a:cubicBezTo>
                  <a:cubicBezTo>
                    <a:pt x="10881" y="6198"/>
                    <a:pt x="19431" y="1550"/>
                    <a:pt x="31090" y="1550"/>
                  </a:cubicBezTo>
                  <a:cubicBezTo>
                    <a:pt x="42748" y="1550"/>
                    <a:pt x="51298" y="6198"/>
                    <a:pt x="56738" y="14722"/>
                  </a:cubicBezTo>
                  <a:cubicBezTo>
                    <a:pt x="60625" y="20920"/>
                    <a:pt x="62179" y="30218"/>
                    <a:pt x="62179" y="43390"/>
                  </a:cubicBezTo>
                  <a:lnTo>
                    <a:pt x="62179" y="51138"/>
                  </a:lnTo>
                  <a:cubicBezTo>
                    <a:pt x="93269" y="17046"/>
                    <a:pt x="132131" y="0"/>
                    <a:pt x="180319" y="0"/>
                  </a:cubicBezTo>
                  <a:cubicBezTo>
                    <a:pt x="228508" y="0"/>
                    <a:pt x="262707" y="13172"/>
                    <a:pt x="289910"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0" name="Google Shape;120;p17"/>
            <p:cNvSpPr/>
            <p:nvPr/>
          </p:nvSpPr>
          <p:spPr>
            <a:xfrm>
              <a:off x="-4073134" y="9071659"/>
              <a:ext cx="335767" cy="615980"/>
            </a:xfrm>
            <a:custGeom>
              <a:rect b="b" l="l" r="r" t="t"/>
              <a:pathLst>
                <a:path extrusionOk="0" h="615980" w="335767">
                  <a:moveTo>
                    <a:pt x="0" y="400581"/>
                  </a:moveTo>
                  <a:cubicBezTo>
                    <a:pt x="0" y="316126"/>
                    <a:pt x="17099" y="257240"/>
                    <a:pt x="52075" y="222373"/>
                  </a:cubicBezTo>
                  <a:cubicBezTo>
                    <a:pt x="76946" y="197579"/>
                    <a:pt x="111145" y="185956"/>
                    <a:pt x="154670" y="185956"/>
                  </a:cubicBezTo>
                  <a:cubicBezTo>
                    <a:pt x="198196" y="185956"/>
                    <a:pt x="202082" y="189831"/>
                    <a:pt x="220736" y="197579"/>
                  </a:cubicBezTo>
                  <a:cubicBezTo>
                    <a:pt x="239390" y="205327"/>
                    <a:pt x="257266" y="219274"/>
                    <a:pt x="273588" y="240194"/>
                  </a:cubicBezTo>
                  <a:lnTo>
                    <a:pt x="273588" y="41840"/>
                  </a:lnTo>
                  <a:cubicBezTo>
                    <a:pt x="273588" y="28668"/>
                    <a:pt x="275143" y="19370"/>
                    <a:pt x="279029" y="13172"/>
                  </a:cubicBezTo>
                  <a:cubicBezTo>
                    <a:pt x="284470" y="4649"/>
                    <a:pt x="293019" y="0"/>
                    <a:pt x="304678" y="0"/>
                  </a:cubicBezTo>
                  <a:cubicBezTo>
                    <a:pt x="316336" y="0"/>
                    <a:pt x="324886" y="4649"/>
                    <a:pt x="330327" y="13172"/>
                  </a:cubicBezTo>
                  <a:cubicBezTo>
                    <a:pt x="334213" y="19370"/>
                    <a:pt x="335767" y="28668"/>
                    <a:pt x="335767" y="41840"/>
                  </a:cubicBezTo>
                  <a:lnTo>
                    <a:pt x="335767" y="572591"/>
                  </a:lnTo>
                  <a:cubicBezTo>
                    <a:pt x="335767" y="585763"/>
                    <a:pt x="334213" y="595061"/>
                    <a:pt x="330327" y="601259"/>
                  </a:cubicBezTo>
                  <a:cubicBezTo>
                    <a:pt x="324886" y="609782"/>
                    <a:pt x="316336" y="614431"/>
                    <a:pt x="304678" y="614431"/>
                  </a:cubicBezTo>
                  <a:cubicBezTo>
                    <a:pt x="293019" y="614431"/>
                    <a:pt x="284470" y="609782"/>
                    <a:pt x="279029" y="601259"/>
                  </a:cubicBezTo>
                  <a:cubicBezTo>
                    <a:pt x="275143" y="595061"/>
                    <a:pt x="273588" y="585763"/>
                    <a:pt x="273588" y="572591"/>
                  </a:cubicBezTo>
                  <a:lnTo>
                    <a:pt x="273588" y="560969"/>
                  </a:lnTo>
                  <a:cubicBezTo>
                    <a:pt x="257266" y="581889"/>
                    <a:pt x="239390" y="596610"/>
                    <a:pt x="220736" y="604359"/>
                  </a:cubicBezTo>
                  <a:cubicBezTo>
                    <a:pt x="202082" y="612107"/>
                    <a:pt x="179542" y="615981"/>
                    <a:pt x="154670" y="615981"/>
                  </a:cubicBezTo>
                  <a:cubicBezTo>
                    <a:pt x="110368" y="615981"/>
                    <a:pt x="76169" y="603584"/>
                    <a:pt x="52075" y="579564"/>
                  </a:cubicBezTo>
                  <a:cubicBezTo>
                    <a:pt x="17099" y="544697"/>
                    <a:pt x="0" y="485037"/>
                    <a:pt x="0" y="401356"/>
                  </a:cubicBezTo>
                  <a:moveTo>
                    <a:pt x="64511" y="352543"/>
                  </a:moveTo>
                  <a:cubicBezTo>
                    <a:pt x="62956" y="366489"/>
                    <a:pt x="62179" y="382760"/>
                    <a:pt x="62179" y="400581"/>
                  </a:cubicBezTo>
                  <a:cubicBezTo>
                    <a:pt x="62179" y="418402"/>
                    <a:pt x="62179" y="434673"/>
                    <a:pt x="64511" y="449395"/>
                  </a:cubicBezTo>
                  <a:cubicBezTo>
                    <a:pt x="66065" y="463341"/>
                    <a:pt x="69174" y="478063"/>
                    <a:pt x="73060" y="492010"/>
                  </a:cubicBezTo>
                  <a:cubicBezTo>
                    <a:pt x="77724" y="506731"/>
                    <a:pt x="83164" y="518354"/>
                    <a:pt x="90937" y="528426"/>
                  </a:cubicBezTo>
                  <a:cubicBezTo>
                    <a:pt x="97932" y="537724"/>
                    <a:pt x="108814" y="545472"/>
                    <a:pt x="122026" y="551671"/>
                  </a:cubicBezTo>
                  <a:cubicBezTo>
                    <a:pt x="135239" y="557869"/>
                    <a:pt x="150784" y="560969"/>
                    <a:pt x="168661" y="560969"/>
                  </a:cubicBezTo>
                  <a:cubicBezTo>
                    <a:pt x="186538" y="560969"/>
                    <a:pt x="202082" y="557869"/>
                    <a:pt x="214518" y="551671"/>
                  </a:cubicBezTo>
                  <a:cubicBezTo>
                    <a:pt x="227731" y="545472"/>
                    <a:pt x="237835" y="537724"/>
                    <a:pt x="245608" y="528426"/>
                  </a:cubicBezTo>
                  <a:cubicBezTo>
                    <a:pt x="253380" y="519129"/>
                    <a:pt x="258821" y="506731"/>
                    <a:pt x="263484" y="492010"/>
                  </a:cubicBezTo>
                  <a:cubicBezTo>
                    <a:pt x="268148" y="477288"/>
                    <a:pt x="270479" y="463341"/>
                    <a:pt x="272034" y="449395"/>
                  </a:cubicBezTo>
                  <a:cubicBezTo>
                    <a:pt x="273588" y="435448"/>
                    <a:pt x="274366" y="419177"/>
                    <a:pt x="274366" y="400581"/>
                  </a:cubicBezTo>
                  <a:cubicBezTo>
                    <a:pt x="274366" y="381986"/>
                    <a:pt x="274366" y="366489"/>
                    <a:pt x="272034" y="352543"/>
                  </a:cubicBezTo>
                  <a:cubicBezTo>
                    <a:pt x="270479" y="338596"/>
                    <a:pt x="267370" y="323874"/>
                    <a:pt x="263484" y="309927"/>
                  </a:cubicBezTo>
                  <a:cubicBezTo>
                    <a:pt x="258821" y="295206"/>
                    <a:pt x="253380" y="283584"/>
                    <a:pt x="245608" y="273511"/>
                  </a:cubicBezTo>
                  <a:cubicBezTo>
                    <a:pt x="238612" y="264213"/>
                    <a:pt x="227731" y="256465"/>
                    <a:pt x="214518" y="250266"/>
                  </a:cubicBezTo>
                  <a:cubicBezTo>
                    <a:pt x="201305" y="244068"/>
                    <a:pt x="185760" y="240969"/>
                    <a:pt x="168661" y="240969"/>
                  </a:cubicBezTo>
                  <a:cubicBezTo>
                    <a:pt x="151562" y="240969"/>
                    <a:pt x="135239" y="244068"/>
                    <a:pt x="122026" y="250266"/>
                  </a:cubicBezTo>
                  <a:cubicBezTo>
                    <a:pt x="108814" y="256465"/>
                    <a:pt x="98709" y="264213"/>
                    <a:pt x="90937" y="273511"/>
                  </a:cubicBezTo>
                  <a:cubicBezTo>
                    <a:pt x="83164" y="282809"/>
                    <a:pt x="77724" y="295206"/>
                    <a:pt x="73060" y="309927"/>
                  </a:cubicBezTo>
                  <a:cubicBezTo>
                    <a:pt x="68397" y="324649"/>
                    <a:pt x="66065" y="338596"/>
                    <a:pt x="64511" y="35254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1" name="Google Shape;121;p17"/>
            <p:cNvSpPr/>
            <p:nvPr/>
          </p:nvSpPr>
          <p:spPr>
            <a:xfrm>
              <a:off x="-3656534" y="9257616"/>
              <a:ext cx="334213" cy="430799"/>
            </a:xfrm>
            <a:custGeom>
              <a:rect b="b" l="l" r="r" t="t"/>
              <a:pathLst>
                <a:path extrusionOk="0" h="430799" w="334213">
                  <a:moveTo>
                    <a:pt x="0" y="306053"/>
                  </a:moveTo>
                  <a:cubicBezTo>
                    <a:pt x="0" y="268862"/>
                    <a:pt x="13213" y="239419"/>
                    <a:pt x="38862" y="216949"/>
                  </a:cubicBezTo>
                  <a:cubicBezTo>
                    <a:pt x="64511" y="195254"/>
                    <a:pt x="100264" y="184407"/>
                    <a:pt x="145344" y="184407"/>
                  </a:cubicBezTo>
                  <a:lnTo>
                    <a:pt x="272811" y="184407"/>
                  </a:lnTo>
                  <a:lnTo>
                    <a:pt x="272811" y="150315"/>
                  </a:lnTo>
                  <a:cubicBezTo>
                    <a:pt x="272811" y="117772"/>
                    <a:pt x="264262" y="92978"/>
                    <a:pt x="247940" y="77482"/>
                  </a:cubicBezTo>
                  <a:cubicBezTo>
                    <a:pt x="231617" y="61211"/>
                    <a:pt x="205192" y="53462"/>
                    <a:pt x="168661" y="53462"/>
                  </a:cubicBezTo>
                  <a:cubicBezTo>
                    <a:pt x="132131" y="53462"/>
                    <a:pt x="130576" y="56562"/>
                    <a:pt x="116586" y="61985"/>
                  </a:cubicBezTo>
                  <a:cubicBezTo>
                    <a:pt x="102596" y="67409"/>
                    <a:pt x="87828" y="77482"/>
                    <a:pt x="73061" y="90654"/>
                  </a:cubicBezTo>
                  <a:cubicBezTo>
                    <a:pt x="64511" y="98402"/>
                    <a:pt x="55961" y="101501"/>
                    <a:pt x="46634" y="101501"/>
                  </a:cubicBezTo>
                  <a:cubicBezTo>
                    <a:pt x="37307" y="101501"/>
                    <a:pt x="32644" y="99177"/>
                    <a:pt x="27980" y="93753"/>
                  </a:cubicBezTo>
                  <a:cubicBezTo>
                    <a:pt x="22540" y="87554"/>
                    <a:pt x="20208" y="81356"/>
                    <a:pt x="20208" y="74383"/>
                  </a:cubicBezTo>
                  <a:cubicBezTo>
                    <a:pt x="20208" y="60436"/>
                    <a:pt x="33421" y="44939"/>
                    <a:pt x="60625" y="27119"/>
                  </a:cubicBezTo>
                  <a:cubicBezTo>
                    <a:pt x="89383" y="8523"/>
                    <a:pt x="125913" y="0"/>
                    <a:pt x="168661" y="0"/>
                  </a:cubicBezTo>
                  <a:cubicBezTo>
                    <a:pt x="211409" y="0"/>
                    <a:pt x="264262" y="11622"/>
                    <a:pt x="292242" y="35642"/>
                  </a:cubicBezTo>
                  <a:cubicBezTo>
                    <a:pt x="320223" y="59661"/>
                    <a:pt x="334213" y="94528"/>
                    <a:pt x="334213" y="140242"/>
                  </a:cubicBezTo>
                  <a:lnTo>
                    <a:pt x="334213" y="386634"/>
                  </a:lnTo>
                  <a:cubicBezTo>
                    <a:pt x="334213" y="399807"/>
                    <a:pt x="332659" y="409104"/>
                    <a:pt x="328772" y="415303"/>
                  </a:cubicBezTo>
                  <a:cubicBezTo>
                    <a:pt x="323332" y="423826"/>
                    <a:pt x="314782" y="428475"/>
                    <a:pt x="303124" y="428475"/>
                  </a:cubicBezTo>
                  <a:cubicBezTo>
                    <a:pt x="291465" y="428475"/>
                    <a:pt x="282916" y="423826"/>
                    <a:pt x="277475" y="415303"/>
                  </a:cubicBezTo>
                  <a:cubicBezTo>
                    <a:pt x="273589" y="409104"/>
                    <a:pt x="272034" y="399807"/>
                    <a:pt x="272034" y="386634"/>
                  </a:cubicBezTo>
                  <a:lnTo>
                    <a:pt x="272034" y="386634"/>
                  </a:lnTo>
                  <a:cubicBezTo>
                    <a:pt x="254935" y="402131"/>
                    <a:pt x="237835" y="413753"/>
                    <a:pt x="219959" y="420726"/>
                  </a:cubicBezTo>
                  <a:cubicBezTo>
                    <a:pt x="202082" y="426925"/>
                    <a:pt x="178765" y="430799"/>
                    <a:pt x="151562" y="430799"/>
                  </a:cubicBezTo>
                  <a:cubicBezTo>
                    <a:pt x="124358" y="430799"/>
                    <a:pt x="98710" y="427700"/>
                    <a:pt x="80056" y="421501"/>
                  </a:cubicBezTo>
                  <a:cubicBezTo>
                    <a:pt x="61402" y="415303"/>
                    <a:pt x="45080" y="406005"/>
                    <a:pt x="31867" y="392058"/>
                  </a:cubicBezTo>
                  <a:cubicBezTo>
                    <a:pt x="10104" y="369588"/>
                    <a:pt x="0" y="340920"/>
                    <a:pt x="0" y="306053"/>
                  </a:cubicBezTo>
                  <a:moveTo>
                    <a:pt x="61402" y="305279"/>
                  </a:moveTo>
                  <a:cubicBezTo>
                    <a:pt x="61402" y="353317"/>
                    <a:pt x="94046" y="377337"/>
                    <a:pt x="158557" y="377337"/>
                  </a:cubicBezTo>
                  <a:cubicBezTo>
                    <a:pt x="223068" y="377337"/>
                    <a:pt x="196642" y="375787"/>
                    <a:pt x="211409" y="371913"/>
                  </a:cubicBezTo>
                  <a:cubicBezTo>
                    <a:pt x="226177" y="368039"/>
                    <a:pt x="239390" y="360291"/>
                    <a:pt x="251826" y="349443"/>
                  </a:cubicBezTo>
                  <a:cubicBezTo>
                    <a:pt x="266593" y="335496"/>
                    <a:pt x="273589" y="310702"/>
                    <a:pt x="273589" y="276610"/>
                  </a:cubicBezTo>
                  <a:lnTo>
                    <a:pt x="273589" y="231671"/>
                  </a:lnTo>
                  <a:lnTo>
                    <a:pt x="153116" y="231671"/>
                  </a:lnTo>
                  <a:cubicBezTo>
                    <a:pt x="122804" y="231671"/>
                    <a:pt x="100264" y="237869"/>
                    <a:pt x="84719" y="251041"/>
                  </a:cubicBezTo>
                  <a:cubicBezTo>
                    <a:pt x="69175" y="263438"/>
                    <a:pt x="61402" y="282034"/>
                    <a:pt x="61402" y="30605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2" name="Google Shape;122;p17"/>
            <p:cNvSpPr/>
            <p:nvPr/>
          </p:nvSpPr>
          <p:spPr>
            <a:xfrm>
              <a:off x="-3267137" y="9131320"/>
              <a:ext cx="219959" cy="551670"/>
            </a:xfrm>
            <a:custGeom>
              <a:rect b="b" l="l" r="r" t="t"/>
              <a:pathLst>
                <a:path extrusionOk="0" h="551670" w="219959">
                  <a:moveTo>
                    <a:pt x="124358" y="178983"/>
                  </a:moveTo>
                  <a:lnTo>
                    <a:pt x="124358" y="436223"/>
                  </a:lnTo>
                  <a:cubicBezTo>
                    <a:pt x="124358" y="477288"/>
                    <a:pt x="143012" y="497434"/>
                    <a:pt x="180320" y="497434"/>
                  </a:cubicBezTo>
                  <a:cubicBezTo>
                    <a:pt x="217627" y="497434"/>
                    <a:pt x="202082" y="498983"/>
                    <a:pt x="208301" y="502857"/>
                  </a:cubicBezTo>
                  <a:cubicBezTo>
                    <a:pt x="216073" y="507506"/>
                    <a:pt x="219959" y="515254"/>
                    <a:pt x="219959" y="524552"/>
                  </a:cubicBezTo>
                  <a:cubicBezTo>
                    <a:pt x="219959" y="533850"/>
                    <a:pt x="216073" y="541598"/>
                    <a:pt x="208301" y="546247"/>
                  </a:cubicBezTo>
                  <a:cubicBezTo>
                    <a:pt x="202860" y="549347"/>
                    <a:pt x="193533" y="551671"/>
                    <a:pt x="180320" y="551671"/>
                  </a:cubicBezTo>
                  <a:lnTo>
                    <a:pt x="169439" y="551671"/>
                  </a:lnTo>
                  <a:cubicBezTo>
                    <a:pt x="135240" y="551671"/>
                    <a:pt x="108814" y="540824"/>
                    <a:pt x="90160" y="519903"/>
                  </a:cubicBezTo>
                  <a:cubicBezTo>
                    <a:pt x="71506" y="498983"/>
                    <a:pt x="62179" y="471865"/>
                    <a:pt x="62179" y="439322"/>
                  </a:cubicBezTo>
                  <a:lnTo>
                    <a:pt x="62179" y="179758"/>
                  </a:lnTo>
                  <a:lnTo>
                    <a:pt x="32644" y="179758"/>
                  </a:lnTo>
                  <a:cubicBezTo>
                    <a:pt x="21763" y="179758"/>
                    <a:pt x="13991" y="178208"/>
                    <a:pt x="10105" y="175109"/>
                  </a:cubicBezTo>
                  <a:cubicBezTo>
                    <a:pt x="3109" y="171235"/>
                    <a:pt x="0" y="164262"/>
                    <a:pt x="0" y="155738"/>
                  </a:cubicBezTo>
                  <a:cubicBezTo>
                    <a:pt x="0" y="147215"/>
                    <a:pt x="3109" y="140242"/>
                    <a:pt x="10105" y="136368"/>
                  </a:cubicBezTo>
                  <a:cubicBezTo>
                    <a:pt x="14768" y="133269"/>
                    <a:pt x="21763" y="131719"/>
                    <a:pt x="32644" y="131719"/>
                  </a:cubicBezTo>
                  <a:lnTo>
                    <a:pt x="62179" y="131719"/>
                  </a:lnTo>
                  <a:lnTo>
                    <a:pt x="62179" y="41840"/>
                  </a:lnTo>
                  <a:cubicBezTo>
                    <a:pt x="62179" y="28668"/>
                    <a:pt x="63734" y="19370"/>
                    <a:pt x="67620" y="13172"/>
                  </a:cubicBezTo>
                  <a:cubicBezTo>
                    <a:pt x="73061" y="4649"/>
                    <a:pt x="81610" y="0"/>
                    <a:pt x="93269" y="0"/>
                  </a:cubicBezTo>
                  <a:cubicBezTo>
                    <a:pt x="104927" y="0"/>
                    <a:pt x="113477" y="4649"/>
                    <a:pt x="118918" y="13172"/>
                  </a:cubicBezTo>
                  <a:cubicBezTo>
                    <a:pt x="122804" y="19370"/>
                    <a:pt x="124358" y="28668"/>
                    <a:pt x="124358" y="41840"/>
                  </a:cubicBezTo>
                  <a:lnTo>
                    <a:pt x="124358" y="131719"/>
                  </a:lnTo>
                  <a:lnTo>
                    <a:pt x="186538" y="131719"/>
                  </a:lnTo>
                  <a:cubicBezTo>
                    <a:pt x="197419" y="131719"/>
                    <a:pt x="205192" y="133269"/>
                    <a:pt x="209078" y="136368"/>
                  </a:cubicBezTo>
                  <a:cubicBezTo>
                    <a:pt x="216073" y="140242"/>
                    <a:pt x="219182" y="147215"/>
                    <a:pt x="219182" y="155738"/>
                  </a:cubicBezTo>
                  <a:cubicBezTo>
                    <a:pt x="219182" y="164262"/>
                    <a:pt x="216073" y="171235"/>
                    <a:pt x="209078" y="175109"/>
                  </a:cubicBezTo>
                  <a:cubicBezTo>
                    <a:pt x="204415" y="178208"/>
                    <a:pt x="197419" y="179758"/>
                    <a:pt x="186538" y="179758"/>
                  </a:cubicBezTo>
                  <a:lnTo>
                    <a:pt x="124358" y="1797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3" name="Google Shape;123;p17"/>
            <p:cNvSpPr/>
            <p:nvPr/>
          </p:nvSpPr>
          <p:spPr>
            <a:xfrm>
              <a:off x="-2973340" y="9259165"/>
              <a:ext cx="62179" cy="426925"/>
            </a:xfrm>
            <a:custGeom>
              <a:rect b="b" l="l" r="r" t="t"/>
              <a:pathLst>
                <a:path extrusionOk="0" h="426925" w="62179">
                  <a:moveTo>
                    <a:pt x="62179" y="41840"/>
                  </a:moveTo>
                  <a:lnTo>
                    <a:pt x="62179" y="385085"/>
                  </a:lnTo>
                  <a:cubicBezTo>
                    <a:pt x="62179" y="398257"/>
                    <a:pt x="60625" y="407555"/>
                    <a:pt x="56738" y="413753"/>
                  </a:cubicBezTo>
                  <a:cubicBezTo>
                    <a:pt x="51298" y="422276"/>
                    <a:pt x="42748" y="426925"/>
                    <a:pt x="31090" y="426925"/>
                  </a:cubicBezTo>
                  <a:cubicBezTo>
                    <a:pt x="19431" y="426925"/>
                    <a:pt x="10881" y="422276"/>
                    <a:pt x="5440" y="413753"/>
                  </a:cubicBezTo>
                  <a:cubicBezTo>
                    <a:pt x="1554" y="407555"/>
                    <a:pt x="0" y="398257"/>
                    <a:pt x="0" y="385085"/>
                  </a:cubicBezTo>
                  <a:lnTo>
                    <a:pt x="0" y="41840"/>
                  </a:lnTo>
                  <a:cubicBezTo>
                    <a:pt x="0" y="28668"/>
                    <a:pt x="1554" y="19370"/>
                    <a:pt x="5440" y="13172"/>
                  </a:cubicBezTo>
                  <a:cubicBezTo>
                    <a:pt x="10881" y="4649"/>
                    <a:pt x="19431" y="0"/>
                    <a:pt x="31090" y="0"/>
                  </a:cubicBezTo>
                  <a:cubicBezTo>
                    <a:pt x="42748" y="0"/>
                    <a:pt x="51298" y="4649"/>
                    <a:pt x="56738" y="13172"/>
                  </a:cubicBezTo>
                  <a:cubicBezTo>
                    <a:pt x="60625" y="19370"/>
                    <a:pt x="62179" y="28668"/>
                    <a:pt x="62179" y="4184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4" name="Google Shape;124;p17"/>
            <p:cNvSpPr/>
            <p:nvPr/>
          </p:nvSpPr>
          <p:spPr>
            <a:xfrm>
              <a:off x="-2984221" y="9061587"/>
              <a:ext cx="85496" cy="85230"/>
            </a:xfrm>
            <a:custGeom>
              <a:rect b="b" l="l" r="r" t="t"/>
              <a:pathLst>
                <a:path extrusionOk="0" h="85230" w="85496">
                  <a:moveTo>
                    <a:pt x="12436" y="72833"/>
                  </a:moveTo>
                  <a:cubicBezTo>
                    <a:pt x="3886" y="64310"/>
                    <a:pt x="0" y="55012"/>
                    <a:pt x="0" y="42615"/>
                  </a:cubicBezTo>
                  <a:cubicBezTo>
                    <a:pt x="0" y="30218"/>
                    <a:pt x="3886" y="20920"/>
                    <a:pt x="12436" y="12397"/>
                  </a:cubicBezTo>
                  <a:cubicBezTo>
                    <a:pt x="20986" y="3874"/>
                    <a:pt x="31090" y="0"/>
                    <a:pt x="42748" y="0"/>
                  </a:cubicBezTo>
                  <a:cubicBezTo>
                    <a:pt x="54407" y="0"/>
                    <a:pt x="64511" y="3874"/>
                    <a:pt x="73061" y="12397"/>
                  </a:cubicBezTo>
                  <a:cubicBezTo>
                    <a:pt x="81610" y="20920"/>
                    <a:pt x="85496" y="30218"/>
                    <a:pt x="85496" y="42615"/>
                  </a:cubicBezTo>
                  <a:cubicBezTo>
                    <a:pt x="85496" y="55012"/>
                    <a:pt x="81610" y="64310"/>
                    <a:pt x="73061" y="72833"/>
                  </a:cubicBezTo>
                  <a:cubicBezTo>
                    <a:pt x="64511" y="81356"/>
                    <a:pt x="54407" y="85230"/>
                    <a:pt x="42748" y="85230"/>
                  </a:cubicBezTo>
                  <a:cubicBezTo>
                    <a:pt x="31090" y="85230"/>
                    <a:pt x="20986" y="81356"/>
                    <a:pt x="12436" y="7283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17"/>
            <p:cNvSpPr/>
            <p:nvPr/>
          </p:nvSpPr>
          <p:spPr>
            <a:xfrm>
              <a:off x="-2822555" y="9257616"/>
              <a:ext cx="346649" cy="430799"/>
            </a:xfrm>
            <a:custGeom>
              <a:rect b="b" l="l" r="r" t="t"/>
              <a:pathLst>
                <a:path extrusionOk="0" h="430799" w="346649">
                  <a:moveTo>
                    <a:pt x="173324" y="0"/>
                  </a:moveTo>
                  <a:cubicBezTo>
                    <a:pt x="222291"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1" y="430799"/>
                    <a:pt x="173324" y="430799"/>
                  </a:cubicBezTo>
                  <a:cubicBezTo>
                    <a:pt x="124358" y="430799"/>
                    <a:pt x="83942" y="414528"/>
                    <a:pt x="52075" y="382760"/>
                  </a:cubicBezTo>
                  <a:cubicBezTo>
                    <a:pt x="31867" y="362615"/>
                    <a:pt x="17876" y="338596"/>
                    <a:pt x="10882" y="311477"/>
                  </a:cubicBezTo>
                  <a:cubicBezTo>
                    <a:pt x="3886" y="284358"/>
                    <a:pt x="0" y="252591"/>
                    <a:pt x="0" y="215400"/>
                  </a:cubicBezTo>
                  <a:cubicBezTo>
                    <a:pt x="0" y="178208"/>
                    <a:pt x="3886" y="146441"/>
                    <a:pt x="10882"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4" y="65085"/>
                    <a:pt x="97155" y="86005"/>
                  </a:cubicBezTo>
                  <a:cubicBezTo>
                    <a:pt x="74615" y="108475"/>
                    <a:pt x="62957" y="151865"/>
                    <a:pt x="62957" y="214625"/>
                  </a:cubicBezTo>
                  <a:cubicBezTo>
                    <a:pt x="62957" y="277385"/>
                    <a:pt x="74615" y="321550"/>
                    <a:pt x="97155" y="344019"/>
                  </a:cubicBezTo>
                  <a:cubicBezTo>
                    <a:pt x="117364"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6" name="Google Shape;126;p17"/>
            <p:cNvSpPr/>
            <p:nvPr/>
          </p:nvSpPr>
          <p:spPr>
            <a:xfrm>
              <a:off x="-2384969" y="9256841"/>
              <a:ext cx="333436" cy="429249"/>
            </a:xfrm>
            <a:custGeom>
              <a:rect b="b" l="l" r="r" t="t"/>
              <a:pathLst>
                <a:path extrusionOk="0" h="429249" w="333436">
                  <a:moveTo>
                    <a:pt x="332659" y="157288"/>
                  </a:moveTo>
                  <a:lnTo>
                    <a:pt x="332659" y="387409"/>
                  </a:lnTo>
                  <a:cubicBezTo>
                    <a:pt x="332659" y="400581"/>
                    <a:pt x="331105" y="409879"/>
                    <a:pt x="327218" y="416078"/>
                  </a:cubicBezTo>
                  <a:cubicBezTo>
                    <a:pt x="321778" y="424601"/>
                    <a:pt x="313228" y="429250"/>
                    <a:pt x="301570" y="429250"/>
                  </a:cubicBezTo>
                  <a:cubicBezTo>
                    <a:pt x="289911" y="429250"/>
                    <a:pt x="280584" y="424601"/>
                    <a:pt x="275920" y="416078"/>
                  </a:cubicBezTo>
                  <a:cubicBezTo>
                    <a:pt x="272034" y="409879"/>
                    <a:pt x="270480" y="400581"/>
                    <a:pt x="270480" y="387409"/>
                  </a:cubicBezTo>
                  <a:lnTo>
                    <a:pt x="270480" y="168136"/>
                  </a:lnTo>
                  <a:cubicBezTo>
                    <a:pt x="270480" y="131719"/>
                    <a:pt x="261153" y="103826"/>
                    <a:pt x="243277" y="84455"/>
                  </a:cubicBezTo>
                  <a:cubicBezTo>
                    <a:pt x="225400" y="65860"/>
                    <a:pt x="199751" y="55787"/>
                    <a:pt x="167107" y="55787"/>
                  </a:cubicBezTo>
                  <a:cubicBezTo>
                    <a:pt x="134463" y="55787"/>
                    <a:pt x="108814" y="65085"/>
                    <a:pt x="90160" y="84455"/>
                  </a:cubicBezTo>
                  <a:cubicBezTo>
                    <a:pt x="71506" y="103826"/>
                    <a:pt x="62179" y="131719"/>
                    <a:pt x="62179" y="167361"/>
                  </a:cubicBezTo>
                  <a:lnTo>
                    <a:pt x="62179" y="386634"/>
                  </a:lnTo>
                  <a:cubicBezTo>
                    <a:pt x="62179" y="399807"/>
                    <a:pt x="60625" y="409104"/>
                    <a:pt x="56739" y="415303"/>
                  </a:cubicBezTo>
                  <a:cubicBezTo>
                    <a:pt x="51298" y="423826"/>
                    <a:pt x="42748" y="428475"/>
                    <a:pt x="31090" y="428475"/>
                  </a:cubicBezTo>
                  <a:cubicBezTo>
                    <a:pt x="19431" y="428475"/>
                    <a:pt x="10882" y="423826"/>
                    <a:pt x="5441" y="415303"/>
                  </a:cubicBezTo>
                  <a:cubicBezTo>
                    <a:pt x="1555" y="409104"/>
                    <a:pt x="0" y="399807"/>
                    <a:pt x="0" y="386634"/>
                  </a:cubicBezTo>
                  <a:lnTo>
                    <a:pt x="0" y="43390"/>
                  </a:lnTo>
                  <a:cubicBezTo>
                    <a:pt x="0" y="30218"/>
                    <a:pt x="1555" y="20920"/>
                    <a:pt x="5441" y="14722"/>
                  </a:cubicBezTo>
                  <a:cubicBezTo>
                    <a:pt x="10882" y="6198"/>
                    <a:pt x="19431" y="1550"/>
                    <a:pt x="31090" y="1550"/>
                  </a:cubicBezTo>
                  <a:cubicBezTo>
                    <a:pt x="42748" y="1550"/>
                    <a:pt x="51298" y="6198"/>
                    <a:pt x="56739" y="14722"/>
                  </a:cubicBezTo>
                  <a:cubicBezTo>
                    <a:pt x="60625" y="20920"/>
                    <a:pt x="62179" y="30218"/>
                    <a:pt x="62179" y="43390"/>
                  </a:cubicBezTo>
                  <a:lnTo>
                    <a:pt x="62179" y="51138"/>
                  </a:lnTo>
                  <a:cubicBezTo>
                    <a:pt x="93269" y="17046"/>
                    <a:pt x="132131" y="0"/>
                    <a:pt x="180320" y="0"/>
                  </a:cubicBezTo>
                  <a:cubicBezTo>
                    <a:pt x="228509" y="0"/>
                    <a:pt x="262708" y="13172"/>
                    <a:pt x="289911"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27" name="Google Shape;127;p17"/>
          <p:cNvSpPr txBox="1"/>
          <p:nvPr>
            <p:ph type="title"/>
          </p:nvPr>
        </p:nvSpPr>
        <p:spPr>
          <a:xfrm>
            <a:off x="992189" y="730251"/>
            <a:ext cx="11201400"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4320">
          <p15:clr>
            <a:srgbClr val="FBAE40"/>
          </p15:clr>
        </p15:guide>
        <p15:guide id="2" pos="768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ckground 01">
  <p:cSld name="2_Background 01">
    <p:spTree>
      <p:nvGrpSpPr>
        <p:cNvPr id="128" name="Shape 128"/>
        <p:cNvGrpSpPr/>
        <p:nvPr/>
      </p:nvGrpSpPr>
      <p:grpSpPr>
        <a:xfrm>
          <a:off x="0" y="0"/>
          <a:ext cx="0" cy="0"/>
          <a:chOff x="0" y="0"/>
          <a:chExt cx="0" cy="0"/>
        </a:xfrm>
      </p:grpSpPr>
      <p:pic>
        <p:nvPicPr>
          <p:cNvPr id="129" name="Google Shape;129;p18"/>
          <p:cNvPicPr preferRelativeResize="0"/>
          <p:nvPr/>
        </p:nvPicPr>
        <p:blipFill rotWithShape="1">
          <a:blip r:embed="rId2">
            <a:alphaModFix/>
          </a:blip>
          <a:srcRect b="0" l="0" r="0" t="0"/>
          <a:stretch/>
        </p:blipFill>
        <p:spPr>
          <a:xfrm>
            <a:off x="0" y="0"/>
            <a:ext cx="24385587" cy="13716000"/>
          </a:xfrm>
          <a:prstGeom prst="rect">
            <a:avLst/>
          </a:prstGeom>
          <a:noFill/>
          <a:ln>
            <a:noFill/>
          </a:ln>
        </p:spPr>
      </p:pic>
      <p:sp>
        <p:nvSpPr>
          <p:cNvPr id="130" name="Google Shape;130;p18"/>
          <p:cNvSpPr txBox="1"/>
          <p:nvPr>
            <p:ph idx="1" type="body"/>
          </p:nvPr>
        </p:nvSpPr>
        <p:spPr>
          <a:xfrm>
            <a:off x="13445048" y="4239491"/>
            <a:ext cx="9792791" cy="8114435"/>
          </a:xfrm>
          <a:prstGeom prst="rect">
            <a:avLst/>
          </a:prstGeom>
          <a:noFill/>
          <a:ln>
            <a:noFill/>
          </a:ln>
        </p:spPr>
        <p:txBody>
          <a:bodyPr anchorCtr="0" anchor="t" bIns="45700" lIns="91425" spcFirstLastPara="1" rIns="91425" wrap="square" tIns="45700">
            <a:normAutofit/>
          </a:bodyPr>
          <a:lstStyle>
            <a:lvl1pPr indent="-584200" lvl="0" marL="457200" algn="l">
              <a:lnSpc>
                <a:spcPct val="100000"/>
              </a:lnSpc>
              <a:spcBef>
                <a:spcPts val="2000"/>
              </a:spcBef>
              <a:spcAft>
                <a:spcPts val="0"/>
              </a:spcAft>
              <a:buClr>
                <a:schemeClr val="lt1"/>
              </a:buClr>
              <a:buSzPts val="5600"/>
              <a:buFont typeface="Open Sans"/>
              <a:buChar char="•"/>
              <a:defRPr>
                <a:solidFill>
                  <a:schemeClr val="lt1"/>
                </a:solidFill>
              </a:defRPr>
            </a:lvl1pPr>
            <a:lvl2pPr indent="-533400" lvl="1" marL="914400" algn="l">
              <a:lnSpc>
                <a:spcPct val="100000"/>
              </a:lnSpc>
              <a:spcBef>
                <a:spcPts val="1000"/>
              </a:spcBef>
              <a:spcAft>
                <a:spcPts val="0"/>
              </a:spcAft>
              <a:buClr>
                <a:schemeClr val="lt1"/>
              </a:buClr>
              <a:buSzPts val="4800"/>
              <a:buFont typeface="Open Sans"/>
              <a:buChar char="•"/>
              <a:defRPr>
                <a:solidFill>
                  <a:schemeClr val="lt1"/>
                </a:solidFill>
              </a:defRPr>
            </a:lvl2pPr>
            <a:lvl3pPr indent="-482600" lvl="2" marL="1371600" algn="l">
              <a:lnSpc>
                <a:spcPct val="100000"/>
              </a:lnSpc>
              <a:spcBef>
                <a:spcPts val="1000"/>
              </a:spcBef>
              <a:spcAft>
                <a:spcPts val="0"/>
              </a:spcAft>
              <a:buClr>
                <a:schemeClr val="lt1"/>
              </a:buClr>
              <a:buSzPts val="4000"/>
              <a:buFont typeface="Open Sans"/>
              <a:buChar char="•"/>
              <a:defRPr>
                <a:solidFill>
                  <a:schemeClr val="lt1"/>
                </a:solidFill>
              </a:defRPr>
            </a:lvl3pPr>
            <a:lvl4pPr indent="-457200" lvl="3" marL="1828800" algn="l">
              <a:lnSpc>
                <a:spcPct val="100000"/>
              </a:lnSpc>
              <a:spcBef>
                <a:spcPts val="1000"/>
              </a:spcBef>
              <a:spcAft>
                <a:spcPts val="0"/>
              </a:spcAft>
              <a:buClr>
                <a:schemeClr val="lt1"/>
              </a:buClr>
              <a:buSzPts val="3600"/>
              <a:buFont typeface="Open Sans"/>
              <a:buChar char="•"/>
              <a:defRPr>
                <a:solidFill>
                  <a:schemeClr val="lt1"/>
                </a:solidFill>
              </a:defRPr>
            </a:lvl4pPr>
            <a:lvl5pPr indent="-457200" lvl="4" marL="2286000" algn="l">
              <a:lnSpc>
                <a:spcPct val="100000"/>
              </a:lnSpc>
              <a:spcBef>
                <a:spcPts val="1000"/>
              </a:spcBef>
              <a:spcAft>
                <a:spcPts val="0"/>
              </a:spcAft>
              <a:buClr>
                <a:schemeClr val="lt1"/>
              </a:buClr>
              <a:buSzPts val="3600"/>
              <a:buFont typeface="Open Sans"/>
              <a:buChar char="•"/>
              <a:defRPr>
                <a:solidFill>
                  <a:schemeClr val="lt1"/>
                </a:solidFill>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grpSp>
        <p:nvGrpSpPr>
          <p:cNvPr id="131" name="Google Shape;131;p18"/>
          <p:cNvGrpSpPr/>
          <p:nvPr/>
        </p:nvGrpSpPr>
        <p:grpSpPr>
          <a:xfrm>
            <a:off x="1038500" y="11734801"/>
            <a:ext cx="4444544" cy="1397442"/>
            <a:chOff x="-8763001" y="7244637"/>
            <a:chExt cx="7772400" cy="2443778"/>
          </a:xfrm>
        </p:grpSpPr>
        <p:sp>
          <p:nvSpPr>
            <p:cNvPr id="132" name="Google Shape;132;p18"/>
            <p:cNvSpPr/>
            <p:nvPr/>
          </p:nvSpPr>
          <p:spPr>
            <a:xfrm>
              <a:off x="-8763001" y="7718051"/>
              <a:ext cx="1562252" cy="1101792"/>
            </a:xfrm>
            <a:custGeom>
              <a:rect b="b" l="l" r="r" t="t"/>
              <a:pathLst>
                <a:path extrusionOk="0" h="1101792" w="1562252">
                  <a:moveTo>
                    <a:pt x="802889" y="181308"/>
                  </a:moveTo>
                  <a:cubicBezTo>
                    <a:pt x="736046" y="61985"/>
                    <a:pt x="618683" y="0"/>
                    <a:pt x="467899" y="0"/>
                  </a:cubicBezTo>
                  <a:cubicBezTo>
                    <a:pt x="317114" y="0"/>
                    <a:pt x="237058" y="44165"/>
                    <a:pt x="159334" y="132494"/>
                  </a:cubicBezTo>
                  <a:lnTo>
                    <a:pt x="159334" y="92978"/>
                  </a:lnTo>
                  <a:cubicBezTo>
                    <a:pt x="159334" y="48814"/>
                    <a:pt x="123581" y="13172"/>
                    <a:pt x="79278" y="13172"/>
                  </a:cubicBezTo>
                  <a:cubicBezTo>
                    <a:pt x="34976" y="13172"/>
                    <a:pt x="0" y="48814"/>
                    <a:pt x="0" y="92978"/>
                  </a:cubicBezTo>
                  <a:lnTo>
                    <a:pt x="0" y="1021986"/>
                  </a:lnTo>
                  <a:cubicBezTo>
                    <a:pt x="0" y="1066151"/>
                    <a:pt x="35753" y="1101792"/>
                    <a:pt x="80056" y="1101792"/>
                  </a:cubicBezTo>
                  <a:cubicBezTo>
                    <a:pt x="124358" y="1101792"/>
                    <a:pt x="160111" y="1066151"/>
                    <a:pt x="160111" y="1021986"/>
                  </a:cubicBezTo>
                  <a:lnTo>
                    <a:pt x="160111" y="431574"/>
                  </a:lnTo>
                  <a:cubicBezTo>
                    <a:pt x="160111" y="240969"/>
                    <a:pt x="268925" y="141792"/>
                    <a:pt x="432923" y="141792"/>
                  </a:cubicBezTo>
                  <a:cubicBezTo>
                    <a:pt x="596920" y="141792"/>
                    <a:pt x="701070" y="239419"/>
                    <a:pt x="701070" y="431574"/>
                  </a:cubicBezTo>
                  <a:lnTo>
                    <a:pt x="701070" y="1021986"/>
                  </a:lnTo>
                  <a:cubicBezTo>
                    <a:pt x="701070" y="1066151"/>
                    <a:pt x="736824" y="1101792"/>
                    <a:pt x="781126" y="1101792"/>
                  </a:cubicBezTo>
                  <a:cubicBezTo>
                    <a:pt x="825429" y="1101792"/>
                    <a:pt x="861182" y="1066151"/>
                    <a:pt x="861182" y="1021986"/>
                  </a:cubicBezTo>
                  <a:lnTo>
                    <a:pt x="861182" y="413753"/>
                  </a:lnTo>
                  <a:cubicBezTo>
                    <a:pt x="861182" y="240969"/>
                    <a:pt x="974659" y="141792"/>
                    <a:pt x="1133993" y="141792"/>
                  </a:cubicBezTo>
                  <a:cubicBezTo>
                    <a:pt x="1293327" y="141792"/>
                    <a:pt x="1402141" y="239419"/>
                    <a:pt x="1402141" y="431574"/>
                  </a:cubicBezTo>
                  <a:lnTo>
                    <a:pt x="1402141" y="1021986"/>
                  </a:lnTo>
                  <a:cubicBezTo>
                    <a:pt x="1402141" y="1066151"/>
                    <a:pt x="1437894" y="1101792"/>
                    <a:pt x="1482197" y="1101792"/>
                  </a:cubicBezTo>
                  <a:cubicBezTo>
                    <a:pt x="1526499" y="1101792"/>
                    <a:pt x="1562252" y="1066151"/>
                    <a:pt x="1562252" y="1021986"/>
                  </a:cubicBezTo>
                  <a:lnTo>
                    <a:pt x="1562252" y="405230"/>
                  </a:lnTo>
                  <a:cubicBezTo>
                    <a:pt x="1562252" y="278935"/>
                    <a:pt x="1522613" y="177434"/>
                    <a:pt x="1444889" y="102276"/>
                  </a:cubicBezTo>
                  <a:cubicBezTo>
                    <a:pt x="1378047" y="37966"/>
                    <a:pt x="1280892" y="775"/>
                    <a:pt x="1163528" y="775"/>
                  </a:cubicBezTo>
                  <a:cubicBezTo>
                    <a:pt x="1046165" y="775"/>
                    <a:pt x="888385" y="62760"/>
                    <a:pt x="804443" y="18208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3" name="Google Shape;133;p18"/>
            <p:cNvSpPr/>
            <p:nvPr/>
          </p:nvSpPr>
          <p:spPr>
            <a:xfrm>
              <a:off x="-7003329" y="7718051"/>
              <a:ext cx="891494" cy="1114964"/>
            </a:xfrm>
            <a:custGeom>
              <a:rect b="b" l="l" r="r" t="t"/>
              <a:pathLst>
                <a:path extrusionOk="0" h="1114964" w="891494">
                  <a:moveTo>
                    <a:pt x="248717" y="893366"/>
                  </a:moveTo>
                  <a:cubicBezTo>
                    <a:pt x="166329" y="811235"/>
                    <a:pt x="160111" y="678741"/>
                    <a:pt x="160111" y="557095"/>
                  </a:cubicBezTo>
                  <a:cubicBezTo>
                    <a:pt x="160111" y="435448"/>
                    <a:pt x="168661" y="300630"/>
                    <a:pt x="248717" y="220823"/>
                  </a:cubicBezTo>
                  <a:cubicBezTo>
                    <a:pt x="302346"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3034"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6136" y="1114964"/>
                  </a:cubicBezTo>
                  <a:cubicBezTo>
                    <a:pt x="579821" y="1114964"/>
                    <a:pt x="683194" y="1068475"/>
                    <a:pt x="758586" y="990993"/>
                  </a:cubicBezTo>
                  <a:cubicBezTo>
                    <a:pt x="869732" y="877870"/>
                    <a:pt x="891494" y="726005"/>
                    <a:pt x="891494" y="557869"/>
                  </a:cubicBezTo>
                  <a:cubicBezTo>
                    <a:pt x="891494" y="389734"/>
                    <a:pt x="868954" y="234770"/>
                    <a:pt x="758586" y="123971"/>
                  </a:cubicBezTo>
                  <a:cubicBezTo>
                    <a:pt x="683194" y="46489"/>
                    <a:pt x="579044" y="0"/>
                    <a:pt x="446136" y="0"/>
                  </a:cubicBezTo>
                  <a:cubicBezTo>
                    <a:pt x="313228" y="0"/>
                    <a:pt x="209078"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18"/>
            <p:cNvSpPr/>
            <p:nvPr/>
          </p:nvSpPr>
          <p:spPr>
            <a:xfrm>
              <a:off x="-6135152" y="7731223"/>
              <a:ext cx="393283" cy="1576756"/>
            </a:xfrm>
            <a:custGeom>
              <a:rect b="b" l="l" r="r" t="t"/>
              <a:pathLst>
                <a:path extrusionOk="0" h="1576756" w="393283">
                  <a:moveTo>
                    <a:pt x="232395" y="79806"/>
                  </a:moveTo>
                  <a:lnTo>
                    <a:pt x="232395" y="1278451"/>
                  </a:lnTo>
                  <a:cubicBezTo>
                    <a:pt x="232395" y="1384601"/>
                    <a:pt x="196642" y="1437289"/>
                    <a:pt x="86274" y="1437289"/>
                  </a:cubicBezTo>
                  <a:lnTo>
                    <a:pt x="69952" y="1437289"/>
                  </a:lnTo>
                  <a:cubicBezTo>
                    <a:pt x="31090" y="1437289"/>
                    <a:pt x="0" y="1468282"/>
                    <a:pt x="0" y="1507022"/>
                  </a:cubicBezTo>
                  <a:cubicBezTo>
                    <a:pt x="0" y="1545763"/>
                    <a:pt x="31090" y="1576756"/>
                    <a:pt x="69952" y="1576756"/>
                  </a:cubicBezTo>
                  <a:lnTo>
                    <a:pt x="115809" y="1576756"/>
                  </a:lnTo>
                  <a:cubicBezTo>
                    <a:pt x="307010" y="1576756"/>
                    <a:pt x="393284" y="1450461"/>
                    <a:pt x="393284" y="1284649"/>
                  </a:cubicBezTo>
                  <a:lnTo>
                    <a:pt x="393284" y="79806"/>
                  </a:lnTo>
                  <a:cubicBezTo>
                    <a:pt x="393284" y="35642"/>
                    <a:pt x="357530" y="0"/>
                    <a:pt x="313228" y="0"/>
                  </a:cubicBezTo>
                  <a:cubicBezTo>
                    <a:pt x="268925" y="0"/>
                    <a:pt x="233172" y="35642"/>
                    <a:pt x="233172" y="7980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5" name="Google Shape;135;p18"/>
            <p:cNvSpPr/>
            <p:nvPr/>
          </p:nvSpPr>
          <p:spPr>
            <a:xfrm>
              <a:off x="-5561549" y="7717276"/>
              <a:ext cx="865845" cy="1114964"/>
            </a:xfrm>
            <a:custGeom>
              <a:rect b="b" l="l" r="r" t="t"/>
              <a:pathLst>
                <a:path extrusionOk="0" h="1114964" w="865845">
                  <a:moveTo>
                    <a:pt x="155448" y="792640"/>
                  </a:moveTo>
                  <a:cubicBezTo>
                    <a:pt x="155448" y="664020"/>
                    <a:pt x="237835" y="600485"/>
                    <a:pt x="401833" y="600485"/>
                  </a:cubicBezTo>
                  <a:lnTo>
                    <a:pt x="705734" y="600485"/>
                  </a:lnTo>
                  <a:lnTo>
                    <a:pt x="705734" y="717482"/>
                  </a:lnTo>
                  <a:cubicBezTo>
                    <a:pt x="705734" y="808136"/>
                    <a:pt x="687857" y="870121"/>
                    <a:pt x="650550" y="905763"/>
                  </a:cubicBezTo>
                  <a:cubicBezTo>
                    <a:pt x="579821" y="970073"/>
                    <a:pt x="499765" y="978596"/>
                    <a:pt x="408828" y="978596"/>
                  </a:cubicBezTo>
                  <a:cubicBezTo>
                    <a:pt x="233172" y="978596"/>
                    <a:pt x="156225" y="918935"/>
                    <a:pt x="156225" y="792640"/>
                  </a:cubicBezTo>
                  <a:moveTo>
                    <a:pt x="94046" y="106150"/>
                  </a:moveTo>
                  <a:cubicBezTo>
                    <a:pt x="63734" y="134818"/>
                    <a:pt x="64511" y="184407"/>
                    <a:pt x="95601" y="213075"/>
                  </a:cubicBezTo>
                  <a:cubicBezTo>
                    <a:pt x="123581" y="238644"/>
                    <a:pt x="167884" y="239419"/>
                    <a:pt x="195087" y="213075"/>
                  </a:cubicBezTo>
                  <a:cubicBezTo>
                    <a:pt x="251049" y="159613"/>
                    <a:pt x="317891" y="137918"/>
                    <a:pt x="425928" y="137918"/>
                  </a:cubicBezTo>
                  <a:cubicBezTo>
                    <a:pt x="628010" y="137918"/>
                    <a:pt x="705734" y="220048"/>
                    <a:pt x="705734" y="376562"/>
                  </a:cubicBezTo>
                  <a:lnTo>
                    <a:pt x="705734" y="480388"/>
                  </a:lnTo>
                  <a:lnTo>
                    <a:pt x="379293" y="480388"/>
                  </a:lnTo>
                  <a:cubicBezTo>
                    <a:pt x="135240" y="480388"/>
                    <a:pt x="0" y="602034"/>
                    <a:pt x="0" y="794189"/>
                  </a:cubicBezTo>
                  <a:cubicBezTo>
                    <a:pt x="0" y="986344"/>
                    <a:pt x="26426" y="962325"/>
                    <a:pt x="82387" y="1015787"/>
                  </a:cubicBezTo>
                  <a:cubicBezTo>
                    <a:pt x="157780" y="1088620"/>
                    <a:pt x="240167" y="1114964"/>
                    <a:pt x="390952" y="1114964"/>
                  </a:cubicBezTo>
                  <a:cubicBezTo>
                    <a:pt x="541736" y="1114964"/>
                    <a:pt x="619460" y="1083971"/>
                    <a:pt x="705734" y="997967"/>
                  </a:cubicBezTo>
                  <a:lnTo>
                    <a:pt x="705734" y="1021986"/>
                  </a:lnTo>
                  <a:cubicBezTo>
                    <a:pt x="705734" y="1066151"/>
                    <a:pt x="741487" y="1101792"/>
                    <a:pt x="785790" y="1101792"/>
                  </a:cubicBezTo>
                  <a:cubicBezTo>
                    <a:pt x="830092" y="1101792"/>
                    <a:pt x="865845" y="1066151"/>
                    <a:pt x="865845" y="1021986"/>
                  </a:cubicBezTo>
                  <a:lnTo>
                    <a:pt x="865845" y="362615"/>
                  </a:lnTo>
                  <a:cubicBezTo>
                    <a:pt x="865845" y="127845"/>
                    <a:pt x="723611" y="0"/>
                    <a:pt x="429037" y="0"/>
                  </a:cubicBezTo>
                  <a:cubicBezTo>
                    <a:pt x="134463" y="0"/>
                    <a:pt x="178765" y="25569"/>
                    <a:pt x="94823" y="10537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6" name="Google Shape;136;p18"/>
            <p:cNvSpPr/>
            <p:nvPr/>
          </p:nvSpPr>
          <p:spPr>
            <a:xfrm>
              <a:off x="-4001628"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70" y="946829"/>
                    <a:pt x="248717" y="893366"/>
                  </a:cubicBezTo>
                  <a:moveTo>
                    <a:pt x="132908" y="123971"/>
                  </a:moveTo>
                  <a:cubicBezTo>
                    <a:pt x="21763" y="234770"/>
                    <a:pt x="0" y="389734"/>
                    <a:pt x="0" y="557869"/>
                  </a:cubicBezTo>
                  <a:cubicBezTo>
                    <a:pt x="0" y="726005"/>
                    <a:pt x="22540" y="878644"/>
                    <a:pt x="132908" y="990993"/>
                  </a:cubicBezTo>
                  <a:cubicBezTo>
                    <a:pt x="208301" y="1068475"/>
                    <a:pt x="312451" y="1114964"/>
                    <a:pt x="445359" y="1114964"/>
                  </a:cubicBezTo>
                  <a:cubicBezTo>
                    <a:pt x="578267" y="1114964"/>
                    <a:pt x="682417" y="1068475"/>
                    <a:pt x="758587" y="990993"/>
                  </a:cubicBezTo>
                  <a:cubicBezTo>
                    <a:pt x="869732" y="877870"/>
                    <a:pt x="891494" y="726005"/>
                    <a:pt x="891494" y="557869"/>
                  </a:cubicBezTo>
                  <a:cubicBezTo>
                    <a:pt x="891494" y="389734"/>
                    <a:pt x="868955" y="234770"/>
                    <a:pt x="758587" y="123971"/>
                  </a:cubicBezTo>
                  <a:cubicBezTo>
                    <a:pt x="683194" y="46489"/>
                    <a:pt x="579044" y="0"/>
                    <a:pt x="445359" y="0"/>
                  </a:cubicBezTo>
                  <a:cubicBezTo>
                    <a:pt x="311674" y="0"/>
                    <a:pt x="208301"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7" name="Google Shape;137;p18"/>
            <p:cNvSpPr/>
            <p:nvPr/>
          </p:nvSpPr>
          <p:spPr>
            <a:xfrm>
              <a:off x="-2958572"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5358" y="1114964"/>
                  </a:cubicBezTo>
                  <a:cubicBezTo>
                    <a:pt x="578267" y="1114964"/>
                    <a:pt x="682417" y="1068475"/>
                    <a:pt x="758587" y="990993"/>
                  </a:cubicBezTo>
                  <a:cubicBezTo>
                    <a:pt x="869732" y="877870"/>
                    <a:pt x="891494" y="726005"/>
                    <a:pt x="891494" y="557869"/>
                  </a:cubicBezTo>
                  <a:cubicBezTo>
                    <a:pt x="891494" y="389734"/>
                    <a:pt x="868954" y="234770"/>
                    <a:pt x="758587" y="123971"/>
                  </a:cubicBezTo>
                  <a:cubicBezTo>
                    <a:pt x="683194" y="46489"/>
                    <a:pt x="579044" y="0"/>
                    <a:pt x="445358" y="0"/>
                  </a:cubicBezTo>
                  <a:cubicBezTo>
                    <a:pt x="311674" y="0"/>
                    <a:pt x="208300"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8" name="Google Shape;138;p18"/>
            <p:cNvSpPr/>
            <p:nvPr/>
          </p:nvSpPr>
          <p:spPr>
            <a:xfrm>
              <a:off x="-1858778" y="7717276"/>
              <a:ext cx="868177" cy="1589153"/>
            </a:xfrm>
            <a:custGeom>
              <a:rect b="b" l="l" r="r" t="t"/>
              <a:pathLst>
                <a:path extrusionOk="0" h="1589153" w="868177">
                  <a:moveTo>
                    <a:pt x="160112" y="557870"/>
                  </a:moveTo>
                  <a:cubicBezTo>
                    <a:pt x="160112" y="345569"/>
                    <a:pt x="195865" y="141792"/>
                    <a:pt x="435254" y="141792"/>
                  </a:cubicBezTo>
                  <a:cubicBezTo>
                    <a:pt x="674644" y="141792"/>
                    <a:pt x="708066" y="345569"/>
                    <a:pt x="708066" y="557870"/>
                  </a:cubicBezTo>
                  <a:cubicBezTo>
                    <a:pt x="708066" y="770170"/>
                    <a:pt x="672313" y="973947"/>
                    <a:pt x="435254" y="973947"/>
                  </a:cubicBezTo>
                  <a:cubicBezTo>
                    <a:pt x="198196" y="973947"/>
                    <a:pt x="160112" y="770170"/>
                    <a:pt x="160112" y="557870"/>
                  </a:cubicBezTo>
                  <a:moveTo>
                    <a:pt x="160112" y="142567"/>
                  </a:moveTo>
                  <a:lnTo>
                    <a:pt x="160112" y="93753"/>
                  </a:lnTo>
                  <a:cubicBezTo>
                    <a:pt x="160112" y="49588"/>
                    <a:pt x="124358" y="13947"/>
                    <a:pt x="80056" y="13947"/>
                  </a:cubicBezTo>
                  <a:cubicBezTo>
                    <a:pt x="35753" y="13947"/>
                    <a:pt x="0" y="49588"/>
                    <a:pt x="0" y="93753"/>
                  </a:cubicBezTo>
                  <a:lnTo>
                    <a:pt x="0" y="1509347"/>
                  </a:lnTo>
                  <a:cubicBezTo>
                    <a:pt x="0" y="1553511"/>
                    <a:pt x="35753" y="1589153"/>
                    <a:pt x="80056" y="1589153"/>
                  </a:cubicBezTo>
                  <a:cubicBezTo>
                    <a:pt x="124358" y="1589153"/>
                    <a:pt x="160112" y="1553511"/>
                    <a:pt x="160112" y="1509347"/>
                  </a:cubicBezTo>
                  <a:lnTo>
                    <a:pt x="160112" y="973947"/>
                  </a:lnTo>
                  <a:cubicBezTo>
                    <a:pt x="251048" y="1087071"/>
                    <a:pt x="348981" y="1115739"/>
                    <a:pt x="468676" y="1115739"/>
                  </a:cubicBezTo>
                  <a:cubicBezTo>
                    <a:pt x="588371" y="1115739"/>
                    <a:pt x="676976" y="1077773"/>
                    <a:pt x="735269" y="1020436"/>
                  </a:cubicBezTo>
                  <a:cubicBezTo>
                    <a:pt x="844083" y="909637"/>
                    <a:pt x="868177" y="732978"/>
                    <a:pt x="868177" y="557870"/>
                  </a:cubicBezTo>
                  <a:cubicBezTo>
                    <a:pt x="868177" y="382760"/>
                    <a:pt x="844083" y="203777"/>
                    <a:pt x="735269" y="95303"/>
                  </a:cubicBezTo>
                  <a:cubicBezTo>
                    <a:pt x="677753" y="37966"/>
                    <a:pt x="582153" y="0"/>
                    <a:pt x="468676" y="0"/>
                  </a:cubicBezTo>
                  <a:cubicBezTo>
                    <a:pt x="355199" y="0"/>
                    <a:pt x="251048" y="28668"/>
                    <a:pt x="160112" y="14179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9" name="Google Shape;139;p18"/>
            <p:cNvSpPr/>
            <p:nvPr/>
          </p:nvSpPr>
          <p:spPr>
            <a:xfrm>
              <a:off x="-4445432" y="7244637"/>
              <a:ext cx="392506" cy="1575206"/>
            </a:xfrm>
            <a:custGeom>
              <a:rect b="b" l="l" r="r" t="t"/>
              <a:pathLst>
                <a:path extrusionOk="0" h="1575206" w="392506">
                  <a:moveTo>
                    <a:pt x="277475" y="1575207"/>
                  </a:moveTo>
                  <a:cubicBezTo>
                    <a:pt x="86273" y="1575207"/>
                    <a:pt x="0" y="1451236"/>
                    <a:pt x="0" y="1285424"/>
                  </a:cubicBezTo>
                  <a:lnTo>
                    <a:pt x="0" y="79806"/>
                  </a:lnTo>
                  <a:cubicBezTo>
                    <a:pt x="0" y="35642"/>
                    <a:pt x="35753" y="0"/>
                    <a:pt x="80056" y="0"/>
                  </a:cubicBezTo>
                  <a:cubicBezTo>
                    <a:pt x="124358" y="0"/>
                    <a:pt x="160111" y="35642"/>
                    <a:pt x="160111" y="79806"/>
                  </a:cubicBezTo>
                  <a:lnTo>
                    <a:pt x="160111" y="1278451"/>
                  </a:lnTo>
                  <a:cubicBezTo>
                    <a:pt x="160111" y="1384601"/>
                    <a:pt x="195865" y="1438064"/>
                    <a:pt x="306233" y="1438064"/>
                  </a:cubicBezTo>
                  <a:lnTo>
                    <a:pt x="324109" y="1438064"/>
                  </a:lnTo>
                  <a:cubicBezTo>
                    <a:pt x="362194" y="1438064"/>
                    <a:pt x="392506" y="1469056"/>
                    <a:pt x="392506" y="1507022"/>
                  </a:cubicBezTo>
                  <a:cubicBezTo>
                    <a:pt x="392506" y="1544989"/>
                    <a:pt x="361417" y="1575207"/>
                    <a:pt x="324109" y="1575207"/>
                  </a:cubicBezTo>
                  <a:lnTo>
                    <a:pt x="277475" y="15752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0" name="Google Shape;140;p18"/>
            <p:cNvSpPr/>
            <p:nvPr/>
          </p:nvSpPr>
          <p:spPr>
            <a:xfrm>
              <a:off x="-5617510" y="9073209"/>
              <a:ext cx="219958" cy="612881"/>
            </a:xfrm>
            <a:custGeom>
              <a:rect b="b" l="l" r="r" t="t"/>
              <a:pathLst>
                <a:path extrusionOk="0" h="612881" w="219958">
                  <a:moveTo>
                    <a:pt x="124358" y="189056"/>
                  </a:moveTo>
                  <a:lnTo>
                    <a:pt x="186538" y="189056"/>
                  </a:lnTo>
                  <a:cubicBezTo>
                    <a:pt x="197419" y="189056"/>
                    <a:pt x="205191" y="190605"/>
                    <a:pt x="209078" y="193705"/>
                  </a:cubicBezTo>
                  <a:cubicBezTo>
                    <a:pt x="216073" y="197579"/>
                    <a:pt x="219182" y="204552"/>
                    <a:pt x="219182" y="213075"/>
                  </a:cubicBezTo>
                  <a:cubicBezTo>
                    <a:pt x="219182" y="221598"/>
                    <a:pt x="216073" y="228571"/>
                    <a:pt x="209078" y="232445"/>
                  </a:cubicBezTo>
                  <a:cubicBezTo>
                    <a:pt x="204414" y="235545"/>
                    <a:pt x="197419" y="237094"/>
                    <a:pt x="186538" y="237094"/>
                  </a:cubicBezTo>
                  <a:lnTo>
                    <a:pt x="124358" y="237094"/>
                  </a:lnTo>
                  <a:lnTo>
                    <a:pt x="124358" y="571041"/>
                  </a:lnTo>
                  <a:cubicBezTo>
                    <a:pt x="124358" y="584213"/>
                    <a:pt x="122804" y="593511"/>
                    <a:pt x="118918" y="599710"/>
                  </a:cubicBezTo>
                  <a:cubicBezTo>
                    <a:pt x="113477" y="608233"/>
                    <a:pt x="104927" y="612882"/>
                    <a:pt x="93269" y="612882"/>
                  </a:cubicBezTo>
                  <a:cubicBezTo>
                    <a:pt x="81610" y="612882"/>
                    <a:pt x="73061" y="608233"/>
                    <a:pt x="67620" y="599710"/>
                  </a:cubicBezTo>
                  <a:cubicBezTo>
                    <a:pt x="63734" y="593511"/>
                    <a:pt x="62179" y="584213"/>
                    <a:pt x="62179" y="571041"/>
                  </a:cubicBezTo>
                  <a:lnTo>
                    <a:pt x="62179" y="237094"/>
                  </a:lnTo>
                  <a:lnTo>
                    <a:pt x="32644" y="237094"/>
                  </a:lnTo>
                  <a:cubicBezTo>
                    <a:pt x="21763" y="237094"/>
                    <a:pt x="13990" y="235545"/>
                    <a:pt x="10104" y="232445"/>
                  </a:cubicBezTo>
                  <a:cubicBezTo>
                    <a:pt x="3109" y="228571"/>
                    <a:pt x="0" y="221598"/>
                    <a:pt x="0" y="213075"/>
                  </a:cubicBezTo>
                  <a:cubicBezTo>
                    <a:pt x="0" y="204552"/>
                    <a:pt x="3109" y="197579"/>
                    <a:pt x="10104" y="193705"/>
                  </a:cubicBezTo>
                  <a:cubicBezTo>
                    <a:pt x="14768" y="190605"/>
                    <a:pt x="21763" y="189056"/>
                    <a:pt x="32644" y="189056"/>
                  </a:cubicBezTo>
                  <a:lnTo>
                    <a:pt x="62179" y="189056"/>
                  </a:lnTo>
                  <a:lnTo>
                    <a:pt x="62179" y="112349"/>
                  </a:lnTo>
                  <a:cubicBezTo>
                    <a:pt x="62179" y="79806"/>
                    <a:pt x="71506" y="52688"/>
                    <a:pt x="90160" y="31767"/>
                  </a:cubicBezTo>
                  <a:cubicBezTo>
                    <a:pt x="108814" y="10847"/>
                    <a:pt x="135240" y="0"/>
                    <a:pt x="169438" y="0"/>
                  </a:cubicBezTo>
                  <a:lnTo>
                    <a:pt x="180320" y="0"/>
                  </a:lnTo>
                  <a:cubicBezTo>
                    <a:pt x="193533" y="0"/>
                    <a:pt x="202859" y="1550"/>
                    <a:pt x="208300" y="5424"/>
                  </a:cubicBezTo>
                  <a:cubicBezTo>
                    <a:pt x="216073" y="10073"/>
                    <a:pt x="219959" y="17821"/>
                    <a:pt x="219959" y="27119"/>
                  </a:cubicBezTo>
                  <a:cubicBezTo>
                    <a:pt x="219959" y="36416"/>
                    <a:pt x="216073" y="44165"/>
                    <a:pt x="208300" y="48814"/>
                  </a:cubicBezTo>
                  <a:cubicBezTo>
                    <a:pt x="202859" y="51913"/>
                    <a:pt x="193533" y="54237"/>
                    <a:pt x="180320" y="54237"/>
                  </a:cubicBezTo>
                  <a:cubicBezTo>
                    <a:pt x="143012" y="54237"/>
                    <a:pt x="124358" y="74383"/>
                    <a:pt x="124358" y="115448"/>
                  </a:cubicBezTo>
                  <a:lnTo>
                    <a:pt x="124358" y="1898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1" name="Google Shape;141;p18"/>
            <p:cNvSpPr/>
            <p:nvPr/>
          </p:nvSpPr>
          <p:spPr>
            <a:xfrm>
              <a:off x="-5368793" y="9257616"/>
              <a:ext cx="346648" cy="430799"/>
            </a:xfrm>
            <a:custGeom>
              <a:rect b="b" l="l" r="r" t="t"/>
              <a:pathLst>
                <a:path extrusionOk="0" h="430799" w="346648">
                  <a:moveTo>
                    <a:pt x="173324" y="0"/>
                  </a:moveTo>
                  <a:cubicBezTo>
                    <a:pt x="222290"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0" y="430799"/>
                    <a:pt x="173324" y="430799"/>
                  </a:cubicBezTo>
                  <a:cubicBezTo>
                    <a:pt x="124358" y="430799"/>
                    <a:pt x="83942" y="414528"/>
                    <a:pt x="52075" y="382760"/>
                  </a:cubicBezTo>
                  <a:cubicBezTo>
                    <a:pt x="31867" y="362615"/>
                    <a:pt x="17876" y="338596"/>
                    <a:pt x="10881" y="311477"/>
                  </a:cubicBezTo>
                  <a:cubicBezTo>
                    <a:pt x="3886" y="284358"/>
                    <a:pt x="0" y="252591"/>
                    <a:pt x="0" y="215400"/>
                  </a:cubicBezTo>
                  <a:cubicBezTo>
                    <a:pt x="0" y="178208"/>
                    <a:pt x="3886" y="146441"/>
                    <a:pt x="10881"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3" y="65085"/>
                    <a:pt x="97155" y="86005"/>
                  </a:cubicBezTo>
                  <a:cubicBezTo>
                    <a:pt x="74615" y="108475"/>
                    <a:pt x="62956" y="151865"/>
                    <a:pt x="62956" y="214625"/>
                  </a:cubicBezTo>
                  <a:cubicBezTo>
                    <a:pt x="62956" y="277385"/>
                    <a:pt x="74615" y="321550"/>
                    <a:pt x="97155" y="344019"/>
                  </a:cubicBezTo>
                  <a:cubicBezTo>
                    <a:pt x="117363"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2" name="Google Shape;142;p18"/>
            <p:cNvSpPr/>
            <p:nvPr/>
          </p:nvSpPr>
          <p:spPr>
            <a:xfrm>
              <a:off x="-4937425" y="9259165"/>
              <a:ext cx="332658" cy="429249"/>
            </a:xfrm>
            <a:custGeom>
              <a:rect b="b" l="l" r="r" t="t"/>
              <a:pathLst>
                <a:path extrusionOk="0" h="429249" w="332658">
                  <a:moveTo>
                    <a:pt x="0" y="271961"/>
                  </a:moveTo>
                  <a:lnTo>
                    <a:pt x="0" y="41840"/>
                  </a:lnTo>
                  <a:cubicBezTo>
                    <a:pt x="0" y="28668"/>
                    <a:pt x="1554" y="19370"/>
                    <a:pt x="5441" y="13172"/>
                  </a:cubicBezTo>
                  <a:cubicBezTo>
                    <a:pt x="10881" y="4649"/>
                    <a:pt x="19431" y="0"/>
                    <a:pt x="31090" y="0"/>
                  </a:cubicBezTo>
                  <a:cubicBezTo>
                    <a:pt x="42748" y="0"/>
                    <a:pt x="52075" y="4649"/>
                    <a:pt x="56738" y="13172"/>
                  </a:cubicBezTo>
                  <a:cubicBezTo>
                    <a:pt x="60625" y="19370"/>
                    <a:pt x="62179" y="28668"/>
                    <a:pt x="62179" y="41840"/>
                  </a:cubicBezTo>
                  <a:lnTo>
                    <a:pt x="62179" y="261114"/>
                  </a:lnTo>
                  <a:cubicBezTo>
                    <a:pt x="62179" y="297531"/>
                    <a:pt x="71506" y="325424"/>
                    <a:pt x="89383" y="344794"/>
                  </a:cubicBezTo>
                  <a:cubicBezTo>
                    <a:pt x="107259" y="363390"/>
                    <a:pt x="132908" y="373463"/>
                    <a:pt x="165552" y="373463"/>
                  </a:cubicBezTo>
                  <a:cubicBezTo>
                    <a:pt x="198196" y="373463"/>
                    <a:pt x="223845" y="364165"/>
                    <a:pt x="242499" y="344794"/>
                  </a:cubicBezTo>
                  <a:cubicBezTo>
                    <a:pt x="261152" y="325424"/>
                    <a:pt x="270479" y="297531"/>
                    <a:pt x="270479" y="261889"/>
                  </a:cubicBezTo>
                  <a:lnTo>
                    <a:pt x="270479" y="42615"/>
                  </a:lnTo>
                  <a:cubicBezTo>
                    <a:pt x="270479" y="29443"/>
                    <a:pt x="272034" y="20145"/>
                    <a:pt x="275920" y="13947"/>
                  </a:cubicBezTo>
                  <a:cubicBezTo>
                    <a:pt x="281361" y="5424"/>
                    <a:pt x="289910" y="775"/>
                    <a:pt x="301569" y="775"/>
                  </a:cubicBezTo>
                  <a:cubicBezTo>
                    <a:pt x="313228" y="775"/>
                    <a:pt x="321777" y="5424"/>
                    <a:pt x="327218" y="13947"/>
                  </a:cubicBezTo>
                  <a:cubicBezTo>
                    <a:pt x="331104" y="20145"/>
                    <a:pt x="332659" y="29443"/>
                    <a:pt x="332659" y="42615"/>
                  </a:cubicBezTo>
                  <a:lnTo>
                    <a:pt x="332659" y="385860"/>
                  </a:lnTo>
                  <a:cubicBezTo>
                    <a:pt x="332659" y="399032"/>
                    <a:pt x="331104" y="408330"/>
                    <a:pt x="327218" y="414528"/>
                  </a:cubicBezTo>
                  <a:cubicBezTo>
                    <a:pt x="321777" y="423051"/>
                    <a:pt x="313228" y="427700"/>
                    <a:pt x="301569" y="427700"/>
                  </a:cubicBezTo>
                  <a:cubicBezTo>
                    <a:pt x="289910" y="427700"/>
                    <a:pt x="281361" y="423051"/>
                    <a:pt x="275920" y="414528"/>
                  </a:cubicBezTo>
                  <a:cubicBezTo>
                    <a:pt x="272034" y="408330"/>
                    <a:pt x="270479" y="399032"/>
                    <a:pt x="270479" y="385860"/>
                  </a:cubicBezTo>
                  <a:lnTo>
                    <a:pt x="270479" y="378112"/>
                  </a:lnTo>
                  <a:cubicBezTo>
                    <a:pt x="239390" y="412204"/>
                    <a:pt x="200528" y="429250"/>
                    <a:pt x="152339" y="429250"/>
                  </a:cubicBezTo>
                  <a:cubicBezTo>
                    <a:pt x="104150" y="429250"/>
                    <a:pt x="69952" y="416078"/>
                    <a:pt x="43525" y="389734"/>
                  </a:cubicBezTo>
                  <a:cubicBezTo>
                    <a:pt x="14768" y="361840"/>
                    <a:pt x="0" y="322325"/>
                    <a:pt x="0" y="27196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3" name="Google Shape;143;p18"/>
            <p:cNvSpPr/>
            <p:nvPr/>
          </p:nvSpPr>
          <p:spPr>
            <a:xfrm>
              <a:off x="-4492844" y="9256841"/>
              <a:ext cx="333435" cy="429249"/>
            </a:xfrm>
            <a:custGeom>
              <a:rect b="b" l="l" r="r" t="t"/>
              <a:pathLst>
                <a:path extrusionOk="0" h="429249" w="333435">
                  <a:moveTo>
                    <a:pt x="332659" y="157288"/>
                  </a:moveTo>
                  <a:lnTo>
                    <a:pt x="332659" y="387409"/>
                  </a:lnTo>
                  <a:cubicBezTo>
                    <a:pt x="332659" y="400581"/>
                    <a:pt x="331104" y="409879"/>
                    <a:pt x="327218" y="416078"/>
                  </a:cubicBezTo>
                  <a:cubicBezTo>
                    <a:pt x="321777" y="424601"/>
                    <a:pt x="313228" y="429250"/>
                    <a:pt x="301569" y="429250"/>
                  </a:cubicBezTo>
                  <a:cubicBezTo>
                    <a:pt x="289910" y="429250"/>
                    <a:pt x="280583" y="424601"/>
                    <a:pt x="275920" y="416078"/>
                  </a:cubicBezTo>
                  <a:cubicBezTo>
                    <a:pt x="272034" y="409879"/>
                    <a:pt x="270479" y="400581"/>
                    <a:pt x="270479" y="387409"/>
                  </a:cubicBezTo>
                  <a:lnTo>
                    <a:pt x="270479" y="168136"/>
                  </a:lnTo>
                  <a:cubicBezTo>
                    <a:pt x="270479" y="131719"/>
                    <a:pt x="261152" y="103826"/>
                    <a:pt x="243276" y="84455"/>
                  </a:cubicBezTo>
                  <a:cubicBezTo>
                    <a:pt x="225400" y="65860"/>
                    <a:pt x="199750" y="55787"/>
                    <a:pt x="167107" y="55787"/>
                  </a:cubicBezTo>
                  <a:cubicBezTo>
                    <a:pt x="134462" y="55787"/>
                    <a:pt x="108814" y="65085"/>
                    <a:pt x="90160" y="84455"/>
                  </a:cubicBezTo>
                  <a:cubicBezTo>
                    <a:pt x="71506" y="103826"/>
                    <a:pt x="62179" y="131719"/>
                    <a:pt x="62179" y="167361"/>
                  </a:cubicBezTo>
                  <a:lnTo>
                    <a:pt x="62179" y="386634"/>
                  </a:lnTo>
                  <a:cubicBezTo>
                    <a:pt x="62179" y="399807"/>
                    <a:pt x="60625" y="409104"/>
                    <a:pt x="56738" y="415303"/>
                  </a:cubicBezTo>
                  <a:cubicBezTo>
                    <a:pt x="51298" y="423826"/>
                    <a:pt x="42748" y="428475"/>
                    <a:pt x="31090" y="428475"/>
                  </a:cubicBezTo>
                  <a:cubicBezTo>
                    <a:pt x="19431" y="428475"/>
                    <a:pt x="10881" y="423826"/>
                    <a:pt x="5440" y="415303"/>
                  </a:cubicBezTo>
                  <a:cubicBezTo>
                    <a:pt x="1554" y="409104"/>
                    <a:pt x="0" y="399807"/>
                    <a:pt x="0" y="386634"/>
                  </a:cubicBezTo>
                  <a:lnTo>
                    <a:pt x="0" y="43390"/>
                  </a:lnTo>
                  <a:cubicBezTo>
                    <a:pt x="0" y="30218"/>
                    <a:pt x="1554" y="20920"/>
                    <a:pt x="5440" y="14722"/>
                  </a:cubicBezTo>
                  <a:cubicBezTo>
                    <a:pt x="10881" y="6198"/>
                    <a:pt x="19431" y="1550"/>
                    <a:pt x="31090" y="1550"/>
                  </a:cubicBezTo>
                  <a:cubicBezTo>
                    <a:pt x="42748" y="1550"/>
                    <a:pt x="51298" y="6198"/>
                    <a:pt x="56738" y="14722"/>
                  </a:cubicBezTo>
                  <a:cubicBezTo>
                    <a:pt x="60625" y="20920"/>
                    <a:pt x="62179" y="30218"/>
                    <a:pt x="62179" y="43390"/>
                  </a:cubicBezTo>
                  <a:lnTo>
                    <a:pt x="62179" y="51138"/>
                  </a:lnTo>
                  <a:cubicBezTo>
                    <a:pt x="93269" y="17046"/>
                    <a:pt x="132131" y="0"/>
                    <a:pt x="180319" y="0"/>
                  </a:cubicBezTo>
                  <a:cubicBezTo>
                    <a:pt x="228508" y="0"/>
                    <a:pt x="262707" y="13172"/>
                    <a:pt x="289910"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18"/>
            <p:cNvSpPr/>
            <p:nvPr/>
          </p:nvSpPr>
          <p:spPr>
            <a:xfrm>
              <a:off x="-4073134" y="9071659"/>
              <a:ext cx="335767" cy="615980"/>
            </a:xfrm>
            <a:custGeom>
              <a:rect b="b" l="l" r="r" t="t"/>
              <a:pathLst>
                <a:path extrusionOk="0" h="615980" w="335767">
                  <a:moveTo>
                    <a:pt x="0" y="400581"/>
                  </a:moveTo>
                  <a:cubicBezTo>
                    <a:pt x="0" y="316126"/>
                    <a:pt x="17099" y="257240"/>
                    <a:pt x="52075" y="222373"/>
                  </a:cubicBezTo>
                  <a:cubicBezTo>
                    <a:pt x="76946" y="197579"/>
                    <a:pt x="111145" y="185956"/>
                    <a:pt x="154670" y="185956"/>
                  </a:cubicBezTo>
                  <a:cubicBezTo>
                    <a:pt x="198196" y="185956"/>
                    <a:pt x="202082" y="189831"/>
                    <a:pt x="220736" y="197579"/>
                  </a:cubicBezTo>
                  <a:cubicBezTo>
                    <a:pt x="239390" y="205327"/>
                    <a:pt x="257266" y="219274"/>
                    <a:pt x="273588" y="240194"/>
                  </a:cubicBezTo>
                  <a:lnTo>
                    <a:pt x="273588" y="41840"/>
                  </a:lnTo>
                  <a:cubicBezTo>
                    <a:pt x="273588" y="28668"/>
                    <a:pt x="275143" y="19370"/>
                    <a:pt x="279029" y="13172"/>
                  </a:cubicBezTo>
                  <a:cubicBezTo>
                    <a:pt x="284470" y="4649"/>
                    <a:pt x="293019" y="0"/>
                    <a:pt x="304678" y="0"/>
                  </a:cubicBezTo>
                  <a:cubicBezTo>
                    <a:pt x="316336" y="0"/>
                    <a:pt x="324886" y="4649"/>
                    <a:pt x="330327" y="13172"/>
                  </a:cubicBezTo>
                  <a:cubicBezTo>
                    <a:pt x="334213" y="19370"/>
                    <a:pt x="335767" y="28668"/>
                    <a:pt x="335767" y="41840"/>
                  </a:cubicBezTo>
                  <a:lnTo>
                    <a:pt x="335767" y="572591"/>
                  </a:lnTo>
                  <a:cubicBezTo>
                    <a:pt x="335767" y="585763"/>
                    <a:pt x="334213" y="595061"/>
                    <a:pt x="330327" y="601259"/>
                  </a:cubicBezTo>
                  <a:cubicBezTo>
                    <a:pt x="324886" y="609782"/>
                    <a:pt x="316336" y="614431"/>
                    <a:pt x="304678" y="614431"/>
                  </a:cubicBezTo>
                  <a:cubicBezTo>
                    <a:pt x="293019" y="614431"/>
                    <a:pt x="284470" y="609782"/>
                    <a:pt x="279029" y="601259"/>
                  </a:cubicBezTo>
                  <a:cubicBezTo>
                    <a:pt x="275143" y="595061"/>
                    <a:pt x="273588" y="585763"/>
                    <a:pt x="273588" y="572591"/>
                  </a:cubicBezTo>
                  <a:lnTo>
                    <a:pt x="273588" y="560969"/>
                  </a:lnTo>
                  <a:cubicBezTo>
                    <a:pt x="257266" y="581889"/>
                    <a:pt x="239390" y="596610"/>
                    <a:pt x="220736" y="604359"/>
                  </a:cubicBezTo>
                  <a:cubicBezTo>
                    <a:pt x="202082" y="612107"/>
                    <a:pt x="179542" y="615981"/>
                    <a:pt x="154670" y="615981"/>
                  </a:cubicBezTo>
                  <a:cubicBezTo>
                    <a:pt x="110368" y="615981"/>
                    <a:pt x="76169" y="603584"/>
                    <a:pt x="52075" y="579564"/>
                  </a:cubicBezTo>
                  <a:cubicBezTo>
                    <a:pt x="17099" y="544697"/>
                    <a:pt x="0" y="485037"/>
                    <a:pt x="0" y="401356"/>
                  </a:cubicBezTo>
                  <a:moveTo>
                    <a:pt x="64511" y="352543"/>
                  </a:moveTo>
                  <a:cubicBezTo>
                    <a:pt x="62956" y="366489"/>
                    <a:pt x="62179" y="382760"/>
                    <a:pt x="62179" y="400581"/>
                  </a:cubicBezTo>
                  <a:cubicBezTo>
                    <a:pt x="62179" y="418402"/>
                    <a:pt x="62179" y="434673"/>
                    <a:pt x="64511" y="449395"/>
                  </a:cubicBezTo>
                  <a:cubicBezTo>
                    <a:pt x="66065" y="463341"/>
                    <a:pt x="69174" y="478063"/>
                    <a:pt x="73060" y="492010"/>
                  </a:cubicBezTo>
                  <a:cubicBezTo>
                    <a:pt x="77724" y="506731"/>
                    <a:pt x="83164" y="518354"/>
                    <a:pt x="90937" y="528426"/>
                  </a:cubicBezTo>
                  <a:cubicBezTo>
                    <a:pt x="97932" y="537724"/>
                    <a:pt x="108814" y="545472"/>
                    <a:pt x="122026" y="551671"/>
                  </a:cubicBezTo>
                  <a:cubicBezTo>
                    <a:pt x="135239" y="557869"/>
                    <a:pt x="150784" y="560969"/>
                    <a:pt x="168661" y="560969"/>
                  </a:cubicBezTo>
                  <a:cubicBezTo>
                    <a:pt x="186538" y="560969"/>
                    <a:pt x="202082" y="557869"/>
                    <a:pt x="214518" y="551671"/>
                  </a:cubicBezTo>
                  <a:cubicBezTo>
                    <a:pt x="227731" y="545472"/>
                    <a:pt x="237835" y="537724"/>
                    <a:pt x="245608" y="528426"/>
                  </a:cubicBezTo>
                  <a:cubicBezTo>
                    <a:pt x="253380" y="519129"/>
                    <a:pt x="258821" y="506731"/>
                    <a:pt x="263484" y="492010"/>
                  </a:cubicBezTo>
                  <a:cubicBezTo>
                    <a:pt x="268148" y="477288"/>
                    <a:pt x="270479" y="463341"/>
                    <a:pt x="272034" y="449395"/>
                  </a:cubicBezTo>
                  <a:cubicBezTo>
                    <a:pt x="273588" y="435448"/>
                    <a:pt x="274366" y="419177"/>
                    <a:pt x="274366" y="400581"/>
                  </a:cubicBezTo>
                  <a:cubicBezTo>
                    <a:pt x="274366" y="381986"/>
                    <a:pt x="274366" y="366489"/>
                    <a:pt x="272034" y="352543"/>
                  </a:cubicBezTo>
                  <a:cubicBezTo>
                    <a:pt x="270479" y="338596"/>
                    <a:pt x="267370" y="323874"/>
                    <a:pt x="263484" y="309927"/>
                  </a:cubicBezTo>
                  <a:cubicBezTo>
                    <a:pt x="258821" y="295206"/>
                    <a:pt x="253380" y="283584"/>
                    <a:pt x="245608" y="273511"/>
                  </a:cubicBezTo>
                  <a:cubicBezTo>
                    <a:pt x="238612" y="264213"/>
                    <a:pt x="227731" y="256465"/>
                    <a:pt x="214518" y="250266"/>
                  </a:cubicBezTo>
                  <a:cubicBezTo>
                    <a:pt x="201305" y="244068"/>
                    <a:pt x="185760" y="240969"/>
                    <a:pt x="168661" y="240969"/>
                  </a:cubicBezTo>
                  <a:cubicBezTo>
                    <a:pt x="151562" y="240969"/>
                    <a:pt x="135239" y="244068"/>
                    <a:pt x="122026" y="250266"/>
                  </a:cubicBezTo>
                  <a:cubicBezTo>
                    <a:pt x="108814" y="256465"/>
                    <a:pt x="98709" y="264213"/>
                    <a:pt x="90937" y="273511"/>
                  </a:cubicBezTo>
                  <a:cubicBezTo>
                    <a:pt x="83164" y="282809"/>
                    <a:pt x="77724" y="295206"/>
                    <a:pt x="73060" y="309927"/>
                  </a:cubicBezTo>
                  <a:cubicBezTo>
                    <a:pt x="68397" y="324649"/>
                    <a:pt x="66065" y="338596"/>
                    <a:pt x="64511" y="35254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5" name="Google Shape;145;p18"/>
            <p:cNvSpPr/>
            <p:nvPr/>
          </p:nvSpPr>
          <p:spPr>
            <a:xfrm>
              <a:off x="-3656534" y="9257616"/>
              <a:ext cx="334213" cy="430799"/>
            </a:xfrm>
            <a:custGeom>
              <a:rect b="b" l="l" r="r" t="t"/>
              <a:pathLst>
                <a:path extrusionOk="0" h="430799" w="334213">
                  <a:moveTo>
                    <a:pt x="0" y="306053"/>
                  </a:moveTo>
                  <a:cubicBezTo>
                    <a:pt x="0" y="268862"/>
                    <a:pt x="13213" y="239419"/>
                    <a:pt x="38862" y="216949"/>
                  </a:cubicBezTo>
                  <a:cubicBezTo>
                    <a:pt x="64511" y="195254"/>
                    <a:pt x="100264" y="184407"/>
                    <a:pt x="145344" y="184407"/>
                  </a:cubicBezTo>
                  <a:lnTo>
                    <a:pt x="272811" y="184407"/>
                  </a:lnTo>
                  <a:lnTo>
                    <a:pt x="272811" y="150315"/>
                  </a:lnTo>
                  <a:cubicBezTo>
                    <a:pt x="272811" y="117772"/>
                    <a:pt x="264262" y="92978"/>
                    <a:pt x="247940" y="77482"/>
                  </a:cubicBezTo>
                  <a:cubicBezTo>
                    <a:pt x="231617" y="61211"/>
                    <a:pt x="205192" y="53462"/>
                    <a:pt x="168661" y="53462"/>
                  </a:cubicBezTo>
                  <a:cubicBezTo>
                    <a:pt x="132131" y="53462"/>
                    <a:pt x="130576" y="56562"/>
                    <a:pt x="116586" y="61985"/>
                  </a:cubicBezTo>
                  <a:cubicBezTo>
                    <a:pt x="102596" y="67409"/>
                    <a:pt x="87828" y="77482"/>
                    <a:pt x="73061" y="90654"/>
                  </a:cubicBezTo>
                  <a:cubicBezTo>
                    <a:pt x="64511" y="98402"/>
                    <a:pt x="55961" y="101501"/>
                    <a:pt x="46634" y="101501"/>
                  </a:cubicBezTo>
                  <a:cubicBezTo>
                    <a:pt x="37307" y="101501"/>
                    <a:pt x="32644" y="99177"/>
                    <a:pt x="27980" y="93753"/>
                  </a:cubicBezTo>
                  <a:cubicBezTo>
                    <a:pt x="22540" y="87554"/>
                    <a:pt x="20208" y="81356"/>
                    <a:pt x="20208" y="74383"/>
                  </a:cubicBezTo>
                  <a:cubicBezTo>
                    <a:pt x="20208" y="60436"/>
                    <a:pt x="33421" y="44939"/>
                    <a:pt x="60625" y="27119"/>
                  </a:cubicBezTo>
                  <a:cubicBezTo>
                    <a:pt x="89383" y="8523"/>
                    <a:pt x="125913" y="0"/>
                    <a:pt x="168661" y="0"/>
                  </a:cubicBezTo>
                  <a:cubicBezTo>
                    <a:pt x="211409" y="0"/>
                    <a:pt x="264262" y="11622"/>
                    <a:pt x="292242" y="35642"/>
                  </a:cubicBezTo>
                  <a:cubicBezTo>
                    <a:pt x="320223" y="59661"/>
                    <a:pt x="334213" y="94528"/>
                    <a:pt x="334213" y="140242"/>
                  </a:cubicBezTo>
                  <a:lnTo>
                    <a:pt x="334213" y="386634"/>
                  </a:lnTo>
                  <a:cubicBezTo>
                    <a:pt x="334213" y="399807"/>
                    <a:pt x="332659" y="409104"/>
                    <a:pt x="328772" y="415303"/>
                  </a:cubicBezTo>
                  <a:cubicBezTo>
                    <a:pt x="323332" y="423826"/>
                    <a:pt x="314782" y="428475"/>
                    <a:pt x="303124" y="428475"/>
                  </a:cubicBezTo>
                  <a:cubicBezTo>
                    <a:pt x="291465" y="428475"/>
                    <a:pt x="282916" y="423826"/>
                    <a:pt x="277475" y="415303"/>
                  </a:cubicBezTo>
                  <a:cubicBezTo>
                    <a:pt x="273589" y="409104"/>
                    <a:pt x="272034" y="399807"/>
                    <a:pt x="272034" y="386634"/>
                  </a:cubicBezTo>
                  <a:lnTo>
                    <a:pt x="272034" y="386634"/>
                  </a:lnTo>
                  <a:cubicBezTo>
                    <a:pt x="254935" y="402131"/>
                    <a:pt x="237835" y="413753"/>
                    <a:pt x="219959" y="420726"/>
                  </a:cubicBezTo>
                  <a:cubicBezTo>
                    <a:pt x="202082" y="426925"/>
                    <a:pt x="178765" y="430799"/>
                    <a:pt x="151562" y="430799"/>
                  </a:cubicBezTo>
                  <a:cubicBezTo>
                    <a:pt x="124358" y="430799"/>
                    <a:pt x="98710" y="427700"/>
                    <a:pt x="80056" y="421501"/>
                  </a:cubicBezTo>
                  <a:cubicBezTo>
                    <a:pt x="61402" y="415303"/>
                    <a:pt x="45080" y="406005"/>
                    <a:pt x="31867" y="392058"/>
                  </a:cubicBezTo>
                  <a:cubicBezTo>
                    <a:pt x="10104" y="369588"/>
                    <a:pt x="0" y="340920"/>
                    <a:pt x="0" y="306053"/>
                  </a:cubicBezTo>
                  <a:moveTo>
                    <a:pt x="61402" y="305279"/>
                  </a:moveTo>
                  <a:cubicBezTo>
                    <a:pt x="61402" y="353317"/>
                    <a:pt x="94046" y="377337"/>
                    <a:pt x="158557" y="377337"/>
                  </a:cubicBezTo>
                  <a:cubicBezTo>
                    <a:pt x="223068" y="377337"/>
                    <a:pt x="196642" y="375787"/>
                    <a:pt x="211409" y="371913"/>
                  </a:cubicBezTo>
                  <a:cubicBezTo>
                    <a:pt x="226177" y="368039"/>
                    <a:pt x="239390" y="360291"/>
                    <a:pt x="251826" y="349443"/>
                  </a:cubicBezTo>
                  <a:cubicBezTo>
                    <a:pt x="266593" y="335496"/>
                    <a:pt x="273589" y="310702"/>
                    <a:pt x="273589" y="276610"/>
                  </a:cubicBezTo>
                  <a:lnTo>
                    <a:pt x="273589" y="231671"/>
                  </a:lnTo>
                  <a:lnTo>
                    <a:pt x="153116" y="231671"/>
                  </a:lnTo>
                  <a:cubicBezTo>
                    <a:pt x="122804" y="231671"/>
                    <a:pt x="100264" y="237869"/>
                    <a:pt x="84719" y="251041"/>
                  </a:cubicBezTo>
                  <a:cubicBezTo>
                    <a:pt x="69175" y="263438"/>
                    <a:pt x="61402" y="282034"/>
                    <a:pt x="61402" y="30605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6" name="Google Shape;146;p18"/>
            <p:cNvSpPr/>
            <p:nvPr/>
          </p:nvSpPr>
          <p:spPr>
            <a:xfrm>
              <a:off x="-3267137" y="9131320"/>
              <a:ext cx="219959" cy="551670"/>
            </a:xfrm>
            <a:custGeom>
              <a:rect b="b" l="l" r="r" t="t"/>
              <a:pathLst>
                <a:path extrusionOk="0" h="551670" w="219959">
                  <a:moveTo>
                    <a:pt x="124358" y="178983"/>
                  </a:moveTo>
                  <a:lnTo>
                    <a:pt x="124358" y="436223"/>
                  </a:lnTo>
                  <a:cubicBezTo>
                    <a:pt x="124358" y="477288"/>
                    <a:pt x="143012" y="497434"/>
                    <a:pt x="180320" y="497434"/>
                  </a:cubicBezTo>
                  <a:cubicBezTo>
                    <a:pt x="217627" y="497434"/>
                    <a:pt x="202082" y="498983"/>
                    <a:pt x="208301" y="502857"/>
                  </a:cubicBezTo>
                  <a:cubicBezTo>
                    <a:pt x="216073" y="507506"/>
                    <a:pt x="219959" y="515254"/>
                    <a:pt x="219959" y="524552"/>
                  </a:cubicBezTo>
                  <a:cubicBezTo>
                    <a:pt x="219959" y="533850"/>
                    <a:pt x="216073" y="541598"/>
                    <a:pt x="208301" y="546247"/>
                  </a:cubicBezTo>
                  <a:cubicBezTo>
                    <a:pt x="202860" y="549347"/>
                    <a:pt x="193533" y="551671"/>
                    <a:pt x="180320" y="551671"/>
                  </a:cubicBezTo>
                  <a:lnTo>
                    <a:pt x="169439" y="551671"/>
                  </a:lnTo>
                  <a:cubicBezTo>
                    <a:pt x="135240" y="551671"/>
                    <a:pt x="108814" y="540824"/>
                    <a:pt x="90160" y="519903"/>
                  </a:cubicBezTo>
                  <a:cubicBezTo>
                    <a:pt x="71506" y="498983"/>
                    <a:pt x="62179" y="471865"/>
                    <a:pt x="62179" y="439322"/>
                  </a:cubicBezTo>
                  <a:lnTo>
                    <a:pt x="62179" y="179758"/>
                  </a:lnTo>
                  <a:lnTo>
                    <a:pt x="32644" y="179758"/>
                  </a:lnTo>
                  <a:cubicBezTo>
                    <a:pt x="21763" y="179758"/>
                    <a:pt x="13991" y="178208"/>
                    <a:pt x="10105" y="175109"/>
                  </a:cubicBezTo>
                  <a:cubicBezTo>
                    <a:pt x="3109" y="171235"/>
                    <a:pt x="0" y="164262"/>
                    <a:pt x="0" y="155738"/>
                  </a:cubicBezTo>
                  <a:cubicBezTo>
                    <a:pt x="0" y="147215"/>
                    <a:pt x="3109" y="140242"/>
                    <a:pt x="10105" y="136368"/>
                  </a:cubicBezTo>
                  <a:cubicBezTo>
                    <a:pt x="14768" y="133269"/>
                    <a:pt x="21763" y="131719"/>
                    <a:pt x="32644" y="131719"/>
                  </a:cubicBezTo>
                  <a:lnTo>
                    <a:pt x="62179" y="131719"/>
                  </a:lnTo>
                  <a:lnTo>
                    <a:pt x="62179" y="41840"/>
                  </a:lnTo>
                  <a:cubicBezTo>
                    <a:pt x="62179" y="28668"/>
                    <a:pt x="63734" y="19370"/>
                    <a:pt x="67620" y="13172"/>
                  </a:cubicBezTo>
                  <a:cubicBezTo>
                    <a:pt x="73061" y="4649"/>
                    <a:pt x="81610" y="0"/>
                    <a:pt x="93269" y="0"/>
                  </a:cubicBezTo>
                  <a:cubicBezTo>
                    <a:pt x="104927" y="0"/>
                    <a:pt x="113477" y="4649"/>
                    <a:pt x="118918" y="13172"/>
                  </a:cubicBezTo>
                  <a:cubicBezTo>
                    <a:pt x="122804" y="19370"/>
                    <a:pt x="124358" y="28668"/>
                    <a:pt x="124358" y="41840"/>
                  </a:cubicBezTo>
                  <a:lnTo>
                    <a:pt x="124358" y="131719"/>
                  </a:lnTo>
                  <a:lnTo>
                    <a:pt x="186538" y="131719"/>
                  </a:lnTo>
                  <a:cubicBezTo>
                    <a:pt x="197419" y="131719"/>
                    <a:pt x="205192" y="133269"/>
                    <a:pt x="209078" y="136368"/>
                  </a:cubicBezTo>
                  <a:cubicBezTo>
                    <a:pt x="216073" y="140242"/>
                    <a:pt x="219182" y="147215"/>
                    <a:pt x="219182" y="155738"/>
                  </a:cubicBezTo>
                  <a:cubicBezTo>
                    <a:pt x="219182" y="164262"/>
                    <a:pt x="216073" y="171235"/>
                    <a:pt x="209078" y="175109"/>
                  </a:cubicBezTo>
                  <a:cubicBezTo>
                    <a:pt x="204415" y="178208"/>
                    <a:pt x="197419" y="179758"/>
                    <a:pt x="186538" y="179758"/>
                  </a:cubicBezTo>
                  <a:lnTo>
                    <a:pt x="124358" y="1797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7" name="Google Shape;147;p18"/>
            <p:cNvSpPr/>
            <p:nvPr/>
          </p:nvSpPr>
          <p:spPr>
            <a:xfrm>
              <a:off x="-2973340" y="9259165"/>
              <a:ext cx="62179" cy="426925"/>
            </a:xfrm>
            <a:custGeom>
              <a:rect b="b" l="l" r="r" t="t"/>
              <a:pathLst>
                <a:path extrusionOk="0" h="426925" w="62179">
                  <a:moveTo>
                    <a:pt x="62179" y="41840"/>
                  </a:moveTo>
                  <a:lnTo>
                    <a:pt x="62179" y="385085"/>
                  </a:lnTo>
                  <a:cubicBezTo>
                    <a:pt x="62179" y="398257"/>
                    <a:pt x="60625" y="407555"/>
                    <a:pt x="56738" y="413753"/>
                  </a:cubicBezTo>
                  <a:cubicBezTo>
                    <a:pt x="51298" y="422276"/>
                    <a:pt x="42748" y="426925"/>
                    <a:pt x="31090" y="426925"/>
                  </a:cubicBezTo>
                  <a:cubicBezTo>
                    <a:pt x="19431" y="426925"/>
                    <a:pt x="10881" y="422276"/>
                    <a:pt x="5440" y="413753"/>
                  </a:cubicBezTo>
                  <a:cubicBezTo>
                    <a:pt x="1554" y="407555"/>
                    <a:pt x="0" y="398257"/>
                    <a:pt x="0" y="385085"/>
                  </a:cubicBezTo>
                  <a:lnTo>
                    <a:pt x="0" y="41840"/>
                  </a:lnTo>
                  <a:cubicBezTo>
                    <a:pt x="0" y="28668"/>
                    <a:pt x="1554" y="19370"/>
                    <a:pt x="5440" y="13172"/>
                  </a:cubicBezTo>
                  <a:cubicBezTo>
                    <a:pt x="10881" y="4649"/>
                    <a:pt x="19431" y="0"/>
                    <a:pt x="31090" y="0"/>
                  </a:cubicBezTo>
                  <a:cubicBezTo>
                    <a:pt x="42748" y="0"/>
                    <a:pt x="51298" y="4649"/>
                    <a:pt x="56738" y="13172"/>
                  </a:cubicBezTo>
                  <a:cubicBezTo>
                    <a:pt x="60625" y="19370"/>
                    <a:pt x="62179" y="28668"/>
                    <a:pt x="62179" y="4184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8" name="Google Shape;148;p18"/>
            <p:cNvSpPr/>
            <p:nvPr/>
          </p:nvSpPr>
          <p:spPr>
            <a:xfrm>
              <a:off x="-2984221" y="9061587"/>
              <a:ext cx="85496" cy="85230"/>
            </a:xfrm>
            <a:custGeom>
              <a:rect b="b" l="l" r="r" t="t"/>
              <a:pathLst>
                <a:path extrusionOk="0" h="85230" w="85496">
                  <a:moveTo>
                    <a:pt x="12436" y="72833"/>
                  </a:moveTo>
                  <a:cubicBezTo>
                    <a:pt x="3886" y="64310"/>
                    <a:pt x="0" y="55012"/>
                    <a:pt x="0" y="42615"/>
                  </a:cubicBezTo>
                  <a:cubicBezTo>
                    <a:pt x="0" y="30218"/>
                    <a:pt x="3886" y="20920"/>
                    <a:pt x="12436" y="12397"/>
                  </a:cubicBezTo>
                  <a:cubicBezTo>
                    <a:pt x="20986" y="3874"/>
                    <a:pt x="31090" y="0"/>
                    <a:pt x="42748" y="0"/>
                  </a:cubicBezTo>
                  <a:cubicBezTo>
                    <a:pt x="54407" y="0"/>
                    <a:pt x="64511" y="3874"/>
                    <a:pt x="73061" y="12397"/>
                  </a:cubicBezTo>
                  <a:cubicBezTo>
                    <a:pt x="81610" y="20920"/>
                    <a:pt x="85496" y="30218"/>
                    <a:pt x="85496" y="42615"/>
                  </a:cubicBezTo>
                  <a:cubicBezTo>
                    <a:pt x="85496" y="55012"/>
                    <a:pt x="81610" y="64310"/>
                    <a:pt x="73061" y="72833"/>
                  </a:cubicBezTo>
                  <a:cubicBezTo>
                    <a:pt x="64511" y="81356"/>
                    <a:pt x="54407" y="85230"/>
                    <a:pt x="42748" y="85230"/>
                  </a:cubicBezTo>
                  <a:cubicBezTo>
                    <a:pt x="31090" y="85230"/>
                    <a:pt x="20986" y="81356"/>
                    <a:pt x="12436" y="7283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9" name="Google Shape;149;p18"/>
            <p:cNvSpPr/>
            <p:nvPr/>
          </p:nvSpPr>
          <p:spPr>
            <a:xfrm>
              <a:off x="-2822555" y="9257616"/>
              <a:ext cx="346649" cy="430799"/>
            </a:xfrm>
            <a:custGeom>
              <a:rect b="b" l="l" r="r" t="t"/>
              <a:pathLst>
                <a:path extrusionOk="0" h="430799" w="346649">
                  <a:moveTo>
                    <a:pt x="173324" y="0"/>
                  </a:moveTo>
                  <a:cubicBezTo>
                    <a:pt x="222291"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1" y="430799"/>
                    <a:pt x="173324" y="430799"/>
                  </a:cubicBezTo>
                  <a:cubicBezTo>
                    <a:pt x="124358" y="430799"/>
                    <a:pt x="83942" y="414528"/>
                    <a:pt x="52075" y="382760"/>
                  </a:cubicBezTo>
                  <a:cubicBezTo>
                    <a:pt x="31867" y="362615"/>
                    <a:pt x="17876" y="338596"/>
                    <a:pt x="10882" y="311477"/>
                  </a:cubicBezTo>
                  <a:cubicBezTo>
                    <a:pt x="3886" y="284358"/>
                    <a:pt x="0" y="252591"/>
                    <a:pt x="0" y="215400"/>
                  </a:cubicBezTo>
                  <a:cubicBezTo>
                    <a:pt x="0" y="178208"/>
                    <a:pt x="3886" y="146441"/>
                    <a:pt x="10882"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4" y="65085"/>
                    <a:pt x="97155" y="86005"/>
                  </a:cubicBezTo>
                  <a:cubicBezTo>
                    <a:pt x="74615" y="108475"/>
                    <a:pt x="62957" y="151865"/>
                    <a:pt x="62957" y="214625"/>
                  </a:cubicBezTo>
                  <a:cubicBezTo>
                    <a:pt x="62957" y="277385"/>
                    <a:pt x="74615" y="321550"/>
                    <a:pt x="97155" y="344019"/>
                  </a:cubicBezTo>
                  <a:cubicBezTo>
                    <a:pt x="117364"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0" name="Google Shape;150;p18"/>
            <p:cNvSpPr/>
            <p:nvPr/>
          </p:nvSpPr>
          <p:spPr>
            <a:xfrm>
              <a:off x="-2384969" y="9256841"/>
              <a:ext cx="333436" cy="429249"/>
            </a:xfrm>
            <a:custGeom>
              <a:rect b="b" l="l" r="r" t="t"/>
              <a:pathLst>
                <a:path extrusionOk="0" h="429249" w="333436">
                  <a:moveTo>
                    <a:pt x="332659" y="157288"/>
                  </a:moveTo>
                  <a:lnTo>
                    <a:pt x="332659" y="387409"/>
                  </a:lnTo>
                  <a:cubicBezTo>
                    <a:pt x="332659" y="400581"/>
                    <a:pt x="331105" y="409879"/>
                    <a:pt x="327218" y="416078"/>
                  </a:cubicBezTo>
                  <a:cubicBezTo>
                    <a:pt x="321778" y="424601"/>
                    <a:pt x="313228" y="429250"/>
                    <a:pt x="301570" y="429250"/>
                  </a:cubicBezTo>
                  <a:cubicBezTo>
                    <a:pt x="289911" y="429250"/>
                    <a:pt x="280584" y="424601"/>
                    <a:pt x="275920" y="416078"/>
                  </a:cubicBezTo>
                  <a:cubicBezTo>
                    <a:pt x="272034" y="409879"/>
                    <a:pt x="270480" y="400581"/>
                    <a:pt x="270480" y="387409"/>
                  </a:cubicBezTo>
                  <a:lnTo>
                    <a:pt x="270480" y="168136"/>
                  </a:lnTo>
                  <a:cubicBezTo>
                    <a:pt x="270480" y="131719"/>
                    <a:pt x="261153" y="103826"/>
                    <a:pt x="243277" y="84455"/>
                  </a:cubicBezTo>
                  <a:cubicBezTo>
                    <a:pt x="225400" y="65860"/>
                    <a:pt x="199751" y="55787"/>
                    <a:pt x="167107" y="55787"/>
                  </a:cubicBezTo>
                  <a:cubicBezTo>
                    <a:pt x="134463" y="55787"/>
                    <a:pt x="108814" y="65085"/>
                    <a:pt x="90160" y="84455"/>
                  </a:cubicBezTo>
                  <a:cubicBezTo>
                    <a:pt x="71506" y="103826"/>
                    <a:pt x="62179" y="131719"/>
                    <a:pt x="62179" y="167361"/>
                  </a:cubicBezTo>
                  <a:lnTo>
                    <a:pt x="62179" y="386634"/>
                  </a:lnTo>
                  <a:cubicBezTo>
                    <a:pt x="62179" y="399807"/>
                    <a:pt x="60625" y="409104"/>
                    <a:pt x="56739" y="415303"/>
                  </a:cubicBezTo>
                  <a:cubicBezTo>
                    <a:pt x="51298" y="423826"/>
                    <a:pt x="42748" y="428475"/>
                    <a:pt x="31090" y="428475"/>
                  </a:cubicBezTo>
                  <a:cubicBezTo>
                    <a:pt x="19431" y="428475"/>
                    <a:pt x="10882" y="423826"/>
                    <a:pt x="5441" y="415303"/>
                  </a:cubicBezTo>
                  <a:cubicBezTo>
                    <a:pt x="1555" y="409104"/>
                    <a:pt x="0" y="399807"/>
                    <a:pt x="0" y="386634"/>
                  </a:cubicBezTo>
                  <a:lnTo>
                    <a:pt x="0" y="43390"/>
                  </a:lnTo>
                  <a:cubicBezTo>
                    <a:pt x="0" y="30218"/>
                    <a:pt x="1555" y="20920"/>
                    <a:pt x="5441" y="14722"/>
                  </a:cubicBezTo>
                  <a:cubicBezTo>
                    <a:pt x="10882" y="6198"/>
                    <a:pt x="19431" y="1550"/>
                    <a:pt x="31090" y="1550"/>
                  </a:cubicBezTo>
                  <a:cubicBezTo>
                    <a:pt x="42748" y="1550"/>
                    <a:pt x="51298" y="6198"/>
                    <a:pt x="56739" y="14722"/>
                  </a:cubicBezTo>
                  <a:cubicBezTo>
                    <a:pt x="60625" y="20920"/>
                    <a:pt x="62179" y="30218"/>
                    <a:pt x="62179" y="43390"/>
                  </a:cubicBezTo>
                  <a:lnTo>
                    <a:pt x="62179" y="51138"/>
                  </a:lnTo>
                  <a:cubicBezTo>
                    <a:pt x="93269" y="17046"/>
                    <a:pt x="132131" y="0"/>
                    <a:pt x="180320" y="0"/>
                  </a:cubicBezTo>
                  <a:cubicBezTo>
                    <a:pt x="228509" y="0"/>
                    <a:pt x="262708" y="13172"/>
                    <a:pt x="289911"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51" name="Google Shape;151;p18"/>
          <p:cNvSpPr txBox="1"/>
          <p:nvPr>
            <p:ph type="title"/>
          </p:nvPr>
        </p:nvSpPr>
        <p:spPr>
          <a:xfrm>
            <a:off x="13360602" y="730251"/>
            <a:ext cx="10034384"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4320">
          <p15:clr>
            <a:srgbClr val="FBAE40"/>
          </p15:clr>
        </p15:guide>
        <p15:guide id="2" pos="768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ckground 01">
  <p:cSld name="4_Background 01">
    <p:spTree>
      <p:nvGrpSpPr>
        <p:cNvPr id="152" name="Shape 152"/>
        <p:cNvGrpSpPr/>
        <p:nvPr/>
      </p:nvGrpSpPr>
      <p:grpSpPr>
        <a:xfrm>
          <a:off x="0" y="0"/>
          <a:ext cx="0" cy="0"/>
          <a:chOff x="0" y="0"/>
          <a:chExt cx="0" cy="0"/>
        </a:xfrm>
      </p:grpSpPr>
      <p:pic>
        <p:nvPicPr>
          <p:cNvPr id="153" name="Google Shape;153;p19"/>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154" name="Google Shape;154;p19"/>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19"/>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9"/>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4320">
          <p15:clr>
            <a:srgbClr val="FBAE40"/>
          </p15:clr>
        </p15:guide>
        <p15:guide id="2" pos="7681">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9.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A purple and white background&#10;&#10;Description automatically generated" id="10" name="Google Shape;10;p8"/>
          <p:cNvPicPr preferRelativeResize="0"/>
          <p:nvPr/>
        </p:nvPicPr>
        <p:blipFill rotWithShape="1">
          <a:blip r:embed="rId1">
            <a:alphaModFix/>
          </a:blip>
          <a:srcRect b="0" l="0" r="0" t="0"/>
          <a:stretch/>
        </p:blipFill>
        <p:spPr>
          <a:xfrm>
            <a:off x="0" y="-893"/>
            <a:ext cx="24385587" cy="13716893"/>
          </a:xfrm>
          <a:prstGeom prst="rect">
            <a:avLst/>
          </a:prstGeom>
          <a:noFill/>
          <a:ln>
            <a:noFill/>
          </a:ln>
        </p:spPr>
      </p:pic>
      <p:sp>
        <p:nvSpPr>
          <p:cNvPr id="11" name="Google Shape;11;p8"/>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accent1"/>
              </a:buClr>
              <a:buSzPts val="8800"/>
              <a:buFont typeface="Varela Round"/>
              <a:buNone/>
              <a:defRPr b="1" i="0" sz="8800" u="none" cap="none" strike="noStrike">
                <a:solidFill>
                  <a:schemeClr val="accent1"/>
                </a:solidFill>
                <a:latin typeface="Varela Round"/>
                <a:ea typeface="Varela Round"/>
                <a:cs typeface="Varela Round"/>
                <a:sym typeface="Varela Rou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8"/>
          <p:cNvSpPr txBox="1"/>
          <p:nvPr>
            <p:ph idx="1" type="body"/>
          </p:nvPr>
        </p:nvSpPr>
        <p:spPr>
          <a:xfrm>
            <a:off x="992188" y="3651250"/>
            <a:ext cx="22402798" cy="8009010"/>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100000"/>
              </a:lnSpc>
              <a:spcBef>
                <a:spcPts val="2000"/>
              </a:spcBef>
              <a:spcAft>
                <a:spcPts val="0"/>
              </a:spcAft>
              <a:buClr>
                <a:schemeClr val="dk1"/>
              </a:buClr>
              <a:buSzPts val="5600"/>
              <a:buFont typeface="Open Sans"/>
              <a:buChar char="•"/>
              <a:defRPr b="0" i="0" sz="5600" u="none" cap="none" strike="noStrike">
                <a:solidFill>
                  <a:schemeClr val="dk1"/>
                </a:solidFill>
                <a:latin typeface="Open Sans"/>
                <a:ea typeface="Open Sans"/>
                <a:cs typeface="Open Sans"/>
                <a:sym typeface="Open Sans"/>
              </a:defRPr>
            </a:lvl1pPr>
            <a:lvl2pPr indent="-533400" lvl="1" marL="914400" marR="0" rtl="0" algn="l">
              <a:lnSpc>
                <a:spcPct val="100000"/>
              </a:lnSpc>
              <a:spcBef>
                <a:spcPts val="1000"/>
              </a:spcBef>
              <a:spcAft>
                <a:spcPts val="0"/>
              </a:spcAft>
              <a:buClr>
                <a:schemeClr val="dk1"/>
              </a:buClr>
              <a:buSzPts val="4800"/>
              <a:buFont typeface="Open Sans"/>
              <a:buChar char="•"/>
              <a:defRPr b="0" i="0" sz="4800" u="none" cap="none" strike="noStrike">
                <a:solidFill>
                  <a:schemeClr val="dk1"/>
                </a:solidFill>
                <a:latin typeface="Open Sans"/>
                <a:ea typeface="Open Sans"/>
                <a:cs typeface="Open Sans"/>
                <a:sym typeface="Open Sans"/>
              </a:defRPr>
            </a:lvl2pPr>
            <a:lvl3pPr indent="-482600" lvl="2" marL="1371600" marR="0" rtl="0" algn="l">
              <a:lnSpc>
                <a:spcPct val="100000"/>
              </a:lnSpc>
              <a:spcBef>
                <a:spcPts val="1000"/>
              </a:spcBef>
              <a:spcAft>
                <a:spcPts val="0"/>
              </a:spcAft>
              <a:buClr>
                <a:schemeClr val="dk1"/>
              </a:buClr>
              <a:buSzPts val="4000"/>
              <a:buFont typeface="Open Sans"/>
              <a:buChar char="•"/>
              <a:defRPr b="0" i="0" sz="4000" u="none" cap="none" strike="noStrike">
                <a:solidFill>
                  <a:schemeClr val="dk1"/>
                </a:solidFill>
                <a:latin typeface="Open Sans"/>
                <a:ea typeface="Open Sans"/>
                <a:cs typeface="Open Sans"/>
                <a:sym typeface="Open Sans"/>
              </a:defRPr>
            </a:lvl3pPr>
            <a:lvl4pPr indent="-457200" lvl="3" marL="1828800" marR="0" rtl="0" algn="l">
              <a:lnSpc>
                <a:spcPct val="100000"/>
              </a:lnSpc>
              <a:spcBef>
                <a:spcPts val="1000"/>
              </a:spcBef>
              <a:spcAft>
                <a:spcPts val="0"/>
              </a:spcAft>
              <a:buClr>
                <a:schemeClr val="dk1"/>
              </a:buClr>
              <a:buSzPts val="3600"/>
              <a:buFont typeface="Open Sans"/>
              <a:buChar char="•"/>
              <a:defRPr b="0" i="0" sz="3600" u="none" cap="none" strike="noStrike">
                <a:solidFill>
                  <a:schemeClr val="dk1"/>
                </a:solidFill>
                <a:latin typeface="Open Sans"/>
                <a:ea typeface="Open Sans"/>
                <a:cs typeface="Open Sans"/>
                <a:sym typeface="Open Sans"/>
              </a:defRPr>
            </a:lvl4pPr>
            <a:lvl5pPr indent="-457200" lvl="4" marL="2286000" marR="0" rtl="0" algn="l">
              <a:lnSpc>
                <a:spcPct val="100000"/>
              </a:lnSpc>
              <a:spcBef>
                <a:spcPts val="1000"/>
              </a:spcBef>
              <a:spcAft>
                <a:spcPts val="0"/>
              </a:spcAft>
              <a:buClr>
                <a:schemeClr val="dk1"/>
              </a:buClr>
              <a:buSzPts val="3600"/>
              <a:buFont typeface="Open Sans"/>
              <a:buChar char="•"/>
              <a:defRPr b="0" i="0" sz="3600" u="none" cap="none" strike="noStrike">
                <a:solidFill>
                  <a:schemeClr val="dk1"/>
                </a:solidFill>
                <a:latin typeface="Open Sans"/>
                <a:ea typeface="Open Sans"/>
                <a:cs typeface="Open Sans"/>
                <a:sym typeface="Open Sans"/>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60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600" u="none" cap="none" strike="noStrike">
                <a:solidFill>
                  <a:schemeClr val="lt1"/>
                </a:solidFill>
                <a:latin typeface="Open Sans"/>
                <a:ea typeface="Open Sans"/>
                <a:cs typeface="Open Sans"/>
                <a:sym typeface="Open Sans"/>
              </a:defRPr>
            </a:lvl1pPr>
            <a:lvl2pPr indent="0" lvl="1" marL="0" marR="0" rtl="0" algn="r">
              <a:spcBef>
                <a:spcPts val="0"/>
              </a:spcBef>
              <a:buNone/>
              <a:defRPr b="0" i="0" sz="1600" u="none" cap="none" strike="noStrike">
                <a:solidFill>
                  <a:schemeClr val="lt1"/>
                </a:solidFill>
                <a:latin typeface="Open Sans"/>
                <a:ea typeface="Open Sans"/>
                <a:cs typeface="Open Sans"/>
                <a:sym typeface="Open Sans"/>
              </a:defRPr>
            </a:lvl2pPr>
            <a:lvl3pPr indent="0" lvl="2" marL="0" marR="0" rtl="0" algn="r">
              <a:spcBef>
                <a:spcPts val="0"/>
              </a:spcBef>
              <a:buNone/>
              <a:defRPr b="0" i="0" sz="1600" u="none" cap="none" strike="noStrike">
                <a:solidFill>
                  <a:schemeClr val="lt1"/>
                </a:solidFill>
                <a:latin typeface="Open Sans"/>
                <a:ea typeface="Open Sans"/>
                <a:cs typeface="Open Sans"/>
                <a:sym typeface="Open Sans"/>
              </a:defRPr>
            </a:lvl3pPr>
            <a:lvl4pPr indent="0" lvl="3" marL="0" marR="0" rtl="0" algn="r">
              <a:spcBef>
                <a:spcPts val="0"/>
              </a:spcBef>
              <a:buNone/>
              <a:defRPr b="0" i="0" sz="1600" u="none" cap="none" strike="noStrike">
                <a:solidFill>
                  <a:schemeClr val="lt1"/>
                </a:solidFill>
                <a:latin typeface="Open Sans"/>
                <a:ea typeface="Open Sans"/>
                <a:cs typeface="Open Sans"/>
                <a:sym typeface="Open Sans"/>
              </a:defRPr>
            </a:lvl4pPr>
            <a:lvl5pPr indent="0" lvl="4" marL="0" marR="0" rtl="0" algn="r">
              <a:spcBef>
                <a:spcPts val="0"/>
              </a:spcBef>
              <a:buNone/>
              <a:defRPr b="0" i="0" sz="1600" u="none" cap="none" strike="noStrike">
                <a:solidFill>
                  <a:schemeClr val="lt1"/>
                </a:solidFill>
                <a:latin typeface="Open Sans"/>
                <a:ea typeface="Open Sans"/>
                <a:cs typeface="Open Sans"/>
                <a:sym typeface="Open Sans"/>
              </a:defRPr>
            </a:lvl5pPr>
            <a:lvl6pPr indent="0" lvl="5" marL="0" marR="0" rtl="0" algn="r">
              <a:spcBef>
                <a:spcPts val="0"/>
              </a:spcBef>
              <a:buNone/>
              <a:defRPr b="0" i="0" sz="1600" u="none" cap="none" strike="noStrike">
                <a:solidFill>
                  <a:schemeClr val="lt1"/>
                </a:solidFill>
                <a:latin typeface="Open Sans"/>
                <a:ea typeface="Open Sans"/>
                <a:cs typeface="Open Sans"/>
                <a:sym typeface="Open Sans"/>
              </a:defRPr>
            </a:lvl6pPr>
            <a:lvl7pPr indent="0" lvl="6" marL="0" marR="0" rtl="0" algn="r">
              <a:spcBef>
                <a:spcPts val="0"/>
              </a:spcBef>
              <a:buNone/>
              <a:defRPr b="0" i="0" sz="1600" u="none" cap="none" strike="noStrike">
                <a:solidFill>
                  <a:schemeClr val="lt1"/>
                </a:solidFill>
                <a:latin typeface="Open Sans"/>
                <a:ea typeface="Open Sans"/>
                <a:cs typeface="Open Sans"/>
                <a:sym typeface="Open Sans"/>
              </a:defRPr>
            </a:lvl7pPr>
            <a:lvl8pPr indent="0" lvl="7" marL="0" marR="0" rtl="0" algn="r">
              <a:spcBef>
                <a:spcPts val="0"/>
              </a:spcBef>
              <a:buNone/>
              <a:defRPr b="0" i="0" sz="1600" u="none" cap="none" strike="noStrike">
                <a:solidFill>
                  <a:schemeClr val="lt1"/>
                </a:solidFill>
                <a:latin typeface="Open Sans"/>
                <a:ea typeface="Open Sans"/>
                <a:cs typeface="Open Sans"/>
                <a:sym typeface="Open Sans"/>
              </a:defRPr>
            </a:lvl8pPr>
            <a:lvl9pPr indent="0" lvl="8" marL="0" marR="0" rtl="0" algn="r">
              <a:spcBef>
                <a:spcPts val="0"/>
              </a:spcBef>
              <a:buNone/>
              <a:defRPr b="0" i="0" sz="16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grpSp>
        <p:nvGrpSpPr>
          <p:cNvPr id="15" name="Google Shape;15;p8"/>
          <p:cNvGrpSpPr/>
          <p:nvPr/>
        </p:nvGrpSpPr>
        <p:grpSpPr>
          <a:xfrm>
            <a:off x="1016000" y="12688129"/>
            <a:ext cx="2478848" cy="779393"/>
            <a:chOff x="-8763001" y="7244637"/>
            <a:chExt cx="7772400" cy="2443778"/>
          </a:xfrm>
        </p:grpSpPr>
        <p:sp>
          <p:nvSpPr>
            <p:cNvPr id="16" name="Google Shape;16;p8"/>
            <p:cNvSpPr/>
            <p:nvPr/>
          </p:nvSpPr>
          <p:spPr>
            <a:xfrm>
              <a:off x="-8763001" y="7718051"/>
              <a:ext cx="1562252" cy="1101792"/>
            </a:xfrm>
            <a:custGeom>
              <a:rect b="b" l="l" r="r" t="t"/>
              <a:pathLst>
                <a:path extrusionOk="0" h="1101792" w="1562252">
                  <a:moveTo>
                    <a:pt x="802889" y="181308"/>
                  </a:moveTo>
                  <a:cubicBezTo>
                    <a:pt x="736046" y="61985"/>
                    <a:pt x="618683" y="0"/>
                    <a:pt x="467899" y="0"/>
                  </a:cubicBezTo>
                  <a:cubicBezTo>
                    <a:pt x="317114" y="0"/>
                    <a:pt x="237058" y="44165"/>
                    <a:pt x="159334" y="132494"/>
                  </a:cubicBezTo>
                  <a:lnTo>
                    <a:pt x="159334" y="92978"/>
                  </a:lnTo>
                  <a:cubicBezTo>
                    <a:pt x="159334" y="48814"/>
                    <a:pt x="123581" y="13172"/>
                    <a:pt x="79278" y="13172"/>
                  </a:cubicBezTo>
                  <a:cubicBezTo>
                    <a:pt x="34976" y="13172"/>
                    <a:pt x="0" y="48814"/>
                    <a:pt x="0" y="92978"/>
                  </a:cubicBezTo>
                  <a:lnTo>
                    <a:pt x="0" y="1021986"/>
                  </a:lnTo>
                  <a:cubicBezTo>
                    <a:pt x="0" y="1066151"/>
                    <a:pt x="35753" y="1101792"/>
                    <a:pt x="80056" y="1101792"/>
                  </a:cubicBezTo>
                  <a:cubicBezTo>
                    <a:pt x="124358" y="1101792"/>
                    <a:pt x="160111" y="1066151"/>
                    <a:pt x="160111" y="1021986"/>
                  </a:cubicBezTo>
                  <a:lnTo>
                    <a:pt x="160111" y="431574"/>
                  </a:lnTo>
                  <a:cubicBezTo>
                    <a:pt x="160111" y="240969"/>
                    <a:pt x="268925" y="141792"/>
                    <a:pt x="432923" y="141792"/>
                  </a:cubicBezTo>
                  <a:cubicBezTo>
                    <a:pt x="596920" y="141792"/>
                    <a:pt x="701070" y="239419"/>
                    <a:pt x="701070" y="431574"/>
                  </a:cubicBezTo>
                  <a:lnTo>
                    <a:pt x="701070" y="1021986"/>
                  </a:lnTo>
                  <a:cubicBezTo>
                    <a:pt x="701070" y="1066151"/>
                    <a:pt x="736824" y="1101792"/>
                    <a:pt x="781126" y="1101792"/>
                  </a:cubicBezTo>
                  <a:cubicBezTo>
                    <a:pt x="825429" y="1101792"/>
                    <a:pt x="861182" y="1066151"/>
                    <a:pt x="861182" y="1021986"/>
                  </a:cubicBezTo>
                  <a:lnTo>
                    <a:pt x="861182" y="413753"/>
                  </a:lnTo>
                  <a:cubicBezTo>
                    <a:pt x="861182" y="240969"/>
                    <a:pt x="974659" y="141792"/>
                    <a:pt x="1133993" y="141792"/>
                  </a:cubicBezTo>
                  <a:cubicBezTo>
                    <a:pt x="1293327" y="141792"/>
                    <a:pt x="1402141" y="239419"/>
                    <a:pt x="1402141" y="431574"/>
                  </a:cubicBezTo>
                  <a:lnTo>
                    <a:pt x="1402141" y="1021986"/>
                  </a:lnTo>
                  <a:cubicBezTo>
                    <a:pt x="1402141" y="1066151"/>
                    <a:pt x="1437894" y="1101792"/>
                    <a:pt x="1482197" y="1101792"/>
                  </a:cubicBezTo>
                  <a:cubicBezTo>
                    <a:pt x="1526499" y="1101792"/>
                    <a:pt x="1562252" y="1066151"/>
                    <a:pt x="1562252" y="1021986"/>
                  </a:cubicBezTo>
                  <a:lnTo>
                    <a:pt x="1562252" y="405230"/>
                  </a:lnTo>
                  <a:cubicBezTo>
                    <a:pt x="1562252" y="278935"/>
                    <a:pt x="1522613" y="177434"/>
                    <a:pt x="1444889" y="102276"/>
                  </a:cubicBezTo>
                  <a:cubicBezTo>
                    <a:pt x="1378047" y="37966"/>
                    <a:pt x="1280892" y="775"/>
                    <a:pt x="1163528" y="775"/>
                  </a:cubicBezTo>
                  <a:cubicBezTo>
                    <a:pt x="1046165" y="775"/>
                    <a:pt x="888385" y="62760"/>
                    <a:pt x="804443" y="18208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 name="Google Shape;17;p8"/>
            <p:cNvSpPr/>
            <p:nvPr/>
          </p:nvSpPr>
          <p:spPr>
            <a:xfrm>
              <a:off x="-7003329" y="7718051"/>
              <a:ext cx="891494" cy="1114964"/>
            </a:xfrm>
            <a:custGeom>
              <a:rect b="b" l="l" r="r" t="t"/>
              <a:pathLst>
                <a:path extrusionOk="0" h="1114964" w="891494">
                  <a:moveTo>
                    <a:pt x="248717" y="893366"/>
                  </a:moveTo>
                  <a:cubicBezTo>
                    <a:pt x="166329" y="811235"/>
                    <a:pt x="160111" y="678741"/>
                    <a:pt x="160111" y="557095"/>
                  </a:cubicBezTo>
                  <a:cubicBezTo>
                    <a:pt x="160111" y="435448"/>
                    <a:pt x="168661" y="300630"/>
                    <a:pt x="248717" y="220823"/>
                  </a:cubicBezTo>
                  <a:cubicBezTo>
                    <a:pt x="302346"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3034"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6136" y="1114964"/>
                  </a:cubicBezTo>
                  <a:cubicBezTo>
                    <a:pt x="579821" y="1114964"/>
                    <a:pt x="683194" y="1068475"/>
                    <a:pt x="758586" y="990993"/>
                  </a:cubicBezTo>
                  <a:cubicBezTo>
                    <a:pt x="869732" y="877870"/>
                    <a:pt x="891494" y="726005"/>
                    <a:pt x="891494" y="557869"/>
                  </a:cubicBezTo>
                  <a:cubicBezTo>
                    <a:pt x="891494" y="389734"/>
                    <a:pt x="868954" y="234770"/>
                    <a:pt x="758586" y="123971"/>
                  </a:cubicBezTo>
                  <a:cubicBezTo>
                    <a:pt x="683194" y="46489"/>
                    <a:pt x="579044" y="0"/>
                    <a:pt x="446136" y="0"/>
                  </a:cubicBezTo>
                  <a:cubicBezTo>
                    <a:pt x="313228" y="0"/>
                    <a:pt x="209078"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 name="Google Shape;18;p8"/>
            <p:cNvSpPr/>
            <p:nvPr/>
          </p:nvSpPr>
          <p:spPr>
            <a:xfrm>
              <a:off x="-6135152" y="7731223"/>
              <a:ext cx="393283" cy="1576756"/>
            </a:xfrm>
            <a:custGeom>
              <a:rect b="b" l="l" r="r" t="t"/>
              <a:pathLst>
                <a:path extrusionOk="0" h="1576756" w="393283">
                  <a:moveTo>
                    <a:pt x="232395" y="79806"/>
                  </a:moveTo>
                  <a:lnTo>
                    <a:pt x="232395" y="1278451"/>
                  </a:lnTo>
                  <a:cubicBezTo>
                    <a:pt x="232395" y="1384601"/>
                    <a:pt x="196642" y="1437289"/>
                    <a:pt x="86274" y="1437289"/>
                  </a:cubicBezTo>
                  <a:lnTo>
                    <a:pt x="69952" y="1437289"/>
                  </a:lnTo>
                  <a:cubicBezTo>
                    <a:pt x="31090" y="1437289"/>
                    <a:pt x="0" y="1468282"/>
                    <a:pt x="0" y="1507022"/>
                  </a:cubicBezTo>
                  <a:cubicBezTo>
                    <a:pt x="0" y="1545763"/>
                    <a:pt x="31090" y="1576756"/>
                    <a:pt x="69952" y="1576756"/>
                  </a:cubicBezTo>
                  <a:lnTo>
                    <a:pt x="115809" y="1576756"/>
                  </a:lnTo>
                  <a:cubicBezTo>
                    <a:pt x="307010" y="1576756"/>
                    <a:pt x="393284" y="1450461"/>
                    <a:pt x="393284" y="1284649"/>
                  </a:cubicBezTo>
                  <a:lnTo>
                    <a:pt x="393284" y="79806"/>
                  </a:lnTo>
                  <a:cubicBezTo>
                    <a:pt x="393284" y="35642"/>
                    <a:pt x="357530" y="0"/>
                    <a:pt x="313228" y="0"/>
                  </a:cubicBezTo>
                  <a:cubicBezTo>
                    <a:pt x="268925" y="0"/>
                    <a:pt x="233172" y="35642"/>
                    <a:pt x="233172" y="7980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 name="Google Shape;19;p8"/>
            <p:cNvSpPr/>
            <p:nvPr/>
          </p:nvSpPr>
          <p:spPr>
            <a:xfrm>
              <a:off x="-5561549" y="7717276"/>
              <a:ext cx="865845" cy="1114964"/>
            </a:xfrm>
            <a:custGeom>
              <a:rect b="b" l="l" r="r" t="t"/>
              <a:pathLst>
                <a:path extrusionOk="0" h="1114964" w="865845">
                  <a:moveTo>
                    <a:pt x="155448" y="792640"/>
                  </a:moveTo>
                  <a:cubicBezTo>
                    <a:pt x="155448" y="664020"/>
                    <a:pt x="237835" y="600485"/>
                    <a:pt x="401833" y="600485"/>
                  </a:cubicBezTo>
                  <a:lnTo>
                    <a:pt x="705734" y="600485"/>
                  </a:lnTo>
                  <a:lnTo>
                    <a:pt x="705734" y="717482"/>
                  </a:lnTo>
                  <a:cubicBezTo>
                    <a:pt x="705734" y="808136"/>
                    <a:pt x="687857" y="870121"/>
                    <a:pt x="650550" y="905763"/>
                  </a:cubicBezTo>
                  <a:cubicBezTo>
                    <a:pt x="579821" y="970073"/>
                    <a:pt x="499765" y="978596"/>
                    <a:pt x="408828" y="978596"/>
                  </a:cubicBezTo>
                  <a:cubicBezTo>
                    <a:pt x="233172" y="978596"/>
                    <a:pt x="156225" y="918935"/>
                    <a:pt x="156225" y="792640"/>
                  </a:cubicBezTo>
                  <a:moveTo>
                    <a:pt x="94046" y="106150"/>
                  </a:moveTo>
                  <a:cubicBezTo>
                    <a:pt x="63734" y="134818"/>
                    <a:pt x="64511" y="184407"/>
                    <a:pt x="95601" y="213075"/>
                  </a:cubicBezTo>
                  <a:cubicBezTo>
                    <a:pt x="123581" y="238644"/>
                    <a:pt x="167884" y="239419"/>
                    <a:pt x="195087" y="213075"/>
                  </a:cubicBezTo>
                  <a:cubicBezTo>
                    <a:pt x="251049" y="159613"/>
                    <a:pt x="317891" y="137918"/>
                    <a:pt x="425928" y="137918"/>
                  </a:cubicBezTo>
                  <a:cubicBezTo>
                    <a:pt x="628010" y="137918"/>
                    <a:pt x="705734" y="220048"/>
                    <a:pt x="705734" y="376562"/>
                  </a:cubicBezTo>
                  <a:lnTo>
                    <a:pt x="705734" y="480388"/>
                  </a:lnTo>
                  <a:lnTo>
                    <a:pt x="379293" y="480388"/>
                  </a:lnTo>
                  <a:cubicBezTo>
                    <a:pt x="135240" y="480388"/>
                    <a:pt x="0" y="602034"/>
                    <a:pt x="0" y="794189"/>
                  </a:cubicBezTo>
                  <a:cubicBezTo>
                    <a:pt x="0" y="986344"/>
                    <a:pt x="26426" y="962325"/>
                    <a:pt x="82387" y="1015787"/>
                  </a:cubicBezTo>
                  <a:cubicBezTo>
                    <a:pt x="157780" y="1088620"/>
                    <a:pt x="240167" y="1114964"/>
                    <a:pt x="390952" y="1114964"/>
                  </a:cubicBezTo>
                  <a:cubicBezTo>
                    <a:pt x="541736" y="1114964"/>
                    <a:pt x="619460" y="1083971"/>
                    <a:pt x="705734" y="997967"/>
                  </a:cubicBezTo>
                  <a:lnTo>
                    <a:pt x="705734" y="1021986"/>
                  </a:lnTo>
                  <a:cubicBezTo>
                    <a:pt x="705734" y="1066151"/>
                    <a:pt x="741487" y="1101792"/>
                    <a:pt x="785790" y="1101792"/>
                  </a:cubicBezTo>
                  <a:cubicBezTo>
                    <a:pt x="830092" y="1101792"/>
                    <a:pt x="865845" y="1066151"/>
                    <a:pt x="865845" y="1021986"/>
                  </a:cubicBezTo>
                  <a:lnTo>
                    <a:pt x="865845" y="362615"/>
                  </a:lnTo>
                  <a:cubicBezTo>
                    <a:pt x="865845" y="127845"/>
                    <a:pt x="723611" y="0"/>
                    <a:pt x="429037" y="0"/>
                  </a:cubicBezTo>
                  <a:cubicBezTo>
                    <a:pt x="134463" y="0"/>
                    <a:pt x="178765" y="25569"/>
                    <a:pt x="94823" y="10537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0" name="Google Shape;20;p8"/>
            <p:cNvSpPr/>
            <p:nvPr/>
          </p:nvSpPr>
          <p:spPr>
            <a:xfrm>
              <a:off x="-4001628"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70" y="946829"/>
                    <a:pt x="248717" y="893366"/>
                  </a:cubicBezTo>
                  <a:moveTo>
                    <a:pt x="132908" y="123971"/>
                  </a:moveTo>
                  <a:cubicBezTo>
                    <a:pt x="21763" y="234770"/>
                    <a:pt x="0" y="389734"/>
                    <a:pt x="0" y="557869"/>
                  </a:cubicBezTo>
                  <a:cubicBezTo>
                    <a:pt x="0" y="726005"/>
                    <a:pt x="22540" y="878644"/>
                    <a:pt x="132908" y="990993"/>
                  </a:cubicBezTo>
                  <a:cubicBezTo>
                    <a:pt x="208301" y="1068475"/>
                    <a:pt x="312451" y="1114964"/>
                    <a:pt x="445359" y="1114964"/>
                  </a:cubicBezTo>
                  <a:cubicBezTo>
                    <a:pt x="578267" y="1114964"/>
                    <a:pt x="682417" y="1068475"/>
                    <a:pt x="758587" y="990993"/>
                  </a:cubicBezTo>
                  <a:cubicBezTo>
                    <a:pt x="869732" y="877870"/>
                    <a:pt x="891494" y="726005"/>
                    <a:pt x="891494" y="557869"/>
                  </a:cubicBezTo>
                  <a:cubicBezTo>
                    <a:pt x="891494" y="389734"/>
                    <a:pt x="868955" y="234770"/>
                    <a:pt x="758587" y="123971"/>
                  </a:cubicBezTo>
                  <a:cubicBezTo>
                    <a:pt x="683194" y="46489"/>
                    <a:pt x="579044" y="0"/>
                    <a:pt x="445359" y="0"/>
                  </a:cubicBezTo>
                  <a:cubicBezTo>
                    <a:pt x="311674" y="0"/>
                    <a:pt x="208301"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 name="Google Shape;21;p8"/>
            <p:cNvSpPr/>
            <p:nvPr/>
          </p:nvSpPr>
          <p:spPr>
            <a:xfrm>
              <a:off x="-2958572"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5358" y="1114964"/>
                  </a:cubicBezTo>
                  <a:cubicBezTo>
                    <a:pt x="578267" y="1114964"/>
                    <a:pt x="682417" y="1068475"/>
                    <a:pt x="758587" y="990993"/>
                  </a:cubicBezTo>
                  <a:cubicBezTo>
                    <a:pt x="869732" y="877870"/>
                    <a:pt x="891494" y="726005"/>
                    <a:pt x="891494" y="557869"/>
                  </a:cubicBezTo>
                  <a:cubicBezTo>
                    <a:pt x="891494" y="389734"/>
                    <a:pt x="868954" y="234770"/>
                    <a:pt x="758587" y="123971"/>
                  </a:cubicBezTo>
                  <a:cubicBezTo>
                    <a:pt x="683194" y="46489"/>
                    <a:pt x="579044" y="0"/>
                    <a:pt x="445358" y="0"/>
                  </a:cubicBezTo>
                  <a:cubicBezTo>
                    <a:pt x="311674" y="0"/>
                    <a:pt x="208300"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 name="Google Shape;22;p8"/>
            <p:cNvSpPr/>
            <p:nvPr/>
          </p:nvSpPr>
          <p:spPr>
            <a:xfrm>
              <a:off x="-1858778" y="7717276"/>
              <a:ext cx="868177" cy="1589153"/>
            </a:xfrm>
            <a:custGeom>
              <a:rect b="b" l="l" r="r" t="t"/>
              <a:pathLst>
                <a:path extrusionOk="0" h="1589153" w="868177">
                  <a:moveTo>
                    <a:pt x="160112" y="557870"/>
                  </a:moveTo>
                  <a:cubicBezTo>
                    <a:pt x="160112" y="345569"/>
                    <a:pt x="195865" y="141792"/>
                    <a:pt x="435254" y="141792"/>
                  </a:cubicBezTo>
                  <a:cubicBezTo>
                    <a:pt x="674644" y="141792"/>
                    <a:pt x="708066" y="345569"/>
                    <a:pt x="708066" y="557870"/>
                  </a:cubicBezTo>
                  <a:cubicBezTo>
                    <a:pt x="708066" y="770170"/>
                    <a:pt x="672313" y="973947"/>
                    <a:pt x="435254" y="973947"/>
                  </a:cubicBezTo>
                  <a:cubicBezTo>
                    <a:pt x="198196" y="973947"/>
                    <a:pt x="160112" y="770170"/>
                    <a:pt x="160112" y="557870"/>
                  </a:cubicBezTo>
                  <a:moveTo>
                    <a:pt x="160112" y="142567"/>
                  </a:moveTo>
                  <a:lnTo>
                    <a:pt x="160112" y="93753"/>
                  </a:lnTo>
                  <a:cubicBezTo>
                    <a:pt x="160112" y="49588"/>
                    <a:pt x="124358" y="13947"/>
                    <a:pt x="80056" y="13947"/>
                  </a:cubicBezTo>
                  <a:cubicBezTo>
                    <a:pt x="35753" y="13947"/>
                    <a:pt x="0" y="49588"/>
                    <a:pt x="0" y="93753"/>
                  </a:cubicBezTo>
                  <a:lnTo>
                    <a:pt x="0" y="1509347"/>
                  </a:lnTo>
                  <a:cubicBezTo>
                    <a:pt x="0" y="1553511"/>
                    <a:pt x="35753" y="1589153"/>
                    <a:pt x="80056" y="1589153"/>
                  </a:cubicBezTo>
                  <a:cubicBezTo>
                    <a:pt x="124358" y="1589153"/>
                    <a:pt x="160112" y="1553511"/>
                    <a:pt x="160112" y="1509347"/>
                  </a:cubicBezTo>
                  <a:lnTo>
                    <a:pt x="160112" y="973947"/>
                  </a:lnTo>
                  <a:cubicBezTo>
                    <a:pt x="251048" y="1087071"/>
                    <a:pt x="348981" y="1115739"/>
                    <a:pt x="468676" y="1115739"/>
                  </a:cubicBezTo>
                  <a:cubicBezTo>
                    <a:pt x="588371" y="1115739"/>
                    <a:pt x="676976" y="1077773"/>
                    <a:pt x="735269" y="1020436"/>
                  </a:cubicBezTo>
                  <a:cubicBezTo>
                    <a:pt x="844083" y="909637"/>
                    <a:pt x="868177" y="732978"/>
                    <a:pt x="868177" y="557870"/>
                  </a:cubicBezTo>
                  <a:cubicBezTo>
                    <a:pt x="868177" y="382760"/>
                    <a:pt x="844083" y="203777"/>
                    <a:pt x="735269" y="95303"/>
                  </a:cubicBezTo>
                  <a:cubicBezTo>
                    <a:pt x="677753" y="37966"/>
                    <a:pt x="582153" y="0"/>
                    <a:pt x="468676" y="0"/>
                  </a:cubicBezTo>
                  <a:cubicBezTo>
                    <a:pt x="355199" y="0"/>
                    <a:pt x="251048" y="28668"/>
                    <a:pt x="160112" y="14179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 name="Google Shape;23;p8"/>
            <p:cNvSpPr/>
            <p:nvPr/>
          </p:nvSpPr>
          <p:spPr>
            <a:xfrm>
              <a:off x="-4445432" y="7244637"/>
              <a:ext cx="392506" cy="1575206"/>
            </a:xfrm>
            <a:custGeom>
              <a:rect b="b" l="l" r="r" t="t"/>
              <a:pathLst>
                <a:path extrusionOk="0" h="1575206" w="392506">
                  <a:moveTo>
                    <a:pt x="277475" y="1575207"/>
                  </a:moveTo>
                  <a:cubicBezTo>
                    <a:pt x="86273" y="1575207"/>
                    <a:pt x="0" y="1451236"/>
                    <a:pt x="0" y="1285424"/>
                  </a:cubicBezTo>
                  <a:lnTo>
                    <a:pt x="0" y="79806"/>
                  </a:lnTo>
                  <a:cubicBezTo>
                    <a:pt x="0" y="35642"/>
                    <a:pt x="35753" y="0"/>
                    <a:pt x="80056" y="0"/>
                  </a:cubicBezTo>
                  <a:cubicBezTo>
                    <a:pt x="124358" y="0"/>
                    <a:pt x="160111" y="35642"/>
                    <a:pt x="160111" y="79806"/>
                  </a:cubicBezTo>
                  <a:lnTo>
                    <a:pt x="160111" y="1278451"/>
                  </a:lnTo>
                  <a:cubicBezTo>
                    <a:pt x="160111" y="1384601"/>
                    <a:pt x="195865" y="1438064"/>
                    <a:pt x="306233" y="1438064"/>
                  </a:cubicBezTo>
                  <a:lnTo>
                    <a:pt x="324109" y="1438064"/>
                  </a:lnTo>
                  <a:cubicBezTo>
                    <a:pt x="362194" y="1438064"/>
                    <a:pt x="392506" y="1469056"/>
                    <a:pt x="392506" y="1507022"/>
                  </a:cubicBezTo>
                  <a:cubicBezTo>
                    <a:pt x="392506" y="1544989"/>
                    <a:pt x="361417" y="1575207"/>
                    <a:pt x="324109" y="1575207"/>
                  </a:cubicBezTo>
                  <a:lnTo>
                    <a:pt x="277475" y="15752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4" name="Google Shape;24;p8"/>
            <p:cNvSpPr/>
            <p:nvPr/>
          </p:nvSpPr>
          <p:spPr>
            <a:xfrm>
              <a:off x="-5617510" y="9073209"/>
              <a:ext cx="219958" cy="612881"/>
            </a:xfrm>
            <a:custGeom>
              <a:rect b="b" l="l" r="r" t="t"/>
              <a:pathLst>
                <a:path extrusionOk="0" h="612881" w="219958">
                  <a:moveTo>
                    <a:pt x="124358" y="189056"/>
                  </a:moveTo>
                  <a:lnTo>
                    <a:pt x="186538" y="189056"/>
                  </a:lnTo>
                  <a:cubicBezTo>
                    <a:pt x="197419" y="189056"/>
                    <a:pt x="205191" y="190605"/>
                    <a:pt x="209078" y="193705"/>
                  </a:cubicBezTo>
                  <a:cubicBezTo>
                    <a:pt x="216073" y="197579"/>
                    <a:pt x="219182" y="204552"/>
                    <a:pt x="219182" y="213075"/>
                  </a:cubicBezTo>
                  <a:cubicBezTo>
                    <a:pt x="219182" y="221598"/>
                    <a:pt x="216073" y="228571"/>
                    <a:pt x="209078" y="232445"/>
                  </a:cubicBezTo>
                  <a:cubicBezTo>
                    <a:pt x="204414" y="235545"/>
                    <a:pt x="197419" y="237094"/>
                    <a:pt x="186538" y="237094"/>
                  </a:cubicBezTo>
                  <a:lnTo>
                    <a:pt x="124358" y="237094"/>
                  </a:lnTo>
                  <a:lnTo>
                    <a:pt x="124358" y="571041"/>
                  </a:lnTo>
                  <a:cubicBezTo>
                    <a:pt x="124358" y="584213"/>
                    <a:pt x="122804" y="593511"/>
                    <a:pt x="118918" y="599710"/>
                  </a:cubicBezTo>
                  <a:cubicBezTo>
                    <a:pt x="113477" y="608233"/>
                    <a:pt x="104927" y="612882"/>
                    <a:pt x="93269" y="612882"/>
                  </a:cubicBezTo>
                  <a:cubicBezTo>
                    <a:pt x="81610" y="612882"/>
                    <a:pt x="73061" y="608233"/>
                    <a:pt x="67620" y="599710"/>
                  </a:cubicBezTo>
                  <a:cubicBezTo>
                    <a:pt x="63734" y="593511"/>
                    <a:pt x="62179" y="584213"/>
                    <a:pt x="62179" y="571041"/>
                  </a:cubicBezTo>
                  <a:lnTo>
                    <a:pt x="62179" y="237094"/>
                  </a:lnTo>
                  <a:lnTo>
                    <a:pt x="32644" y="237094"/>
                  </a:lnTo>
                  <a:cubicBezTo>
                    <a:pt x="21763" y="237094"/>
                    <a:pt x="13990" y="235545"/>
                    <a:pt x="10104" y="232445"/>
                  </a:cubicBezTo>
                  <a:cubicBezTo>
                    <a:pt x="3109" y="228571"/>
                    <a:pt x="0" y="221598"/>
                    <a:pt x="0" y="213075"/>
                  </a:cubicBezTo>
                  <a:cubicBezTo>
                    <a:pt x="0" y="204552"/>
                    <a:pt x="3109" y="197579"/>
                    <a:pt x="10104" y="193705"/>
                  </a:cubicBezTo>
                  <a:cubicBezTo>
                    <a:pt x="14768" y="190605"/>
                    <a:pt x="21763" y="189056"/>
                    <a:pt x="32644" y="189056"/>
                  </a:cubicBezTo>
                  <a:lnTo>
                    <a:pt x="62179" y="189056"/>
                  </a:lnTo>
                  <a:lnTo>
                    <a:pt x="62179" y="112349"/>
                  </a:lnTo>
                  <a:cubicBezTo>
                    <a:pt x="62179" y="79806"/>
                    <a:pt x="71506" y="52688"/>
                    <a:pt x="90160" y="31767"/>
                  </a:cubicBezTo>
                  <a:cubicBezTo>
                    <a:pt x="108814" y="10847"/>
                    <a:pt x="135240" y="0"/>
                    <a:pt x="169438" y="0"/>
                  </a:cubicBezTo>
                  <a:lnTo>
                    <a:pt x="180320" y="0"/>
                  </a:lnTo>
                  <a:cubicBezTo>
                    <a:pt x="193533" y="0"/>
                    <a:pt x="202859" y="1550"/>
                    <a:pt x="208300" y="5424"/>
                  </a:cubicBezTo>
                  <a:cubicBezTo>
                    <a:pt x="216073" y="10073"/>
                    <a:pt x="219959" y="17821"/>
                    <a:pt x="219959" y="27119"/>
                  </a:cubicBezTo>
                  <a:cubicBezTo>
                    <a:pt x="219959" y="36416"/>
                    <a:pt x="216073" y="44165"/>
                    <a:pt x="208300" y="48814"/>
                  </a:cubicBezTo>
                  <a:cubicBezTo>
                    <a:pt x="202859" y="51913"/>
                    <a:pt x="193533" y="54237"/>
                    <a:pt x="180320" y="54237"/>
                  </a:cubicBezTo>
                  <a:cubicBezTo>
                    <a:pt x="143012" y="54237"/>
                    <a:pt x="124358" y="74383"/>
                    <a:pt x="124358" y="115448"/>
                  </a:cubicBezTo>
                  <a:lnTo>
                    <a:pt x="124358" y="1898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5" name="Google Shape;25;p8"/>
            <p:cNvSpPr/>
            <p:nvPr/>
          </p:nvSpPr>
          <p:spPr>
            <a:xfrm>
              <a:off x="-5368793" y="9257616"/>
              <a:ext cx="346648" cy="430799"/>
            </a:xfrm>
            <a:custGeom>
              <a:rect b="b" l="l" r="r" t="t"/>
              <a:pathLst>
                <a:path extrusionOk="0" h="430799" w="346648">
                  <a:moveTo>
                    <a:pt x="173324" y="0"/>
                  </a:moveTo>
                  <a:cubicBezTo>
                    <a:pt x="222290"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0" y="430799"/>
                    <a:pt x="173324" y="430799"/>
                  </a:cubicBezTo>
                  <a:cubicBezTo>
                    <a:pt x="124358" y="430799"/>
                    <a:pt x="83942" y="414528"/>
                    <a:pt x="52075" y="382760"/>
                  </a:cubicBezTo>
                  <a:cubicBezTo>
                    <a:pt x="31867" y="362615"/>
                    <a:pt x="17876" y="338596"/>
                    <a:pt x="10881" y="311477"/>
                  </a:cubicBezTo>
                  <a:cubicBezTo>
                    <a:pt x="3886" y="284358"/>
                    <a:pt x="0" y="252591"/>
                    <a:pt x="0" y="215400"/>
                  </a:cubicBezTo>
                  <a:cubicBezTo>
                    <a:pt x="0" y="178208"/>
                    <a:pt x="3886" y="146441"/>
                    <a:pt x="10881"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3" y="65085"/>
                    <a:pt x="97155" y="86005"/>
                  </a:cubicBezTo>
                  <a:cubicBezTo>
                    <a:pt x="74615" y="108475"/>
                    <a:pt x="62956" y="151865"/>
                    <a:pt x="62956" y="214625"/>
                  </a:cubicBezTo>
                  <a:cubicBezTo>
                    <a:pt x="62956" y="277385"/>
                    <a:pt x="74615" y="321550"/>
                    <a:pt x="97155" y="344019"/>
                  </a:cubicBezTo>
                  <a:cubicBezTo>
                    <a:pt x="117363"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 name="Google Shape;26;p8"/>
            <p:cNvSpPr/>
            <p:nvPr/>
          </p:nvSpPr>
          <p:spPr>
            <a:xfrm>
              <a:off x="-4937425" y="9259165"/>
              <a:ext cx="332658" cy="429249"/>
            </a:xfrm>
            <a:custGeom>
              <a:rect b="b" l="l" r="r" t="t"/>
              <a:pathLst>
                <a:path extrusionOk="0" h="429249" w="332658">
                  <a:moveTo>
                    <a:pt x="0" y="271961"/>
                  </a:moveTo>
                  <a:lnTo>
                    <a:pt x="0" y="41840"/>
                  </a:lnTo>
                  <a:cubicBezTo>
                    <a:pt x="0" y="28668"/>
                    <a:pt x="1554" y="19370"/>
                    <a:pt x="5441" y="13172"/>
                  </a:cubicBezTo>
                  <a:cubicBezTo>
                    <a:pt x="10881" y="4649"/>
                    <a:pt x="19431" y="0"/>
                    <a:pt x="31090" y="0"/>
                  </a:cubicBezTo>
                  <a:cubicBezTo>
                    <a:pt x="42748" y="0"/>
                    <a:pt x="52075" y="4649"/>
                    <a:pt x="56738" y="13172"/>
                  </a:cubicBezTo>
                  <a:cubicBezTo>
                    <a:pt x="60625" y="19370"/>
                    <a:pt x="62179" y="28668"/>
                    <a:pt x="62179" y="41840"/>
                  </a:cubicBezTo>
                  <a:lnTo>
                    <a:pt x="62179" y="261114"/>
                  </a:lnTo>
                  <a:cubicBezTo>
                    <a:pt x="62179" y="297531"/>
                    <a:pt x="71506" y="325424"/>
                    <a:pt x="89383" y="344794"/>
                  </a:cubicBezTo>
                  <a:cubicBezTo>
                    <a:pt x="107259" y="363390"/>
                    <a:pt x="132908" y="373463"/>
                    <a:pt x="165552" y="373463"/>
                  </a:cubicBezTo>
                  <a:cubicBezTo>
                    <a:pt x="198196" y="373463"/>
                    <a:pt x="223845" y="364165"/>
                    <a:pt x="242499" y="344794"/>
                  </a:cubicBezTo>
                  <a:cubicBezTo>
                    <a:pt x="261152" y="325424"/>
                    <a:pt x="270479" y="297531"/>
                    <a:pt x="270479" y="261889"/>
                  </a:cubicBezTo>
                  <a:lnTo>
                    <a:pt x="270479" y="42615"/>
                  </a:lnTo>
                  <a:cubicBezTo>
                    <a:pt x="270479" y="29443"/>
                    <a:pt x="272034" y="20145"/>
                    <a:pt x="275920" y="13947"/>
                  </a:cubicBezTo>
                  <a:cubicBezTo>
                    <a:pt x="281361" y="5424"/>
                    <a:pt x="289910" y="775"/>
                    <a:pt x="301569" y="775"/>
                  </a:cubicBezTo>
                  <a:cubicBezTo>
                    <a:pt x="313228" y="775"/>
                    <a:pt x="321777" y="5424"/>
                    <a:pt x="327218" y="13947"/>
                  </a:cubicBezTo>
                  <a:cubicBezTo>
                    <a:pt x="331104" y="20145"/>
                    <a:pt x="332659" y="29443"/>
                    <a:pt x="332659" y="42615"/>
                  </a:cubicBezTo>
                  <a:lnTo>
                    <a:pt x="332659" y="385860"/>
                  </a:lnTo>
                  <a:cubicBezTo>
                    <a:pt x="332659" y="399032"/>
                    <a:pt x="331104" y="408330"/>
                    <a:pt x="327218" y="414528"/>
                  </a:cubicBezTo>
                  <a:cubicBezTo>
                    <a:pt x="321777" y="423051"/>
                    <a:pt x="313228" y="427700"/>
                    <a:pt x="301569" y="427700"/>
                  </a:cubicBezTo>
                  <a:cubicBezTo>
                    <a:pt x="289910" y="427700"/>
                    <a:pt x="281361" y="423051"/>
                    <a:pt x="275920" y="414528"/>
                  </a:cubicBezTo>
                  <a:cubicBezTo>
                    <a:pt x="272034" y="408330"/>
                    <a:pt x="270479" y="399032"/>
                    <a:pt x="270479" y="385860"/>
                  </a:cubicBezTo>
                  <a:lnTo>
                    <a:pt x="270479" y="378112"/>
                  </a:lnTo>
                  <a:cubicBezTo>
                    <a:pt x="239390" y="412204"/>
                    <a:pt x="200528" y="429250"/>
                    <a:pt x="152339" y="429250"/>
                  </a:cubicBezTo>
                  <a:cubicBezTo>
                    <a:pt x="104150" y="429250"/>
                    <a:pt x="69952" y="416078"/>
                    <a:pt x="43525" y="389734"/>
                  </a:cubicBezTo>
                  <a:cubicBezTo>
                    <a:pt x="14768" y="361840"/>
                    <a:pt x="0" y="322325"/>
                    <a:pt x="0" y="27196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 name="Google Shape;27;p8"/>
            <p:cNvSpPr/>
            <p:nvPr/>
          </p:nvSpPr>
          <p:spPr>
            <a:xfrm>
              <a:off x="-4492844" y="9256841"/>
              <a:ext cx="333435" cy="429249"/>
            </a:xfrm>
            <a:custGeom>
              <a:rect b="b" l="l" r="r" t="t"/>
              <a:pathLst>
                <a:path extrusionOk="0" h="429249" w="333435">
                  <a:moveTo>
                    <a:pt x="332659" y="157288"/>
                  </a:moveTo>
                  <a:lnTo>
                    <a:pt x="332659" y="387409"/>
                  </a:lnTo>
                  <a:cubicBezTo>
                    <a:pt x="332659" y="400581"/>
                    <a:pt x="331104" y="409879"/>
                    <a:pt x="327218" y="416078"/>
                  </a:cubicBezTo>
                  <a:cubicBezTo>
                    <a:pt x="321777" y="424601"/>
                    <a:pt x="313228" y="429250"/>
                    <a:pt x="301569" y="429250"/>
                  </a:cubicBezTo>
                  <a:cubicBezTo>
                    <a:pt x="289910" y="429250"/>
                    <a:pt x="280583" y="424601"/>
                    <a:pt x="275920" y="416078"/>
                  </a:cubicBezTo>
                  <a:cubicBezTo>
                    <a:pt x="272034" y="409879"/>
                    <a:pt x="270479" y="400581"/>
                    <a:pt x="270479" y="387409"/>
                  </a:cubicBezTo>
                  <a:lnTo>
                    <a:pt x="270479" y="168136"/>
                  </a:lnTo>
                  <a:cubicBezTo>
                    <a:pt x="270479" y="131719"/>
                    <a:pt x="261152" y="103826"/>
                    <a:pt x="243276" y="84455"/>
                  </a:cubicBezTo>
                  <a:cubicBezTo>
                    <a:pt x="225400" y="65860"/>
                    <a:pt x="199750" y="55787"/>
                    <a:pt x="167107" y="55787"/>
                  </a:cubicBezTo>
                  <a:cubicBezTo>
                    <a:pt x="134462" y="55787"/>
                    <a:pt x="108814" y="65085"/>
                    <a:pt x="90160" y="84455"/>
                  </a:cubicBezTo>
                  <a:cubicBezTo>
                    <a:pt x="71506" y="103826"/>
                    <a:pt x="62179" y="131719"/>
                    <a:pt x="62179" y="167361"/>
                  </a:cubicBezTo>
                  <a:lnTo>
                    <a:pt x="62179" y="386634"/>
                  </a:lnTo>
                  <a:cubicBezTo>
                    <a:pt x="62179" y="399807"/>
                    <a:pt x="60625" y="409104"/>
                    <a:pt x="56738" y="415303"/>
                  </a:cubicBezTo>
                  <a:cubicBezTo>
                    <a:pt x="51298" y="423826"/>
                    <a:pt x="42748" y="428475"/>
                    <a:pt x="31090" y="428475"/>
                  </a:cubicBezTo>
                  <a:cubicBezTo>
                    <a:pt x="19431" y="428475"/>
                    <a:pt x="10881" y="423826"/>
                    <a:pt x="5440" y="415303"/>
                  </a:cubicBezTo>
                  <a:cubicBezTo>
                    <a:pt x="1554" y="409104"/>
                    <a:pt x="0" y="399807"/>
                    <a:pt x="0" y="386634"/>
                  </a:cubicBezTo>
                  <a:lnTo>
                    <a:pt x="0" y="43390"/>
                  </a:lnTo>
                  <a:cubicBezTo>
                    <a:pt x="0" y="30218"/>
                    <a:pt x="1554" y="20920"/>
                    <a:pt x="5440" y="14722"/>
                  </a:cubicBezTo>
                  <a:cubicBezTo>
                    <a:pt x="10881" y="6198"/>
                    <a:pt x="19431" y="1550"/>
                    <a:pt x="31090" y="1550"/>
                  </a:cubicBezTo>
                  <a:cubicBezTo>
                    <a:pt x="42748" y="1550"/>
                    <a:pt x="51298" y="6198"/>
                    <a:pt x="56738" y="14722"/>
                  </a:cubicBezTo>
                  <a:cubicBezTo>
                    <a:pt x="60625" y="20920"/>
                    <a:pt x="62179" y="30218"/>
                    <a:pt x="62179" y="43390"/>
                  </a:cubicBezTo>
                  <a:lnTo>
                    <a:pt x="62179" y="51138"/>
                  </a:lnTo>
                  <a:cubicBezTo>
                    <a:pt x="93269" y="17046"/>
                    <a:pt x="132131" y="0"/>
                    <a:pt x="180319" y="0"/>
                  </a:cubicBezTo>
                  <a:cubicBezTo>
                    <a:pt x="228508" y="0"/>
                    <a:pt x="262707" y="13172"/>
                    <a:pt x="289910"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 name="Google Shape;28;p8"/>
            <p:cNvSpPr/>
            <p:nvPr/>
          </p:nvSpPr>
          <p:spPr>
            <a:xfrm>
              <a:off x="-4073134" y="9071659"/>
              <a:ext cx="335767" cy="615980"/>
            </a:xfrm>
            <a:custGeom>
              <a:rect b="b" l="l" r="r" t="t"/>
              <a:pathLst>
                <a:path extrusionOk="0" h="615980" w="335767">
                  <a:moveTo>
                    <a:pt x="0" y="400581"/>
                  </a:moveTo>
                  <a:cubicBezTo>
                    <a:pt x="0" y="316126"/>
                    <a:pt x="17099" y="257240"/>
                    <a:pt x="52075" y="222373"/>
                  </a:cubicBezTo>
                  <a:cubicBezTo>
                    <a:pt x="76946" y="197579"/>
                    <a:pt x="111145" y="185956"/>
                    <a:pt x="154670" y="185956"/>
                  </a:cubicBezTo>
                  <a:cubicBezTo>
                    <a:pt x="198196" y="185956"/>
                    <a:pt x="202082" y="189831"/>
                    <a:pt x="220736" y="197579"/>
                  </a:cubicBezTo>
                  <a:cubicBezTo>
                    <a:pt x="239390" y="205327"/>
                    <a:pt x="257266" y="219274"/>
                    <a:pt x="273588" y="240194"/>
                  </a:cubicBezTo>
                  <a:lnTo>
                    <a:pt x="273588" y="41840"/>
                  </a:lnTo>
                  <a:cubicBezTo>
                    <a:pt x="273588" y="28668"/>
                    <a:pt x="275143" y="19370"/>
                    <a:pt x="279029" y="13172"/>
                  </a:cubicBezTo>
                  <a:cubicBezTo>
                    <a:pt x="284470" y="4649"/>
                    <a:pt x="293019" y="0"/>
                    <a:pt x="304678" y="0"/>
                  </a:cubicBezTo>
                  <a:cubicBezTo>
                    <a:pt x="316336" y="0"/>
                    <a:pt x="324886" y="4649"/>
                    <a:pt x="330327" y="13172"/>
                  </a:cubicBezTo>
                  <a:cubicBezTo>
                    <a:pt x="334213" y="19370"/>
                    <a:pt x="335767" y="28668"/>
                    <a:pt x="335767" y="41840"/>
                  </a:cubicBezTo>
                  <a:lnTo>
                    <a:pt x="335767" y="572591"/>
                  </a:lnTo>
                  <a:cubicBezTo>
                    <a:pt x="335767" y="585763"/>
                    <a:pt x="334213" y="595061"/>
                    <a:pt x="330327" y="601259"/>
                  </a:cubicBezTo>
                  <a:cubicBezTo>
                    <a:pt x="324886" y="609782"/>
                    <a:pt x="316336" y="614431"/>
                    <a:pt x="304678" y="614431"/>
                  </a:cubicBezTo>
                  <a:cubicBezTo>
                    <a:pt x="293019" y="614431"/>
                    <a:pt x="284470" y="609782"/>
                    <a:pt x="279029" y="601259"/>
                  </a:cubicBezTo>
                  <a:cubicBezTo>
                    <a:pt x="275143" y="595061"/>
                    <a:pt x="273588" y="585763"/>
                    <a:pt x="273588" y="572591"/>
                  </a:cubicBezTo>
                  <a:lnTo>
                    <a:pt x="273588" y="560969"/>
                  </a:lnTo>
                  <a:cubicBezTo>
                    <a:pt x="257266" y="581889"/>
                    <a:pt x="239390" y="596610"/>
                    <a:pt x="220736" y="604359"/>
                  </a:cubicBezTo>
                  <a:cubicBezTo>
                    <a:pt x="202082" y="612107"/>
                    <a:pt x="179542" y="615981"/>
                    <a:pt x="154670" y="615981"/>
                  </a:cubicBezTo>
                  <a:cubicBezTo>
                    <a:pt x="110368" y="615981"/>
                    <a:pt x="76169" y="603584"/>
                    <a:pt x="52075" y="579564"/>
                  </a:cubicBezTo>
                  <a:cubicBezTo>
                    <a:pt x="17099" y="544697"/>
                    <a:pt x="0" y="485037"/>
                    <a:pt x="0" y="401356"/>
                  </a:cubicBezTo>
                  <a:moveTo>
                    <a:pt x="64511" y="352543"/>
                  </a:moveTo>
                  <a:cubicBezTo>
                    <a:pt x="62956" y="366489"/>
                    <a:pt x="62179" y="382760"/>
                    <a:pt x="62179" y="400581"/>
                  </a:cubicBezTo>
                  <a:cubicBezTo>
                    <a:pt x="62179" y="418402"/>
                    <a:pt x="62179" y="434673"/>
                    <a:pt x="64511" y="449395"/>
                  </a:cubicBezTo>
                  <a:cubicBezTo>
                    <a:pt x="66065" y="463341"/>
                    <a:pt x="69174" y="478063"/>
                    <a:pt x="73060" y="492010"/>
                  </a:cubicBezTo>
                  <a:cubicBezTo>
                    <a:pt x="77724" y="506731"/>
                    <a:pt x="83164" y="518354"/>
                    <a:pt x="90937" y="528426"/>
                  </a:cubicBezTo>
                  <a:cubicBezTo>
                    <a:pt x="97932" y="537724"/>
                    <a:pt x="108814" y="545472"/>
                    <a:pt x="122026" y="551671"/>
                  </a:cubicBezTo>
                  <a:cubicBezTo>
                    <a:pt x="135239" y="557869"/>
                    <a:pt x="150784" y="560969"/>
                    <a:pt x="168661" y="560969"/>
                  </a:cubicBezTo>
                  <a:cubicBezTo>
                    <a:pt x="186538" y="560969"/>
                    <a:pt x="202082" y="557869"/>
                    <a:pt x="214518" y="551671"/>
                  </a:cubicBezTo>
                  <a:cubicBezTo>
                    <a:pt x="227731" y="545472"/>
                    <a:pt x="237835" y="537724"/>
                    <a:pt x="245608" y="528426"/>
                  </a:cubicBezTo>
                  <a:cubicBezTo>
                    <a:pt x="253380" y="519129"/>
                    <a:pt x="258821" y="506731"/>
                    <a:pt x="263484" y="492010"/>
                  </a:cubicBezTo>
                  <a:cubicBezTo>
                    <a:pt x="268148" y="477288"/>
                    <a:pt x="270479" y="463341"/>
                    <a:pt x="272034" y="449395"/>
                  </a:cubicBezTo>
                  <a:cubicBezTo>
                    <a:pt x="273588" y="435448"/>
                    <a:pt x="274366" y="419177"/>
                    <a:pt x="274366" y="400581"/>
                  </a:cubicBezTo>
                  <a:cubicBezTo>
                    <a:pt x="274366" y="381986"/>
                    <a:pt x="274366" y="366489"/>
                    <a:pt x="272034" y="352543"/>
                  </a:cubicBezTo>
                  <a:cubicBezTo>
                    <a:pt x="270479" y="338596"/>
                    <a:pt x="267370" y="323874"/>
                    <a:pt x="263484" y="309927"/>
                  </a:cubicBezTo>
                  <a:cubicBezTo>
                    <a:pt x="258821" y="295206"/>
                    <a:pt x="253380" y="283584"/>
                    <a:pt x="245608" y="273511"/>
                  </a:cubicBezTo>
                  <a:cubicBezTo>
                    <a:pt x="238612" y="264213"/>
                    <a:pt x="227731" y="256465"/>
                    <a:pt x="214518" y="250266"/>
                  </a:cubicBezTo>
                  <a:cubicBezTo>
                    <a:pt x="201305" y="244068"/>
                    <a:pt x="185760" y="240969"/>
                    <a:pt x="168661" y="240969"/>
                  </a:cubicBezTo>
                  <a:cubicBezTo>
                    <a:pt x="151562" y="240969"/>
                    <a:pt x="135239" y="244068"/>
                    <a:pt x="122026" y="250266"/>
                  </a:cubicBezTo>
                  <a:cubicBezTo>
                    <a:pt x="108814" y="256465"/>
                    <a:pt x="98709" y="264213"/>
                    <a:pt x="90937" y="273511"/>
                  </a:cubicBezTo>
                  <a:cubicBezTo>
                    <a:pt x="83164" y="282809"/>
                    <a:pt x="77724" y="295206"/>
                    <a:pt x="73060" y="309927"/>
                  </a:cubicBezTo>
                  <a:cubicBezTo>
                    <a:pt x="68397" y="324649"/>
                    <a:pt x="66065" y="338596"/>
                    <a:pt x="64511" y="35254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 name="Google Shape;29;p8"/>
            <p:cNvSpPr/>
            <p:nvPr/>
          </p:nvSpPr>
          <p:spPr>
            <a:xfrm>
              <a:off x="-3656534" y="9257616"/>
              <a:ext cx="334213" cy="430799"/>
            </a:xfrm>
            <a:custGeom>
              <a:rect b="b" l="l" r="r" t="t"/>
              <a:pathLst>
                <a:path extrusionOk="0" h="430799" w="334213">
                  <a:moveTo>
                    <a:pt x="0" y="306053"/>
                  </a:moveTo>
                  <a:cubicBezTo>
                    <a:pt x="0" y="268862"/>
                    <a:pt x="13213" y="239419"/>
                    <a:pt x="38862" y="216949"/>
                  </a:cubicBezTo>
                  <a:cubicBezTo>
                    <a:pt x="64511" y="195254"/>
                    <a:pt x="100264" y="184407"/>
                    <a:pt x="145344" y="184407"/>
                  </a:cubicBezTo>
                  <a:lnTo>
                    <a:pt x="272811" y="184407"/>
                  </a:lnTo>
                  <a:lnTo>
                    <a:pt x="272811" y="150315"/>
                  </a:lnTo>
                  <a:cubicBezTo>
                    <a:pt x="272811" y="117772"/>
                    <a:pt x="264262" y="92978"/>
                    <a:pt x="247940" y="77482"/>
                  </a:cubicBezTo>
                  <a:cubicBezTo>
                    <a:pt x="231617" y="61211"/>
                    <a:pt x="205192" y="53462"/>
                    <a:pt x="168661" y="53462"/>
                  </a:cubicBezTo>
                  <a:cubicBezTo>
                    <a:pt x="132131" y="53462"/>
                    <a:pt x="130576" y="56562"/>
                    <a:pt x="116586" y="61985"/>
                  </a:cubicBezTo>
                  <a:cubicBezTo>
                    <a:pt x="102596" y="67409"/>
                    <a:pt x="87828" y="77482"/>
                    <a:pt x="73061" y="90654"/>
                  </a:cubicBezTo>
                  <a:cubicBezTo>
                    <a:pt x="64511" y="98402"/>
                    <a:pt x="55961" y="101501"/>
                    <a:pt x="46634" y="101501"/>
                  </a:cubicBezTo>
                  <a:cubicBezTo>
                    <a:pt x="37307" y="101501"/>
                    <a:pt x="32644" y="99177"/>
                    <a:pt x="27980" y="93753"/>
                  </a:cubicBezTo>
                  <a:cubicBezTo>
                    <a:pt x="22540" y="87554"/>
                    <a:pt x="20208" y="81356"/>
                    <a:pt x="20208" y="74383"/>
                  </a:cubicBezTo>
                  <a:cubicBezTo>
                    <a:pt x="20208" y="60436"/>
                    <a:pt x="33421" y="44939"/>
                    <a:pt x="60625" y="27119"/>
                  </a:cubicBezTo>
                  <a:cubicBezTo>
                    <a:pt x="89383" y="8523"/>
                    <a:pt x="125913" y="0"/>
                    <a:pt x="168661" y="0"/>
                  </a:cubicBezTo>
                  <a:cubicBezTo>
                    <a:pt x="211409" y="0"/>
                    <a:pt x="264262" y="11622"/>
                    <a:pt x="292242" y="35642"/>
                  </a:cubicBezTo>
                  <a:cubicBezTo>
                    <a:pt x="320223" y="59661"/>
                    <a:pt x="334213" y="94528"/>
                    <a:pt x="334213" y="140242"/>
                  </a:cubicBezTo>
                  <a:lnTo>
                    <a:pt x="334213" y="386634"/>
                  </a:lnTo>
                  <a:cubicBezTo>
                    <a:pt x="334213" y="399807"/>
                    <a:pt x="332659" y="409104"/>
                    <a:pt x="328772" y="415303"/>
                  </a:cubicBezTo>
                  <a:cubicBezTo>
                    <a:pt x="323332" y="423826"/>
                    <a:pt x="314782" y="428475"/>
                    <a:pt x="303124" y="428475"/>
                  </a:cubicBezTo>
                  <a:cubicBezTo>
                    <a:pt x="291465" y="428475"/>
                    <a:pt x="282916" y="423826"/>
                    <a:pt x="277475" y="415303"/>
                  </a:cubicBezTo>
                  <a:cubicBezTo>
                    <a:pt x="273589" y="409104"/>
                    <a:pt x="272034" y="399807"/>
                    <a:pt x="272034" y="386634"/>
                  </a:cubicBezTo>
                  <a:lnTo>
                    <a:pt x="272034" y="386634"/>
                  </a:lnTo>
                  <a:cubicBezTo>
                    <a:pt x="254935" y="402131"/>
                    <a:pt x="237835" y="413753"/>
                    <a:pt x="219959" y="420726"/>
                  </a:cubicBezTo>
                  <a:cubicBezTo>
                    <a:pt x="202082" y="426925"/>
                    <a:pt x="178765" y="430799"/>
                    <a:pt x="151562" y="430799"/>
                  </a:cubicBezTo>
                  <a:cubicBezTo>
                    <a:pt x="124358" y="430799"/>
                    <a:pt x="98710" y="427700"/>
                    <a:pt x="80056" y="421501"/>
                  </a:cubicBezTo>
                  <a:cubicBezTo>
                    <a:pt x="61402" y="415303"/>
                    <a:pt x="45080" y="406005"/>
                    <a:pt x="31867" y="392058"/>
                  </a:cubicBezTo>
                  <a:cubicBezTo>
                    <a:pt x="10104" y="369588"/>
                    <a:pt x="0" y="340920"/>
                    <a:pt x="0" y="306053"/>
                  </a:cubicBezTo>
                  <a:moveTo>
                    <a:pt x="61402" y="305279"/>
                  </a:moveTo>
                  <a:cubicBezTo>
                    <a:pt x="61402" y="353317"/>
                    <a:pt x="94046" y="377337"/>
                    <a:pt x="158557" y="377337"/>
                  </a:cubicBezTo>
                  <a:cubicBezTo>
                    <a:pt x="223068" y="377337"/>
                    <a:pt x="196642" y="375787"/>
                    <a:pt x="211409" y="371913"/>
                  </a:cubicBezTo>
                  <a:cubicBezTo>
                    <a:pt x="226177" y="368039"/>
                    <a:pt x="239390" y="360291"/>
                    <a:pt x="251826" y="349443"/>
                  </a:cubicBezTo>
                  <a:cubicBezTo>
                    <a:pt x="266593" y="335496"/>
                    <a:pt x="273589" y="310702"/>
                    <a:pt x="273589" y="276610"/>
                  </a:cubicBezTo>
                  <a:lnTo>
                    <a:pt x="273589" y="231671"/>
                  </a:lnTo>
                  <a:lnTo>
                    <a:pt x="153116" y="231671"/>
                  </a:lnTo>
                  <a:cubicBezTo>
                    <a:pt x="122804" y="231671"/>
                    <a:pt x="100264" y="237869"/>
                    <a:pt x="84719" y="251041"/>
                  </a:cubicBezTo>
                  <a:cubicBezTo>
                    <a:pt x="69175" y="263438"/>
                    <a:pt x="61402" y="282034"/>
                    <a:pt x="61402" y="30605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0" name="Google Shape;30;p8"/>
            <p:cNvSpPr/>
            <p:nvPr/>
          </p:nvSpPr>
          <p:spPr>
            <a:xfrm>
              <a:off x="-3267137" y="9131320"/>
              <a:ext cx="219959" cy="551670"/>
            </a:xfrm>
            <a:custGeom>
              <a:rect b="b" l="l" r="r" t="t"/>
              <a:pathLst>
                <a:path extrusionOk="0" h="551670" w="219959">
                  <a:moveTo>
                    <a:pt x="124358" y="178983"/>
                  </a:moveTo>
                  <a:lnTo>
                    <a:pt x="124358" y="436223"/>
                  </a:lnTo>
                  <a:cubicBezTo>
                    <a:pt x="124358" y="477288"/>
                    <a:pt x="143012" y="497434"/>
                    <a:pt x="180320" y="497434"/>
                  </a:cubicBezTo>
                  <a:cubicBezTo>
                    <a:pt x="217627" y="497434"/>
                    <a:pt x="202082" y="498983"/>
                    <a:pt x="208301" y="502857"/>
                  </a:cubicBezTo>
                  <a:cubicBezTo>
                    <a:pt x="216073" y="507506"/>
                    <a:pt x="219959" y="515254"/>
                    <a:pt x="219959" y="524552"/>
                  </a:cubicBezTo>
                  <a:cubicBezTo>
                    <a:pt x="219959" y="533850"/>
                    <a:pt x="216073" y="541598"/>
                    <a:pt x="208301" y="546247"/>
                  </a:cubicBezTo>
                  <a:cubicBezTo>
                    <a:pt x="202860" y="549347"/>
                    <a:pt x="193533" y="551671"/>
                    <a:pt x="180320" y="551671"/>
                  </a:cubicBezTo>
                  <a:lnTo>
                    <a:pt x="169439" y="551671"/>
                  </a:lnTo>
                  <a:cubicBezTo>
                    <a:pt x="135240" y="551671"/>
                    <a:pt x="108814" y="540824"/>
                    <a:pt x="90160" y="519903"/>
                  </a:cubicBezTo>
                  <a:cubicBezTo>
                    <a:pt x="71506" y="498983"/>
                    <a:pt x="62179" y="471865"/>
                    <a:pt x="62179" y="439322"/>
                  </a:cubicBezTo>
                  <a:lnTo>
                    <a:pt x="62179" y="179758"/>
                  </a:lnTo>
                  <a:lnTo>
                    <a:pt x="32644" y="179758"/>
                  </a:lnTo>
                  <a:cubicBezTo>
                    <a:pt x="21763" y="179758"/>
                    <a:pt x="13991" y="178208"/>
                    <a:pt x="10105" y="175109"/>
                  </a:cubicBezTo>
                  <a:cubicBezTo>
                    <a:pt x="3109" y="171235"/>
                    <a:pt x="0" y="164262"/>
                    <a:pt x="0" y="155738"/>
                  </a:cubicBezTo>
                  <a:cubicBezTo>
                    <a:pt x="0" y="147215"/>
                    <a:pt x="3109" y="140242"/>
                    <a:pt x="10105" y="136368"/>
                  </a:cubicBezTo>
                  <a:cubicBezTo>
                    <a:pt x="14768" y="133269"/>
                    <a:pt x="21763" y="131719"/>
                    <a:pt x="32644" y="131719"/>
                  </a:cubicBezTo>
                  <a:lnTo>
                    <a:pt x="62179" y="131719"/>
                  </a:lnTo>
                  <a:lnTo>
                    <a:pt x="62179" y="41840"/>
                  </a:lnTo>
                  <a:cubicBezTo>
                    <a:pt x="62179" y="28668"/>
                    <a:pt x="63734" y="19370"/>
                    <a:pt x="67620" y="13172"/>
                  </a:cubicBezTo>
                  <a:cubicBezTo>
                    <a:pt x="73061" y="4649"/>
                    <a:pt x="81610" y="0"/>
                    <a:pt x="93269" y="0"/>
                  </a:cubicBezTo>
                  <a:cubicBezTo>
                    <a:pt x="104927" y="0"/>
                    <a:pt x="113477" y="4649"/>
                    <a:pt x="118918" y="13172"/>
                  </a:cubicBezTo>
                  <a:cubicBezTo>
                    <a:pt x="122804" y="19370"/>
                    <a:pt x="124358" y="28668"/>
                    <a:pt x="124358" y="41840"/>
                  </a:cubicBezTo>
                  <a:lnTo>
                    <a:pt x="124358" y="131719"/>
                  </a:lnTo>
                  <a:lnTo>
                    <a:pt x="186538" y="131719"/>
                  </a:lnTo>
                  <a:cubicBezTo>
                    <a:pt x="197419" y="131719"/>
                    <a:pt x="205192" y="133269"/>
                    <a:pt x="209078" y="136368"/>
                  </a:cubicBezTo>
                  <a:cubicBezTo>
                    <a:pt x="216073" y="140242"/>
                    <a:pt x="219182" y="147215"/>
                    <a:pt x="219182" y="155738"/>
                  </a:cubicBezTo>
                  <a:cubicBezTo>
                    <a:pt x="219182" y="164262"/>
                    <a:pt x="216073" y="171235"/>
                    <a:pt x="209078" y="175109"/>
                  </a:cubicBezTo>
                  <a:cubicBezTo>
                    <a:pt x="204415" y="178208"/>
                    <a:pt x="197419" y="179758"/>
                    <a:pt x="186538" y="179758"/>
                  </a:cubicBezTo>
                  <a:lnTo>
                    <a:pt x="124358" y="1797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1" name="Google Shape;31;p8"/>
            <p:cNvSpPr/>
            <p:nvPr/>
          </p:nvSpPr>
          <p:spPr>
            <a:xfrm>
              <a:off x="-2973340" y="9259165"/>
              <a:ext cx="62179" cy="426925"/>
            </a:xfrm>
            <a:custGeom>
              <a:rect b="b" l="l" r="r" t="t"/>
              <a:pathLst>
                <a:path extrusionOk="0" h="426925" w="62179">
                  <a:moveTo>
                    <a:pt x="62179" y="41840"/>
                  </a:moveTo>
                  <a:lnTo>
                    <a:pt x="62179" y="385085"/>
                  </a:lnTo>
                  <a:cubicBezTo>
                    <a:pt x="62179" y="398257"/>
                    <a:pt x="60625" y="407555"/>
                    <a:pt x="56738" y="413753"/>
                  </a:cubicBezTo>
                  <a:cubicBezTo>
                    <a:pt x="51298" y="422276"/>
                    <a:pt x="42748" y="426925"/>
                    <a:pt x="31090" y="426925"/>
                  </a:cubicBezTo>
                  <a:cubicBezTo>
                    <a:pt x="19431" y="426925"/>
                    <a:pt x="10881" y="422276"/>
                    <a:pt x="5440" y="413753"/>
                  </a:cubicBezTo>
                  <a:cubicBezTo>
                    <a:pt x="1554" y="407555"/>
                    <a:pt x="0" y="398257"/>
                    <a:pt x="0" y="385085"/>
                  </a:cubicBezTo>
                  <a:lnTo>
                    <a:pt x="0" y="41840"/>
                  </a:lnTo>
                  <a:cubicBezTo>
                    <a:pt x="0" y="28668"/>
                    <a:pt x="1554" y="19370"/>
                    <a:pt x="5440" y="13172"/>
                  </a:cubicBezTo>
                  <a:cubicBezTo>
                    <a:pt x="10881" y="4649"/>
                    <a:pt x="19431" y="0"/>
                    <a:pt x="31090" y="0"/>
                  </a:cubicBezTo>
                  <a:cubicBezTo>
                    <a:pt x="42748" y="0"/>
                    <a:pt x="51298" y="4649"/>
                    <a:pt x="56738" y="13172"/>
                  </a:cubicBezTo>
                  <a:cubicBezTo>
                    <a:pt x="60625" y="19370"/>
                    <a:pt x="62179" y="28668"/>
                    <a:pt x="62179" y="4184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2" name="Google Shape;32;p8"/>
            <p:cNvSpPr/>
            <p:nvPr/>
          </p:nvSpPr>
          <p:spPr>
            <a:xfrm>
              <a:off x="-2984221" y="9061587"/>
              <a:ext cx="85496" cy="85230"/>
            </a:xfrm>
            <a:custGeom>
              <a:rect b="b" l="l" r="r" t="t"/>
              <a:pathLst>
                <a:path extrusionOk="0" h="85230" w="85496">
                  <a:moveTo>
                    <a:pt x="12436" y="72833"/>
                  </a:moveTo>
                  <a:cubicBezTo>
                    <a:pt x="3886" y="64310"/>
                    <a:pt x="0" y="55012"/>
                    <a:pt x="0" y="42615"/>
                  </a:cubicBezTo>
                  <a:cubicBezTo>
                    <a:pt x="0" y="30218"/>
                    <a:pt x="3886" y="20920"/>
                    <a:pt x="12436" y="12397"/>
                  </a:cubicBezTo>
                  <a:cubicBezTo>
                    <a:pt x="20986" y="3874"/>
                    <a:pt x="31090" y="0"/>
                    <a:pt x="42748" y="0"/>
                  </a:cubicBezTo>
                  <a:cubicBezTo>
                    <a:pt x="54407" y="0"/>
                    <a:pt x="64511" y="3874"/>
                    <a:pt x="73061" y="12397"/>
                  </a:cubicBezTo>
                  <a:cubicBezTo>
                    <a:pt x="81610" y="20920"/>
                    <a:pt x="85496" y="30218"/>
                    <a:pt x="85496" y="42615"/>
                  </a:cubicBezTo>
                  <a:cubicBezTo>
                    <a:pt x="85496" y="55012"/>
                    <a:pt x="81610" y="64310"/>
                    <a:pt x="73061" y="72833"/>
                  </a:cubicBezTo>
                  <a:cubicBezTo>
                    <a:pt x="64511" y="81356"/>
                    <a:pt x="54407" y="85230"/>
                    <a:pt x="42748" y="85230"/>
                  </a:cubicBezTo>
                  <a:cubicBezTo>
                    <a:pt x="31090" y="85230"/>
                    <a:pt x="20986" y="81356"/>
                    <a:pt x="12436" y="7283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3" name="Google Shape;33;p8"/>
            <p:cNvSpPr/>
            <p:nvPr/>
          </p:nvSpPr>
          <p:spPr>
            <a:xfrm>
              <a:off x="-2822555" y="9257616"/>
              <a:ext cx="346649" cy="430799"/>
            </a:xfrm>
            <a:custGeom>
              <a:rect b="b" l="l" r="r" t="t"/>
              <a:pathLst>
                <a:path extrusionOk="0" h="430799" w="346649">
                  <a:moveTo>
                    <a:pt x="173324" y="0"/>
                  </a:moveTo>
                  <a:cubicBezTo>
                    <a:pt x="222291"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1" y="430799"/>
                    <a:pt x="173324" y="430799"/>
                  </a:cubicBezTo>
                  <a:cubicBezTo>
                    <a:pt x="124358" y="430799"/>
                    <a:pt x="83942" y="414528"/>
                    <a:pt x="52075" y="382760"/>
                  </a:cubicBezTo>
                  <a:cubicBezTo>
                    <a:pt x="31867" y="362615"/>
                    <a:pt x="17876" y="338596"/>
                    <a:pt x="10882" y="311477"/>
                  </a:cubicBezTo>
                  <a:cubicBezTo>
                    <a:pt x="3886" y="284358"/>
                    <a:pt x="0" y="252591"/>
                    <a:pt x="0" y="215400"/>
                  </a:cubicBezTo>
                  <a:cubicBezTo>
                    <a:pt x="0" y="178208"/>
                    <a:pt x="3886" y="146441"/>
                    <a:pt x="10882"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4" y="65085"/>
                    <a:pt x="97155" y="86005"/>
                  </a:cubicBezTo>
                  <a:cubicBezTo>
                    <a:pt x="74615" y="108475"/>
                    <a:pt x="62957" y="151865"/>
                    <a:pt x="62957" y="214625"/>
                  </a:cubicBezTo>
                  <a:cubicBezTo>
                    <a:pt x="62957" y="277385"/>
                    <a:pt x="74615" y="321550"/>
                    <a:pt x="97155" y="344019"/>
                  </a:cubicBezTo>
                  <a:cubicBezTo>
                    <a:pt x="117364"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8"/>
            <p:cNvSpPr/>
            <p:nvPr/>
          </p:nvSpPr>
          <p:spPr>
            <a:xfrm>
              <a:off x="-2384969" y="9256841"/>
              <a:ext cx="333436" cy="429249"/>
            </a:xfrm>
            <a:custGeom>
              <a:rect b="b" l="l" r="r" t="t"/>
              <a:pathLst>
                <a:path extrusionOk="0" h="429249" w="333436">
                  <a:moveTo>
                    <a:pt x="332659" y="157288"/>
                  </a:moveTo>
                  <a:lnTo>
                    <a:pt x="332659" y="387409"/>
                  </a:lnTo>
                  <a:cubicBezTo>
                    <a:pt x="332659" y="400581"/>
                    <a:pt x="331105" y="409879"/>
                    <a:pt x="327218" y="416078"/>
                  </a:cubicBezTo>
                  <a:cubicBezTo>
                    <a:pt x="321778" y="424601"/>
                    <a:pt x="313228" y="429250"/>
                    <a:pt x="301570" y="429250"/>
                  </a:cubicBezTo>
                  <a:cubicBezTo>
                    <a:pt x="289911" y="429250"/>
                    <a:pt x="280584" y="424601"/>
                    <a:pt x="275920" y="416078"/>
                  </a:cubicBezTo>
                  <a:cubicBezTo>
                    <a:pt x="272034" y="409879"/>
                    <a:pt x="270480" y="400581"/>
                    <a:pt x="270480" y="387409"/>
                  </a:cubicBezTo>
                  <a:lnTo>
                    <a:pt x="270480" y="168136"/>
                  </a:lnTo>
                  <a:cubicBezTo>
                    <a:pt x="270480" y="131719"/>
                    <a:pt x="261153" y="103826"/>
                    <a:pt x="243277" y="84455"/>
                  </a:cubicBezTo>
                  <a:cubicBezTo>
                    <a:pt x="225400" y="65860"/>
                    <a:pt x="199751" y="55787"/>
                    <a:pt x="167107" y="55787"/>
                  </a:cubicBezTo>
                  <a:cubicBezTo>
                    <a:pt x="134463" y="55787"/>
                    <a:pt x="108814" y="65085"/>
                    <a:pt x="90160" y="84455"/>
                  </a:cubicBezTo>
                  <a:cubicBezTo>
                    <a:pt x="71506" y="103826"/>
                    <a:pt x="62179" y="131719"/>
                    <a:pt x="62179" y="167361"/>
                  </a:cubicBezTo>
                  <a:lnTo>
                    <a:pt x="62179" y="386634"/>
                  </a:lnTo>
                  <a:cubicBezTo>
                    <a:pt x="62179" y="399807"/>
                    <a:pt x="60625" y="409104"/>
                    <a:pt x="56739" y="415303"/>
                  </a:cubicBezTo>
                  <a:cubicBezTo>
                    <a:pt x="51298" y="423826"/>
                    <a:pt x="42748" y="428475"/>
                    <a:pt x="31090" y="428475"/>
                  </a:cubicBezTo>
                  <a:cubicBezTo>
                    <a:pt x="19431" y="428475"/>
                    <a:pt x="10882" y="423826"/>
                    <a:pt x="5441" y="415303"/>
                  </a:cubicBezTo>
                  <a:cubicBezTo>
                    <a:pt x="1555" y="409104"/>
                    <a:pt x="0" y="399807"/>
                    <a:pt x="0" y="386634"/>
                  </a:cubicBezTo>
                  <a:lnTo>
                    <a:pt x="0" y="43390"/>
                  </a:lnTo>
                  <a:cubicBezTo>
                    <a:pt x="0" y="30218"/>
                    <a:pt x="1555" y="20920"/>
                    <a:pt x="5441" y="14722"/>
                  </a:cubicBezTo>
                  <a:cubicBezTo>
                    <a:pt x="10882" y="6198"/>
                    <a:pt x="19431" y="1550"/>
                    <a:pt x="31090" y="1550"/>
                  </a:cubicBezTo>
                  <a:cubicBezTo>
                    <a:pt x="42748" y="1550"/>
                    <a:pt x="51298" y="6198"/>
                    <a:pt x="56739" y="14722"/>
                  </a:cubicBezTo>
                  <a:cubicBezTo>
                    <a:pt x="60625" y="20920"/>
                    <a:pt x="62179" y="30218"/>
                    <a:pt x="62179" y="43390"/>
                  </a:cubicBezTo>
                  <a:lnTo>
                    <a:pt x="62179" y="51138"/>
                  </a:lnTo>
                  <a:cubicBezTo>
                    <a:pt x="93269" y="17046"/>
                    <a:pt x="132131" y="0"/>
                    <a:pt x="180320" y="0"/>
                  </a:cubicBezTo>
                  <a:cubicBezTo>
                    <a:pt x="228509" y="0"/>
                    <a:pt x="262708" y="13172"/>
                    <a:pt x="289911"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681">
          <p15:clr>
            <a:srgbClr val="F26B43"/>
          </p15:clr>
        </p15:guide>
        <p15:guide id="2" pos="625">
          <p15:clr>
            <a:srgbClr val="F26B43"/>
          </p15:clr>
        </p15:guide>
        <p15:guide id="3" pos="1472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6" name="Shape 256"/>
        <p:cNvGrpSpPr/>
        <p:nvPr/>
      </p:nvGrpSpPr>
      <p:grpSpPr>
        <a:xfrm>
          <a:off x="0" y="0"/>
          <a:ext cx="0" cy="0"/>
          <a:chOff x="0" y="0"/>
          <a:chExt cx="0" cy="0"/>
        </a:xfrm>
      </p:grpSpPr>
      <p:pic>
        <p:nvPicPr>
          <p:cNvPr descr="A purple and white background&#10;&#10;Description automatically generated" id="257" name="Google Shape;257;p10"/>
          <p:cNvPicPr preferRelativeResize="0"/>
          <p:nvPr/>
        </p:nvPicPr>
        <p:blipFill rotWithShape="1">
          <a:blip r:embed="rId1">
            <a:alphaModFix/>
          </a:blip>
          <a:srcRect b="0" l="0" r="0" t="0"/>
          <a:stretch/>
        </p:blipFill>
        <p:spPr>
          <a:xfrm>
            <a:off x="0" y="-893"/>
            <a:ext cx="24385587" cy="13716893"/>
          </a:xfrm>
          <a:prstGeom prst="rect">
            <a:avLst/>
          </a:prstGeom>
          <a:noFill/>
          <a:ln>
            <a:noFill/>
          </a:ln>
        </p:spPr>
      </p:pic>
      <p:sp>
        <p:nvSpPr>
          <p:cNvPr id="258" name="Google Shape;258;p10"/>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accent1"/>
              </a:buClr>
              <a:buSzPts val="8800"/>
              <a:buFont typeface="Varela Round"/>
              <a:buNone/>
              <a:defRPr b="1" i="0" sz="8800" u="none" cap="none" strike="noStrike">
                <a:solidFill>
                  <a:schemeClr val="accent1"/>
                </a:solidFill>
                <a:latin typeface="Varela Round"/>
                <a:ea typeface="Varela Round"/>
                <a:cs typeface="Varela Round"/>
                <a:sym typeface="Varela Roun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9" name="Google Shape;259;p10"/>
          <p:cNvSpPr txBox="1"/>
          <p:nvPr>
            <p:ph idx="1" type="body"/>
          </p:nvPr>
        </p:nvSpPr>
        <p:spPr>
          <a:xfrm>
            <a:off x="992188" y="3651250"/>
            <a:ext cx="22402798" cy="8009010"/>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100000"/>
              </a:lnSpc>
              <a:spcBef>
                <a:spcPts val="2000"/>
              </a:spcBef>
              <a:spcAft>
                <a:spcPts val="0"/>
              </a:spcAft>
              <a:buClr>
                <a:schemeClr val="dk1"/>
              </a:buClr>
              <a:buSzPts val="5600"/>
              <a:buFont typeface="Open Sans"/>
              <a:buChar char="•"/>
              <a:defRPr b="0" i="0" sz="5600" u="none" cap="none" strike="noStrike">
                <a:solidFill>
                  <a:schemeClr val="dk1"/>
                </a:solidFill>
                <a:latin typeface="Open Sans"/>
                <a:ea typeface="Open Sans"/>
                <a:cs typeface="Open Sans"/>
                <a:sym typeface="Open Sans"/>
              </a:defRPr>
            </a:lvl1pPr>
            <a:lvl2pPr indent="-533400" lvl="1" marL="914400" marR="0" rtl="0" algn="l">
              <a:lnSpc>
                <a:spcPct val="100000"/>
              </a:lnSpc>
              <a:spcBef>
                <a:spcPts val="1000"/>
              </a:spcBef>
              <a:spcAft>
                <a:spcPts val="0"/>
              </a:spcAft>
              <a:buClr>
                <a:schemeClr val="dk1"/>
              </a:buClr>
              <a:buSzPts val="4800"/>
              <a:buFont typeface="Open Sans"/>
              <a:buChar char="•"/>
              <a:defRPr b="0" i="0" sz="4800" u="none" cap="none" strike="noStrike">
                <a:solidFill>
                  <a:schemeClr val="dk1"/>
                </a:solidFill>
                <a:latin typeface="Open Sans"/>
                <a:ea typeface="Open Sans"/>
                <a:cs typeface="Open Sans"/>
                <a:sym typeface="Open Sans"/>
              </a:defRPr>
            </a:lvl2pPr>
            <a:lvl3pPr indent="-482600" lvl="2" marL="1371600" marR="0" rtl="0" algn="l">
              <a:lnSpc>
                <a:spcPct val="100000"/>
              </a:lnSpc>
              <a:spcBef>
                <a:spcPts val="1000"/>
              </a:spcBef>
              <a:spcAft>
                <a:spcPts val="0"/>
              </a:spcAft>
              <a:buClr>
                <a:schemeClr val="dk1"/>
              </a:buClr>
              <a:buSzPts val="4000"/>
              <a:buFont typeface="Open Sans"/>
              <a:buChar char="•"/>
              <a:defRPr b="0" i="0" sz="4000" u="none" cap="none" strike="noStrike">
                <a:solidFill>
                  <a:schemeClr val="dk1"/>
                </a:solidFill>
                <a:latin typeface="Open Sans"/>
                <a:ea typeface="Open Sans"/>
                <a:cs typeface="Open Sans"/>
                <a:sym typeface="Open Sans"/>
              </a:defRPr>
            </a:lvl3pPr>
            <a:lvl4pPr indent="-457200" lvl="3" marL="1828800" marR="0" rtl="0" algn="l">
              <a:lnSpc>
                <a:spcPct val="100000"/>
              </a:lnSpc>
              <a:spcBef>
                <a:spcPts val="1000"/>
              </a:spcBef>
              <a:spcAft>
                <a:spcPts val="0"/>
              </a:spcAft>
              <a:buClr>
                <a:schemeClr val="dk1"/>
              </a:buClr>
              <a:buSzPts val="3600"/>
              <a:buFont typeface="Open Sans"/>
              <a:buChar char="•"/>
              <a:defRPr b="0" i="0" sz="3600" u="none" cap="none" strike="noStrike">
                <a:solidFill>
                  <a:schemeClr val="dk1"/>
                </a:solidFill>
                <a:latin typeface="Open Sans"/>
                <a:ea typeface="Open Sans"/>
                <a:cs typeface="Open Sans"/>
                <a:sym typeface="Open Sans"/>
              </a:defRPr>
            </a:lvl4pPr>
            <a:lvl5pPr indent="-457200" lvl="4" marL="2286000" marR="0" rtl="0" algn="l">
              <a:lnSpc>
                <a:spcPct val="100000"/>
              </a:lnSpc>
              <a:spcBef>
                <a:spcPts val="1000"/>
              </a:spcBef>
              <a:spcAft>
                <a:spcPts val="0"/>
              </a:spcAft>
              <a:buClr>
                <a:schemeClr val="dk1"/>
              </a:buClr>
              <a:buSzPts val="3600"/>
              <a:buFont typeface="Open Sans"/>
              <a:buChar char="•"/>
              <a:defRPr b="0" i="0" sz="3600" u="none" cap="none" strike="noStrike">
                <a:solidFill>
                  <a:schemeClr val="dk1"/>
                </a:solidFill>
                <a:latin typeface="Open Sans"/>
                <a:ea typeface="Open Sans"/>
                <a:cs typeface="Open Sans"/>
                <a:sym typeface="Open Sans"/>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260" name="Google Shape;260;p10"/>
          <p:cNvSpPr txBox="1"/>
          <p:nvPr>
            <p:ph idx="11" type="ftr"/>
          </p:nvPr>
        </p:nvSpPr>
        <p:spPr>
          <a:xfrm>
            <a:off x="992187" y="11660260"/>
            <a:ext cx="22402799" cy="779392"/>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600">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1" name="Google Shape;261;p10"/>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600" u="none">
                <a:solidFill>
                  <a:schemeClr val="lt1"/>
                </a:solidFill>
                <a:latin typeface="Open Sans"/>
                <a:ea typeface="Open Sans"/>
                <a:cs typeface="Open Sans"/>
                <a:sym typeface="Open Sans"/>
              </a:defRPr>
            </a:lvl1pPr>
            <a:lvl2pPr indent="0" lvl="1" marL="0" marR="0" rtl="0" algn="r">
              <a:spcBef>
                <a:spcPts val="0"/>
              </a:spcBef>
              <a:buNone/>
              <a:defRPr b="0" sz="1600" u="none">
                <a:solidFill>
                  <a:schemeClr val="lt1"/>
                </a:solidFill>
                <a:latin typeface="Open Sans"/>
                <a:ea typeface="Open Sans"/>
                <a:cs typeface="Open Sans"/>
                <a:sym typeface="Open Sans"/>
              </a:defRPr>
            </a:lvl2pPr>
            <a:lvl3pPr indent="0" lvl="2" marL="0" marR="0" rtl="0" algn="r">
              <a:spcBef>
                <a:spcPts val="0"/>
              </a:spcBef>
              <a:buNone/>
              <a:defRPr b="0" sz="1600" u="none">
                <a:solidFill>
                  <a:schemeClr val="lt1"/>
                </a:solidFill>
                <a:latin typeface="Open Sans"/>
                <a:ea typeface="Open Sans"/>
                <a:cs typeface="Open Sans"/>
                <a:sym typeface="Open Sans"/>
              </a:defRPr>
            </a:lvl3pPr>
            <a:lvl4pPr indent="0" lvl="3" marL="0" marR="0" rtl="0" algn="r">
              <a:spcBef>
                <a:spcPts val="0"/>
              </a:spcBef>
              <a:buNone/>
              <a:defRPr b="0" sz="1600" u="none">
                <a:solidFill>
                  <a:schemeClr val="lt1"/>
                </a:solidFill>
                <a:latin typeface="Open Sans"/>
                <a:ea typeface="Open Sans"/>
                <a:cs typeface="Open Sans"/>
                <a:sym typeface="Open Sans"/>
              </a:defRPr>
            </a:lvl4pPr>
            <a:lvl5pPr indent="0" lvl="4" marL="0" marR="0" rtl="0" algn="r">
              <a:spcBef>
                <a:spcPts val="0"/>
              </a:spcBef>
              <a:buNone/>
              <a:defRPr b="0" sz="1600" u="none">
                <a:solidFill>
                  <a:schemeClr val="lt1"/>
                </a:solidFill>
                <a:latin typeface="Open Sans"/>
                <a:ea typeface="Open Sans"/>
                <a:cs typeface="Open Sans"/>
                <a:sym typeface="Open Sans"/>
              </a:defRPr>
            </a:lvl5pPr>
            <a:lvl6pPr indent="0" lvl="5" marL="0" marR="0" rtl="0" algn="r">
              <a:spcBef>
                <a:spcPts val="0"/>
              </a:spcBef>
              <a:buNone/>
              <a:defRPr b="0" sz="1600" u="none">
                <a:solidFill>
                  <a:schemeClr val="lt1"/>
                </a:solidFill>
                <a:latin typeface="Open Sans"/>
                <a:ea typeface="Open Sans"/>
                <a:cs typeface="Open Sans"/>
                <a:sym typeface="Open Sans"/>
              </a:defRPr>
            </a:lvl6pPr>
            <a:lvl7pPr indent="0" lvl="6" marL="0" marR="0" rtl="0" algn="r">
              <a:spcBef>
                <a:spcPts val="0"/>
              </a:spcBef>
              <a:buNone/>
              <a:defRPr b="0" sz="1600" u="none">
                <a:solidFill>
                  <a:schemeClr val="lt1"/>
                </a:solidFill>
                <a:latin typeface="Open Sans"/>
                <a:ea typeface="Open Sans"/>
                <a:cs typeface="Open Sans"/>
                <a:sym typeface="Open Sans"/>
              </a:defRPr>
            </a:lvl7pPr>
            <a:lvl8pPr indent="0" lvl="7" marL="0" marR="0" rtl="0" algn="r">
              <a:spcBef>
                <a:spcPts val="0"/>
              </a:spcBef>
              <a:buNone/>
              <a:defRPr b="0" sz="1600" u="none">
                <a:solidFill>
                  <a:schemeClr val="lt1"/>
                </a:solidFill>
                <a:latin typeface="Open Sans"/>
                <a:ea typeface="Open Sans"/>
                <a:cs typeface="Open Sans"/>
                <a:sym typeface="Open Sans"/>
              </a:defRPr>
            </a:lvl8pPr>
            <a:lvl9pPr indent="0" lvl="8" marL="0" marR="0" rtl="0" algn="r">
              <a:spcBef>
                <a:spcPts val="0"/>
              </a:spcBef>
              <a:buNone/>
              <a:defRPr b="0" sz="1600" u="non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grpSp>
        <p:nvGrpSpPr>
          <p:cNvPr id="262" name="Google Shape;262;p10"/>
          <p:cNvGrpSpPr/>
          <p:nvPr/>
        </p:nvGrpSpPr>
        <p:grpSpPr>
          <a:xfrm>
            <a:off x="1016000" y="12688129"/>
            <a:ext cx="2478848" cy="779393"/>
            <a:chOff x="-8763001" y="7244637"/>
            <a:chExt cx="7772400" cy="2443778"/>
          </a:xfrm>
        </p:grpSpPr>
        <p:sp>
          <p:nvSpPr>
            <p:cNvPr id="263" name="Google Shape;263;p10"/>
            <p:cNvSpPr/>
            <p:nvPr/>
          </p:nvSpPr>
          <p:spPr>
            <a:xfrm>
              <a:off x="-8763001" y="7718051"/>
              <a:ext cx="1562252" cy="1101792"/>
            </a:xfrm>
            <a:custGeom>
              <a:rect b="b" l="l" r="r" t="t"/>
              <a:pathLst>
                <a:path extrusionOk="0" h="1101792" w="1562252">
                  <a:moveTo>
                    <a:pt x="802889" y="181308"/>
                  </a:moveTo>
                  <a:cubicBezTo>
                    <a:pt x="736046" y="61985"/>
                    <a:pt x="618683" y="0"/>
                    <a:pt x="467899" y="0"/>
                  </a:cubicBezTo>
                  <a:cubicBezTo>
                    <a:pt x="317114" y="0"/>
                    <a:pt x="237058" y="44165"/>
                    <a:pt x="159334" y="132494"/>
                  </a:cubicBezTo>
                  <a:lnTo>
                    <a:pt x="159334" y="92978"/>
                  </a:lnTo>
                  <a:cubicBezTo>
                    <a:pt x="159334" y="48814"/>
                    <a:pt x="123581" y="13172"/>
                    <a:pt x="79278" y="13172"/>
                  </a:cubicBezTo>
                  <a:cubicBezTo>
                    <a:pt x="34976" y="13172"/>
                    <a:pt x="0" y="48814"/>
                    <a:pt x="0" y="92978"/>
                  </a:cubicBezTo>
                  <a:lnTo>
                    <a:pt x="0" y="1021986"/>
                  </a:lnTo>
                  <a:cubicBezTo>
                    <a:pt x="0" y="1066151"/>
                    <a:pt x="35753" y="1101792"/>
                    <a:pt x="80056" y="1101792"/>
                  </a:cubicBezTo>
                  <a:cubicBezTo>
                    <a:pt x="124358" y="1101792"/>
                    <a:pt x="160111" y="1066151"/>
                    <a:pt x="160111" y="1021986"/>
                  </a:cubicBezTo>
                  <a:lnTo>
                    <a:pt x="160111" y="431574"/>
                  </a:lnTo>
                  <a:cubicBezTo>
                    <a:pt x="160111" y="240969"/>
                    <a:pt x="268925" y="141792"/>
                    <a:pt x="432923" y="141792"/>
                  </a:cubicBezTo>
                  <a:cubicBezTo>
                    <a:pt x="596920" y="141792"/>
                    <a:pt x="701070" y="239419"/>
                    <a:pt x="701070" y="431574"/>
                  </a:cubicBezTo>
                  <a:lnTo>
                    <a:pt x="701070" y="1021986"/>
                  </a:lnTo>
                  <a:cubicBezTo>
                    <a:pt x="701070" y="1066151"/>
                    <a:pt x="736824" y="1101792"/>
                    <a:pt x="781126" y="1101792"/>
                  </a:cubicBezTo>
                  <a:cubicBezTo>
                    <a:pt x="825429" y="1101792"/>
                    <a:pt x="861182" y="1066151"/>
                    <a:pt x="861182" y="1021986"/>
                  </a:cubicBezTo>
                  <a:lnTo>
                    <a:pt x="861182" y="413753"/>
                  </a:lnTo>
                  <a:cubicBezTo>
                    <a:pt x="861182" y="240969"/>
                    <a:pt x="974659" y="141792"/>
                    <a:pt x="1133993" y="141792"/>
                  </a:cubicBezTo>
                  <a:cubicBezTo>
                    <a:pt x="1293327" y="141792"/>
                    <a:pt x="1402141" y="239419"/>
                    <a:pt x="1402141" y="431574"/>
                  </a:cubicBezTo>
                  <a:lnTo>
                    <a:pt x="1402141" y="1021986"/>
                  </a:lnTo>
                  <a:cubicBezTo>
                    <a:pt x="1402141" y="1066151"/>
                    <a:pt x="1437894" y="1101792"/>
                    <a:pt x="1482197" y="1101792"/>
                  </a:cubicBezTo>
                  <a:cubicBezTo>
                    <a:pt x="1526499" y="1101792"/>
                    <a:pt x="1562252" y="1066151"/>
                    <a:pt x="1562252" y="1021986"/>
                  </a:cubicBezTo>
                  <a:lnTo>
                    <a:pt x="1562252" y="405230"/>
                  </a:lnTo>
                  <a:cubicBezTo>
                    <a:pt x="1562252" y="278935"/>
                    <a:pt x="1522613" y="177434"/>
                    <a:pt x="1444889" y="102276"/>
                  </a:cubicBezTo>
                  <a:cubicBezTo>
                    <a:pt x="1378047" y="37966"/>
                    <a:pt x="1280892" y="775"/>
                    <a:pt x="1163528" y="775"/>
                  </a:cubicBezTo>
                  <a:cubicBezTo>
                    <a:pt x="1046165" y="775"/>
                    <a:pt x="888385" y="62760"/>
                    <a:pt x="804443" y="18208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4" name="Google Shape;264;p10"/>
            <p:cNvSpPr/>
            <p:nvPr/>
          </p:nvSpPr>
          <p:spPr>
            <a:xfrm>
              <a:off x="-7003329" y="7718051"/>
              <a:ext cx="891494" cy="1114964"/>
            </a:xfrm>
            <a:custGeom>
              <a:rect b="b" l="l" r="r" t="t"/>
              <a:pathLst>
                <a:path extrusionOk="0" h="1114964" w="891494">
                  <a:moveTo>
                    <a:pt x="248717" y="893366"/>
                  </a:moveTo>
                  <a:cubicBezTo>
                    <a:pt x="166329" y="811235"/>
                    <a:pt x="160111" y="678741"/>
                    <a:pt x="160111" y="557095"/>
                  </a:cubicBezTo>
                  <a:cubicBezTo>
                    <a:pt x="160111" y="435448"/>
                    <a:pt x="168661" y="300630"/>
                    <a:pt x="248717" y="220823"/>
                  </a:cubicBezTo>
                  <a:cubicBezTo>
                    <a:pt x="302346"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3034"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6136" y="1114964"/>
                  </a:cubicBezTo>
                  <a:cubicBezTo>
                    <a:pt x="579821" y="1114964"/>
                    <a:pt x="683194" y="1068475"/>
                    <a:pt x="758586" y="990993"/>
                  </a:cubicBezTo>
                  <a:cubicBezTo>
                    <a:pt x="869732" y="877870"/>
                    <a:pt x="891494" y="726005"/>
                    <a:pt x="891494" y="557869"/>
                  </a:cubicBezTo>
                  <a:cubicBezTo>
                    <a:pt x="891494" y="389734"/>
                    <a:pt x="868954" y="234770"/>
                    <a:pt x="758586" y="123971"/>
                  </a:cubicBezTo>
                  <a:cubicBezTo>
                    <a:pt x="683194" y="46489"/>
                    <a:pt x="579044" y="0"/>
                    <a:pt x="446136" y="0"/>
                  </a:cubicBezTo>
                  <a:cubicBezTo>
                    <a:pt x="313228" y="0"/>
                    <a:pt x="209078"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10"/>
            <p:cNvSpPr/>
            <p:nvPr/>
          </p:nvSpPr>
          <p:spPr>
            <a:xfrm>
              <a:off x="-6135152" y="7731223"/>
              <a:ext cx="393283" cy="1576756"/>
            </a:xfrm>
            <a:custGeom>
              <a:rect b="b" l="l" r="r" t="t"/>
              <a:pathLst>
                <a:path extrusionOk="0" h="1576756" w="393283">
                  <a:moveTo>
                    <a:pt x="232395" y="79806"/>
                  </a:moveTo>
                  <a:lnTo>
                    <a:pt x="232395" y="1278451"/>
                  </a:lnTo>
                  <a:cubicBezTo>
                    <a:pt x="232395" y="1384601"/>
                    <a:pt x="196642" y="1437289"/>
                    <a:pt x="86274" y="1437289"/>
                  </a:cubicBezTo>
                  <a:lnTo>
                    <a:pt x="69952" y="1437289"/>
                  </a:lnTo>
                  <a:cubicBezTo>
                    <a:pt x="31090" y="1437289"/>
                    <a:pt x="0" y="1468282"/>
                    <a:pt x="0" y="1507022"/>
                  </a:cubicBezTo>
                  <a:cubicBezTo>
                    <a:pt x="0" y="1545763"/>
                    <a:pt x="31090" y="1576756"/>
                    <a:pt x="69952" y="1576756"/>
                  </a:cubicBezTo>
                  <a:lnTo>
                    <a:pt x="115809" y="1576756"/>
                  </a:lnTo>
                  <a:cubicBezTo>
                    <a:pt x="307010" y="1576756"/>
                    <a:pt x="393284" y="1450461"/>
                    <a:pt x="393284" y="1284649"/>
                  </a:cubicBezTo>
                  <a:lnTo>
                    <a:pt x="393284" y="79806"/>
                  </a:lnTo>
                  <a:cubicBezTo>
                    <a:pt x="393284" y="35642"/>
                    <a:pt x="357530" y="0"/>
                    <a:pt x="313228" y="0"/>
                  </a:cubicBezTo>
                  <a:cubicBezTo>
                    <a:pt x="268925" y="0"/>
                    <a:pt x="233172" y="35642"/>
                    <a:pt x="233172" y="79806"/>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10"/>
            <p:cNvSpPr/>
            <p:nvPr/>
          </p:nvSpPr>
          <p:spPr>
            <a:xfrm>
              <a:off x="-5561549" y="7717276"/>
              <a:ext cx="865845" cy="1114964"/>
            </a:xfrm>
            <a:custGeom>
              <a:rect b="b" l="l" r="r" t="t"/>
              <a:pathLst>
                <a:path extrusionOk="0" h="1114964" w="865845">
                  <a:moveTo>
                    <a:pt x="155448" y="792640"/>
                  </a:moveTo>
                  <a:cubicBezTo>
                    <a:pt x="155448" y="664020"/>
                    <a:pt x="237835" y="600485"/>
                    <a:pt x="401833" y="600485"/>
                  </a:cubicBezTo>
                  <a:lnTo>
                    <a:pt x="705734" y="600485"/>
                  </a:lnTo>
                  <a:lnTo>
                    <a:pt x="705734" y="717482"/>
                  </a:lnTo>
                  <a:cubicBezTo>
                    <a:pt x="705734" y="808136"/>
                    <a:pt x="687857" y="870121"/>
                    <a:pt x="650550" y="905763"/>
                  </a:cubicBezTo>
                  <a:cubicBezTo>
                    <a:pt x="579821" y="970073"/>
                    <a:pt x="499765" y="978596"/>
                    <a:pt x="408828" y="978596"/>
                  </a:cubicBezTo>
                  <a:cubicBezTo>
                    <a:pt x="233172" y="978596"/>
                    <a:pt x="156225" y="918935"/>
                    <a:pt x="156225" y="792640"/>
                  </a:cubicBezTo>
                  <a:moveTo>
                    <a:pt x="94046" y="106150"/>
                  </a:moveTo>
                  <a:cubicBezTo>
                    <a:pt x="63734" y="134818"/>
                    <a:pt x="64511" y="184407"/>
                    <a:pt x="95601" y="213075"/>
                  </a:cubicBezTo>
                  <a:cubicBezTo>
                    <a:pt x="123581" y="238644"/>
                    <a:pt x="167884" y="239419"/>
                    <a:pt x="195087" y="213075"/>
                  </a:cubicBezTo>
                  <a:cubicBezTo>
                    <a:pt x="251049" y="159613"/>
                    <a:pt x="317891" y="137918"/>
                    <a:pt x="425928" y="137918"/>
                  </a:cubicBezTo>
                  <a:cubicBezTo>
                    <a:pt x="628010" y="137918"/>
                    <a:pt x="705734" y="220048"/>
                    <a:pt x="705734" y="376562"/>
                  </a:cubicBezTo>
                  <a:lnTo>
                    <a:pt x="705734" y="480388"/>
                  </a:lnTo>
                  <a:lnTo>
                    <a:pt x="379293" y="480388"/>
                  </a:lnTo>
                  <a:cubicBezTo>
                    <a:pt x="135240" y="480388"/>
                    <a:pt x="0" y="602034"/>
                    <a:pt x="0" y="794189"/>
                  </a:cubicBezTo>
                  <a:cubicBezTo>
                    <a:pt x="0" y="986344"/>
                    <a:pt x="26426" y="962325"/>
                    <a:pt x="82387" y="1015787"/>
                  </a:cubicBezTo>
                  <a:cubicBezTo>
                    <a:pt x="157780" y="1088620"/>
                    <a:pt x="240167" y="1114964"/>
                    <a:pt x="390952" y="1114964"/>
                  </a:cubicBezTo>
                  <a:cubicBezTo>
                    <a:pt x="541736" y="1114964"/>
                    <a:pt x="619460" y="1083971"/>
                    <a:pt x="705734" y="997967"/>
                  </a:cubicBezTo>
                  <a:lnTo>
                    <a:pt x="705734" y="1021986"/>
                  </a:lnTo>
                  <a:cubicBezTo>
                    <a:pt x="705734" y="1066151"/>
                    <a:pt x="741487" y="1101792"/>
                    <a:pt x="785790" y="1101792"/>
                  </a:cubicBezTo>
                  <a:cubicBezTo>
                    <a:pt x="830092" y="1101792"/>
                    <a:pt x="865845" y="1066151"/>
                    <a:pt x="865845" y="1021986"/>
                  </a:cubicBezTo>
                  <a:lnTo>
                    <a:pt x="865845" y="362615"/>
                  </a:lnTo>
                  <a:cubicBezTo>
                    <a:pt x="865845" y="127845"/>
                    <a:pt x="723611" y="0"/>
                    <a:pt x="429037" y="0"/>
                  </a:cubicBezTo>
                  <a:cubicBezTo>
                    <a:pt x="134463" y="0"/>
                    <a:pt x="178765" y="25569"/>
                    <a:pt x="94823" y="105375"/>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10"/>
            <p:cNvSpPr/>
            <p:nvPr/>
          </p:nvSpPr>
          <p:spPr>
            <a:xfrm>
              <a:off x="-4001628"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70" y="946829"/>
                    <a:pt x="248717" y="893366"/>
                  </a:cubicBezTo>
                  <a:moveTo>
                    <a:pt x="132908" y="123971"/>
                  </a:moveTo>
                  <a:cubicBezTo>
                    <a:pt x="21763" y="234770"/>
                    <a:pt x="0" y="389734"/>
                    <a:pt x="0" y="557869"/>
                  </a:cubicBezTo>
                  <a:cubicBezTo>
                    <a:pt x="0" y="726005"/>
                    <a:pt x="22540" y="878644"/>
                    <a:pt x="132908" y="990993"/>
                  </a:cubicBezTo>
                  <a:cubicBezTo>
                    <a:pt x="208301" y="1068475"/>
                    <a:pt x="312451" y="1114964"/>
                    <a:pt x="445359" y="1114964"/>
                  </a:cubicBezTo>
                  <a:cubicBezTo>
                    <a:pt x="578267" y="1114964"/>
                    <a:pt x="682417" y="1068475"/>
                    <a:pt x="758587" y="990993"/>
                  </a:cubicBezTo>
                  <a:cubicBezTo>
                    <a:pt x="869732" y="877870"/>
                    <a:pt x="891494" y="726005"/>
                    <a:pt x="891494" y="557869"/>
                  </a:cubicBezTo>
                  <a:cubicBezTo>
                    <a:pt x="891494" y="389734"/>
                    <a:pt x="868955" y="234770"/>
                    <a:pt x="758587" y="123971"/>
                  </a:cubicBezTo>
                  <a:cubicBezTo>
                    <a:pt x="683194" y="46489"/>
                    <a:pt x="579044" y="0"/>
                    <a:pt x="445359" y="0"/>
                  </a:cubicBezTo>
                  <a:cubicBezTo>
                    <a:pt x="311674" y="0"/>
                    <a:pt x="208301"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10"/>
            <p:cNvSpPr/>
            <p:nvPr/>
          </p:nvSpPr>
          <p:spPr>
            <a:xfrm>
              <a:off x="-2958572" y="7718051"/>
              <a:ext cx="891494" cy="1114964"/>
            </a:xfrm>
            <a:custGeom>
              <a:rect b="b" l="l" r="r" t="t"/>
              <a:pathLst>
                <a:path extrusionOk="0" h="1114964" w="891494">
                  <a:moveTo>
                    <a:pt x="248717" y="893366"/>
                  </a:moveTo>
                  <a:cubicBezTo>
                    <a:pt x="166330" y="811235"/>
                    <a:pt x="160112" y="678741"/>
                    <a:pt x="160112" y="557095"/>
                  </a:cubicBezTo>
                  <a:cubicBezTo>
                    <a:pt x="160112" y="435448"/>
                    <a:pt x="168661" y="300630"/>
                    <a:pt x="248717" y="220823"/>
                  </a:cubicBezTo>
                  <a:cubicBezTo>
                    <a:pt x="302347" y="167361"/>
                    <a:pt x="368412" y="141017"/>
                    <a:pt x="446136" y="141017"/>
                  </a:cubicBezTo>
                  <a:cubicBezTo>
                    <a:pt x="523860" y="141017"/>
                    <a:pt x="592257" y="167361"/>
                    <a:pt x="645887" y="220823"/>
                  </a:cubicBezTo>
                  <a:cubicBezTo>
                    <a:pt x="725942" y="300630"/>
                    <a:pt x="732160" y="433124"/>
                    <a:pt x="732160" y="557095"/>
                  </a:cubicBezTo>
                  <a:cubicBezTo>
                    <a:pt x="732160" y="681066"/>
                    <a:pt x="725165" y="811235"/>
                    <a:pt x="645887" y="893366"/>
                  </a:cubicBezTo>
                  <a:cubicBezTo>
                    <a:pt x="592257" y="946054"/>
                    <a:pt x="523860" y="973172"/>
                    <a:pt x="446136" y="973172"/>
                  </a:cubicBezTo>
                  <a:cubicBezTo>
                    <a:pt x="368412" y="973172"/>
                    <a:pt x="301569" y="946829"/>
                    <a:pt x="248717" y="893366"/>
                  </a:cubicBezTo>
                  <a:moveTo>
                    <a:pt x="132908" y="123971"/>
                  </a:moveTo>
                  <a:cubicBezTo>
                    <a:pt x="21763" y="234770"/>
                    <a:pt x="0" y="389734"/>
                    <a:pt x="0" y="557869"/>
                  </a:cubicBezTo>
                  <a:cubicBezTo>
                    <a:pt x="0" y="726005"/>
                    <a:pt x="22540" y="878644"/>
                    <a:pt x="132908" y="990993"/>
                  </a:cubicBezTo>
                  <a:cubicBezTo>
                    <a:pt x="208300" y="1068475"/>
                    <a:pt x="312451" y="1114964"/>
                    <a:pt x="445358" y="1114964"/>
                  </a:cubicBezTo>
                  <a:cubicBezTo>
                    <a:pt x="578267" y="1114964"/>
                    <a:pt x="682417" y="1068475"/>
                    <a:pt x="758587" y="990993"/>
                  </a:cubicBezTo>
                  <a:cubicBezTo>
                    <a:pt x="869732" y="877870"/>
                    <a:pt x="891494" y="726005"/>
                    <a:pt x="891494" y="557869"/>
                  </a:cubicBezTo>
                  <a:cubicBezTo>
                    <a:pt x="891494" y="389734"/>
                    <a:pt x="868954" y="234770"/>
                    <a:pt x="758587" y="123971"/>
                  </a:cubicBezTo>
                  <a:cubicBezTo>
                    <a:pt x="683194" y="46489"/>
                    <a:pt x="579044" y="0"/>
                    <a:pt x="445358" y="0"/>
                  </a:cubicBezTo>
                  <a:cubicBezTo>
                    <a:pt x="311674" y="0"/>
                    <a:pt x="208300" y="46489"/>
                    <a:pt x="132908" y="12397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10"/>
            <p:cNvSpPr/>
            <p:nvPr/>
          </p:nvSpPr>
          <p:spPr>
            <a:xfrm>
              <a:off x="-1858778" y="7717276"/>
              <a:ext cx="868177" cy="1589153"/>
            </a:xfrm>
            <a:custGeom>
              <a:rect b="b" l="l" r="r" t="t"/>
              <a:pathLst>
                <a:path extrusionOk="0" h="1589153" w="868177">
                  <a:moveTo>
                    <a:pt x="160112" y="557870"/>
                  </a:moveTo>
                  <a:cubicBezTo>
                    <a:pt x="160112" y="345569"/>
                    <a:pt x="195865" y="141792"/>
                    <a:pt x="435254" y="141792"/>
                  </a:cubicBezTo>
                  <a:cubicBezTo>
                    <a:pt x="674644" y="141792"/>
                    <a:pt x="708066" y="345569"/>
                    <a:pt x="708066" y="557870"/>
                  </a:cubicBezTo>
                  <a:cubicBezTo>
                    <a:pt x="708066" y="770170"/>
                    <a:pt x="672313" y="973947"/>
                    <a:pt x="435254" y="973947"/>
                  </a:cubicBezTo>
                  <a:cubicBezTo>
                    <a:pt x="198196" y="973947"/>
                    <a:pt x="160112" y="770170"/>
                    <a:pt x="160112" y="557870"/>
                  </a:cubicBezTo>
                  <a:moveTo>
                    <a:pt x="160112" y="142567"/>
                  </a:moveTo>
                  <a:lnTo>
                    <a:pt x="160112" y="93753"/>
                  </a:lnTo>
                  <a:cubicBezTo>
                    <a:pt x="160112" y="49588"/>
                    <a:pt x="124358" y="13947"/>
                    <a:pt x="80056" y="13947"/>
                  </a:cubicBezTo>
                  <a:cubicBezTo>
                    <a:pt x="35753" y="13947"/>
                    <a:pt x="0" y="49588"/>
                    <a:pt x="0" y="93753"/>
                  </a:cubicBezTo>
                  <a:lnTo>
                    <a:pt x="0" y="1509347"/>
                  </a:lnTo>
                  <a:cubicBezTo>
                    <a:pt x="0" y="1553511"/>
                    <a:pt x="35753" y="1589153"/>
                    <a:pt x="80056" y="1589153"/>
                  </a:cubicBezTo>
                  <a:cubicBezTo>
                    <a:pt x="124358" y="1589153"/>
                    <a:pt x="160112" y="1553511"/>
                    <a:pt x="160112" y="1509347"/>
                  </a:cubicBezTo>
                  <a:lnTo>
                    <a:pt x="160112" y="973947"/>
                  </a:lnTo>
                  <a:cubicBezTo>
                    <a:pt x="251048" y="1087071"/>
                    <a:pt x="348981" y="1115739"/>
                    <a:pt x="468676" y="1115739"/>
                  </a:cubicBezTo>
                  <a:cubicBezTo>
                    <a:pt x="588371" y="1115739"/>
                    <a:pt x="676976" y="1077773"/>
                    <a:pt x="735269" y="1020436"/>
                  </a:cubicBezTo>
                  <a:cubicBezTo>
                    <a:pt x="844083" y="909637"/>
                    <a:pt x="868177" y="732978"/>
                    <a:pt x="868177" y="557870"/>
                  </a:cubicBezTo>
                  <a:cubicBezTo>
                    <a:pt x="868177" y="382760"/>
                    <a:pt x="844083" y="203777"/>
                    <a:pt x="735269" y="95303"/>
                  </a:cubicBezTo>
                  <a:cubicBezTo>
                    <a:pt x="677753" y="37966"/>
                    <a:pt x="582153" y="0"/>
                    <a:pt x="468676" y="0"/>
                  </a:cubicBezTo>
                  <a:cubicBezTo>
                    <a:pt x="355199" y="0"/>
                    <a:pt x="251048" y="28668"/>
                    <a:pt x="160112" y="141792"/>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10"/>
            <p:cNvSpPr/>
            <p:nvPr/>
          </p:nvSpPr>
          <p:spPr>
            <a:xfrm>
              <a:off x="-4445432" y="7244637"/>
              <a:ext cx="392506" cy="1575206"/>
            </a:xfrm>
            <a:custGeom>
              <a:rect b="b" l="l" r="r" t="t"/>
              <a:pathLst>
                <a:path extrusionOk="0" h="1575206" w="392506">
                  <a:moveTo>
                    <a:pt x="277475" y="1575207"/>
                  </a:moveTo>
                  <a:cubicBezTo>
                    <a:pt x="86273" y="1575207"/>
                    <a:pt x="0" y="1451236"/>
                    <a:pt x="0" y="1285424"/>
                  </a:cubicBezTo>
                  <a:lnTo>
                    <a:pt x="0" y="79806"/>
                  </a:lnTo>
                  <a:cubicBezTo>
                    <a:pt x="0" y="35642"/>
                    <a:pt x="35753" y="0"/>
                    <a:pt x="80056" y="0"/>
                  </a:cubicBezTo>
                  <a:cubicBezTo>
                    <a:pt x="124358" y="0"/>
                    <a:pt x="160111" y="35642"/>
                    <a:pt x="160111" y="79806"/>
                  </a:cubicBezTo>
                  <a:lnTo>
                    <a:pt x="160111" y="1278451"/>
                  </a:lnTo>
                  <a:cubicBezTo>
                    <a:pt x="160111" y="1384601"/>
                    <a:pt x="195865" y="1438064"/>
                    <a:pt x="306233" y="1438064"/>
                  </a:cubicBezTo>
                  <a:lnTo>
                    <a:pt x="324109" y="1438064"/>
                  </a:lnTo>
                  <a:cubicBezTo>
                    <a:pt x="362194" y="1438064"/>
                    <a:pt x="392506" y="1469056"/>
                    <a:pt x="392506" y="1507022"/>
                  </a:cubicBezTo>
                  <a:cubicBezTo>
                    <a:pt x="392506" y="1544989"/>
                    <a:pt x="361417" y="1575207"/>
                    <a:pt x="324109" y="1575207"/>
                  </a:cubicBezTo>
                  <a:lnTo>
                    <a:pt x="277475" y="1575207"/>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1" name="Google Shape;271;p10"/>
            <p:cNvSpPr/>
            <p:nvPr/>
          </p:nvSpPr>
          <p:spPr>
            <a:xfrm>
              <a:off x="-5617510" y="9073209"/>
              <a:ext cx="219958" cy="612881"/>
            </a:xfrm>
            <a:custGeom>
              <a:rect b="b" l="l" r="r" t="t"/>
              <a:pathLst>
                <a:path extrusionOk="0" h="612881" w="219958">
                  <a:moveTo>
                    <a:pt x="124358" y="189056"/>
                  </a:moveTo>
                  <a:lnTo>
                    <a:pt x="186538" y="189056"/>
                  </a:lnTo>
                  <a:cubicBezTo>
                    <a:pt x="197419" y="189056"/>
                    <a:pt x="205191" y="190605"/>
                    <a:pt x="209078" y="193705"/>
                  </a:cubicBezTo>
                  <a:cubicBezTo>
                    <a:pt x="216073" y="197579"/>
                    <a:pt x="219182" y="204552"/>
                    <a:pt x="219182" y="213075"/>
                  </a:cubicBezTo>
                  <a:cubicBezTo>
                    <a:pt x="219182" y="221598"/>
                    <a:pt x="216073" y="228571"/>
                    <a:pt x="209078" y="232445"/>
                  </a:cubicBezTo>
                  <a:cubicBezTo>
                    <a:pt x="204414" y="235545"/>
                    <a:pt x="197419" y="237094"/>
                    <a:pt x="186538" y="237094"/>
                  </a:cubicBezTo>
                  <a:lnTo>
                    <a:pt x="124358" y="237094"/>
                  </a:lnTo>
                  <a:lnTo>
                    <a:pt x="124358" y="571041"/>
                  </a:lnTo>
                  <a:cubicBezTo>
                    <a:pt x="124358" y="584213"/>
                    <a:pt x="122804" y="593511"/>
                    <a:pt x="118918" y="599710"/>
                  </a:cubicBezTo>
                  <a:cubicBezTo>
                    <a:pt x="113477" y="608233"/>
                    <a:pt x="104927" y="612882"/>
                    <a:pt x="93269" y="612882"/>
                  </a:cubicBezTo>
                  <a:cubicBezTo>
                    <a:pt x="81610" y="612882"/>
                    <a:pt x="73061" y="608233"/>
                    <a:pt x="67620" y="599710"/>
                  </a:cubicBezTo>
                  <a:cubicBezTo>
                    <a:pt x="63734" y="593511"/>
                    <a:pt x="62179" y="584213"/>
                    <a:pt x="62179" y="571041"/>
                  </a:cubicBezTo>
                  <a:lnTo>
                    <a:pt x="62179" y="237094"/>
                  </a:lnTo>
                  <a:lnTo>
                    <a:pt x="32644" y="237094"/>
                  </a:lnTo>
                  <a:cubicBezTo>
                    <a:pt x="21763" y="237094"/>
                    <a:pt x="13990" y="235545"/>
                    <a:pt x="10104" y="232445"/>
                  </a:cubicBezTo>
                  <a:cubicBezTo>
                    <a:pt x="3109" y="228571"/>
                    <a:pt x="0" y="221598"/>
                    <a:pt x="0" y="213075"/>
                  </a:cubicBezTo>
                  <a:cubicBezTo>
                    <a:pt x="0" y="204552"/>
                    <a:pt x="3109" y="197579"/>
                    <a:pt x="10104" y="193705"/>
                  </a:cubicBezTo>
                  <a:cubicBezTo>
                    <a:pt x="14768" y="190605"/>
                    <a:pt x="21763" y="189056"/>
                    <a:pt x="32644" y="189056"/>
                  </a:cubicBezTo>
                  <a:lnTo>
                    <a:pt x="62179" y="189056"/>
                  </a:lnTo>
                  <a:lnTo>
                    <a:pt x="62179" y="112349"/>
                  </a:lnTo>
                  <a:cubicBezTo>
                    <a:pt x="62179" y="79806"/>
                    <a:pt x="71506" y="52688"/>
                    <a:pt x="90160" y="31767"/>
                  </a:cubicBezTo>
                  <a:cubicBezTo>
                    <a:pt x="108814" y="10847"/>
                    <a:pt x="135240" y="0"/>
                    <a:pt x="169438" y="0"/>
                  </a:cubicBezTo>
                  <a:lnTo>
                    <a:pt x="180320" y="0"/>
                  </a:lnTo>
                  <a:cubicBezTo>
                    <a:pt x="193533" y="0"/>
                    <a:pt x="202859" y="1550"/>
                    <a:pt x="208300" y="5424"/>
                  </a:cubicBezTo>
                  <a:cubicBezTo>
                    <a:pt x="216073" y="10073"/>
                    <a:pt x="219959" y="17821"/>
                    <a:pt x="219959" y="27119"/>
                  </a:cubicBezTo>
                  <a:cubicBezTo>
                    <a:pt x="219959" y="36416"/>
                    <a:pt x="216073" y="44165"/>
                    <a:pt x="208300" y="48814"/>
                  </a:cubicBezTo>
                  <a:cubicBezTo>
                    <a:pt x="202859" y="51913"/>
                    <a:pt x="193533" y="54237"/>
                    <a:pt x="180320" y="54237"/>
                  </a:cubicBezTo>
                  <a:cubicBezTo>
                    <a:pt x="143012" y="54237"/>
                    <a:pt x="124358" y="74383"/>
                    <a:pt x="124358" y="115448"/>
                  </a:cubicBezTo>
                  <a:lnTo>
                    <a:pt x="124358" y="189830"/>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2" name="Google Shape;272;p10"/>
            <p:cNvSpPr/>
            <p:nvPr/>
          </p:nvSpPr>
          <p:spPr>
            <a:xfrm>
              <a:off x="-5368793" y="9257616"/>
              <a:ext cx="346648" cy="430799"/>
            </a:xfrm>
            <a:custGeom>
              <a:rect b="b" l="l" r="r" t="t"/>
              <a:pathLst>
                <a:path extrusionOk="0" h="430799" w="346648">
                  <a:moveTo>
                    <a:pt x="173324" y="0"/>
                  </a:moveTo>
                  <a:cubicBezTo>
                    <a:pt x="222290"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0" y="430799"/>
                    <a:pt x="173324" y="430799"/>
                  </a:cubicBezTo>
                  <a:cubicBezTo>
                    <a:pt x="124358" y="430799"/>
                    <a:pt x="83942" y="414528"/>
                    <a:pt x="52075" y="382760"/>
                  </a:cubicBezTo>
                  <a:cubicBezTo>
                    <a:pt x="31867" y="362615"/>
                    <a:pt x="17876" y="338596"/>
                    <a:pt x="10881" y="311477"/>
                  </a:cubicBezTo>
                  <a:cubicBezTo>
                    <a:pt x="3886" y="284358"/>
                    <a:pt x="0" y="252591"/>
                    <a:pt x="0" y="215400"/>
                  </a:cubicBezTo>
                  <a:cubicBezTo>
                    <a:pt x="0" y="178208"/>
                    <a:pt x="3886" y="146441"/>
                    <a:pt x="10881"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3" y="65085"/>
                    <a:pt x="97155" y="86005"/>
                  </a:cubicBezTo>
                  <a:cubicBezTo>
                    <a:pt x="74615" y="108475"/>
                    <a:pt x="62956" y="151865"/>
                    <a:pt x="62956" y="214625"/>
                  </a:cubicBezTo>
                  <a:cubicBezTo>
                    <a:pt x="62956" y="277385"/>
                    <a:pt x="74615" y="321550"/>
                    <a:pt x="97155" y="344019"/>
                  </a:cubicBezTo>
                  <a:cubicBezTo>
                    <a:pt x="117363"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3" name="Google Shape;273;p10"/>
            <p:cNvSpPr/>
            <p:nvPr/>
          </p:nvSpPr>
          <p:spPr>
            <a:xfrm>
              <a:off x="-4937425" y="9259165"/>
              <a:ext cx="332658" cy="429249"/>
            </a:xfrm>
            <a:custGeom>
              <a:rect b="b" l="l" r="r" t="t"/>
              <a:pathLst>
                <a:path extrusionOk="0" h="429249" w="332658">
                  <a:moveTo>
                    <a:pt x="0" y="271961"/>
                  </a:moveTo>
                  <a:lnTo>
                    <a:pt x="0" y="41840"/>
                  </a:lnTo>
                  <a:cubicBezTo>
                    <a:pt x="0" y="28668"/>
                    <a:pt x="1554" y="19370"/>
                    <a:pt x="5441" y="13172"/>
                  </a:cubicBezTo>
                  <a:cubicBezTo>
                    <a:pt x="10881" y="4649"/>
                    <a:pt x="19431" y="0"/>
                    <a:pt x="31090" y="0"/>
                  </a:cubicBezTo>
                  <a:cubicBezTo>
                    <a:pt x="42748" y="0"/>
                    <a:pt x="52075" y="4649"/>
                    <a:pt x="56738" y="13172"/>
                  </a:cubicBezTo>
                  <a:cubicBezTo>
                    <a:pt x="60625" y="19370"/>
                    <a:pt x="62179" y="28668"/>
                    <a:pt x="62179" y="41840"/>
                  </a:cubicBezTo>
                  <a:lnTo>
                    <a:pt x="62179" y="261114"/>
                  </a:lnTo>
                  <a:cubicBezTo>
                    <a:pt x="62179" y="297531"/>
                    <a:pt x="71506" y="325424"/>
                    <a:pt x="89383" y="344794"/>
                  </a:cubicBezTo>
                  <a:cubicBezTo>
                    <a:pt x="107259" y="363390"/>
                    <a:pt x="132908" y="373463"/>
                    <a:pt x="165552" y="373463"/>
                  </a:cubicBezTo>
                  <a:cubicBezTo>
                    <a:pt x="198196" y="373463"/>
                    <a:pt x="223845" y="364165"/>
                    <a:pt x="242499" y="344794"/>
                  </a:cubicBezTo>
                  <a:cubicBezTo>
                    <a:pt x="261152" y="325424"/>
                    <a:pt x="270479" y="297531"/>
                    <a:pt x="270479" y="261889"/>
                  </a:cubicBezTo>
                  <a:lnTo>
                    <a:pt x="270479" y="42615"/>
                  </a:lnTo>
                  <a:cubicBezTo>
                    <a:pt x="270479" y="29443"/>
                    <a:pt x="272034" y="20145"/>
                    <a:pt x="275920" y="13947"/>
                  </a:cubicBezTo>
                  <a:cubicBezTo>
                    <a:pt x="281361" y="5424"/>
                    <a:pt x="289910" y="775"/>
                    <a:pt x="301569" y="775"/>
                  </a:cubicBezTo>
                  <a:cubicBezTo>
                    <a:pt x="313228" y="775"/>
                    <a:pt x="321777" y="5424"/>
                    <a:pt x="327218" y="13947"/>
                  </a:cubicBezTo>
                  <a:cubicBezTo>
                    <a:pt x="331104" y="20145"/>
                    <a:pt x="332659" y="29443"/>
                    <a:pt x="332659" y="42615"/>
                  </a:cubicBezTo>
                  <a:lnTo>
                    <a:pt x="332659" y="385860"/>
                  </a:lnTo>
                  <a:cubicBezTo>
                    <a:pt x="332659" y="399032"/>
                    <a:pt x="331104" y="408330"/>
                    <a:pt x="327218" y="414528"/>
                  </a:cubicBezTo>
                  <a:cubicBezTo>
                    <a:pt x="321777" y="423051"/>
                    <a:pt x="313228" y="427700"/>
                    <a:pt x="301569" y="427700"/>
                  </a:cubicBezTo>
                  <a:cubicBezTo>
                    <a:pt x="289910" y="427700"/>
                    <a:pt x="281361" y="423051"/>
                    <a:pt x="275920" y="414528"/>
                  </a:cubicBezTo>
                  <a:cubicBezTo>
                    <a:pt x="272034" y="408330"/>
                    <a:pt x="270479" y="399032"/>
                    <a:pt x="270479" y="385860"/>
                  </a:cubicBezTo>
                  <a:lnTo>
                    <a:pt x="270479" y="378112"/>
                  </a:lnTo>
                  <a:cubicBezTo>
                    <a:pt x="239390" y="412204"/>
                    <a:pt x="200528" y="429250"/>
                    <a:pt x="152339" y="429250"/>
                  </a:cubicBezTo>
                  <a:cubicBezTo>
                    <a:pt x="104150" y="429250"/>
                    <a:pt x="69952" y="416078"/>
                    <a:pt x="43525" y="389734"/>
                  </a:cubicBezTo>
                  <a:cubicBezTo>
                    <a:pt x="14768" y="361840"/>
                    <a:pt x="0" y="322325"/>
                    <a:pt x="0" y="271961"/>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4" name="Google Shape;274;p10"/>
            <p:cNvSpPr/>
            <p:nvPr/>
          </p:nvSpPr>
          <p:spPr>
            <a:xfrm>
              <a:off x="-4492844" y="9256841"/>
              <a:ext cx="333435" cy="429249"/>
            </a:xfrm>
            <a:custGeom>
              <a:rect b="b" l="l" r="r" t="t"/>
              <a:pathLst>
                <a:path extrusionOk="0" h="429249" w="333435">
                  <a:moveTo>
                    <a:pt x="332659" y="157288"/>
                  </a:moveTo>
                  <a:lnTo>
                    <a:pt x="332659" y="387409"/>
                  </a:lnTo>
                  <a:cubicBezTo>
                    <a:pt x="332659" y="400581"/>
                    <a:pt x="331104" y="409879"/>
                    <a:pt x="327218" y="416078"/>
                  </a:cubicBezTo>
                  <a:cubicBezTo>
                    <a:pt x="321777" y="424601"/>
                    <a:pt x="313228" y="429250"/>
                    <a:pt x="301569" y="429250"/>
                  </a:cubicBezTo>
                  <a:cubicBezTo>
                    <a:pt x="289910" y="429250"/>
                    <a:pt x="280583" y="424601"/>
                    <a:pt x="275920" y="416078"/>
                  </a:cubicBezTo>
                  <a:cubicBezTo>
                    <a:pt x="272034" y="409879"/>
                    <a:pt x="270479" y="400581"/>
                    <a:pt x="270479" y="387409"/>
                  </a:cubicBezTo>
                  <a:lnTo>
                    <a:pt x="270479" y="168136"/>
                  </a:lnTo>
                  <a:cubicBezTo>
                    <a:pt x="270479" y="131719"/>
                    <a:pt x="261152" y="103826"/>
                    <a:pt x="243276" y="84455"/>
                  </a:cubicBezTo>
                  <a:cubicBezTo>
                    <a:pt x="225400" y="65860"/>
                    <a:pt x="199750" y="55787"/>
                    <a:pt x="167107" y="55787"/>
                  </a:cubicBezTo>
                  <a:cubicBezTo>
                    <a:pt x="134462" y="55787"/>
                    <a:pt x="108814" y="65085"/>
                    <a:pt x="90160" y="84455"/>
                  </a:cubicBezTo>
                  <a:cubicBezTo>
                    <a:pt x="71506" y="103826"/>
                    <a:pt x="62179" y="131719"/>
                    <a:pt x="62179" y="167361"/>
                  </a:cubicBezTo>
                  <a:lnTo>
                    <a:pt x="62179" y="386634"/>
                  </a:lnTo>
                  <a:cubicBezTo>
                    <a:pt x="62179" y="399807"/>
                    <a:pt x="60625" y="409104"/>
                    <a:pt x="56738" y="415303"/>
                  </a:cubicBezTo>
                  <a:cubicBezTo>
                    <a:pt x="51298" y="423826"/>
                    <a:pt x="42748" y="428475"/>
                    <a:pt x="31090" y="428475"/>
                  </a:cubicBezTo>
                  <a:cubicBezTo>
                    <a:pt x="19431" y="428475"/>
                    <a:pt x="10881" y="423826"/>
                    <a:pt x="5440" y="415303"/>
                  </a:cubicBezTo>
                  <a:cubicBezTo>
                    <a:pt x="1554" y="409104"/>
                    <a:pt x="0" y="399807"/>
                    <a:pt x="0" y="386634"/>
                  </a:cubicBezTo>
                  <a:lnTo>
                    <a:pt x="0" y="43390"/>
                  </a:lnTo>
                  <a:cubicBezTo>
                    <a:pt x="0" y="30218"/>
                    <a:pt x="1554" y="20920"/>
                    <a:pt x="5440" y="14722"/>
                  </a:cubicBezTo>
                  <a:cubicBezTo>
                    <a:pt x="10881" y="6198"/>
                    <a:pt x="19431" y="1550"/>
                    <a:pt x="31090" y="1550"/>
                  </a:cubicBezTo>
                  <a:cubicBezTo>
                    <a:pt x="42748" y="1550"/>
                    <a:pt x="51298" y="6198"/>
                    <a:pt x="56738" y="14722"/>
                  </a:cubicBezTo>
                  <a:cubicBezTo>
                    <a:pt x="60625" y="20920"/>
                    <a:pt x="62179" y="30218"/>
                    <a:pt x="62179" y="43390"/>
                  </a:cubicBezTo>
                  <a:lnTo>
                    <a:pt x="62179" y="51138"/>
                  </a:lnTo>
                  <a:cubicBezTo>
                    <a:pt x="93269" y="17046"/>
                    <a:pt x="132131" y="0"/>
                    <a:pt x="180319" y="0"/>
                  </a:cubicBezTo>
                  <a:cubicBezTo>
                    <a:pt x="228508" y="0"/>
                    <a:pt x="262707" y="13172"/>
                    <a:pt x="289910"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5" name="Google Shape;275;p10"/>
            <p:cNvSpPr/>
            <p:nvPr/>
          </p:nvSpPr>
          <p:spPr>
            <a:xfrm>
              <a:off x="-4073134" y="9071659"/>
              <a:ext cx="335767" cy="615980"/>
            </a:xfrm>
            <a:custGeom>
              <a:rect b="b" l="l" r="r" t="t"/>
              <a:pathLst>
                <a:path extrusionOk="0" h="615980" w="335767">
                  <a:moveTo>
                    <a:pt x="0" y="400581"/>
                  </a:moveTo>
                  <a:cubicBezTo>
                    <a:pt x="0" y="316126"/>
                    <a:pt x="17099" y="257240"/>
                    <a:pt x="52075" y="222373"/>
                  </a:cubicBezTo>
                  <a:cubicBezTo>
                    <a:pt x="76946" y="197579"/>
                    <a:pt x="111145" y="185956"/>
                    <a:pt x="154670" y="185956"/>
                  </a:cubicBezTo>
                  <a:cubicBezTo>
                    <a:pt x="198196" y="185956"/>
                    <a:pt x="202082" y="189831"/>
                    <a:pt x="220736" y="197579"/>
                  </a:cubicBezTo>
                  <a:cubicBezTo>
                    <a:pt x="239390" y="205327"/>
                    <a:pt x="257266" y="219274"/>
                    <a:pt x="273588" y="240194"/>
                  </a:cubicBezTo>
                  <a:lnTo>
                    <a:pt x="273588" y="41840"/>
                  </a:lnTo>
                  <a:cubicBezTo>
                    <a:pt x="273588" y="28668"/>
                    <a:pt x="275143" y="19370"/>
                    <a:pt x="279029" y="13172"/>
                  </a:cubicBezTo>
                  <a:cubicBezTo>
                    <a:pt x="284470" y="4649"/>
                    <a:pt x="293019" y="0"/>
                    <a:pt x="304678" y="0"/>
                  </a:cubicBezTo>
                  <a:cubicBezTo>
                    <a:pt x="316336" y="0"/>
                    <a:pt x="324886" y="4649"/>
                    <a:pt x="330327" y="13172"/>
                  </a:cubicBezTo>
                  <a:cubicBezTo>
                    <a:pt x="334213" y="19370"/>
                    <a:pt x="335767" y="28668"/>
                    <a:pt x="335767" y="41840"/>
                  </a:cubicBezTo>
                  <a:lnTo>
                    <a:pt x="335767" y="572591"/>
                  </a:lnTo>
                  <a:cubicBezTo>
                    <a:pt x="335767" y="585763"/>
                    <a:pt x="334213" y="595061"/>
                    <a:pt x="330327" y="601259"/>
                  </a:cubicBezTo>
                  <a:cubicBezTo>
                    <a:pt x="324886" y="609782"/>
                    <a:pt x="316336" y="614431"/>
                    <a:pt x="304678" y="614431"/>
                  </a:cubicBezTo>
                  <a:cubicBezTo>
                    <a:pt x="293019" y="614431"/>
                    <a:pt x="284470" y="609782"/>
                    <a:pt x="279029" y="601259"/>
                  </a:cubicBezTo>
                  <a:cubicBezTo>
                    <a:pt x="275143" y="595061"/>
                    <a:pt x="273588" y="585763"/>
                    <a:pt x="273588" y="572591"/>
                  </a:cubicBezTo>
                  <a:lnTo>
                    <a:pt x="273588" y="560969"/>
                  </a:lnTo>
                  <a:cubicBezTo>
                    <a:pt x="257266" y="581889"/>
                    <a:pt x="239390" y="596610"/>
                    <a:pt x="220736" y="604359"/>
                  </a:cubicBezTo>
                  <a:cubicBezTo>
                    <a:pt x="202082" y="612107"/>
                    <a:pt x="179542" y="615981"/>
                    <a:pt x="154670" y="615981"/>
                  </a:cubicBezTo>
                  <a:cubicBezTo>
                    <a:pt x="110368" y="615981"/>
                    <a:pt x="76169" y="603584"/>
                    <a:pt x="52075" y="579564"/>
                  </a:cubicBezTo>
                  <a:cubicBezTo>
                    <a:pt x="17099" y="544697"/>
                    <a:pt x="0" y="485037"/>
                    <a:pt x="0" y="401356"/>
                  </a:cubicBezTo>
                  <a:moveTo>
                    <a:pt x="64511" y="352543"/>
                  </a:moveTo>
                  <a:cubicBezTo>
                    <a:pt x="62956" y="366489"/>
                    <a:pt x="62179" y="382760"/>
                    <a:pt x="62179" y="400581"/>
                  </a:cubicBezTo>
                  <a:cubicBezTo>
                    <a:pt x="62179" y="418402"/>
                    <a:pt x="62179" y="434673"/>
                    <a:pt x="64511" y="449395"/>
                  </a:cubicBezTo>
                  <a:cubicBezTo>
                    <a:pt x="66065" y="463341"/>
                    <a:pt x="69174" y="478063"/>
                    <a:pt x="73060" y="492010"/>
                  </a:cubicBezTo>
                  <a:cubicBezTo>
                    <a:pt x="77724" y="506731"/>
                    <a:pt x="83164" y="518354"/>
                    <a:pt x="90937" y="528426"/>
                  </a:cubicBezTo>
                  <a:cubicBezTo>
                    <a:pt x="97932" y="537724"/>
                    <a:pt x="108814" y="545472"/>
                    <a:pt x="122026" y="551671"/>
                  </a:cubicBezTo>
                  <a:cubicBezTo>
                    <a:pt x="135239" y="557869"/>
                    <a:pt x="150784" y="560969"/>
                    <a:pt x="168661" y="560969"/>
                  </a:cubicBezTo>
                  <a:cubicBezTo>
                    <a:pt x="186538" y="560969"/>
                    <a:pt x="202082" y="557869"/>
                    <a:pt x="214518" y="551671"/>
                  </a:cubicBezTo>
                  <a:cubicBezTo>
                    <a:pt x="227731" y="545472"/>
                    <a:pt x="237835" y="537724"/>
                    <a:pt x="245608" y="528426"/>
                  </a:cubicBezTo>
                  <a:cubicBezTo>
                    <a:pt x="253380" y="519129"/>
                    <a:pt x="258821" y="506731"/>
                    <a:pt x="263484" y="492010"/>
                  </a:cubicBezTo>
                  <a:cubicBezTo>
                    <a:pt x="268148" y="477288"/>
                    <a:pt x="270479" y="463341"/>
                    <a:pt x="272034" y="449395"/>
                  </a:cubicBezTo>
                  <a:cubicBezTo>
                    <a:pt x="273588" y="435448"/>
                    <a:pt x="274366" y="419177"/>
                    <a:pt x="274366" y="400581"/>
                  </a:cubicBezTo>
                  <a:cubicBezTo>
                    <a:pt x="274366" y="381986"/>
                    <a:pt x="274366" y="366489"/>
                    <a:pt x="272034" y="352543"/>
                  </a:cubicBezTo>
                  <a:cubicBezTo>
                    <a:pt x="270479" y="338596"/>
                    <a:pt x="267370" y="323874"/>
                    <a:pt x="263484" y="309927"/>
                  </a:cubicBezTo>
                  <a:cubicBezTo>
                    <a:pt x="258821" y="295206"/>
                    <a:pt x="253380" y="283584"/>
                    <a:pt x="245608" y="273511"/>
                  </a:cubicBezTo>
                  <a:cubicBezTo>
                    <a:pt x="238612" y="264213"/>
                    <a:pt x="227731" y="256465"/>
                    <a:pt x="214518" y="250266"/>
                  </a:cubicBezTo>
                  <a:cubicBezTo>
                    <a:pt x="201305" y="244068"/>
                    <a:pt x="185760" y="240969"/>
                    <a:pt x="168661" y="240969"/>
                  </a:cubicBezTo>
                  <a:cubicBezTo>
                    <a:pt x="151562" y="240969"/>
                    <a:pt x="135239" y="244068"/>
                    <a:pt x="122026" y="250266"/>
                  </a:cubicBezTo>
                  <a:cubicBezTo>
                    <a:pt x="108814" y="256465"/>
                    <a:pt x="98709" y="264213"/>
                    <a:pt x="90937" y="273511"/>
                  </a:cubicBezTo>
                  <a:cubicBezTo>
                    <a:pt x="83164" y="282809"/>
                    <a:pt x="77724" y="295206"/>
                    <a:pt x="73060" y="309927"/>
                  </a:cubicBezTo>
                  <a:cubicBezTo>
                    <a:pt x="68397" y="324649"/>
                    <a:pt x="66065" y="338596"/>
                    <a:pt x="64511" y="35254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6" name="Google Shape;276;p10"/>
            <p:cNvSpPr/>
            <p:nvPr/>
          </p:nvSpPr>
          <p:spPr>
            <a:xfrm>
              <a:off x="-3656534" y="9257616"/>
              <a:ext cx="334213" cy="430799"/>
            </a:xfrm>
            <a:custGeom>
              <a:rect b="b" l="l" r="r" t="t"/>
              <a:pathLst>
                <a:path extrusionOk="0" h="430799" w="334213">
                  <a:moveTo>
                    <a:pt x="0" y="306053"/>
                  </a:moveTo>
                  <a:cubicBezTo>
                    <a:pt x="0" y="268862"/>
                    <a:pt x="13213" y="239419"/>
                    <a:pt x="38862" y="216949"/>
                  </a:cubicBezTo>
                  <a:cubicBezTo>
                    <a:pt x="64511" y="195254"/>
                    <a:pt x="100264" y="184407"/>
                    <a:pt x="145344" y="184407"/>
                  </a:cubicBezTo>
                  <a:lnTo>
                    <a:pt x="272811" y="184407"/>
                  </a:lnTo>
                  <a:lnTo>
                    <a:pt x="272811" y="150315"/>
                  </a:lnTo>
                  <a:cubicBezTo>
                    <a:pt x="272811" y="117772"/>
                    <a:pt x="264262" y="92978"/>
                    <a:pt x="247940" y="77482"/>
                  </a:cubicBezTo>
                  <a:cubicBezTo>
                    <a:pt x="231617" y="61211"/>
                    <a:pt x="205192" y="53462"/>
                    <a:pt x="168661" y="53462"/>
                  </a:cubicBezTo>
                  <a:cubicBezTo>
                    <a:pt x="132131" y="53462"/>
                    <a:pt x="130576" y="56562"/>
                    <a:pt x="116586" y="61985"/>
                  </a:cubicBezTo>
                  <a:cubicBezTo>
                    <a:pt x="102596" y="67409"/>
                    <a:pt x="87828" y="77482"/>
                    <a:pt x="73061" y="90654"/>
                  </a:cubicBezTo>
                  <a:cubicBezTo>
                    <a:pt x="64511" y="98402"/>
                    <a:pt x="55961" y="101501"/>
                    <a:pt x="46634" y="101501"/>
                  </a:cubicBezTo>
                  <a:cubicBezTo>
                    <a:pt x="37307" y="101501"/>
                    <a:pt x="32644" y="99177"/>
                    <a:pt x="27980" y="93753"/>
                  </a:cubicBezTo>
                  <a:cubicBezTo>
                    <a:pt x="22540" y="87554"/>
                    <a:pt x="20208" y="81356"/>
                    <a:pt x="20208" y="74383"/>
                  </a:cubicBezTo>
                  <a:cubicBezTo>
                    <a:pt x="20208" y="60436"/>
                    <a:pt x="33421" y="44939"/>
                    <a:pt x="60625" y="27119"/>
                  </a:cubicBezTo>
                  <a:cubicBezTo>
                    <a:pt x="89383" y="8523"/>
                    <a:pt x="125913" y="0"/>
                    <a:pt x="168661" y="0"/>
                  </a:cubicBezTo>
                  <a:cubicBezTo>
                    <a:pt x="211409" y="0"/>
                    <a:pt x="264262" y="11622"/>
                    <a:pt x="292242" y="35642"/>
                  </a:cubicBezTo>
                  <a:cubicBezTo>
                    <a:pt x="320223" y="59661"/>
                    <a:pt x="334213" y="94528"/>
                    <a:pt x="334213" y="140242"/>
                  </a:cubicBezTo>
                  <a:lnTo>
                    <a:pt x="334213" y="386634"/>
                  </a:lnTo>
                  <a:cubicBezTo>
                    <a:pt x="334213" y="399807"/>
                    <a:pt x="332659" y="409104"/>
                    <a:pt x="328772" y="415303"/>
                  </a:cubicBezTo>
                  <a:cubicBezTo>
                    <a:pt x="323332" y="423826"/>
                    <a:pt x="314782" y="428475"/>
                    <a:pt x="303124" y="428475"/>
                  </a:cubicBezTo>
                  <a:cubicBezTo>
                    <a:pt x="291465" y="428475"/>
                    <a:pt x="282916" y="423826"/>
                    <a:pt x="277475" y="415303"/>
                  </a:cubicBezTo>
                  <a:cubicBezTo>
                    <a:pt x="273589" y="409104"/>
                    <a:pt x="272034" y="399807"/>
                    <a:pt x="272034" y="386634"/>
                  </a:cubicBezTo>
                  <a:lnTo>
                    <a:pt x="272034" y="386634"/>
                  </a:lnTo>
                  <a:cubicBezTo>
                    <a:pt x="254935" y="402131"/>
                    <a:pt x="237835" y="413753"/>
                    <a:pt x="219959" y="420726"/>
                  </a:cubicBezTo>
                  <a:cubicBezTo>
                    <a:pt x="202082" y="426925"/>
                    <a:pt x="178765" y="430799"/>
                    <a:pt x="151562" y="430799"/>
                  </a:cubicBezTo>
                  <a:cubicBezTo>
                    <a:pt x="124358" y="430799"/>
                    <a:pt x="98710" y="427700"/>
                    <a:pt x="80056" y="421501"/>
                  </a:cubicBezTo>
                  <a:cubicBezTo>
                    <a:pt x="61402" y="415303"/>
                    <a:pt x="45080" y="406005"/>
                    <a:pt x="31867" y="392058"/>
                  </a:cubicBezTo>
                  <a:cubicBezTo>
                    <a:pt x="10104" y="369588"/>
                    <a:pt x="0" y="340920"/>
                    <a:pt x="0" y="306053"/>
                  </a:cubicBezTo>
                  <a:moveTo>
                    <a:pt x="61402" y="305279"/>
                  </a:moveTo>
                  <a:cubicBezTo>
                    <a:pt x="61402" y="353317"/>
                    <a:pt x="94046" y="377337"/>
                    <a:pt x="158557" y="377337"/>
                  </a:cubicBezTo>
                  <a:cubicBezTo>
                    <a:pt x="223068" y="377337"/>
                    <a:pt x="196642" y="375787"/>
                    <a:pt x="211409" y="371913"/>
                  </a:cubicBezTo>
                  <a:cubicBezTo>
                    <a:pt x="226177" y="368039"/>
                    <a:pt x="239390" y="360291"/>
                    <a:pt x="251826" y="349443"/>
                  </a:cubicBezTo>
                  <a:cubicBezTo>
                    <a:pt x="266593" y="335496"/>
                    <a:pt x="273589" y="310702"/>
                    <a:pt x="273589" y="276610"/>
                  </a:cubicBezTo>
                  <a:lnTo>
                    <a:pt x="273589" y="231671"/>
                  </a:lnTo>
                  <a:lnTo>
                    <a:pt x="153116" y="231671"/>
                  </a:lnTo>
                  <a:cubicBezTo>
                    <a:pt x="122804" y="231671"/>
                    <a:pt x="100264" y="237869"/>
                    <a:pt x="84719" y="251041"/>
                  </a:cubicBezTo>
                  <a:cubicBezTo>
                    <a:pt x="69175" y="263438"/>
                    <a:pt x="61402" y="282034"/>
                    <a:pt x="61402" y="30605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7" name="Google Shape;277;p10"/>
            <p:cNvSpPr/>
            <p:nvPr/>
          </p:nvSpPr>
          <p:spPr>
            <a:xfrm>
              <a:off x="-3267137" y="9131320"/>
              <a:ext cx="219959" cy="551670"/>
            </a:xfrm>
            <a:custGeom>
              <a:rect b="b" l="l" r="r" t="t"/>
              <a:pathLst>
                <a:path extrusionOk="0" h="551670" w="219959">
                  <a:moveTo>
                    <a:pt x="124358" y="178983"/>
                  </a:moveTo>
                  <a:lnTo>
                    <a:pt x="124358" y="436223"/>
                  </a:lnTo>
                  <a:cubicBezTo>
                    <a:pt x="124358" y="477288"/>
                    <a:pt x="143012" y="497434"/>
                    <a:pt x="180320" y="497434"/>
                  </a:cubicBezTo>
                  <a:cubicBezTo>
                    <a:pt x="217627" y="497434"/>
                    <a:pt x="202082" y="498983"/>
                    <a:pt x="208301" y="502857"/>
                  </a:cubicBezTo>
                  <a:cubicBezTo>
                    <a:pt x="216073" y="507506"/>
                    <a:pt x="219959" y="515254"/>
                    <a:pt x="219959" y="524552"/>
                  </a:cubicBezTo>
                  <a:cubicBezTo>
                    <a:pt x="219959" y="533850"/>
                    <a:pt x="216073" y="541598"/>
                    <a:pt x="208301" y="546247"/>
                  </a:cubicBezTo>
                  <a:cubicBezTo>
                    <a:pt x="202860" y="549347"/>
                    <a:pt x="193533" y="551671"/>
                    <a:pt x="180320" y="551671"/>
                  </a:cubicBezTo>
                  <a:lnTo>
                    <a:pt x="169439" y="551671"/>
                  </a:lnTo>
                  <a:cubicBezTo>
                    <a:pt x="135240" y="551671"/>
                    <a:pt x="108814" y="540824"/>
                    <a:pt x="90160" y="519903"/>
                  </a:cubicBezTo>
                  <a:cubicBezTo>
                    <a:pt x="71506" y="498983"/>
                    <a:pt x="62179" y="471865"/>
                    <a:pt x="62179" y="439322"/>
                  </a:cubicBezTo>
                  <a:lnTo>
                    <a:pt x="62179" y="179758"/>
                  </a:lnTo>
                  <a:lnTo>
                    <a:pt x="32644" y="179758"/>
                  </a:lnTo>
                  <a:cubicBezTo>
                    <a:pt x="21763" y="179758"/>
                    <a:pt x="13991" y="178208"/>
                    <a:pt x="10105" y="175109"/>
                  </a:cubicBezTo>
                  <a:cubicBezTo>
                    <a:pt x="3109" y="171235"/>
                    <a:pt x="0" y="164262"/>
                    <a:pt x="0" y="155738"/>
                  </a:cubicBezTo>
                  <a:cubicBezTo>
                    <a:pt x="0" y="147215"/>
                    <a:pt x="3109" y="140242"/>
                    <a:pt x="10105" y="136368"/>
                  </a:cubicBezTo>
                  <a:cubicBezTo>
                    <a:pt x="14768" y="133269"/>
                    <a:pt x="21763" y="131719"/>
                    <a:pt x="32644" y="131719"/>
                  </a:cubicBezTo>
                  <a:lnTo>
                    <a:pt x="62179" y="131719"/>
                  </a:lnTo>
                  <a:lnTo>
                    <a:pt x="62179" y="41840"/>
                  </a:lnTo>
                  <a:cubicBezTo>
                    <a:pt x="62179" y="28668"/>
                    <a:pt x="63734" y="19370"/>
                    <a:pt x="67620" y="13172"/>
                  </a:cubicBezTo>
                  <a:cubicBezTo>
                    <a:pt x="73061" y="4649"/>
                    <a:pt x="81610" y="0"/>
                    <a:pt x="93269" y="0"/>
                  </a:cubicBezTo>
                  <a:cubicBezTo>
                    <a:pt x="104927" y="0"/>
                    <a:pt x="113477" y="4649"/>
                    <a:pt x="118918" y="13172"/>
                  </a:cubicBezTo>
                  <a:cubicBezTo>
                    <a:pt x="122804" y="19370"/>
                    <a:pt x="124358" y="28668"/>
                    <a:pt x="124358" y="41840"/>
                  </a:cubicBezTo>
                  <a:lnTo>
                    <a:pt x="124358" y="131719"/>
                  </a:lnTo>
                  <a:lnTo>
                    <a:pt x="186538" y="131719"/>
                  </a:lnTo>
                  <a:cubicBezTo>
                    <a:pt x="197419" y="131719"/>
                    <a:pt x="205192" y="133269"/>
                    <a:pt x="209078" y="136368"/>
                  </a:cubicBezTo>
                  <a:cubicBezTo>
                    <a:pt x="216073" y="140242"/>
                    <a:pt x="219182" y="147215"/>
                    <a:pt x="219182" y="155738"/>
                  </a:cubicBezTo>
                  <a:cubicBezTo>
                    <a:pt x="219182" y="164262"/>
                    <a:pt x="216073" y="171235"/>
                    <a:pt x="209078" y="175109"/>
                  </a:cubicBezTo>
                  <a:cubicBezTo>
                    <a:pt x="204415" y="178208"/>
                    <a:pt x="197419" y="179758"/>
                    <a:pt x="186538" y="179758"/>
                  </a:cubicBezTo>
                  <a:lnTo>
                    <a:pt x="124358" y="179758"/>
                  </a:lnTo>
                  <a:close/>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8" name="Google Shape;278;p10"/>
            <p:cNvSpPr/>
            <p:nvPr/>
          </p:nvSpPr>
          <p:spPr>
            <a:xfrm>
              <a:off x="-2973340" y="9259165"/>
              <a:ext cx="62179" cy="426925"/>
            </a:xfrm>
            <a:custGeom>
              <a:rect b="b" l="l" r="r" t="t"/>
              <a:pathLst>
                <a:path extrusionOk="0" h="426925" w="62179">
                  <a:moveTo>
                    <a:pt x="62179" y="41840"/>
                  </a:moveTo>
                  <a:lnTo>
                    <a:pt x="62179" y="385085"/>
                  </a:lnTo>
                  <a:cubicBezTo>
                    <a:pt x="62179" y="398257"/>
                    <a:pt x="60625" y="407555"/>
                    <a:pt x="56738" y="413753"/>
                  </a:cubicBezTo>
                  <a:cubicBezTo>
                    <a:pt x="51298" y="422276"/>
                    <a:pt x="42748" y="426925"/>
                    <a:pt x="31090" y="426925"/>
                  </a:cubicBezTo>
                  <a:cubicBezTo>
                    <a:pt x="19431" y="426925"/>
                    <a:pt x="10881" y="422276"/>
                    <a:pt x="5440" y="413753"/>
                  </a:cubicBezTo>
                  <a:cubicBezTo>
                    <a:pt x="1554" y="407555"/>
                    <a:pt x="0" y="398257"/>
                    <a:pt x="0" y="385085"/>
                  </a:cubicBezTo>
                  <a:lnTo>
                    <a:pt x="0" y="41840"/>
                  </a:lnTo>
                  <a:cubicBezTo>
                    <a:pt x="0" y="28668"/>
                    <a:pt x="1554" y="19370"/>
                    <a:pt x="5440" y="13172"/>
                  </a:cubicBezTo>
                  <a:cubicBezTo>
                    <a:pt x="10881" y="4649"/>
                    <a:pt x="19431" y="0"/>
                    <a:pt x="31090" y="0"/>
                  </a:cubicBezTo>
                  <a:cubicBezTo>
                    <a:pt x="42748" y="0"/>
                    <a:pt x="51298" y="4649"/>
                    <a:pt x="56738" y="13172"/>
                  </a:cubicBezTo>
                  <a:cubicBezTo>
                    <a:pt x="60625" y="19370"/>
                    <a:pt x="62179" y="28668"/>
                    <a:pt x="62179" y="41840"/>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9" name="Google Shape;279;p10"/>
            <p:cNvSpPr/>
            <p:nvPr/>
          </p:nvSpPr>
          <p:spPr>
            <a:xfrm>
              <a:off x="-2984221" y="9061587"/>
              <a:ext cx="85496" cy="85230"/>
            </a:xfrm>
            <a:custGeom>
              <a:rect b="b" l="l" r="r" t="t"/>
              <a:pathLst>
                <a:path extrusionOk="0" h="85230" w="85496">
                  <a:moveTo>
                    <a:pt x="12436" y="72833"/>
                  </a:moveTo>
                  <a:cubicBezTo>
                    <a:pt x="3886" y="64310"/>
                    <a:pt x="0" y="55012"/>
                    <a:pt x="0" y="42615"/>
                  </a:cubicBezTo>
                  <a:cubicBezTo>
                    <a:pt x="0" y="30218"/>
                    <a:pt x="3886" y="20920"/>
                    <a:pt x="12436" y="12397"/>
                  </a:cubicBezTo>
                  <a:cubicBezTo>
                    <a:pt x="20986" y="3874"/>
                    <a:pt x="31090" y="0"/>
                    <a:pt x="42748" y="0"/>
                  </a:cubicBezTo>
                  <a:cubicBezTo>
                    <a:pt x="54407" y="0"/>
                    <a:pt x="64511" y="3874"/>
                    <a:pt x="73061" y="12397"/>
                  </a:cubicBezTo>
                  <a:cubicBezTo>
                    <a:pt x="81610" y="20920"/>
                    <a:pt x="85496" y="30218"/>
                    <a:pt x="85496" y="42615"/>
                  </a:cubicBezTo>
                  <a:cubicBezTo>
                    <a:pt x="85496" y="55012"/>
                    <a:pt x="81610" y="64310"/>
                    <a:pt x="73061" y="72833"/>
                  </a:cubicBezTo>
                  <a:cubicBezTo>
                    <a:pt x="64511" y="81356"/>
                    <a:pt x="54407" y="85230"/>
                    <a:pt x="42748" y="85230"/>
                  </a:cubicBezTo>
                  <a:cubicBezTo>
                    <a:pt x="31090" y="85230"/>
                    <a:pt x="20986" y="81356"/>
                    <a:pt x="12436" y="72833"/>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0" name="Google Shape;280;p10"/>
            <p:cNvSpPr/>
            <p:nvPr/>
          </p:nvSpPr>
          <p:spPr>
            <a:xfrm>
              <a:off x="-2822555" y="9257616"/>
              <a:ext cx="346649" cy="430799"/>
            </a:xfrm>
            <a:custGeom>
              <a:rect b="b" l="l" r="r" t="t"/>
              <a:pathLst>
                <a:path extrusionOk="0" h="430799" w="346649">
                  <a:moveTo>
                    <a:pt x="173324" y="0"/>
                  </a:moveTo>
                  <a:cubicBezTo>
                    <a:pt x="222291" y="0"/>
                    <a:pt x="262707" y="16271"/>
                    <a:pt x="294574" y="48039"/>
                  </a:cubicBezTo>
                  <a:cubicBezTo>
                    <a:pt x="314782" y="68184"/>
                    <a:pt x="328772" y="92203"/>
                    <a:pt x="335768" y="119322"/>
                  </a:cubicBezTo>
                  <a:cubicBezTo>
                    <a:pt x="342763" y="146441"/>
                    <a:pt x="346649" y="178208"/>
                    <a:pt x="346649" y="215400"/>
                  </a:cubicBezTo>
                  <a:cubicBezTo>
                    <a:pt x="346649" y="252591"/>
                    <a:pt x="342763" y="284358"/>
                    <a:pt x="335768" y="311477"/>
                  </a:cubicBezTo>
                  <a:cubicBezTo>
                    <a:pt x="328772" y="338596"/>
                    <a:pt x="314782" y="362615"/>
                    <a:pt x="294574" y="382760"/>
                  </a:cubicBezTo>
                  <a:cubicBezTo>
                    <a:pt x="262707" y="414528"/>
                    <a:pt x="222291" y="430799"/>
                    <a:pt x="173324" y="430799"/>
                  </a:cubicBezTo>
                  <a:cubicBezTo>
                    <a:pt x="124358" y="430799"/>
                    <a:pt x="83942" y="414528"/>
                    <a:pt x="52075" y="382760"/>
                  </a:cubicBezTo>
                  <a:cubicBezTo>
                    <a:pt x="31867" y="362615"/>
                    <a:pt x="17876" y="338596"/>
                    <a:pt x="10882" y="311477"/>
                  </a:cubicBezTo>
                  <a:cubicBezTo>
                    <a:pt x="3886" y="284358"/>
                    <a:pt x="0" y="252591"/>
                    <a:pt x="0" y="215400"/>
                  </a:cubicBezTo>
                  <a:cubicBezTo>
                    <a:pt x="0" y="178208"/>
                    <a:pt x="3886" y="146441"/>
                    <a:pt x="10882" y="119322"/>
                  </a:cubicBezTo>
                  <a:cubicBezTo>
                    <a:pt x="17876" y="92203"/>
                    <a:pt x="31867" y="68184"/>
                    <a:pt x="52075" y="48039"/>
                  </a:cubicBezTo>
                  <a:cubicBezTo>
                    <a:pt x="83942" y="16271"/>
                    <a:pt x="124358" y="0"/>
                    <a:pt x="173324" y="0"/>
                  </a:cubicBezTo>
                  <a:moveTo>
                    <a:pt x="173324" y="374237"/>
                  </a:moveTo>
                  <a:cubicBezTo>
                    <a:pt x="203637" y="374237"/>
                    <a:pt x="229286" y="364165"/>
                    <a:pt x="249494" y="344019"/>
                  </a:cubicBezTo>
                  <a:cubicBezTo>
                    <a:pt x="272034" y="321550"/>
                    <a:pt x="283693" y="278160"/>
                    <a:pt x="283693" y="214625"/>
                  </a:cubicBezTo>
                  <a:cubicBezTo>
                    <a:pt x="283693" y="151090"/>
                    <a:pt x="272034" y="108475"/>
                    <a:pt x="249494" y="86005"/>
                  </a:cubicBezTo>
                  <a:cubicBezTo>
                    <a:pt x="229286" y="65860"/>
                    <a:pt x="203637" y="55012"/>
                    <a:pt x="173324" y="55012"/>
                  </a:cubicBezTo>
                  <a:cubicBezTo>
                    <a:pt x="143012" y="55012"/>
                    <a:pt x="117364" y="65085"/>
                    <a:pt x="97155" y="86005"/>
                  </a:cubicBezTo>
                  <a:cubicBezTo>
                    <a:pt x="74615" y="108475"/>
                    <a:pt x="62957" y="151865"/>
                    <a:pt x="62957" y="214625"/>
                  </a:cubicBezTo>
                  <a:cubicBezTo>
                    <a:pt x="62957" y="277385"/>
                    <a:pt x="74615" y="321550"/>
                    <a:pt x="97155" y="344019"/>
                  </a:cubicBezTo>
                  <a:cubicBezTo>
                    <a:pt x="117364" y="364165"/>
                    <a:pt x="143012" y="374237"/>
                    <a:pt x="173324" y="374237"/>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81" name="Google Shape;281;p10"/>
            <p:cNvSpPr/>
            <p:nvPr/>
          </p:nvSpPr>
          <p:spPr>
            <a:xfrm>
              <a:off x="-2384969" y="9256841"/>
              <a:ext cx="333436" cy="429249"/>
            </a:xfrm>
            <a:custGeom>
              <a:rect b="b" l="l" r="r" t="t"/>
              <a:pathLst>
                <a:path extrusionOk="0" h="429249" w="333436">
                  <a:moveTo>
                    <a:pt x="332659" y="157288"/>
                  </a:moveTo>
                  <a:lnTo>
                    <a:pt x="332659" y="387409"/>
                  </a:lnTo>
                  <a:cubicBezTo>
                    <a:pt x="332659" y="400581"/>
                    <a:pt x="331105" y="409879"/>
                    <a:pt x="327218" y="416078"/>
                  </a:cubicBezTo>
                  <a:cubicBezTo>
                    <a:pt x="321778" y="424601"/>
                    <a:pt x="313228" y="429250"/>
                    <a:pt x="301570" y="429250"/>
                  </a:cubicBezTo>
                  <a:cubicBezTo>
                    <a:pt x="289911" y="429250"/>
                    <a:pt x="280584" y="424601"/>
                    <a:pt x="275920" y="416078"/>
                  </a:cubicBezTo>
                  <a:cubicBezTo>
                    <a:pt x="272034" y="409879"/>
                    <a:pt x="270480" y="400581"/>
                    <a:pt x="270480" y="387409"/>
                  </a:cubicBezTo>
                  <a:lnTo>
                    <a:pt x="270480" y="168136"/>
                  </a:lnTo>
                  <a:cubicBezTo>
                    <a:pt x="270480" y="131719"/>
                    <a:pt x="261153" y="103826"/>
                    <a:pt x="243277" y="84455"/>
                  </a:cubicBezTo>
                  <a:cubicBezTo>
                    <a:pt x="225400" y="65860"/>
                    <a:pt x="199751" y="55787"/>
                    <a:pt x="167107" y="55787"/>
                  </a:cubicBezTo>
                  <a:cubicBezTo>
                    <a:pt x="134463" y="55787"/>
                    <a:pt x="108814" y="65085"/>
                    <a:pt x="90160" y="84455"/>
                  </a:cubicBezTo>
                  <a:cubicBezTo>
                    <a:pt x="71506" y="103826"/>
                    <a:pt x="62179" y="131719"/>
                    <a:pt x="62179" y="167361"/>
                  </a:cubicBezTo>
                  <a:lnTo>
                    <a:pt x="62179" y="386634"/>
                  </a:lnTo>
                  <a:cubicBezTo>
                    <a:pt x="62179" y="399807"/>
                    <a:pt x="60625" y="409104"/>
                    <a:pt x="56739" y="415303"/>
                  </a:cubicBezTo>
                  <a:cubicBezTo>
                    <a:pt x="51298" y="423826"/>
                    <a:pt x="42748" y="428475"/>
                    <a:pt x="31090" y="428475"/>
                  </a:cubicBezTo>
                  <a:cubicBezTo>
                    <a:pt x="19431" y="428475"/>
                    <a:pt x="10882" y="423826"/>
                    <a:pt x="5441" y="415303"/>
                  </a:cubicBezTo>
                  <a:cubicBezTo>
                    <a:pt x="1555" y="409104"/>
                    <a:pt x="0" y="399807"/>
                    <a:pt x="0" y="386634"/>
                  </a:cubicBezTo>
                  <a:lnTo>
                    <a:pt x="0" y="43390"/>
                  </a:lnTo>
                  <a:cubicBezTo>
                    <a:pt x="0" y="30218"/>
                    <a:pt x="1555" y="20920"/>
                    <a:pt x="5441" y="14722"/>
                  </a:cubicBezTo>
                  <a:cubicBezTo>
                    <a:pt x="10882" y="6198"/>
                    <a:pt x="19431" y="1550"/>
                    <a:pt x="31090" y="1550"/>
                  </a:cubicBezTo>
                  <a:cubicBezTo>
                    <a:pt x="42748" y="1550"/>
                    <a:pt x="51298" y="6198"/>
                    <a:pt x="56739" y="14722"/>
                  </a:cubicBezTo>
                  <a:cubicBezTo>
                    <a:pt x="60625" y="20920"/>
                    <a:pt x="62179" y="30218"/>
                    <a:pt x="62179" y="43390"/>
                  </a:cubicBezTo>
                  <a:lnTo>
                    <a:pt x="62179" y="51138"/>
                  </a:lnTo>
                  <a:cubicBezTo>
                    <a:pt x="93269" y="17046"/>
                    <a:pt x="132131" y="0"/>
                    <a:pt x="180320" y="0"/>
                  </a:cubicBezTo>
                  <a:cubicBezTo>
                    <a:pt x="228509" y="0"/>
                    <a:pt x="262708" y="13172"/>
                    <a:pt x="289911" y="39516"/>
                  </a:cubicBezTo>
                  <a:cubicBezTo>
                    <a:pt x="318668" y="67409"/>
                    <a:pt x="333436" y="106925"/>
                    <a:pt x="333436" y="157288"/>
                  </a:cubicBezTo>
                </a:path>
              </a:pathLst>
            </a:custGeom>
            <a:solidFill>
              <a:srgbClr val="FFF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6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681">
          <p15:clr>
            <a:srgbClr val="F26B43"/>
          </p15:clr>
        </p15:guide>
        <p15:guide id="2" pos="625">
          <p15:clr>
            <a:srgbClr val="F26B43"/>
          </p15:clr>
        </p15:guide>
        <p15:guide id="3" pos="1472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3.png"/><Relationship Id="rId7"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
          <p:cNvSpPr txBox="1"/>
          <p:nvPr>
            <p:ph type="ctrTitle"/>
          </p:nvPr>
        </p:nvSpPr>
        <p:spPr>
          <a:xfrm>
            <a:off x="1461387" y="2003104"/>
            <a:ext cx="10497741" cy="23103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8000"/>
              <a:buFont typeface="Varela Round"/>
              <a:buNone/>
            </a:pPr>
            <a:r>
              <a:rPr lang="en-US"/>
              <a:t>MojaCom 29 Welcome</a:t>
            </a:r>
            <a:endParaRPr/>
          </a:p>
        </p:txBody>
      </p:sp>
      <p:sp>
        <p:nvSpPr>
          <p:cNvPr id="313" name="Google Shape;313;p1"/>
          <p:cNvSpPr txBox="1"/>
          <p:nvPr>
            <p:ph idx="1" type="subTitle"/>
          </p:nvPr>
        </p:nvSpPr>
        <p:spPr>
          <a:xfrm>
            <a:off x="1461387" y="5120096"/>
            <a:ext cx="10497741" cy="2310326"/>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100000"/>
              </a:lnSpc>
              <a:spcBef>
                <a:spcPts val="0"/>
              </a:spcBef>
              <a:spcAft>
                <a:spcPts val="0"/>
              </a:spcAft>
              <a:buClr>
                <a:schemeClr val="lt1"/>
              </a:buClr>
              <a:buSzPct val="100000"/>
              <a:buFont typeface="Open Sans"/>
              <a:buNone/>
            </a:pPr>
            <a:r>
              <a:rPr lang="en-US"/>
              <a:t>Mojaloop Foundation</a:t>
            </a:r>
            <a:endParaRPr/>
          </a:p>
          <a:p>
            <a:pPr indent="0" lvl="0" marL="0" rtl="0" algn="l">
              <a:lnSpc>
                <a:spcPct val="100000"/>
              </a:lnSpc>
              <a:spcBef>
                <a:spcPts val="2000"/>
              </a:spcBef>
              <a:spcAft>
                <a:spcPts val="0"/>
              </a:spcAft>
              <a:buClr>
                <a:schemeClr val="lt1"/>
              </a:buClr>
              <a:buSzPct val="100000"/>
              <a:buFont typeface="Open Sans"/>
              <a:buNone/>
            </a:pPr>
            <a:r>
              <a:rPr lang="en-US"/>
              <a:t>Paula Hunter</a:t>
            </a:r>
            <a:endParaRPr/>
          </a:p>
          <a:p>
            <a:pPr indent="0" lvl="0" marL="0" rtl="0" algn="l">
              <a:lnSpc>
                <a:spcPct val="100000"/>
              </a:lnSpc>
              <a:spcBef>
                <a:spcPts val="2000"/>
              </a:spcBef>
              <a:spcAft>
                <a:spcPts val="0"/>
              </a:spcAft>
              <a:buClr>
                <a:schemeClr val="lt1"/>
              </a:buClr>
              <a:buSzPct val="100000"/>
              <a:buFont typeface="Open Sans"/>
              <a:buNone/>
            </a:pPr>
            <a:r>
              <a:rPr lang="en-US"/>
              <a:t>Executive Director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a:p>
            <a:pPr indent="0" lvl="0" marL="0" rtl="0" algn="l">
              <a:lnSpc>
                <a:spcPct val="100000"/>
              </a:lnSpc>
              <a:spcBef>
                <a:spcPts val="2000"/>
              </a:spcBef>
              <a:spcAft>
                <a:spcPts val="0"/>
              </a:spcAft>
              <a:buClr>
                <a:schemeClr val="lt1"/>
              </a:buClr>
              <a:buSzPct val="100000"/>
              <a:buFont typeface="Open Sans"/>
              <a:buNone/>
            </a:pPr>
            <a:r>
              <a:t/>
            </a:r>
            <a:endParaRPr/>
          </a:p>
        </p:txBody>
      </p:sp>
      <p:sp>
        <p:nvSpPr>
          <p:cNvPr id="314" name="Google Shape;314;p1"/>
          <p:cNvSpPr txBox="1"/>
          <p:nvPr>
            <p:ph idx="2" type="body"/>
          </p:nvPr>
        </p:nvSpPr>
        <p:spPr>
          <a:xfrm>
            <a:off x="1462088" y="548954"/>
            <a:ext cx="6018212" cy="137394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D00B67"/>
              </a:buClr>
              <a:buSzPts val="3200"/>
              <a:buFont typeface="Arial"/>
              <a:buNone/>
            </a:pPr>
            <a:r>
              <a:rPr lang="en-US">
                <a:solidFill>
                  <a:srgbClr val="D00B67"/>
                </a:solidFill>
              </a:rPr>
              <a:t>October 21, 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sp>
        <p:nvSpPr>
          <p:cNvPr id="319" name="Google Shape;319;p2"/>
          <p:cNvSpPr txBox="1"/>
          <p:nvPr>
            <p:ph type="ctrTitle"/>
          </p:nvPr>
        </p:nvSpPr>
        <p:spPr>
          <a:xfrm>
            <a:off x="1461387" y="2003104"/>
            <a:ext cx="10497741" cy="23103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8000"/>
              <a:buFont typeface="Varela Round"/>
              <a:buNone/>
            </a:pPr>
            <a:r>
              <a:rPr lang="en-US"/>
              <a:t>MojaCom 29 Opening</a:t>
            </a:r>
            <a:endParaRPr/>
          </a:p>
        </p:txBody>
      </p:sp>
      <p:sp>
        <p:nvSpPr>
          <p:cNvPr id="320" name="Google Shape;320;p2"/>
          <p:cNvSpPr txBox="1"/>
          <p:nvPr>
            <p:ph idx="1" type="subTitle"/>
          </p:nvPr>
        </p:nvSpPr>
        <p:spPr>
          <a:xfrm>
            <a:off x="1461387" y="5120096"/>
            <a:ext cx="10497741" cy="2310326"/>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3200"/>
              <a:buFont typeface="Open Sans"/>
              <a:buNone/>
            </a:pPr>
            <a:r>
              <a:rPr lang="en-US"/>
              <a:t>Mojaloop Foundation</a:t>
            </a:r>
            <a:endParaRPr/>
          </a:p>
          <a:p>
            <a:pPr indent="0" lvl="0" marL="0" rtl="0" algn="l">
              <a:lnSpc>
                <a:spcPct val="100000"/>
              </a:lnSpc>
              <a:spcBef>
                <a:spcPts val="2000"/>
              </a:spcBef>
              <a:spcAft>
                <a:spcPts val="0"/>
              </a:spcAft>
              <a:buClr>
                <a:schemeClr val="lt1"/>
              </a:buClr>
              <a:buSzPts val="3200"/>
              <a:buFont typeface="Open Sans"/>
              <a:buNone/>
            </a:pPr>
            <a:r>
              <a:rPr lang="en-US"/>
              <a:t>Steve Haley</a:t>
            </a:r>
            <a:endParaRPr/>
          </a:p>
          <a:p>
            <a:pPr indent="0" lvl="0" marL="0" rtl="0" algn="l">
              <a:lnSpc>
                <a:spcPct val="100000"/>
              </a:lnSpc>
              <a:spcBef>
                <a:spcPts val="2000"/>
              </a:spcBef>
              <a:spcAft>
                <a:spcPts val="0"/>
              </a:spcAft>
              <a:buClr>
                <a:schemeClr val="lt1"/>
              </a:buClr>
              <a:buSzPts val="3200"/>
              <a:buFont typeface="Open Sans"/>
              <a:buNone/>
            </a:pPr>
            <a:r>
              <a:rPr lang="en-US"/>
              <a:t>Director of Market Development</a:t>
            </a:r>
            <a:endParaRPr/>
          </a:p>
        </p:txBody>
      </p:sp>
      <p:sp>
        <p:nvSpPr>
          <p:cNvPr id="321" name="Google Shape;321;p2"/>
          <p:cNvSpPr txBox="1"/>
          <p:nvPr>
            <p:ph idx="2" type="body"/>
          </p:nvPr>
        </p:nvSpPr>
        <p:spPr>
          <a:xfrm>
            <a:off x="1462088" y="548954"/>
            <a:ext cx="6018212" cy="137394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D00B67"/>
              </a:buClr>
              <a:buSzPts val="3200"/>
              <a:buFont typeface="Arial"/>
              <a:buNone/>
            </a:pPr>
            <a:r>
              <a:rPr lang="en-US">
                <a:solidFill>
                  <a:srgbClr val="D00B67"/>
                </a:solidFill>
              </a:rPr>
              <a:t>October 21, 2025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Varela Round"/>
              <a:buNone/>
            </a:pPr>
            <a:r>
              <a:rPr lang="en-US"/>
              <a:t>Growing Partnerships</a:t>
            </a:r>
            <a:endParaRPr/>
          </a:p>
        </p:txBody>
      </p:sp>
      <p:sp>
        <p:nvSpPr>
          <p:cNvPr id="328" name="Google Shape;328;p3"/>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9" name="Google Shape;329;p3"/>
          <p:cNvPicPr preferRelativeResize="0"/>
          <p:nvPr/>
        </p:nvPicPr>
        <p:blipFill rotWithShape="1">
          <a:blip r:embed="rId3">
            <a:alphaModFix/>
          </a:blip>
          <a:srcRect b="0" l="0" r="0" t="0"/>
          <a:stretch/>
        </p:blipFill>
        <p:spPr>
          <a:xfrm>
            <a:off x="992188" y="1950245"/>
            <a:ext cx="7772400" cy="4070434"/>
          </a:xfrm>
          <a:prstGeom prst="rect">
            <a:avLst/>
          </a:prstGeom>
          <a:noFill/>
          <a:ln>
            <a:noFill/>
          </a:ln>
        </p:spPr>
      </p:pic>
      <p:pic>
        <p:nvPicPr>
          <p:cNvPr descr="Humanitarian Protection Initiative | IPA" id="330" name="Google Shape;330;p3"/>
          <p:cNvPicPr preferRelativeResize="0"/>
          <p:nvPr/>
        </p:nvPicPr>
        <p:blipFill rotWithShape="1">
          <a:blip r:embed="rId4">
            <a:alphaModFix/>
          </a:blip>
          <a:srcRect b="0" l="0" r="0" t="0"/>
          <a:stretch/>
        </p:blipFill>
        <p:spPr>
          <a:xfrm>
            <a:off x="14879637" y="2475585"/>
            <a:ext cx="8189544" cy="2651126"/>
          </a:xfrm>
          <a:prstGeom prst="rect">
            <a:avLst/>
          </a:prstGeom>
          <a:noFill/>
          <a:ln>
            <a:noFill/>
          </a:ln>
        </p:spPr>
      </p:pic>
      <p:pic>
        <p:nvPicPr>
          <p:cNvPr id="331" name="Google Shape;331;p3"/>
          <p:cNvPicPr preferRelativeResize="0"/>
          <p:nvPr/>
        </p:nvPicPr>
        <p:blipFill rotWithShape="1">
          <a:blip r:embed="rId5">
            <a:alphaModFix/>
          </a:blip>
          <a:srcRect b="0" l="0" r="0" t="0"/>
          <a:stretch/>
        </p:blipFill>
        <p:spPr>
          <a:xfrm>
            <a:off x="15974854" y="8455114"/>
            <a:ext cx="6972367" cy="3921956"/>
          </a:xfrm>
          <a:prstGeom prst="rect">
            <a:avLst/>
          </a:prstGeom>
          <a:noFill/>
          <a:ln>
            <a:noFill/>
          </a:ln>
        </p:spPr>
      </p:pic>
      <p:pic>
        <p:nvPicPr>
          <p:cNvPr descr="Brand Guidelines – Finternet" id="332" name="Google Shape;332;p3"/>
          <p:cNvPicPr preferRelativeResize="0"/>
          <p:nvPr/>
        </p:nvPicPr>
        <p:blipFill rotWithShape="1">
          <a:blip r:embed="rId6">
            <a:alphaModFix/>
          </a:blip>
          <a:srcRect b="0" l="0" r="0" t="0"/>
          <a:stretch/>
        </p:blipFill>
        <p:spPr>
          <a:xfrm>
            <a:off x="1439954" y="9319462"/>
            <a:ext cx="8168003" cy="2193260"/>
          </a:xfrm>
          <a:prstGeom prst="rect">
            <a:avLst/>
          </a:prstGeom>
          <a:noFill/>
          <a:ln>
            <a:noFill/>
          </a:ln>
        </p:spPr>
      </p:pic>
      <p:pic>
        <p:nvPicPr>
          <p:cNvPr id="333" name="Google Shape;333;p3"/>
          <p:cNvPicPr preferRelativeResize="0"/>
          <p:nvPr/>
        </p:nvPicPr>
        <p:blipFill rotWithShape="1">
          <a:blip r:embed="rId7">
            <a:alphaModFix/>
          </a:blip>
          <a:srcRect b="0" l="0" r="0" t="0"/>
          <a:stretch/>
        </p:blipFill>
        <p:spPr>
          <a:xfrm>
            <a:off x="8004654" y="6418569"/>
            <a:ext cx="7772399" cy="229680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Varela Round"/>
              <a:buNone/>
            </a:pPr>
            <a:r>
              <a:rPr lang="en-US"/>
              <a:t>Growing Adoption</a:t>
            </a:r>
            <a:endParaRPr/>
          </a:p>
        </p:txBody>
      </p:sp>
      <p:sp>
        <p:nvSpPr>
          <p:cNvPr id="339" name="Google Shape;339;p4"/>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p4"/>
          <p:cNvSpPr txBox="1"/>
          <p:nvPr/>
        </p:nvSpPr>
        <p:spPr>
          <a:xfrm>
            <a:off x="2388890" y="2800782"/>
            <a:ext cx="8387967" cy="811443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Rwanda</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COMESA</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Liberia</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South Sudan</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The Gambia</a:t>
            </a:r>
            <a:endParaRPr/>
          </a:p>
          <a:p>
            <a:pPr indent="0" lvl="0" marL="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p:txBody>
      </p:sp>
      <p:sp>
        <p:nvSpPr>
          <p:cNvPr id="341" name="Google Shape;341;p4"/>
          <p:cNvSpPr txBox="1"/>
          <p:nvPr/>
        </p:nvSpPr>
        <p:spPr>
          <a:xfrm>
            <a:off x="10226886" y="2800782"/>
            <a:ext cx="8387967" cy="811443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Bangladesh</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Cape Verde</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Togo</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The Philippines</a:t>
            </a:r>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Varela Round"/>
              <a:buNone/>
            </a:pPr>
            <a:r>
              <a:rPr lang="en-US"/>
              <a:t>Growing Community</a:t>
            </a:r>
            <a:endParaRPr/>
          </a:p>
        </p:txBody>
      </p:sp>
      <p:sp>
        <p:nvSpPr>
          <p:cNvPr id="347" name="Google Shape;347;p5"/>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5"/>
          <p:cNvSpPr txBox="1"/>
          <p:nvPr/>
        </p:nvSpPr>
        <p:spPr>
          <a:xfrm>
            <a:off x="2388890" y="2800782"/>
            <a:ext cx="7865453" cy="811443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Guinea</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Benin</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Ethiopia</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Kenya</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Somaliland</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Malawi</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Zambia</a:t>
            </a:r>
            <a:endParaRPr/>
          </a:p>
          <a:p>
            <a:pPr indent="0" lvl="0" marL="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p:txBody>
      </p:sp>
      <p:sp>
        <p:nvSpPr>
          <p:cNvPr id="349" name="Google Shape;349;p5"/>
          <p:cNvSpPr txBox="1"/>
          <p:nvPr/>
        </p:nvSpPr>
        <p:spPr>
          <a:xfrm>
            <a:off x="9856490" y="2800782"/>
            <a:ext cx="7865453" cy="811443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Ghana</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Democratic Republic of Congo</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Tanzania</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Pakistan</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Uganda</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Tunisia</a:t>
            </a:r>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
          <p:cNvSpPr txBox="1"/>
          <p:nvPr>
            <p:ph type="title"/>
          </p:nvPr>
        </p:nvSpPr>
        <p:spPr>
          <a:xfrm>
            <a:off x="992188" y="730251"/>
            <a:ext cx="22378987" cy="26511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Varela Round"/>
              <a:buNone/>
            </a:pPr>
            <a:r>
              <a:rPr lang="en-US"/>
              <a:t>Growing Support</a:t>
            </a:r>
            <a:endParaRPr/>
          </a:p>
        </p:txBody>
      </p:sp>
      <p:sp>
        <p:nvSpPr>
          <p:cNvPr id="355" name="Google Shape;355;p6"/>
          <p:cNvSpPr txBox="1"/>
          <p:nvPr>
            <p:ph idx="12" type="sldNum"/>
          </p:nvPr>
        </p:nvSpPr>
        <p:spPr>
          <a:xfrm>
            <a:off x="21958663" y="12712701"/>
            <a:ext cx="1412512" cy="73025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6" name="Google Shape;356;p6"/>
          <p:cNvSpPr txBox="1"/>
          <p:nvPr/>
        </p:nvSpPr>
        <p:spPr>
          <a:xfrm>
            <a:off x="2388890" y="2800782"/>
            <a:ext cx="18503765" cy="8114435"/>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Service Provider Directory at 24 (6 more in pipeline)</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References to the Directory by Adopters and Implementers</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Bangladesh Accelerator</a:t>
            </a:r>
            <a:endParaRPr/>
          </a:p>
          <a:p>
            <a:pPr indent="-457200" lvl="0" marL="457200" marR="0" rtl="0" algn="l">
              <a:lnSpc>
                <a:spcPct val="100000"/>
              </a:lnSpc>
              <a:spcBef>
                <a:spcPts val="2000"/>
              </a:spcBef>
              <a:spcAft>
                <a:spcPts val="0"/>
              </a:spcAft>
              <a:buClr>
                <a:schemeClr val="lt1"/>
              </a:buClr>
              <a:buSzPts val="5600"/>
              <a:buFont typeface="Open Sans"/>
              <a:buChar char="•"/>
            </a:pPr>
            <a:r>
              <a:rPr lang="en-US" sz="5600">
                <a:solidFill>
                  <a:schemeClr val="lt1"/>
                </a:solidFill>
                <a:latin typeface="Open Sans"/>
                <a:ea typeface="Open Sans"/>
                <a:cs typeface="Open Sans"/>
                <a:sym typeface="Open Sans"/>
              </a:rPr>
              <a:t>Cost reduction and increased options</a:t>
            </a:r>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a:p>
            <a:pPr indent="-101600" lvl="0" marL="457200" marR="0" rtl="0" algn="l">
              <a:lnSpc>
                <a:spcPct val="100000"/>
              </a:lnSpc>
              <a:spcBef>
                <a:spcPts val="2000"/>
              </a:spcBef>
              <a:spcAft>
                <a:spcPts val="0"/>
              </a:spcAft>
              <a:buClr>
                <a:schemeClr val="dk1"/>
              </a:buClr>
              <a:buSzPts val="5600"/>
              <a:buFont typeface="Open Sans"/>
              <a:buNone/>
            </a:pPr>
            <a:r>
              <a:t/>
            </a:r>
            <a:endParaRPr sz="5600">
              <a:solidFill>
                <a:schemeClr val="lt1"/>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7"/>
          <p:cNvSpPr txBox="1"/>
          <p:nvPr>
            <p:ph idx="1" type="body"/>
          </p:nvPr>
        </p:nvSpPr>
        <p:spPr>
          <a:xfrm>
            <a:off x="13445048" y="4239491"/>
            <a:ext cx="9792791" cy="8114435"/>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5600"/>
              <a:buFont typeface="Open Sans"/>
              <a:buNone/>
            </a:pPr>
            <a:r>
              <a:rPr lang="en-US"/>
              <a:t>Steve Haley</a:t>
            </a:r>
            <a:endParaRPr/>
          </a:p>
          <a:p>
            <a:pPr indent="0" lvl="0" marL="0" rtl="0" algn="l">
              <a:lnSpc>
                <a:spcPct val="100000"/>
              </a:lnSpc>
              <a:spcBef>
                <a:spcPts val="2000"/>
              </a:spcBef>
              <a:spcAft>
                <a:spcPts val="0"/>
              </a:spcAft>
              <a:buClr>
                <a:schemeClr val="lt1"/>
              </a:buClr>
              <a:buSzPts val="5600"/>
              <a:buFont typeface="Open Sans"/>
              <a:buNone/>
            </a:pPr>
            <a:r>
              <a:rPr lang="en-US"/>
              <a:t>shaley@mojaloop.io</a:t>
            </a:r>
            <a:endParaRPr/>
          </a:p>
        </p:txBody>
      </p:sp>
      <p:sp>
        <p:nvSpPr>
          <p:cNvPr id="362" name="Google Shape;362;p7"/>
          <p:cNvSpPr txBox="1"/>
          <p:nvPr>
            <p:ph type="title"/>
          </p:nvPr>
        </p:nvSpPr>
        <p:spPr>
          <a:xfrm>
            <a:off x="13360602" y="730251"/>
            <a:ext cx="10034384" cy="265112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Varela Round"/>
              <a:buNone/>
            </a:pPr>
            <a:r>
              <a:rPr lang="en-US"/>
              <a:t>Thank you!</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Mojaloop">
      <a:dk1>
        <a:srgbClr val="211236"/>
      </a:dk1>
      <a:lt1>
        <a:srgbClr val="FFFFFF"/>
      </a:lt1>
      <a:dk2>
        <a:srgbClr val="211236"/>
      </a:dk2>
      <a:lt2>
        <a:srgbClr val="FEFFFF"/>
      </a:lt2>
      <a:accent1>
        <a:srgbClr val="D00A67"/>
      </a:accent1>
      <a:accent2>
        <a:srgbClr val="60002F"/>
      </a:accent2>
      <a:accent3>
        <a:srgbClr val="FFAA01"/>
      </a:accent3>
      <a:accent4>
        <a:srgbClr val="A6B700"/>
      </a:accent4>
      <a:accent5>
        <a:srgbClr val="14C8DB"/>
      </a:accent5>
      <a:accent6>
        <a:srgbClr val="000000"/>
      </a:accent6>
      <a:hlink>
        <a:srgbClr val="D00A67"/>
      </a:hlink>
      <a:folHlink>
        <a:srgbClr val="A3B4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2022-05-25T20:50:48Z</dcterms:created>
  <dc:creator>Tudor Vedeanu</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0x010100437BE2F9C1B97C48AD129F3D9D95589B</vt:lpwstr>
  </property>
  <property fmtid="{D5CDD505-2E9C-101B-9397-08002B2CF9AE}" pid="3" name="MediaServiceImageTags">
    <vt:lpwstr/>
  </property>
</Properties>
</file>