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3b9f21cb1_5_95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13b9f21cb1_5_95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3b9f21cb1_5_140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313b9f21cb1_5_140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3b9f21cb1_5_145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313b9f21cb1_5_145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3c865848e_0_117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313c865848e_0_117:notes"/>
          <p:cNvSpPr/>
          <p:nvPr>
            <p:ph idx="2" type="sldImg"/>
          </p:nvPr>
        </p:nvSpPr>
        <p:spPr>
          <a:xfrm>
            <a:off x="2271659" y="1143642"/>
            <a:ext cx="2314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3c865848e_0_17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313c865848e_0_171:notes"/>
          <p:cNvSpPr/>
          <p:nvPr>
            <p:ph idx="2" type="sldImg"/>
          </p:nvPr>
        </p:nvSpPr>
        <p:spPr>
          <a:xfrm>
            <a:off x="2271659" y="1143642"/>
            <a:ext cx="2314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3c865848e_0_189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313c865848e_0_189:notes"/>
          <p:cNvSpPr/>
          <p:nvPr>
            <p:ph idx="2" type="sldImg"/>
          </p:nvPr>
        </p:nvSpPr>
        <p:spPr>
          <a:xfrm>
            <a:off x="2271659" y="1143642"/>
            <a:ext cx="2314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3b9f21cb1_5_100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313b9f21cb1_5_100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3b9f21cb1_5_105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13b9f21cb1_5_105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3b9f21cb1_5_110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13b9f21cb1_5_110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b9f21cb1_5_115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13b9f21cb1_5_115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3c865848e_0_8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13c865848e_0_8:notes"/>
          <p:cNvSpPr/>
          <p:nvPr>
            <p:ph idx="2" type="sldImg"/>
          </p:nvPr>
        </p:nvSpPr>
        <p:spPr>
          <a:xfrm>
            <a:off x="2271659" y="1143642"/>
            <a:ext cx="2314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c865848e_0_3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13c865848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3b9f21cb1_5_130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13b9f21cb1_5_130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3b9f21cb1_5_135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313b9f21cb1_5_135:notes"/>
          <p:cNvSpPr/>
          <p:nvPr>
            <p:ph idx="2" type="sldImg"/>
          </p:nvPr>
        </p:nvSpPr>
        <p:spPr>
          <a:xfrm>
            <a:off x="2271659" y="1143642"/>
            <a:ext cx="2314683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591262" y="2159131"/>
            <a:ext cx="5750957" cy="1231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050398" cy="47565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80724" y="1173736"/>
            <a:ext cx="7985953" cy="3125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82" y="520815"/>
            <a:ext cx="381214" cy="4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652182" y="582836"/>
            <a:ext cx="8034619" cy="349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900">
                <a:solidFill>
                  <a:srgbClr val="BE1F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r use with much content)" showMasterSp="0">
  <p:cSld name="Blank (for use with much content)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8599448" y="0"/>
            <a:ext cx="544712" cy="805458"/>
          </a:xfrm>
          <a:custGeom>
            <a:rect b="b" l="l" r="r" t="t"/>
            <a:pathLst>
              <a:path extrusionOk="0" h="1771014" w="1197609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8591546" y="0"/>
            <a:ext cx="552510" cy="766760"/>
          </a:xfrm>
          <a:custGeom>
            <a:rect b="b" l="l" r="r" t="t"/>
            <a:pathLst>
              <a:path extrusionOk="0" h="1685925" w="121475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811433" y="0"/>
            <a:ext cx="332719" cy="467276"/>
          </a:xfrm>
          <a:custGeom>
            <a:rect b="b" l="l" r="r" t="t"/>
            <a:pathLst>
              <a:path extrusionOk="0" h="1027430" w="731519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extrusionOk="0" h="1027430" w="731519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628412" y="4868188"/>
            <a:ext cx="695573" cy="172442"/>
            <a:chOff x="17182287" y="10008393"/>
            <a:chExt cx="1529294" cy="379159"/>
          </a:xfrm>
        </p:grpSpPr>
        <p:sp>
          <p:nvSpPr>
            <p:cNvPr id="82" name="Google Shape;82;p16"/>
            <p:cNvSpPr/>
            <p:nvPr/>
          </p:nvSpPr>
          <p:spPr>
            <a:xfrm>
              <a:off x="17182287" y="10021157"/>
              <a:ext cx="909319" cy="366395"/>
            </a:xfrm>
            <a:custGeom>
              <a:rect b="b" l="l" r="r" t="t"/>
              <a:pathLst>
                <a:path extrusionOk="0" h="366395" w="909319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extrusionOk="0" h="366395" w="909319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extrusionOk="0" h="366395" w="909319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extrusionOk="0" h="366395" w="909319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extrusionOk="0" h="366395" w="909319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6"/>
            <p:cNvGrpSpPr/>
            <p:nvPr/>
          </p:nvGrpSpPr>
          <p:grpSpPr>
            <a:xfrm>
              <a:off x="18140762" y="10008393"/>
              <a:ext cx="570819" cy="376851"/>
              <a:chOff x="18140762" y="10008393"/>
              <a:chExt cx="570819" cy="376851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rect b="b" l="l" r="r" t="t"/>
                <a:pathLst>
                  <a:path extrusionOk="0" h="340995" w="127000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5" name="Google Shape;85;p1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Google Shape;86;p16"/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rect b="b" l="l" r="r" t="t"/>
                <a:pathLst>
                  <a:path extrusionOk="0" h="372745" w="201294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Title and Content">
  <p:cSld name="Standard 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050398" cy="475651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80724" y="1173736"/>
            <a:ext cx="7985953" cy="3125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82" y="520815"/>
            <a:ext cx="381214" cy="4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652182" y="582836"/>
            <a:ext cx="8034619" cy="349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900">
                <a:solidFill>
                  <a:srgbClr val="BE1F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Two Content" showMasterSp="0">
  <p:cSld name="Standard Two Content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-6433"/>
            <a:ext cx="4049238" cy="4759109"/>
          </a:xfrm>
          <a:custGeom>
            <a:rect b="b" l="l" r="r" t="t"/>
            <a:pathLst>
              <a:path extrusionOk="0" h="10464165" w="8902700">
                <a:moveTo>
                  <a:pt x="0" y="3981116"/>
                </a:moveTo>
                <a:lnTo>
                  <a:pt x="0" y="8088799"/>
                </a:lnTo>
                <a:lnTo>
                  <a:pt x="5900671" y="10317898"/>
                </a:lnTo>
                <a:lnTo>
                  <a:pt x="5944629" y="10334009"/>
                </a:lnTo>
                <a:lnTo>
                  <a:pt x="5988605" y="10349141"/>
                </a:lnTo>
                <a:lnTo>
                  <a:pt x="6032590" y="10363301"/>
                </a:lnTo>
                <a:lnTo>
                  <a:pt x="6076576" y="10376497"/>
                </a:lnTo>
                <a:lnTo>
                  <a:pt x="6120551" y="10388735"/>
                </a:lnTo>
                <a:lnTo>
                  <a:pt x="6164509" y="10400023"/>
                </a:lnTo>
                <a:lnTo>
                  <a:pt x="6208438" y="10410370"/>
                </a:lnTo>
                <a:lnTo>
                  <a:pt x="6252331" y="10419782"/>
                </a:lnTo>
                <a:lnTo>
                  <a:pt x="6296178" y="10428267"/>
                </a:lnTo>
                <a:lnTo>
                  <a:pt x="6339969" y="10435832"/>
                </a:lnTo>
                <a:lnTo>
                  <a:pt x="6383696" y="10442485"/>
                </a:lnTo>
                <a:lnTo>
                  <a:pt x="6427350" y="10448234"/>
                </a:lnTo>
                <a:lnTo>
                  <a:pt x="6470920" y="10453086"/>
                </a:lnTo>
                <a:lnTo>
                  <a:pt x="6514399" y="10457048"/>
                </a:lnTo>
                <a:lnTo>
                  <a:pt x="6557776" y="10460128"/>
                </a:lnTo>
                <a:lnTo>
                  <a:pt x="6601043" y="10462334"/>
                </a:lnTo>
                <a:lnTo>
                  <a:pt x="6644191" y="10463673"/>
                </a:lnTo>
                <a:lnTo>
                  <a:pt x="6687210" y="10464153"/>
                </a:lnTo>
                <a:lnTo>
                  <a:pt x="6730091" y="10463780"/>
                </a:lnTo>
                <a:lnTo>
                  <a:pt x="6772825" y="10462564"/>
                </a:lnTo>
                <a:lnTo>
                  <a:pt x="6815403" y="10460510"/>
                </a:lnTo>
                <a:lnTo>
                  <a:pt x="6857816" y="10457627"/>
                </a:lnTo>
                <a:lnTo>
                  <a:pt x="6900054" y="10453922"/>
                </a:lnTo>
                <a:lnTo>
                  <a:pt x="6942108" y="10449403"/>
                </a:lnTo>
                <a:lnTo>
                  <a:pt x="6983969" y="10444077"/>
                </a:lnTo>
                <a:lnTo>
                  <a:pt x="7025629" y="10437951"/>
                </a:lnTo>
                <a:lnTo>
                  <a:pt x="7067076" y="10431034"/>
                </a:lnTo>
                <a:lnTo>
                  <a:pt x="7108304" y="10423332"/>
                </a:lnTo>
                <a:lnTo>
                  <a:pt x="7149302" y="10414854"/>
                </a:lnTo>
                <a:lnTo>
                  <a:pt x="7190061" y="10405607"/>
                </a:lnTo>
                <a:lnTo>
                  <a:pt x="7230572" y="10395597"/>
                </a:lnTo>
                <a:lnTo>
                  <a:pt x="7270825" y="10384834"/>
                </a:lnTo>
                <a:lnTo>
                  <a:pt x="7310813" y="10373324"/>
                </a:lnTo>
                <a:lnTo>
                  <a:pt x="7350525" y="10361074"/>
                </a:lnTo>
                <a:lnTo>
                  <a:pt x="7389952" y="10348093"/>
                </a:lnTo>
                <a:lnTo>
                  <a:pt x="7429085" y="10334388"/>
                </a:lnTo>
                <a:lnTo>
                  <a:pt x="7467916" y="10319966"/>
                </a:lnTo>
                <a:lnTo>
                  <a:pt x="7506434" y="10304835"/>
                </a:lnTo>
                <a:lnTo>
                  <a:pt x="7544630" y="10289002"/>
                </a:lnTo>
                <a:lnTo>
                  <a:pt x="7582496" y="10272475"/>
                </a:lnTo>
                <a:lnTo>
                  <a:pt x="7620022" y="10255262"/>
                </a:lnTo>
                <a:lnTo>
                  <a:pt x="7657199" y="10237369"/>
                </a:lnTo>
                <a:lnTo>
                  <a:pt x="7694018" y="10218805"/>
                </a:lnTo>
                <a:lnTo>
                  <a:pt x="7730470" y="10199577"/>
                </a:lnTo>
                <a:lnTo>
                  <a:pt x="7766545" y="10179692"/>
                </a:lnTo>
                <a:lnTo>
                  <a:pt x="7802235" y="10159159"/>
                </a:lnTo>
                <a:lnTo>
                  <a:pt x="7837530" y="10137983"/>
                </a:lnTo>
                <a:lnTo>
                  <a:pt x="7872420" y="10116174"/>
                </a:lnTo>
                <a:lnTo>
                  <a:pt x="7906898" y="10093738"/>
                </a:lnTo>
                <a:lnTo>
                  <a:pt x="7940953" y="10070684"/>
                </a:lnTo>
                <a:lnTo>
                  <a:pt x="7974576" y="10047018"/>
                </a:lnTo>
                <a:lnTo>
                  <a:pt x="8007759" y="10022747"/>
                </a:lnTo>
                <a:lnTo>
                  <a:pt x="8040492" y="9997881"/>
                </a:lnTo>
                <a:lnTo>
                  <a:pt x="8072765" y="9972425"/>
                </a:lnTo>
                <a:lnTo>
                  <a:pt x="8104571" y="9946388"/>
                </a:lnTo>
                <a:lnTo>
                  <a:pt x="8135898" y="9919778"/>
                </a:lnTo>
                <a:lnTo>
                  <a:pt x="8166740" y="9892601"/>
                </a:lnTo>
                <a:lnTo>
                  <a:pt x="8197085" y="9864865"/>
                </a:lnTo>
                <a:lnTo>
                  <a:pt x="8226926" y="9836577"/>
                </a:lnTo>
                <a:lnTo>
                  <a:pt x="8256252" y="9807746"/>
                </a:lnTo>
                <a:lnTo>
                  <a:pt x="8285055" y="9778378"/>
                </a:lnTo>
                <a:lnTo>
                  <a:pt x="8313325" y="9748482"/>
                </a:lnTo>
                <a:lnTo>
                  <a:pt x="8341054" y="9718064"/>
                </a:lnTo>
                <a:lnTo>
                  <a:pt x="8368231" y="9687133"/>
                </a:lnTo>
                <a:lnTo>
                  <a:pt x="8394849" y="9655695"/>
                </a:lnTo>
                <a:lnTo>
                  <a:pt x="8420897" y="9623759"/>
                </a:lnTo>
                <a:lnTo>
                  <a:pt x="8446367" y="9591331"/>
                </a:lnTo>
                <a:lnTo>
                  <a:pt x="8471250" y="9558420"/>
                </a:lnTo>
                <a:lnTo>
                  <a:pt x="8495535" y="9525032"/>
                </a:lnTo>
                <a:lnTo>
                  <a:pt x="8519215" y="9491176"/>
                </a:lnTo>
                <a:lnTo>
                  <a:pt x="8542279" y="9456859"/>
                </a:lnTo>
                <a:lnTo>
                  <a:pt x="8564719" y="9422088"/>
                </a:lnTo>
                <a:lnTo>
                  <a:pt x="8586526" y="9386870"/>
                </a:lnTo>
                <a:lnTo>
                  <a:pt x="8607690" y="9351214"/>
                </a:lnTo>
                <a:lnTo>
                  <a:pt x="8628202" y="9315127"/>
                </a:lnTo>
                <a:lnTo>
                  <a:pt x="8648053" y="9278617"/>
                </a:lnTo>
                <a:lnTo>
                  <a:pt x="8667233" y="9241690"/>
                </a:lnTo>
                <a:lnTo>
                  <a:pt x="8685735" y="9204355"/>
                </a:lnTo>
                <a:lnTo>
                  <a:pt x="8703547" y="9166618"/>
                </a:lnTo>
                <a:lnTo>
                  <a:pt x="8720662" y="9128488"/>
                </a:lnTo>
                <a:lnTo>
                  <a:pt x="8737071" y="9089972"/>
                </a:lnTo>
                <a:lnTo>
                  <a:pt x="8752762" y="9051078"/>
                </a:lnTo>
                <a:lnTo>
                  <a:pt x="8767729" y="9011812"/>
                </a:lnTo>
                <a:lnTo>
                  <a:pt x="8781961" y="8972183"/>
                </a:lnTo>
                <a:lnTo>
                  <a:pt x="8795450" y="8932199"/>
                </a:lnTo>
                <a:lnTo>
                  <a:pt x="8808186" y="8891865"/>
                </a:lnTo>
                <a:lnTo>
                  <a:pt x="8820159" y="8851191"/>
                </a:lnTo>
                <a:lnTo>
                  <a:pt x="8831362" y="8810183"/>
                </a:lnTo>
                <a:lnTo>
                  <a:pt x="8841784" y="8768849"/>
                </a:lnTo>
                <a:lnTo>
                  <a:pt x="8851416" y="8727197"/>
                </a:lnTo>
                <a:lnTo>
                  <a:pt x="8860250" y="8685234"/>
                </a:lnTo>
                <a:lnTo>
                  <a:pt x="8868276" y="8642967"/>
                </a:lnTo>
                <a:lnTo>
                  <a:pt x="8875485" y="8600405"/>
                </a:lnTo>
                <a:lnTo>
                  <a:pt x="8881868" y="8557554"/>
                </a:lnTo>
                <a:lnTo>
                  <a:pt x="8887415" y="8514423"/>
                </a:lnTo>
                <a:lnTo>
                  <a:pt x="8892117" y="8471018"/>
                </a:lnTo>
                <a:lnTo>
                  <a:pt x="8895966" y="8427347"/>
                </a:lnTo>
                <a:lnTo>
                  <a:pt x="8898952" y="8383418"/>
                </a:lnTo>
                <a:lnTo>
                  <a:pt x="8901066" y="8339239"/>
                </a:lnTo>
                <a:lnTo>
                  <a:pt x="8902298" y="8294816"/>
                </a:lnTo>
                <a:lnTo>
                  <a:pt x="8902640" y="8250157"/>
                </a:lnTo>
                <a:lnTo>
                  <a:pt x="8902082" y="8205270"/>
                </a:lnTo>
                <a:lnTo>
                  <a:pt x="8900615" y="8160162"/>
                </a:lnTo>
                <a:lnTo>
                  <a:pt x="8898230" y="8114841"/>
                </a:lnTo>
                <a:lnTo>
                  <a:pt x="8894918" y="8069315"/>
                </a:lnTo>
                <a:lnTo>
                  <a:pt x="8890669" y="8023590"/>
                </a:lnTo>
                <a:lnTo>
                  <a:pt x="8885475" y="7977674"/>
                </a:lnTo>
                <a:lnTo>
                  <a:pt x="8879326" y="7931576"/>
                </a:lnTo>
                <a:lnTo>
                  <a:pt x="8872214" y="7885301"/>
                </a:lnTo>
                <a:lnTo>
                  <a:pt x="8518791" y="5728226"/>
                </a:lnTo>
                <a:lnTo>
                  <a:pt x="4624877" y="5728226"/>
                </a:lnTo>
                <a:lnTo>
                  <a:pt x="0" y="3981116"/>
                </a:lnTo>
                <a:close/>
              </a:path>
              <a:path extrusionOk="0" h="10464165" w="8902700">
                <a:moveTo>
                  <a:pt x="7580260" y="0"/>
                </a:moveTo>
                <a:lnTo>
                  <a:pt x="3686324" y="0"/>
                </a:lnTo>
                <a:lnTo>
                  <a:pt x="4624877" y="5728226"/>
                </a:lnTo>
                <a:lnTo>
                  <a:pt x="8518791" y="5728226"/>
                </a:lnTo>
                <a:lnTo>
                  <a:pt x="7580260" y="0"/>
                </a:lnTo>
                <a:close/>
              </a:path>
              <a:path extrusionOk="0" h="10464165" w="8902700">
                <a:moveTo>
                  <a:pt x="3686324" y="0"/>
                </a:moveTo>
                <a:lnTo>
                  <a:pt x="0" y="0"/>
                </a:lnTo>
                <a:lnTo>
                  <a:pt x="0" y="3981116"/>
                </a:lnTo>
                <a:lnTo>
                  <a:pt x="3686324" y="0"/>
                </a:lnTo>
                <a:close/>
              </a:path>
            </a:pathLst>
          </a:custGeom>
          <a:solidFill>
            <a:srgbClr val="E6E6E6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57095" y="473315"/>
            <a:ext cx="385284" cy="412404"/>
          </a:xfrm>
          <a:custGeom>
            <a:rect b="b" l="l" r="r" t="t"/>
            <a:pathLst>
              <a:path extrusionOk="0" h="906780" w="847089">
                <a:moveTo>
                  <a:pt x="846811" y="0"/>
                </a:moveTo>
                <a:lnTo>
                  <a:pt x="0" y="0"/>
                </a:lnTo>
                <a:lnTo>
                  <a:pt x="0" y="906213"/>
                </a:lnTo>
                <a:lnTo>
                  <a:pt x="846811" y="906213"/>
                </a:lnTo>
                <a:lnTo>
                  <a:pt x="846811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8599448" y="0"/>
            <a:ext cx="544712" cy="805458"/>
          </a:xfrm>
          <a:custGeom>
            <a:rect b="b" l="l" r="r" t="t"/>
            <a:pathLst>
              <a:path extrusionOk="0" h="1771014" w="1197609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591546" y="0"/>
            <a:ext cx="552510" cy="766760"/>
          </a:xfrm>
          <a:custGeom>
            <a:rect b="b" l="l" r="r" t="t"/>
            <a:pathLst>
              <a:path extrusionOk="0" h="1685925" w="121475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811433" y="0"/>
            <a:ext cx="332719" cy="467276"/>
          </a:xfrm>
          <a:custGeom>
            <a:rect b="b" l="l" r="r" t="t"/>
            <a:pathLst>
              <a:path extrusionOk="0" h="1027430" w="731519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extrusionOk="0" h="1027430" w="731519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588257"/>
            <a:ext cx="5750957" cy="29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900">
                <a:solidFill>
                  <a:srgbClr val="BE1F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457200" y="4825821"/>
            <a:ext cx="695573" cy="172442"/>
            <a:chOff x="17182287" y="10008393"/>
            <a:chExt cx="1529294" cy="379159"/>
          </a:xfrm>
        </p:grpSpPr>
        <p:sp>
          <p:nvSpPr>
            <p:cNvPr id="106" name="Google Shape;106;p18"/>
            <p:cNvSpPr/>
            <p:nvPr/>
          </p:nvSpPr>
          <p:spPr>
            <a:xfrm>
              <a:off x="17182287" y="10021157"/>
              <a:ext cx="909319" cy="366395"/>
            </a:xfrm>
            <a:custGeom>
              <a:rect b="b" l="l" r="r" t="t"/>
              <a:pathLst>
                <a:path extrusionOk="0" h="366395" w="909319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extrusionOk="0" h="366395" w="909319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extrusionOk="0" h="366395" w="909319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extrusionOk="0" h="366395" w="909319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extrusionOk="0" h="366395" w="909319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18"/>
            <p:cNvGrpSpPr/>
            <p:nvPr/>
          </p:nvGrpSpPr>
          <p:grpSpPr>
            <a:xfrm>
              <a:off x="18140762" y="10008393"/>
              <a:ext cx="570819" cy="376851"/>
              <a:chOff x="18140762" y="10008393"/>
              <a:chExt cx="570819" cy="376851"/>
            </a:xfrm>
          </p:grpSpPr>
          <p:sp>
            <p:nvSpPr>
              <p:cNvPr id="108" name="Google Shape;108;p18"/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rect b="b" l="l" r="r" t="t"/>
                <a:pathLst>
                  <a:path extrusionOk="0" h="340995" w="127000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9" name="Google Shape;109;p1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18"/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rect b="b" l="l" r="r" t="t"/>
                <a:pathLst>
                  <a:path extrusionOk="0" h="372745" w="201294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Title Only" showMasterSp="0">
  <p:cSld name="Standard Title Only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8599448" y="0"/>
            <a:ext cx="544712" cy="805458"/>
          </a:xfrm>
          <a:custGeom>
            <a:rect b="b" l="l" r="r" t="t"/>
            <a:pathLst>
              <a:path extrusionOk="0" h="1771014" w="1197609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8591546" y="0"/>
            <a:ext cx="552510" cy="766760"/>
          </a:xfrm>
          <a:custGeom>
            <a:rect b="b" l="l" r="r" t="t"/>
            <a:pathLst>
              <a:path extrusionOk="0" h="1685925" w="121475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8811433" y="0"/>
            <a:ext cx="332719" cy="467276"/>
          </a:xfrm>
          <a:custGeom>
            <a:rect b="b" l="l" r="r" t="t"/>
            <a:pathLst>
              <a:path extrusionOk="0" h="1027430" w="731519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extrusionOk="0" h="1027430" w="731519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628412" y="4868188"/>
            <a:ext cx="695573" cy="172442"/>
            <a:chOff x="17182287" y="10008393"/>
            <a:chExt cx="1529294" cy="379159"/>
          </a:xfrm>
        </p:grpSpPr>
        <p:sp>
          <p:nvSpPr>
            <p:cNvPr id="118" name="Google Shape;118;p19"/>
            <p:cNvSpPr/>
            <p:nvPr/>
          </p:nvSpPr>
          <p:spPr>
            <a:xfrm>
              <a:off x="17182287" y="10021157"/>
              <a:ext cx="909319" cy="366395"/>
            </a:xfrm>
            <a:custGeom>
              <a:rect b="b" l="l" r="r" t="t"/>
              <a:pathLst>
                <a:path extrusionOk="0" h="366395" w="909319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extrusionOk="0" h="366395" w="909319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extrusionOk="0" h="366395" w="909319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extrusionOk="0" h="366395" w="909319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extrusionOk="0" h="366395" w="909319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19"/>
            <p:cNvGrpSpPr/>
            <p:nvPr/>
          </p:nvGrpSpPr>
          <p:grpSpPr>
            <a:xfrm>
              <a:off x="18140762" y="10008393"/>
              <a:ext cx="570819" cy="376851"/>
              <a:chOff x="18140762" y="10008393"/>
              <a:chExt cx="570819" cy="376851"/>
            </a:xfrm>
          </p:grpSpPr>
          <p:sp>
            <p:nvSpPr>
              <p:cNvPr id="120" name="Google Shape;120;p19"/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rect b="b" l="l" r="r" t="t"/>
                <a:pathLst>
                  <a:path extrusionOk="0" h="340995" w="127000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1" name="Google Shape;121;p1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" name="Google Shape;122;p19"/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rect b="b" l="l" r="r" t="t"/>
                <a:pathLst>
                  <a:path extrusionOk="0" h="372745" w="201294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" name="Google Shape;123;p19"/>
          <p:cNvSpPr/>
          <p:nvPr/>
        </p:nvSpPr>
        <p:spPr>
          <a:xfrm>
            <a:off x="0" y="-6433"/>
            <a:ext cx="4049238" cy="4759109"/>
          </a:xfrm>
          <a:custGeom>
            <a:rect b="b" l="l" r="r" t="t"/>
            <a:pathLst>
              <a:path extrusionOk="0" h="10464165" w="8902700">
                <a:moveTo>
                  <a:pt x="0" y="3981116"/>
                </a:moveTo>
                <a:lnTo>
                  <a:pt x="0" y="8088799"/>
                </a:lnTo>
                <a:lnTo>
                  <a:pt x="5900671" y="10317898"/>
                </a:lnTo>
                <a:lnTo>
                  <a:pt x="5944629" y="10334009"/>
                </a:lnTo>
                <a:lnTo>
                  <a:pt x="5988605" y="10349141"/>
                </a:lnTo>
                <a:lnTo>
                  <a:pt x="6032590" y="10363301"/>
                </a:lnTo>
                <a:lnTo>
                  <a:pt x="6076576" y="10376497"/>
                </a:lnTo>
                <a:lnTo>
                  <a:pt x="6120551" y="10388735"/>
                </a:lnTo>
                <a:lnTo>
                  <a:pt x="6164509" y="10400023"/>
                </a:lnTo>
                <a:lnTo>
                  <a:pt x="6208438" y="10410370"/>
                </a:lnTo>
                <a:lnTo>
                  <a:pt x="6252331" y="10419782"/>
                </a:lnTo>
                <a:lnTo>
                  <a:pt x="6296178" y="10428267"/>
                </a:lnTo>
                <a:lnTo>
                  <a:pt x="6339969" y="10435832"/>
                </a:lnTo>
                <a:lnTo>
                  <a:pt x="6383696" y="10442485"/>
                </a:lnTo>
                <a:lnTo>
                  <a:pt x="6427350" y="10448234"/>
                </a:lnTo>
                <a:lnTo>
                  <a:pt x="6470920" y="10453086"/>
                </a:lnTo>
                <a:lnTo>
                  <a:pt x="6514399" y="10457048"/>
                </a:lnTo>
                <a:lnTo>
                  <a:pt x="6557776" y="10460128"/>
                </a:lnTo>
                <a:lnTo>
                  <a:pt x="6601043" y="10462334"/>
                </a:lnTo>
                <a:lnTo>
                  <a:pt x="6644191" y="10463673"/>
                </a:lnTo>
                <a:lnTo>
                  <a:pt x="6687210" y="10464153"/>
                </a:lnTo>
                <a:lnTo>
                  <a:pt x="6730091" y="10463780"/>
                </a:lnTo>
                <a:lnTo>
                  <a:pt x="6772825" y="10462564"/>
                </a:lnTo>
                <a:lnTo>
                  <a:pt x="6815403" y="10460510"/>
                </a:lnTo>
                <a:lnTo>
                  <a:pt x="6857816" y="10457627"/>
                </a:lnTo>
                <a:lnTo>
                  <a:pt x="6900054" y="10453922"/>
                </a:lnTo>
                <a:lnTo>
                  <a:pt x="6942108" y="10449403"/>
                </a:lnTo>
                <a:lnTo>
                  <a:pt x="6983969" y="10444077"/>
                </a:lnTo>
                <a:lnTo>
                  <a:pt x="7025629" y="10437951"/>
                </a:lnTo>
                <a:lnTo>
                  <a:pt x="7067076" y="10431034"/>
                </a:lnTo>
                <a:lnTo>
                  <a:pt x="7108304" y="10423332"/>
                </a:lnTo>
                <a:lnTo>
                  <a:pt x="7149302" y="10414854"/>
                </a:lnTo>
                <a:lnTo>
                  <a:pt x="7190061" y="10405607"/>
                </a:lnTo>
                <a:lnTo>
                  <a:pt x="7230572" y="10395597"/>
                </a:lnTo>
                <a:lnTo>
                  <a:pt x="7270825" y="10384834"/>
                </a:lnTo>
                <a:lnTo>
                  <a:pt x="7310813" y="10373324"/>
                </a:lnTo>
                <a:lnTo>
                  <a:pt x="7350525" y="10361074"/>
                </a:lnTo>
                <a:lnTo>
                  <a:pt x="7389952" y="10348093"/>
                </a:lnTo>
                <a:lnTo>
                  <a:pt x="7429085" y="10334388"/>
                </a:lnTo>
                <a:lnTo>
                  <a:pt x="7467916" y="10319966"/>
                </a:lnTo>
                <a:lnTo>
                  <a:pt x="7506434" y="10304835"/>
                </a:lnTo>
                <a:lnTo>
                  <a:pt x="7544630" y="10289002"/>
                </a:lnTo>
                <a:lnTo>
                  <a:pt x="7582496" y="10272475"/>
                </a:lnTo>
                <a:lnTo>
                  <a:pt x="7620022" y="10255262"/>
                </a:lnTo>
                <a:lnTo>
                  <a:pt x="7657199" y="10237369"/>
                </a:lnTo>
                <a:lnTo>
                  <a:pt x="7694018" y="10218805"/>
                </a:lnTo>
                <a:lnTo>
                  <a:pt x="7730470" y="10199577"/>
                </a:lnTo>
                <a:lnTo>
                  <a:pt x="7766545" y="10179692"/>
                </a:lnTo>
                <a:lnTo>
                  <a:pt x="7802235" y="10159159"/>
                </a:lnTo>
                <a:lnTo>
                  <a:pt x="7837530" y="10137983"/>
                </a:lnTo>
                <a:lnTo>
                  <a:pt x="7872420" y="10116174"/>
                </a:lnTo>
                <a:lnTo>
                  <a:pt x="7906898" y="10093738"/>
                </a:lnTo>
                <a:lnTo>
                  <a:pt x="7940953" y="10070684"/>
                </a:lnTo>
                <a:lnTo>
                  <a:pt x="7974576" y="10047018"/>
                </a:lnTo>
                <a:lnTo>
                  <a:pt x="8007759" y="10022747"/>
                </a:lnTo>
                <a:lnTo>
                  <a:pt x="8040492" y="9997881"/>
                </a:lnTo>
                <a:lnTo>
                  <a:pt x="8072765" y="9972425"/>
                </a:lnTo>
                <a:lnTo>
                  <a:pt x="8104571" y="9946388"/>
                </a:lnTo>
                <a:lnTo>
                  <a:pt x="8135898" y="9919778"/>
                </a:lnTo>
                <a:lnTo>
                  <a:pt x="8166740" y="9892601"/>
                </a:lnTo>
                <a:lnTo>
                  <a:pt x="8197085" y="9864865"/>
                </a:lnTo>
                <a:lnTo>
                  <a:pt x="8226926" y="9836577"/>
                </a:lnTo>
                <a:lnTo>
                  <a:pt x="8256252" y="9807746"/>
                </a:lnTo>
                <a:lnTo>
                  <a:pt x="8285055" y="9778378"/>
                </a:lnTo>
                <a:lnTo>
                  <a:pt x="8313325" y="9748482"/>
                </a:lnTo>
                <a:lnTo>
                  <a:pt x="8341054" y="9718064"/>
                </a:lnTo>
                <a:lnTo>
                  <a:pt x="8368231" y="9687133"/>
                </a:lnTo>
                <a:lnTo>
                  <a:pt x="8394849" y="9655695"/>
                </a:lnTo>
                <a:lnTo>
                  <a:pt x="8420897" y="9623759"/>
                </a:lnTo>
                <a:lnTo>
                  <a:pt x="8446367" y="9591331"/>
                </a:lnTo>
                <a:lnTo>
                  <a:pt x="8471250" y="9558420"/>
                </a:lnTo>
                <a:lnTo>
                  <a:pt x="8495535" y="9525032"/>
                </a:lnTo>
                <a:lnTo>
                  <a:pt x="8519215" y="9491176"/>
                </a:lnTo>
                <a:lnTo>
                  <a:pt x="8542279" y="9456859"/>
                </a:lnTo>
                <a:lnTo>
                  <a:pt x="8564719" y="9422088"/>
                </a:lnTo>
                <a:lnTo>
                  <a:pt x="8586526" y="9386870"/>
                </a:lnTo>
                <a:lnTo>
                  <a:pt x="8607690" y="9351214"/>
                </a:lnTo>
                <a:lnTo>
                  <a:pt x="8628202" y="9315127"/>
                </a:lnTo>
                <a:lnTo>
                  <a:pt x="8648053" y="9278617"/>
                </a:lnTo>
                <a:lnTo>
                  <a:pt x="8667233" y="9241690"/>
                </a:lnTo>
                <a:lnTo>
                  <a:pt x="8685735" y="9204355"/>
                </a:lnTo>
                <a:lnTo>
                  <a:pt x="8703547" y="9166618"/>
                </a:lnTo>
                <a:lnTo>
                  <a:pt x="8720662" y="9128488"/>
                </a:lnTo>
                <a:lnTo>
                  <a:pt x="8737071" y="9089972"/>
                </a:lnTo>
                <a:lnTo>
                  <a:pt x="8752762" y="9051078"/>
                </a:lnTo>
                <a:lnTo>
                  <a:pt x="8767729" y="9011812"/>
                </a:lnTo>
                <a:lnTo>
                  <a:pt x="8781961" y="8972183"/>
                </a:lnTo>
                <a:lnTo>
                  <a:pt x="8795450" y="8932199"/>
                </a:lnTo>
                <a:lnTo>
                  <a:pt x="8808186" y="8891865"/>
                </a:lnTo>
                <a:lnTo>
                  <a:pt x="8820159" y="8851191"/>
                </a:lnTo>
                <a:lnTo>
                  <a:pt x="8831362" y="8810183"/>
                </a:lnTo>
                <a:lnTo>
                  <a:pt x="8841784" y="8768849"/>
                </a:lnTo>
                <a:lnTo>
                  <a:pt x="8851416" y="8727197"/>
                </a:lnTo>
                <a:lnTo>
                  <a:pt x="8860250" y="8685234"/>
                </a:lnTo>
                <a:lnTo>
                  <a:pt x="8868276" y="8642967"/>
                </a:lnTo>
                <a:lnTo>
                  <a:pt x="8875485" y="8600405"/>
                </a:lnTo>
                <a:lnTo>
                  <a:pt x="8881868" y="8557554"/>
                </a:lnTo>
                <a:lnTo>
                  <a:pt x="8887415" y="8514423"/>
                </a:lnTo>
                <a:lnTo>
                  <a:pt x="8892117" y="8471018"/>
                </a:lnTo>
                <a:lnTo>
                  <a:pt x="8895966" y="8427347"/>
                </a:lnTo>
                <a:lnTo>
                  <a:pt x="8898952" y="8383418"/>
                </a:lnTo>
                <a:lnTo>
                  <a:pt x="8901066" y="8339239"/>
                </a:lnTo>
                <a:lnTo>
                  <a:pt x="8902298" y="8294816"/>
                </a:lnTo>
                <a:lnTo>
                  <a:pt x="8902640" y="8250157"/>
                </a:lnTo>
                <a:lnTo>
                  <a:pt x="8902082" y="8205270"/>
                </a:lnTo>
                <a:lnTo>
                  <a:pt x="8900615" y="8160162"/>
                </a:lnTo>
                <a:lnTo>
                  <a:pt x="8898230" y="8114841"/>
                </a:lnTo>
                <a:lnTo>
                  <a:pt x="8894918" y="8069315"/>
                </a:lnTo>
                <a:lnTo>
                  <a:pt x="8890669" y="8023590"/>
                </a:lnTo>
                <a:lnTo>
                  <a:pt x="8885475" y="7977674"/>
                </a:lnTo>
                <a:lnTo>
                  <a:pt x="8879326" y="7931576"/>
                </a:lnTo>
                <a:lnTo>
                  <a:pt x="8872214" y="7885301"/>
                </a:lnTo>
                <a:lnTo>
                  <a:pt x="8518791" y="5728226"/>
                </a:lnTo>
                <a:lnTo>
                  <a:pt x="4624877" y="5728226"/>
                </a:lnTo>
                <a:lnTo>
                  <a:pt x="0" y="3981116"/>
                </a:lnTo>
                <a:close/>
              </a:path>
              <a:path extrusionOk="0" h="10464165" w="8902700">
                <a:moveTo>
                  <a:pt x="7580260" y="0"/>
                </a:moveTo>
                <a:lnTo>
                  <a:pt x="3686324" y="0"/>
                </a:lnTo>
                <a:lnTo>
                  <a:pt x="4624877" y="5728226"/>
                </a:lnTo>
                <a:lnTo>
                  <a:pt x="8518791" y="5728226"/>
                </a:lnTo>
                <a:lnTo>
                  <a:pt x="7580260" y="0"/>
                </a:lnTo>
                <a:close/>
              </a:path>
              <a:path extrusionOk="0" h="10464165" w="8902700">
                <a:moveTo>
                  <a:pt x="3686324" y="0"/>
                </a:moveTo>
                <a:lnTo>
                  <a:pt x="0" y="0"/>
                </a:lnTo>
                <a:lnTo>
                  <a:pt x="0" y="3981116"/>
                </a:lnTo>
                <a:lnTo>
                  <a:pt x="3686324" y="0"/>
                </a:lnTo>
                <a:close/>
              </a:path>
            </a:pathLst>
          </a:custGeom>
          <a:solidFill>
            <a:srgbClr val="E6E6E6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57095" y="473315"/>
            <a:ext cx="385284" cy="412404"/>
          </a:xfrm>
          <a:custGeom>
            <a:rect b="b" l="l" r="r" t="t"/>
            <a:pathLst>
              <a:path extrusionOk="0" h="906780" w="847089">
                <a:moveTo>
                  <a:pt x="846811" y="0"/>
                </a:moveTo>
                <a:lnTo>
                  <a:pt x="0" y="0"/>
                </a:lnTo>
                <a:lnTo>
                  <a:pt x="0" y="906213"/>
                </a:lnTo>
                <a:lnTo>
                  <a:pt x="846811" y="906213"/>
                </a:lnTo>
                <a:lnTo>
                  <a:pt x="846811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517668" y="562139"/>
            <a:ext cx="5750957" cy="29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er" showMasterSp="0">
  <p:cSld name="Sectioner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0F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087098" y="0"/>
            <a:ext cx="1057076" cy="1385655"/>
          </a:xfrm>
          <a:custGeom>
            <a:rect b="b" l="l" r="r" t="t"/>
            <a:pathLst>
              <a:path extrusionOk="0" h="3046730" w="2324100">
                <a:moveTo>
                  <a:pt x="2323716" y="0"/>
                </a:moveTo>
                <a:lnTo>
                  <a:pt x="193" y="0"/>
                </a:lnTo>
                <a:lnTo>
                  <a:pt x="0" y="35655"/>
                </a:lnTo>
                <a:lnTo>
                  <a:pt x="359" y="80069"/>
                </a:lnTo>
                <a:lnTo>
                  <a:pt x="1316" y="124922"/>
                </a:lnTo>
                <a:lnTo>
                  <a:pt x="2866" y="170189"/>
                </a:lnTo>
                <a:lnTo>
                  <a:pt x="5007" y="215848"/>
                </a:lnTo>
                <a:lnTo>
                  <a:pt x="7737" y="261874"/>
                </a:lnTo>
                <a:lnTo>
                  <a:pt x="11054" y="308245"/>
                </a:lnTo>
                <a:lnTo>
                  <a:pt x="14954" y="354935"/>
                </a:lnTo>
                <a:lnTo>
                  <a:pt x="19436" y="401923"/>
                </a:lnTo>
                <a:lnTo>
                  <a:pt x="24496" y="449184"/>
                </a:lnTo>
                <a:lnTo>
                  <a:pt x="30133" y="496695"/>
                </a:lnTo>
                <a:lnTo>
                  <a:pt x="36344" y="544432"/>
                </a:lnTo>
                <a:lnTo>
                  <a:pt x="43126" y="592372"/>
                </a:lnTo>
                <a:lnTo>
                  <a:pt x="50477" y="640490"/>
                </a:lnTo>
                <a:lnTo>
                  <a:pt x="58394" y="688763"/>
                </a:lnTo>
                <a:lnTo>
                  <a:pt x="66875" y="737169"/>
                </a:lnTo>
                <a:lnTo>
                  <a:pt x="75918" y="785682"/>
                </a:lnTo>
                <a:lnTo>
                  <a:pt x="85519" y="834280"/>
                </a:lnTo>
                <a:lnTo>
                  <a:pt x="95676" y="882938"/>
                </a:lnTo>
                <a:lnTo>
                  <a:pt x="106388" y="931634"/>
                </a:lnTo>
                <a:lnTo>
                  <a:pt x="117651" y="980344"/>
                </a:lnTo>
                <a:lnTo>
                  <a:pt x="129462" y="1029044"/>
                </a:lnTo>
                <a:lnTo>
                  <a:pt x="141821" y="1077710"/>
                </a:lnTo>
                <a:lnTo>
                  <a:pt x="154723" y="1126319"/>
                </a:lnTo>
                <a:lnTo>
                  <a:pt x="168166" y="1174847"/>
                </a:lnTo>
                <a:lnTo>
                  <a:pt x="182148" y="1223271"/>
                </a:lnTo>
                <a:lnTo>
                  <a:pt x="196667" y="1271567"/>
                </a:lnTo>
                <a:lnTo>
                  <a:pt x="211719" y="1319711"/>
                </a:lnTo>
                <a:lnTo>
                  <a:pt x="227303" y="1367681"/>
                </a:lnTo>
                <a:lnTo>
                  <a:pt x="243416" y="1415451"/>
                </a:lnTo>
                <a:lnTo>
                  <a:pt x="260055" y="1463000"/>
                </a:lnTo>
                <a:lnTo>
                  <a:pt x="277218" y="1510302"/>
                </a:lnTo>
                <a:lnTo>
                  <a:pt x="294903" y="1557335"/>
                </a:lnTo>
                <a:lnTo>
                  <a:pt x="313106" y="1604074"/>
                </a:lnTo>
                <a:lnTo>
                  <a:pt x="331826" y="1650497"/>
                </a:lnTo>
                <a:lnTo>
                  <a:pt x="351060" y="1696579"/>
                </a:lnTo>
                <a:lnTo>
                  <a:pt x="370805" y="1742298"/>
                </a:lnTo>
                <a:lnTo>
                  <a:pt x="391059" y="1787629"/>
                </a:lnTo>
                <a:lnTo>
                  <a:pt x="411820" y="1832549"/>
                </a:lnTo>
                <a:lnTo>
                  <a:pt x="433084" y="1877034"/>
                </a:lnTo>
                <a:lnTo>
                  <a:pt x="454850" y="1921060"/>
                </a:lnTo>
                <a:lnTo>
                  <a:pt x="477115" y="1964605"/>
                </a:lnTo>
                <a:lnTo>
                  <a:pt x="499876" y="2007644"/>
                </a:lnTo>
                <a:lnTo>
                  <a:pt x="523131" y="2050154"/>
                </a:lnTo>
                <a:lnTo>
                  <a:pt x="546878" y="2092111"/>
                </a:lnTo>
                <a:lnTo>
                  <a:pt x="571114" y="2133492"/>
                </a:lnTo>
                <a:lnTo>
                  <a:pt x="595836" y="2174273"/>
                </a:lnTo>
                <a:lnTo>
                  <a:pt x="621042" y="2214430"/>
                </a:lnTo>
                <a:lnTo>
                  <a:pt x="646729" y="2253940"/>
                </a:lnTo>
                <a:lnTo>
                  <a:pt x="672896" y="2292779"/>
                </a:lnTo>
                <a:lnTo>
                  <a:pt x="699539" y="2330924"/>
                </a:lnTo>
                <a:lnTo>
                  <a:pt x="726656" y="2368351"/>
                </a:lnTo>
                <a:lnTo>
                  <a:pt x="754244" y="2405036"/>
                </a:lnTo>
                <a:lnTo>
                  <a:pt x="782301" y="2440956"/>
                </a:lnTo>
                <a:lnTo>
                  <a:pt x="810825" y="2476087"/>
                </a:lnTo>
                <a:lnTo>
                  <a:pt x="839813" y="2510406"/>
                </a:lnTo>
                <a:lnTo>
                  <a:pt x="869262" y="2543889"/>
                </a:lnTo>
                <a:lnTo>
                  <a:pt x="899171" y="2576512"/>
                </a:lnTo>
                <a:lnTo>
                  <a:pt x="929535" y="2608253"/>
                </a:lnTo>
                <a:lnTo>
                  <a:pt x="960354" y="2639086"/>
                </a:lnTo>
                <a:lnTo>
                  <a:pt x="991624" y="2668989"/>
                </a:lnTo>
                <a:lnTo>
                  <a:pt x="1023344" y="2697938"/>
                </a:lnTo>
                <a:lnTo>
                  <a:pt x="1055510" y="2725909"/>
                </a:lnTo>
                <a:lnTo>
                  <a:pt x="1088119" y="2752879"/>
                </a:lnTo>
                <a:lnTo>
                  <a:pt x="1121171" y="2778824"/>
                </a:lnTo>
                <a:lnTo>
                  <a:pt x="1154661" y="2803721"/>
                </a:lnTo>
                <a:lnTo>
                  <a:pt x="1188588" y="2827546"/>
                </a:lnTo>
                <a:lnTo>
                  <a:pt x="1222949" y="2850275"/>
                </a:lnTo>
                <a:lnTo>
                  <a:pt x="1257741" y="2871885"/>
                </a:lnTo>
                <a:lnTo>
                  <a:pt x="1292963" y="2892352"/>
                </a:lnTo>
                <a:lnTo>
                  <a:pt x="1328611" y="2911653"/>
                </a:lnTo>
                <a:lnTo>
                  <a:pt x="1364683" y="2929764"/>
                </a:lnTo>
                <a:lnTo>
                  <a:pt x="1401176" y="2946661"/>
                </a:lnTo>
                <a:lnTo>
                  <a:pt x="1438089" y="2962321"/>
                </a:lnTo>
                <a:lnTo>
                  <a:pt x="1475418" y="2976720"/>
                </a:lnTo>
                <a:lnTo>
                  <a:pt x="1513161" y="2989834"/>
                </a:lnTo>
                <a:lnTo>
                  <a:pt x="1551316" y="3001641"/>
                </a:lnTo>
                <a:lnTo>
                  <a:pt x="1589880" y="3012116"/>
                </a:lnTo>
                <a:lnTo>
                  <a:pt x="1628851" y="3021235"/>
                </a:lnTo>
                <a:lnTo>
                  <a:pt x="1668225" y="3028976"/>
                </a:lnTo>
                <a:lnTo>
                  <a:pt x="1708001" y="3035314"/>
                </a:lnTo>
                <a:lnTo>
                  <a:pt x="1748176" y="3040227"/>
                </a:lnTo>
                <a:lnTo>
                  <a:pt x="1787674" y="3043618"/>
                </a:lnTo>
                <a:lnTo>
                  <a:pt x="1827210" y="3045610"/>
                </a:lnTo>
                <a:lnTo>
                  <a:pt x="1866772" y="3046223"/>
                </a:lnTo>
                <a:lnTo>
                  <a:pt x="1906353" y="3045479"/>
                </a:lnTo>
                <a:lnTo>
                  <a:pt x="1945941" y="3043397"/>
                </a:lnTo>
                <a:lnTo>
                  <a:pt x="1985527" y="3039998"/>
                </a:lnTo>
                <a:lnTo>
                  <a:pt x="2025102" y="3035304"/>
                </a:lnTo>
                <a:lnTo>
                  <a:pt x="2064655" y="3029335"/>
                </a:lnTo>
                <a:lnTo>
                  <a:pt x="2104176" y="3022112"/>
                </a:lnTo>
                <a:lnTo>
                  <a:pt x="2143657" y="3013657"/>
                </a:lnTo>
                <a:lnTo>
                  <a:pt x="2183087" y="3003988"/>
                </a:lnTo>
                <a:lnTo>
                  <a:pt x="2222456" y="2993128"/>
                </a:lnTo>
                <a:lnTo>
                  <a:pt x="2261755" y="2981098"/>
                </a:lnTo>
                <a:lnTo>
                  <a:pt x="2300974" y="2967917"/>
                </a:lnTo>
                <a:lnTo>
                  <a:pt x="2323716" y="2959600"/>
                </a:lnTo>
                <a:lnTo>
                  <a:pt x="2323716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8073394" y="0"/>
            <a:ext cx="1070651" cy="1332805"/>
          </a:xfrm>
          <a:custGeom>
            <a:rect b="b" l="l" r="r" t="t"/>
            <a:pathLst>
              <a:path extrusionOk="0" h="2930525" w="2353944">
                <a:moveTo>
                  <a:pt x="2353844" y="0"/>
                </a:moveTo>
                <a:lnTo>
                  <a:pt x="0" y="0"/>
                </a:lnTo>
                <a:lnTo>
                  <a:pt x="1431" y="34373"/>
                </a:lnTo>
                <a:lnTo>
                  <a:pt x="4168" y="81430"/>
                </a:lnTo>
                <a:lnTo>
                  <a:pt x="7679" y="128467"/>
                </a:lnTo>
                <a:lnTo>
                  <a:pt x="11963" y="175464"/>
                </a:lnTo>
                <a:lnTo>
                  <a:pt x="17016" y="222402"/>
                </a:lnTo>
                <a:lnTo>
                  <a:pt x="22837" y="269262"/>
                </a:lnTo>
                <a:lnTo>
                  <a:pt x="29423" y="316025"/>
                </a:lnTo>
                <a:lnTo>
                  <a:pt x="36771" y="362671"/>
                </a:lnTo>
                <a:lnTo>
                  <a:pt x="44880" y="409182"/>
                </a:lnTo>
                <a:lnTo>
                  <a:pt x="53746" y="455538"/>
                </a:lnTo>
                <a:lnTo>
                  <a:pt x="63368" y="501719"/>
                </a:lnTo>
                <a:lnTo>
                  <a:pt x="73743" y="547708"/>
                </a:lnTo>
                <a:lnTo>
                  <a:pt x="84868" y="593484"/>
                </a:lnTo>
                <a:lnTo>
                  <a:pt x="96741" y="639029"/>
                </a:lnTo>
                <a:lnTo>
                  <a:pt x="109361" y="684323"/>
                </a:lnTo>
                <a:lnTo>
                  <a:pt x="122723" y="729347"/>
                </a:lnTo>
                <a:lnTo>
                  <a:pt x="136827" y="774083"/>
                </a:lnTo>
                <a:lnTo>
                  <a:pt x="151669" y="818510"/>
                </a:lnTo>
                <a:lnTo>
                  <a:pt x="167247" y="862609"/>
                </a:lnTo>
                <a:lnTo>
                  <a:pt x="183559" y="906362"/>
                </a:lnTo>
                <a:lnTo>
                  <a:pt x="200602" y="949749"/>
                </a:lnTo>
                <a:lnTo>
                  <a:pt x="218374" y="992752"/>
                </a:lnTo>
                <a:lnTo>
                  <a:pt x="236873" y="1035350"/>
                </a:lnTo>
                <a:lnTo>
                  <a:pt x="256096" y="1077525"/>
                </a:lnTo>
                <a:lnTo>
                  <a:pt x="276041" y="1119257"/>
                </a:lnTo>
                <a:lnTo>
                  <a:pt x="296705" y="1160528"/>
                </a:lnTo>
                <a:lnTo>
                  <a:pt x="318086" y="1201319"/>
                </a:lnTo>
                <a:lnTo>
                  <a:pt x="340181" y="1241609"/>
                </a:lnTo>
                <a:lnTo>
                  <a:pt x="362989" y="1281380"/>
                </a:lnTo>
                <a:lnTo>
                  <a:pt x="383951" y="1316463"/>
                </a:lnTo>
                <a:lnTo>
                  <a:pt x="405765" y="1351668"/>
                </a:lnTo>
                <a:lnTo>
                  <a:pt x="428415" y="1386980"/>
                </a:lnTo>
                <a:lnTo>
                  <a:pt x="451885" y="1422379"/>
                </a:lnTo>
                <a:lnTo>
                  <a:pt x="476160" y="1457849"/>
                </a:lnTo>
                <a:lnTo>
                  <a:pt x="501222" y="1493371"/>
                </a:lnTo>
                <a:lnTo>
                  <a:pt x="527057" y="1528929"/>
                </a:lnTo>
                <a:lnTo>
                  <a:pt x="553648" y="1564505"/>
                </a:lnTo>
                <a:lnTo>
                  <a:pt x="580979" y="1600081"/>
                </a:lnTo>
                <a:lnTo>
                  <a:pt x="609034" y="1635640"/>
                </a:lnTo>
                <a:lnTo>
                  <a:pt x="637798" y="1671164"/>
                </a:lnTo>
                <a:lnTo>
                  <a:pt x="667254" y="1706635"/>
                </a:lnTo>
                <a:lnTo>
                  <a:pt x="697385" y="1742037"/>
                </a:lnTo>
                <a:lnTo>
                  <a:pt x="728178" y="1777351"/>
                </a:lnTo>
                <a:lnTo>
                  <a:pt x="759614" y="1812560"/>
                </a:lnTo>
                <a:lnTo>
                  <a:pt x="791678" y="1847647"/>
                </a:lnTo>
                <a:lnTo>
                  <a:pt x="824355" y="1882593"/>
                </a:lnTo>
                <a:lnTo>
                  <a:pt x="857629" y="1917382"/>
                </a:lnTo>
                <a:lnTo>
                  <a:pt x="891482" y="1951996"/>
                </a:lnTo>
                <a:lnTo>
                  <a:pt x="925900" y="1986417"/>
                </a:lnTo>
                <a:lnTo>
                  <a:pt x="960866" y="2020628"/>
                </a:lnTo>
                <a:lnTo>
                  <a:pt x="996364" y="2054611"/>
                </a:lnTo>
                <a:lnTo>
                  <a:pt x="1032379" y="2088349"/>
                </a:lnTo>
                <a:lnTo>
                  <a:pt x="1068894" y="2121824"/>
                </a:lnTo>
                <a:lnTo>
                  <a:pt x="1105893" y="2155019"/>
                </a:lnTo>
                <a:lnTo>
                  <a:pt x="1143361" y="2187915"/>
                </a:lnTo>
                <a:lnTo>
                  <a:pt x="1181281" y="2220496"/>
                </a:lnTo>
                <a:lnTo>
                  <a:pt x="1219638" y="2252745"/>
                </a:lnTo>
                <a:lnTo>
                  <a:pt x="1258415" y="2284642"/>
                </a:lnTo>
                <a:lnTo>
                  <a:pt x="1297597" y="2316172"/>
                </a:lnTo>
                <a:lnTo>
                  <a:pt x="1337166" y="2347315"/>
                </a:lnTo>
                <a:lnTo>
                  <a:pt x="1377109" y="2378056"/>
                </a:lnTo>
                <a:lnTo>
                  <a:pt x="1417408" y="2408376"/>
                </a:lnTo>
                <a:lnTo>
                  <a:pt x="1458047" y="2438258"/>
                </a:lnTo>
                <a:lnTo>
                  <a:pt x="1499011" y="2467683"/>
                </a:lnTo>
                <a:lnTo>
                  <a:pt x="1540283" y="2496636"/>
                </a:lnTo>
                <a:lnTo>
                  <a:pt x="1581848" y="2525098"/>
                </a:lnTo>
                <a:lnTo>
                  <a:pt x="1623689" y="2553051"/>
                </a:lnTo>
                <a:lnTo>
                  <a:pt x="1665791" y="2580478"/>
                </a:lnTo>
                <a:lnTo>
                  <a:pt x="1708137" y="2607362"/>
                </a:lnTo>
                <a:lnTo>
                  <a:pt x="1750712" y="2633685"/>
                </a:lnTo>
                <a:lnTo>
                  <a:pt x="1793499" y="2659429"/>
                </a:lnTo>
                <a:lnTo>
                  <a:pt x="1836483" y="2684577"/>
                </a:lnTo>
                <a:lnTo>
                  <a:pt x="1879648" y="2709111"/>
                </a:lnTo>
                <a:lnTo>
                  <a:pt x="1922977" y="2733014"/>
                </a:lnTo>
                <a:lnTo>
                  <a:pt x="1966455" y="2756269"/>
                </a:lnTo>
                <a:lnTo>
                  <a:pt x="2010066" y="2778857"/>
                </a:lnTo>
                <a:lnTo>
                  <a:pt x="2053793" y="2800761"/>
                </a:lnTo>
                <a:lnTo>
                  <a:pt x="2097620" y="2821964"/>
                </a:lnTo>
                <a:lnTo>
                  <a:pt x="2141533" y="2842448"/>
                </a:lnTo>
                <a:lnTo>
                  <a:pt x="2185514" y="2862195"/>
                </a:lnTo>
                <a:lnTo>
                  <a:pt x="2229548" y="2881189"/>
                </a:lnTo>
                <a:lnTo>
                  <a:pt x="2273618" y="2899411"/>
                </a:lnTo>
                <a:lnTo>
                  <a:pt x="2317710" y="2916844"/>
                </a:lnTo>
                <a:lnTo>
                  <a:pt x="2353844" y="2930468"/>
                </a:lnTo>
                <a:lnTo>
                  <a:pt x="2353844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8479538" y="0"/>
            <a:ext cx="664572" cy="759829"/>
          </a:xfrm>
          <a:custGeom>
            <a:rect b="b" l="l" r="r" t="t"/>
            <a:pathLst>
              <a:path extrusionOk="0" h="1670685" w="1461134">
                <a:moveTo>
                  <a:pt x="881126" y="0"/>
                </a:moveTo>
                <a:lnTo>
                  <a:pt x="205166" y="0"/>
                </a:lnTo>
                <a:lnTo>
                  <a:pt x="4837" y="1222685"/>
                </a:lnTo>
                <a:lnTo>
                  <a:pt x="0" y="1268332"/>
                </a:lnTo>
                <a:lnTo>
                  <a:pt x="421" y="1312773"/>
                </a:lnTo>
                <a:lnTo>
                  <a:pt x="5801" y="1355760"/>
                </a:lnTo>
                <a:lnTo>
                  <a:pt x="15837" y="1397048"/>
                </a:lnTo>
                <a:lnTo>
                  <a:pt x="30231" y="1436390"/>
                </a:lnTo>
                <a:lnTo>
                  <a:pt x="48679" y="1473540"/>
                </a:lnTo>
                <a:lnTo>
                  <a:pt x="70883" y="1508252"/>
                </a:lnTo>
                <a:lnTo>
                  <a:pt x="96540" y="1540280"/>
                </a:lnTo>
                <a:lnTo>
                  <a:pt x="125350" y="1569377"/>
                </a:lnTo>
                <a:lnTo>
                  <a:pt x="157012" y="1595296"/>
                </a:lnTo>
                <a:lnTo>
                  <a:pt x="191225" y="1617793"/>
                </a:lnTo>
                <a:lnTo>
                  <a:pt x="227689" y="1636619"/>
                </a:lnTo>
                <a:lnTo>
                  <a:pt x="266103" y="1651530"/>
                </a:lnTo>
                <a:lnTo>
                  <a:pt x="306164" y="1662278"/>
                </a:lnTo>
                <a:lnTo>
                  <a:pt x="347574" y="1668618"/>
                </a:lnTo>
                <a:lnTo>
                  <a:pt x="390031" y="1670303"/>
                </a:lnTo>
                <a:lnTo>
                  <a:pt x="433234" y="1667087"/>
                </a:lnTo>
                <a:lnTo>
                  <a:pt x="476882" y="1658723"/>
                </a:lnTo>
                <a:lnTo>
                  <a:pt x="520675" y="1644966"/>
                </a:lnTo>
                <a:lnTo>
                  <a:pt x="1460891" y="1289781"/>
                </a:lnTo>
                <a:lnTo>
                  <a:pt x="1460891" y="848236"/>
                </a:lnTo>
                <a:lnTo>
                  <a:pt x="742144" y="848236"/>
                </a:lnTo>
                <a:lnTo>
                  <a:pt x="881126" y="0"/>
                </a:lnTo>
                <a:close/>
              </a:path>
              <a:path extrusionOk="0" h="1670685" w="1461134">
                <a:moveTo>
                  <a:pt x="1460891" y="576720"/>
                </a:moveTo>
                <a:lnTo>
                  <a:pt x="742144" y="848236"/>
                </a:lnTo>
                <a:lnTo>
                  <a:pt x="1460891" y="848236"/>
                </a:lnTo>
                <a:lnTo>
                  <a:pt x="1460891" y="576720"/>
                </a:lnTo>
                <a:close/>
              </a:path>
            </a:pathLst>
          </a:custGeom>
          <a:solidFill>
            <a:srgbClr val="A6A8AB">
              <a:alpha val="2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0" y="0"/>
            <a:ext cx="4049238" cy="4759109"/>
          </a:xfrm>
          <a:custGeom>
            <a:rect b="b" l="l" r="r" t="t"/>
            <a:pathLst>
              <a:path extrusionOk="0" h="10464165" w="8902700">
                <a:moveTo>
                  <a:pt x="0" y="3981116"/>
                </a:moveTo>
                <a:lnTo>
                  <a:pt x="0" y="8088799"/>
                </a:lnTo>
                <a:lnTo>
                  <a:pt x="5900671" y="10317898"/>
                </a:lnTo>
                <a:lnTo>
                  <a:pt x="5944629" y="10334009"/>
                </a:lnTo>
                <a:lnTo>
                  <a:pt x="5988605" y="10349141"/>
                </a:lnTo>
                <a:lnTo>
                  <a:pt x="6032590" y="10363301"/>
                </a:lnTo>
                <a:lnTo>
                  <a:pt x="6076576" y="10376497"/>
                </a:lnTo>
                <a:lnTo>
                  <a:pt x="6120551" y="10388735"/>
                </a:lnTo>
                <a:lnTo>
                  <a:pt x="6164509" y="10400023"/>
                </a:lnTo>
                <a:lnTo>
                  <a:pt x="6208438" y="10410370"/>
                </a:lnTo>
                <a:lnTo>
                  <a:pt x="6252331" y="10419782"/>
                </a:lnTo>
                <a:lnTo>
                  <a:pt x="6296178" y="10428267"/>
                </a:lnTo>
                <a:lnTo>
                  <a:pt x="6339969" y="10435832"/>
                </a:lnTo>
                <a:lnTo>
                  <a:pt x="6383696" y="10442485"/>
                </a:lnTo>
                <a:lnTo>
                  <a:pt x="6427350" y="10448234"/>
                </a:lnTo>
                <a:lnTo>
                  <a:pt x="6470920" y="10453086"/>
                </a:lnTo>
                <a:lnTo>
                  <a:pt x="6514399" y="10457048"/>
                </a:lnTo>
                <a:lnTo>
                  <a:pt x="6557776" y="10460128"/>
                </a:lnTo>
                <a:lnTo>
                  <a:pt x="6601043" y="10462334"/>
                </a:lnTo>
                <a:lnTo>
                  <a:pt x="6644191" y="10463673"/>
                </a:lnTo>
                <a:lnTo>
                  <a:pt x="6687210" y="10464153"/>
                </a:lnTo>
                <a:lnTo>
                  <a:pt x="6730091" y="10463780"/>
                </a:lnTo>
                <a:lnTo>
                  <a:pt x="6772825" y="10462564"/>
                </a:lnTo>
                <a:lnTo>
                  <a:pt x="6815403" y="10460510"/>
                </a:lnTo>
                <a:lnTo>
                  <a:pt x="6857816" y="10457627"/>
                </a:lnTo>
                <a:lnTo>
                  <a:pt x="6900054" y="10453922"/>
                </a:lnTo>
                <a:lnTo>
                  <a:pt x="6942108" y="10449403"/>
                </a:lnTo>
                <a:lnTo>
                  <a:pt x="6983969" y="10444077"/>
                </a:lnTo>
                <a:lnTo>
                  <a:pt x="7025629" y="10437951"/>
                </a:lnTo>
                <a:lnTo>
                  <a:pt x="7067076" y="10431034"/>
                </a:lnTo>
                <a:lnTo>
                  <a:pt x="7108304" y="10423332"/>
                </a:lnTo>
                <a:lnTo>
                  <a:pt x="7149302" y="10414854"/>
                </a:lnTo>
                <a:lnTo>
                  <a:pt x="7190061" y="10405607"/>
                </a:lnTo>
                <a:lnTo>
                  <a:pt x="7230572" y="10395597"/>
                </a:lnTo>
                <a:lnTo>
                  <a:pt x="7270825" y="10384834"/>
                </a:lnTo>
                <a:lnTo>
                  <a:pt x="7310813" y="10373324"/>
                </a:lnTo>
                <a:lnTo>
                  <a:pt x="7350525" y="10361074"/>
                </a:lnTo>
                <a:lnTo>
                  <a:pt x="7389952" y="10348093"/>
                </a:lnTo>
                <a:lnTo>
                  <a:pt x="7429085" y="10334388"/>
                </a:lnTo>
                <a:lnTo>
                  <a:pt x="7467916" y="10319966"/>
                </a:lnTo>
                <a:lnTo>
                  <a:pt x="7506434" y="10304835"/>
                </a:lnTo>
                <a:lnTo>
                  <a:pt x="7544630" y="10289002"/>
                </a:lnTo>
                <a:lnTo>
                  <a:pt x="7582496" y="10272475"/>
                </a:lnTo>
                <a:lnTo>
                  <a:pt x="7620022" y="10255262"/>
                </a:lnTo>
                <a:lnTo>
                  <a:pt x="7657199" y="10237369"/>
                </a:lnTo>
                <a:lnTo>
                  <a:pt x="7694018" y="10218805"/>
                </a:lnTo>
                <a:lnTo>
                  <a:pt x="7730470" y="10199577"/>
                </a:lnTo>
                <a:lnTo>
                  <a:pt x="7766545" y="10179692"/>
                </a:lnTo>
                <a:lnTo>
                  <a:pt x="7802235" y="10159159"/>
                </a:lnTo>
                <a:lnTo>
                  <a:pt x="7837530" y="10137983"/>
                </a:lnTo>
                <a:lnTo>
                  <a:pt x="7872420" y="10116174"/>
                </a:lnTo>
                <a:lnTo>
                  <a:pt x="7906898" y="10093738"/>
                </a:lnTo>
                <a:lnTo>
                  <a:pt x="7940953" y="10070684"/>
                </a:lnTo>
                <a:lnTo>
                  <a:pt x="7974576" y="10047018"/>
                </a:lnTo>
                <a:lnTo>
                  <a:pt x="8007759" y="10022747"/>
                </a:lnTo>
                <a:lnTo>
                  <a:pt x="8040492" y="9997881"/>
                </a:lnTo>
                <a:lnTo>
                  <a:pt x="8072765" y="9972425"/>
                </a:lnTo>
                <a:lnTo>
                  <a:pt x="8104571" y="9946388"/>
                </a:lnTo>
                <a:lnTo>
                  <a:pt x="8135898" y="9919778"/>
                </a:lnTo>
                <a:lnTo>
                  <a:pt x="8166740" y="9892601"/>
                </a:lnTo>
                <a:lnTo>
                  <a:pt x="8197085" y="9864865"/>
                </a:lnTo>
                <a:lnTo>
                  <a:pt x="8226926" y="9836577"/>
                </a:lnTo>
                <a:lnTo>
                  <a:pt x="8256252" y="9807746"/>
                </a:lnTo>
                <a:lnTo>
                  <a:pt x="8285055" y="9778378"/>
                </a:lnTo>
                <a:lnTo>
                  <a:pt x="8313325" y="9748482"/>
                </a:lnTo>
                <a:lnTo>
                  <a:pt x="8341054" y="9718064"/>
                </a:lnTo>
                <a:lnTo>
                  <a:pt x="8368231" y="9687133"/>
                </a:lnTo>
                <a:lnTo>
                  <a:pt x="8394849" y="9655695"/>
                </a:lnTo>
                <a:lnTo>
                  <a:pt x="8420897" y="9623759"/>
                </a:lnTo>
                <a:lnTo>
                  <a:pt x="8446367" y="9591331"/>
                </a:lnTo>
                <a:lnTo>
                  <a:pt x="8471250" y="9558420"/>
                </a:lnTo>
                <a:lnTo>
                  <a:pt x="8495535" y="9525032"/>
                </a:lnTo>
                <a:lnTo>
                  <a:pt x="8519215" y="9491176"/>
                </a:lnTo>
                <a:lnTo>
                  <a:pt x="8542279" y="9456859"/>
                </a:lnTo>
                <a:lnTo>
                  <a:pt x="8564719" y="9422088"/>
                </a:lnTo>
                <a:lnTo>
                  <a:pt x="8586526" y="9386870"/>
                </a:lnTo>
                <a:lnTo>
                  <a:pt x="8607690" y="9351214"/>
                </a:lnTo>
                <a:lnTo>
                  <a:pt x="8628202" y="9315127"/>
                </a:lnTo>
                <a:lnTo>
                  <a:pt x="8648053" y="9278617"/>
                </a:lnTo>
                <a:lnTo>
                  <a:pt x="8667233" y="9241690"/>
                </a:lnTo>
                <a:lnTo>
                  <a:pt x="8685735" y="9204355"/>
                </a:lnTo>
                <a:lnTo>
                  <a:pt x="8703547" y="9166618"/>
                </a:lnTo>
                <a:lnTo>
                  <a:pt x="8720662" y="9128488"/>
                </a:lnTo>
                <a:lnTo>
                  <a:pt x="8737071" y="9089972"/>
                </a:lnTo>
                <a:lnTo>
                  <a:pt x="8752762" y="9051078"/>
                </a:lnTo>
                <a:lnTo>
                  <a:pt x="8767729" y="9011812"/>
                </a:lnTo>
                <a:lnTo>
                  <a:pt x="8781961" y="8972183"/>
                </a:lnTo>
                <a:lnTo>
                  <a:pt x="8795450" y="8932199"/>
                </a:lnTo>
                <a:lnTo>
                  <a:pt x="8808186" y="8891865"/>
                </a:lnTo>
                <a:lnTo>
                  <a:pt x="8820159" y="8851191"/>
                </a:lnTo>
                <a:lnTo>
                  <a:pt x="8831362" y="8810183"/>
                </a:lnTo>
                <a:lnTo>
                  <a:pt x="8841784" y="8768849"/>
                </a:lnTo>
                <a:lnTo>
                  <a:pt x="8851416" y="8727197"/>
                </a:lnTo>
                <a:lnTo>
                  <a:pt x="8860250" y="8685234"/>
                </a:lnTo>
                <a:lnTo>
                  <a:pt x="8868276" y="8642967"/>
                </a:lnTo>
                <a:lnTo>
                  <a:pt x="8875485" y="8600405"/>
                </a:lnTo>
                <a:lnTo>
                  <a:pt x="8881868" y="8557554"/>
                </a:lnTo>
                <a:lnTo>
                  <a:pt x="8887415" y="8514423"/>
                </a:lnTo>
                <a:lnTo>
                  <a:pt x="8892117" y="8471018"/>
                </a:lnTo>
                <a:lnTo>
                  <a:pt x="8895966" y="8427347"/>
                </a:lnTo>
                <a:lnTo>
                  <a:pt x="8898952" y="8383418"/>
                </a:lnTo>
                <a:lnTo>
                  <a:pt x="8901066" y="8339239"/>
                </a:lnTo>
                <a:lnTo>
                  <a:pt x="8902298" y="8294816"/>
                </a:lnTo>
                <a:lnTo>
                  <a:pt x="8902640" y="8250157"/>
                </a:lnTo>
                <a:lnTo>
                  <a:pt x="8902082" y="8205270"/>
                </a:lnTo>
                <a:lnTo>
                  <a:pt x="8900615" y="8160162"/>
                </a:lnTo>
                <a:lnTo>
                  <a:pt x="8898230" y="8114841"/>
                </a:lnTo>
                <a:lnTo>
                  <a:pt x="8894918" y="8069315"/>
                </a:lnTo>
                <a:lnTo>
                  <a:pt x="8890669" y="8023590"/>
                </a:lnTo>
                <a:lnTo>
                  <a:pt x="8885475" y="7977674"/>
                </a:lnTo>
                <a:lnTo>
                  <a:pt x="8879326" y="7931576"/>
                </a:lnTo>
                <a:lnTo>
                  <a:pt x="8872214" y="7885301"/>
                </a:lnTo>
                <a:lnTo>
                  <a:pt x="8518791" y="5728226"/>
                </a:lnTo>
                <a:lnTo>
                  <a:pt x="4624877" y="5728226"/>
                </a:lnTo>
                <a:lnTo>
                  <a:pt x="0" y="3981116"/>
                </a:lnTo>
                <a:close/>
              </a:path>
              <a:path extrusionOk="0" h="10464165" w="8902700">
                <a:moveTo>
                  <a:pt x="7580260" y="0"/>
                </a:moveTo>
                <a:lnTo>
                  <a:pt x="3686324" y="0"/>
                </a:lnTo>
                <a:lnTo>
                  <a:pt x="4624877" y="5728226"/>
                </a:lnTo>
                <a:lnTo>
                  <a:pt x="8518791" y="5728226"/>
                </a:lnTo>
                <a:lnTo>
                  <a:pt x="7580260" y="0"/>
                </a:lnTo>
                <a:close/>
              </a:path>
              <a:path extrusionOk="0" h="10464165" w="8902700">
                <a:moveTo>
                  <a:pt x="3686324" y="0"/>
                </a:moveTo>
                <a:lnTo>
                  <a:pt x="0" y="0"/>
                </a:lnTo>
                <a:lnTo>
                  <a:pt x="0" y="3981116"/>
                </a:lnTo>
                <a:lnTo>
                  <a:pt x="3686324" y="0"/>
                </a:lnTo>
                <a:close/>
              </a:path>
            </a:pathLst>
          </a:custGeom>
          <a:solidFill>
            <a:srgbClr val="8587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598999" y="4527271"/>
            <a:ext cx="567818" cy="229017"/>
          </a:xfrm>
          <a:custGeom>
            <a:rect b="b" l="l" r="r" t="t"/>
            <a:pathLst>
              <a:path extrusionOk="0" h="503554" w="1248409">
                <a:moveTo>
                  <a:pt x="310946" y="462826"/>
                </a:moveTo>
                <a:lnTo>
                  <a:pt x="310934" y="460121"/>
                </a:lnTo>
                <a:lnTo>
                  <a:pt x="310248" y="456082"/>
                </a:lnTo>
                <a:lnTo>
                  <a:pt x="308216" y="452691"/>
                </a:lnTo>
                <a:lnTo>
                  <a:pt x="218579" y="285115"/>
                </a:lnTo>
                <a:lnTo>
                  <a:pt x="213080" y="274828"/>
                </a:lnTo>
                <a:lnTo>
                  <a:pt x="250812" y="259422"/>
                </a:lnTo>
                <a:lnTo>
                  <a:pt x="281038" y="232791"/>
                </a:lnTo>
                <a:lnTo>
                  <a:pt x="283654" y="227685"/>
                </a:lnTo>
                <a:lnTo>
                  <a:pt x="301091" y="193611"/>
                </a:lnTo>
                <a:lnTo>
                  <a:pt x="308292" y="140563"/>
                </a:lnTo>
                <a:lnTo>
                  <a:pt x="300177" y="85915"/>
                </a:lnTo>
                <a:lnTo>
                  <a:pt x="289090" y="66421"/>
                </a:lnTo>
                <a:lnTo>
                  <a:pt x="277863" y="46672"/>
                </a:lnTo>
                <a:lnTo>
                  <a:pt x="243992" y="20967"/>
                </a:lnTo>
                <a:lnTo>
                  <a:pt x="236512" y="18516"/>
                </a:lnTo>
                <a:lnTo>
                  <a:pt x="236512" y="146799"/>
                </a:lnTo>
                <a:lnTo>
                  <a:pt x="230606" y="184251"/>
                </a:lnTo>
                <a:lnTo>
                  <a:pt x="213702" y="209207"/>
                </a:lnTo>
                <a:lnTo>
                  <a:pt x="187248" y="223151"/>
                </a:lnTo>
                <a:lnTo>
                  <a:pt x="152717" y="227520"/>
                </a:lnTo>
                <a:lnTo>
                  <a:pt x="71462" y="227685"/>
                </a:lnTo>
                <a:lnTo>
                  <a:pt x="71158" y="66573"/>
                </a:lnTo>
                <a:lnTo>
                  <a:pt x="153174" y="66522"/>
                </a:lnTo>
                <a:lnTo>
                  <a:pt x="186956" y="70650"/>
                </a:lnTo>
                <a:lnTo>
                  <a:pt x="213461" y="84480"/>
                </a:lnTo>
                <a:lnTo>
                  <a:pt x="230466" y="109385"/>
                </a:lnTo>
                <a:lnTo>
                  <a:pt x="236512" y="146799"/>
                </a:lnTo>
                <a:lnTo>
                  <a:pt x="236512" y="18516"/>
                </a:lnTo>
                <a:lnTo>
                  <a:pt x="201244" y="6934"/>
                </a:lnTo>
                <a:lnTo>
                  <a:pt x="152273" y="2743"/>
                </a:lnTo>
                <a:lnTo>
                  <a:pt x="23660" y="3009"/>
                </a:lnTo>
                <a:lnTo>
                  <a:pt x="13957" y="4902"/>
                </a:lnTo>
                <a:lnTo>
                  <a:pt x="6477" y="9982"/>
                </a:lnTo>
                <a:lnTo>
                  <a:pt x="1676" y="17335"/>
                </a:lnTo>
                <a:lnTo>
                  <a:pt x="0" y="26098"/>
                </a:lnTo>
                <a:lnTo>
                  <a:pt x="876" y="474268"/>
                </a:lnTo>
                <a:lnTo>
                  <a:pt x="3924" y="484543"/>
                </a:lnTo>
                <a:lnTo>
                  <a:pt x="11912" y="491947"/>
                </a:lnTo>
                <a:lnTo>
                  <a:pt x="23202" y="496417"/>
                </a:lnTo>
                <a:lnTo>
                  <a:pt x="36131" y="497916"/>
                </a:lnTo>
                <a:lnTo>
                  <a:pt x="49453" y="496366"/>
                </a:lnTo>
                <a:lnTo>
                  <a:pt x="71920" y="452691"/>
                </a:lnTo>
                <a:lnTo>
                  <a:pt x="71589" y="285242"/>
                </a:lnTo>
                <a:lnTo>
                  <a:pt x="140004" y="285191"/>
                </a:lnTo>
                <a:lnTo>
                  <a:pt x="239217" y="478548"/>
                </a:lnTo>
                <a:lnTo>
                  <a:pt x="267677" y="499491"/>
                </a:lnTo>
                <a:lnTo>
                  <a:pt x="283019" y="496316"/>
                </a:lnTo>
                <a:lnTo>
                  <a:pt x="296938" y="488010"/>
                </a:lnTo>
                <a:lnTo>
                  <a:pt x="307060" y="476262"/>
                </a:lnTo>
                <a:lnTo>
                  <a:pt x="310946" y="462826"/>
                </a:lnTo>
                <a:close/>
              </a:path>
              <a:path extrusionOk="0" h="503554" w="1248409">
                <a:moveTo>
                  <a:pt x="657961" y="357898"/>
                </a:moveTo>
                <a:lnTo>
                  <a:pt x="651700" y="310273"/>
                </a:lnTo>
                <a:lnTo>
                  <a:pt x="634911" y="273964"/>
                </a:lnTo>
                <a:lnTo>
                  <a:pt x="580237" y="226402"/>
                </a:lnTo>
                <a:lnTo>
                  <a:pt x="515048" y="197345"/>
                </a:lnTo>
                <a:lnTo>
                  <a:pt x="485101" y="184188"/>
                </a:lnTo>
                <a:lnTo>
                  <a:pt x="460425" y="168960"/>
                </a:lnTo>
                <a:lnTo>
                  <a:pt x="443661" y="149440"/>
                </a:lnTo>
                <a:lnTo>
                  <a:pt x="437438" y="123393"/>
                </a:lnTo>
                <a:lnTo>
                  <a:pt x="443661" y="95745"/>
                </a:lnTo>
                <a:lnTo>
                  <a:pt x="461137" y="76530"/>
                </a:lnTo>
                <a:lnTo>
                  <a:pt x="487895" y="65303"/>
                </a:lnTo>
                <a:lnTo>
                  <a:pt x="521970" y="61607"/>
                </a:lnTo>
                <a:lnTo>
                  <a:pt x="558279" y="65557"/>
                </a:lnTo>
                <a:lnTo>
                  <a:pt x="583425" y="74358"/>
                </a:lnTo>
                <a:lnTo>
                  <a:pt x="601218" y="83172"/>
                </a:lnTo>
                <a:lnTo>
                  <a:pt x="615454" y="87160"/>
                </a:lnTo>
                <a:lnTo>
                  <a:pt x="628662" y="83007"/>
                </a:lnTo>
                <a:lnTo>
                  <a:pt x="637933" y="72898"/>
                </a:lnTo>
                <a:lnTo>
                  <a:pt x="643382" y="60248"/>
                </a:lnTo>
                <a:lnTo>
                  <a:pt x="645160" y="48501"/>
                </a:lnTo>
                <a:lnTo>
                  <a:pt x="632053" y="25209"/>
                </a:lnTo>
                <a:lnTo>
                  <a:pt x="599986" y="10261"/>
                </a:lnTo>
                <a:lnTo>
                  <a:pt x="559663" y="2311"/>
                </a:lnTo>
                <a:lnTo>
                  <a:pt x="521843" y="0"/>
                </a:lnTo>
                <a:lnTo>
                  <a:pt x="477774" y="3987"/>
                </a:lnTo>
                <a:lnTo>
                  <a:pt x="435533" y="17068"/>
                </a:lnTo>
                <a:lnTo>
                  <a:pt x="399719" y="41186"/>
                </a:lnTo>
                <a:lnTo>
                  <a:pt x="374916" y="78282"/>
                </a:lnTo>
                <a:lnTo>
                  <a:pt x="365709" y="130302"/>
                </a:lnTo>
                <a:lnTo>
                  <a:pt x="371957" y="173139"/>
                </a:lnTo>
                <a:lnTo>
                  <a:pt x="413435" y="230111"/>
                </a:lnTo>
                <a:lnTo>
                  <a:pt x="475996" y="263880"/>
                </a:lnTo>
                <a:lnTo>
                  <a:pt x="508584" y="277723"/>
                </a:lnTo>
                <a:lnTo>
                  <a:pt x="538530" y="292531"/>
                </a:lnTo>
                <a:lnTo>
                  <a:pt x="563219" y="310591"/>
                </a:lnTo>
                <a:lnTo>
                  <a:pt x="579983" y="334162"/>
                </a:lnTo>
                <a:lnTo>
                  <a:pt x="586206" y="365480"/>
                </a:lnTo>
                <a:lnTo>
                  <a:pt x="579793" y="397268"/>
                </a:lnTo>
                <a:lnTo>
                  <a:pt x="561936" y="419696"/>
                </a:lnTo>
                <a:lnTo>
                  <a:pt x="534924" y="432993"/>
                </a:lnTo>
                <a:lnTo>
                  <a:pt x="501027" y="437413"/>
                </a:lnTo>
                <a:lnTo>
                  <a:pt x="454660" y="429145"/>
                </a:lnTo>
                <a:lnTo>
                  <a:pt x="424065" y="410819"/>
                </a:lnTo>
                <a:lnTo>
                  <a:pt x="402983" y="392468"/>
                </a:lnTo>
                <a:lnTo>
                  <a:pt x="385178" y="384136"/>
                </a:lnTo>
                <a:lnTo>
                  <a:pt x="373164" y="387908"/>
                </a:lnTo>
                <a:lnTo>
                  <a:pt x="363258" y="397395"/>
                </a:lnTo>
                <a:lnTo>
                  <a:pt x="356539" y="409917"/>
                </a:lnTo>
                <a:lnTo>
                  <a:pt x="354076" y="422808"/>
                </a:lnTo>
                <a:lnTo>
                  <a:pt x="365137" y="449554"/>
                </a:lnTo>
                <a:lnTo>
                  <a:pt x="395998" y="475361"/>
                </a:lnTo>
                <a:lnTo>
                  <a:pt x="443344" y="494804"/>
                </a:lnTo>
                <a:lnTo>
                  <a:pt x="503872" y="502412"/>
                </a:lnTo>
                <a:lnTo>
                  <a:pt x="554228" y="496608"/>
                </a:lnTo>
                <a:lnTo>
                  <a:pt x="596773" y="479348"/>
                </a:lnTo>
                <a:lnTo>
                  <a:pt x="629539" y="450532"/>
                </a:lnTo>
                <a:lnTo>
                  <a:pt x="650582" y="410083"/>
                </a:lnTo>
                <a:lnTo>
                  <a:pt x="657961" y="357898"/>
                </a:lnTo>
                <a:close/>
              </a:path>
              <a:path extrusionOk="0" h="503554" w="1248409">
                <a:moveTo>
                  <a:pt x="1127442" y="205981"/>
                </a:moveTo>
                <a:lnTo>
                  <a:pt x="1096530" y="174383"/>
                </a:lnTo>
                <a:lnTo>
                  <a:pt x="1082014" y="172212"/>
                </a:lnTo>
                <a:lnTo>
                  <a:pt x="1071880" y="172237"/>
                </a:lnTo>
                <a:lnTo>
                  <a:pt x="1063764" y="176987"/>
                </a:lnTo>
                <a:lnTo>
                  <a:pt x="1061059" y="185115"/>
                </a:lnTo>
                <a:lnTo>
                  <a:pt x="985647" y="397192"/>
                </a:lnTo>
                <a:lnTo>
                  <a:pt x="928408" y="209080"/>
                </a:lnTo>
                <a:lnTo>
                  <a:pt x="903312" y="193548"/>
                </a:lnTo>
                <a:lnTo>
                  <a:pt x="895121" y="194183"/>
                </a:lnTo>
                <a:lnTo>
                  <a:pt x="888009" y="196545"/>
                </a:lnTo>
                <a:lnTo>
                  <a:pt x="882281" y="201307"/>
                </a:lnTo>
                <a:lnTo>
                  <a:pt x="878281" y="209181"/>
                </a:lnTo>
                <a:lnTo>
                  <a:pt x="821118" y="396163"/>
                </a:lnTo>
                <a:lnTo>
                  <a:pt x="745540" y="185737"/>
                </a:lnTo>
                <a:lnTo>
                  <a:pt x="742149" y="176949"/>
                </a:lnTo>
                <a:lnTo>
                  <a:pt x="733348" y="172910"/>
                </a:lnTo>
                <a:lnTo>
                  <a:pt x="723849" y="172935"/>
                </a:lnTo>
                <a:lnTo>
                  <a:pt x="708774" y="175234"/>
                </a:lnTo>
                <a:lnTo>
                  <a:pt x="694080" y="181533"/>
                </a:lnTo>
                <a:lnTo>
                  <a:pt x="682955" y="190995"/>
                </a:lnTo>
                <a:lnTo>
                  <a:pt x="678561" y="202806"/>
                </a:lnTo>
                <a:lnTo>
                  <a:pt x="678561" y="206209"/>
                </a:lnTo>
                <a:lnTo>
                  <a:pt x="786752" y="487641"/>
                </a:lnTo>
                <a:lnTo>
                  <a:pt x="815251" y="503148"/>
                </a:lnTo>
                <a:lnTo>
                  <a:pt x="825144" y="502119"/>
                </a:lnTo>
                <a:lnTo>
                  <a:pt x="834021" y="499135"/>
                </a:lnTo>
                <a:lnTo>
                  <a:pt x="841121" y="494245"/>
                </a:lnTo>
                <a:lnTo>
                  <a:pt x="845680" y="487527"/>
                </a:lnTo>
                <a:lnTo>
                  <a:pt x="903554" y="314744"/>
                </a:lnTo>
                <a:lnTo>
                  <a:pt x="962787" y="489318"/>
                </a:lnTo>
                <a:lnTo>
                  <a:pt x="967168" y="495147"/>
                </a:lnTo>
                <a:lnTo>
                  <a:pt x="973836" y="499364"/>
                </a:lnTo>
                <a:lnTo>
                  <a:pt x="982256" y="501942"/>
                </a:lnTo>
                <a:lnTo>
                  <a:pt x="991946" y="502793"/>
                </a:lnTo>
                <a:lnTo>
                  <a:pt x="1001242" y="502081"/>
                </a:lnTo>
                <a:lnTo>
                  <a:pt x="1009459" y="499706"/>
                </a:lnTo>
                <a:lnTo>
                  <a:pt x="1016012" y="495312"/>
                </a:lnTo>
                <a:lnTo>
                  <a:pt x="1020356" y="488505"/>
                </a:lnTo>
                <a:lnTo>
                  <a:pt x="1124737" y="213448"/>
                </a:lnTo>
                <a:lnTo>
                  <a:pt x="1126121" y="210743"/>
                </a:lnTo>
                <a:lnTo>
                  <a:pt x="1127442" y="205981"/>
                </a:lnTo>
                <a:close/>
              </a:path>
              <a:path extrusionOk="0" h="503554" w="1248409">
                <a:moveTo>
                  <a:pt x="1243609" y="471817"/>
                </a:moveTo>
                <a:lnTo>
                  <a:pt x="1243063" y="197637"/>
                </a:lnTo>
                <a:lnTo>
                  <a:pt x="1207147" y="174675"/>
                </a:lnTo>
                <a:lnTo>
                  <a:pt x="1193063" y="176403"/>
                </a:lnTo>
                <a:lnTo>
                  <a:pt x="1181925" y="181165"/>
                </a:lnTo>
                <a:lnTo>
                  <a:pt x="1174610" y="188455"/>
                </a:lnTo>
                <a:lnTo>
                  <a:pt x="1171981" y="197764"/>
                </a:lnTo>
                <a:lnTo>
                  <a:pt x="1172514" y="471957"/>
                </a:lnTo>
                <a:lnTo>
                  <a:pt x="1175181" y="480517"/>
                </a:lnTo>
                <a:lnTo>
                  <a:pt x="1182535" y="488124"/>
                </a:lnTo>
                <a:lnTo>
                  <a:pt x="1193685" y="493547"/>
                </a:lnTo>
                <a:lnTo>
                  <a:pt x="1207770" y="495604"/>
                </a:lnTo>
                <a:lnTo>
                  <a:pt x="1221930" y="493483"/>
                </a:lnTo>
                <a:lnTo>
                  <a:pt x="1233309" y="488010"/>
                </a:lnTo>
                <a:lnTo>
                  <a:pt x="1240866" y="480390"/>
                </a:lnTo>
                <a:lnTo>
                  <a:pt x="1243609" y="471817"/>
                </a:lnTo>
                <a:close/>
              </a:path>
              <a:path extrusionOk="0" h="503554" w="1248409">
                <a:moveTo>
                  <a:pt x="1248206" y="56794"/>
                </a:moveTo>
                <a:lnTo>
                  <a:pt x="1244955" y="42418"/>
                </a:lnTo>
                <a:lnTo>
                  <a:pt x="1236129" y="30581"/>
                </a:lnTo>
                <a:lnTo>
                  <a:pt x="1222997" y="22555"/>
                </a:lnTo>
                <a:lnTo>
                  <a:pt x="1206842" y="19621"/>
                </a:lnTo>
                <a:lnTo>
                  <a:pt x="1190675" y="22618"/>
                </a:lnTo>
                <a:lnTo>
                  <a:pt x="1177569" y="30683"/>
                </a:lnTo>
                <a:lnTo>
                  <a:pt x="1168793" y="42557"/>
                </a:lnTo>
                <a:lnTo>
                  <a:pt x="1165593" y="56959"/>
                </a:lnTo>
                <a:lnTo>
                  <a:pt x="1168844" y="71043"/>
                </a:lnTo>
                <a:lnTo>
                  <a:pt x="1177671" y="82918"/>
                </a:lnTo>
                <a:lnTo>
                  <a:pt x="1190802" y="91097"/>
                </a:lnTo>
                <a:lnTo>
                  <a:pt x="1206982" y="94132"/>
                </a:lnTo>
                <a:lnTo>
                  <a:pt x="1223137" y="91033"/>
                </a:lnTo>
                <a:lnTo>
                  <a:pt x="1236230" y="82804"/>
                </a:lnTo>
                <a:lnTo>
                  <a:pt x="1245019" y="70904"/>
                </a:lnTo>
                <a:lnTo>
                  <a:pt x="1248206" y="56794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197801" y="4539763"/>
            <a:ext cx="207661" cy="215155"/>
          </a:xfrm>
          <a:custGeom>
            <a:rect b="b" l="l" r="r" t="t"/>
            <a:pathLst>
              <a:path extrusionOk="0" h="473075" w="456565">
                <a:moveTo>
                  <a:pt x="173621" y="173050"/>
                </a:moveTo>
                <a:lnTo>
                  <a:pt x="172250" y="163207"/>
                </a:lnTo>
                <a:lnTo>
                  <a:pt x="168338" y="154787"/>
                </a:lnTo>
                <a:lnTo>
                  <a:pt x="162153" y="148894"/>
                </a:lnTo>
                <a:lnTo>
                  <a:pt x="153924" y="146697"/>
                </a:lnTo>
                <a:lnTo>
                  <a:pt x="71335" y="146850"/>
                </a:lnTo>
                <a:lnTo>
                  <a:pt x="71094" y="22974"/>
                </a:lnTo>
                <a:lnTo>
                  <a:pt x="67957" y="13665"/>
                </a:lnTo>
                <a:lnTo>
                  <a:pt x="59728" y="6388"/>
                </a:lnTo>
                <a:lnTo>
                  <a:pt x="48196" y="1663"/>
                </a:lnTo>
                <a:lnTo>
                  <a:pt x="35166" y="0"/>
                </a:lnTo>
                <a:lnTo>
                  <a:pt x="22517" y="1714"/>
                </a:lnTo>
                <a:lnTo>
                  <a:pt x="11214" y="6489"/>
                </a:lnTo>
                <a:lnTo>
                  <a:pt x="3098" y="13792"/>
                </a:lnTo>
                <a:lnTo>
                  <a:pt x="0" y="23114"/>
                </a:lnTo>
                <a:lnTo>
                  <a:pt x="673" y="362292"/>
                </a:lnTo>
                <a:lnTo>
                  <a:pt x="8432" y="409905"/>
                </a:lnTo>
                <a:lnTo>
                  <a:pt x="31127" y="442722"/>
                </a:lnTo>
                <a:lnTo>
                  <a:pt x="68275" y="461657"/>
                </a:lnTo>
                <a:lnTo>
                  <a:pt x="119354" y="467677"/>
                </a:lnTo>
                <a:lnTo>
                  <a:pt x="143052" y="467639"/>
                </a:lnTo>
                <a:lnTo>
                  <a:pt x="156375" y="465035"/>
                </a:lnTo>
                <a:lnTo>
                  <a:pt x="165887" y="458203"/>
                </a:lnTo>
                <a:lnTo>
                  <a:pt x="171577" y="448449"/>
                </a:lnTo>
                <a:lnTo>
                  <a:pt x="173456" y="437121"/>
                </a:lnTo>
                <a:lnTo>
                  <a:pt x="171526" y="425780"/>
                </a:lnTo>
                <a:lnTo>
                  <a:pt x="165798" y="416052"/>
                </a:lnTo>
                <a:lnTo>
                  <a:pt x="156273" y="409244"/>
                </a:lnTo>
                <a:lnTo>
                  <a:pt x="142938" y="406704"/>
                </a:lnTo>
                <a:lnTo>
                  <a:pt x="119227" y="406755"/>
                </a:lnTo>
                <a:lnTo>
                  <a:pt x="96964" y="404380"/>
                </a:lnTo>
                <a:lnTo>
                  <a:pt x="82321" y="396671"/>
                </a:lnTo>
                <a:lnTo>
                  <a:pt x="74256" y="382841"/>
                </a:lnTo>
                <a:lnTo>
                  <a:pt x="71767" y="362153"/>
                </a:lnTo>
                <a:lnTo>
                  <a:pt x="71450" y="199669"/>
                </a:lnTo>
                <a:lnTo>
                  <a:pt x="154025" y="199504"/>
                </a:lnTo>
                <a:lnTo>
                  <a:pt x="162242" y="197269"/>
                </a:lnTo>
                <a:lnTo>
                  <a:pt x="168414" y="191350"/>
                </a:lnTo>
                <a:lnTo>
                  <a:pt x="172288" y="182892"/>
                </a:lnTo>
                <a:lnTo>
                  <a:pt x="173621" y="173050"/>
                </a:lnTo>
                <a:close/>
              </a:path>
              <a:path extrusionOk="0" h="473075" w="456565">
                <a:moveTo>
                  <a:pt x="456399" y="420979"/>
                </a:moveTo>
                <a:lnTo>
                  <a:pt x="454279" y="409702"/>
                </a:lnTo>
                <a:lnTo>
                  <a:pt x="448233" y="398741"/>
                </a:lnTo>
                <a:lnTo>
                  <a:pt x="438619" y="390448"/>
                </a:lnTo>
                <a:lnTo>
                  <a:pt x="425856" y="387184"/>
                </a:lnTo>
                <a:lnTo>
                  <a:pt x="414477" y="390702"/>
                </a:lnTo>
                <a:lnTo>
                  <a:pt x="401256" y="398411"/>
                </a:lnTo>
                <a:lnTo>
                  <a:pt x="382574" y="406133"/>
                </a:lnTo>
                <a:lnTo>
                  <a:pt x="321056" y="404825"/>
                </a:lnTo>
                <a:lnTo>
                  <a:pt x="283984" y="368109"/>
                </a:lnTo>
                <a:lnTo>
                  <a:pt x="279400" y="277139"/>
                </a:lnTo>
                <a:lnTo>
                  <a:pt x="283832" y="247040"/>
                </a:lnTo>
                <a:lnTo>
                  <a:pt x="297484" y="224434"/>
                </a:lnTo>
                <a:lnTo>
                  <a:pt x="320675" y="210185"/>
                </a:lnTo>
                <a:lnTo>
                  <a:pt x="353733" y="205193"/>
                </a:lnTo>
                <a:lnTo>
                  <a:pt x="380911" y="208419"/>
                </a:lnTo>
                <a:lnTo>
                  <a:pt x="399542" y="215595"/>
                </a:lnTo>
                <a:lnTo>
                  <a:pt x="412699" y="222796"/>
                </a:lnTo>
                <a:lnTo>
                  <a:pt x="423519" y="226060"/>
                </a:lnTo>
                <a:lnTo>
                  <a:pt x="435089" y="222542"/>
                </a:lnTo>
                <a:lnTo>
                  <a:pt x="444042" y="213829"/>
                </a:lnTo>
                <a:lnTo>
                  <a:pt x="449821" y="202577"/>
                </a:lnTo>
                <a:lnTo>
                  <a:pt x="451866" y="191465"/>
                </a:lnTo>
                <a:lnTo>
                  <a:pt x="444309" y="173761"/>
                </a:lnTo>
                <a:lnTo>
                  <a:pt x="423113" y="157924"/>
                </a:lnTo>
                <a:lnTo>
                  <a:pt x="390385" y="146558"/>
                </a:lnTo>
                <a:lnTo>
                  <a:pt x="348195" y="142252"/>
                </a:lnTo>
                <a:lnTo>
                  <a:pt x="296443" y="149085"/>
                </a:lnTo>
                <a:lnTo>
                  <a:pt x="257073" y="168021"/>
                </a:lnTo>
                <a:lnTo>
                  <a:pt x="229590" y="197040"/>
                </a:lnTo>
                <a:lnTo>
                  <a:pt x="213487" y="234124"/>
                </a:lnTo>
                <a:lnTo>
                  <a:pt x="208305" y="277266"/>
                </a:lnTo>
                <a:lnTo>
                  <a:pt x="208419" y="338175"/>
                </a:lnTo>
                <a:lnTo>
                  <a:pt x="213791" y="381825"/>
                </a:lnTo>
                <a:lnTo>
                  <a:pt x="230073" y="418922"/>
                </a:lnTo>
                <a:lnTo>
                  <a:pt x="257771" y="447624"/>
                </a:lnTo>
                <a:lnTo>
                  <a:pt x="297408" y="466140"/>
                </a:lnTo>
                <a:lnTo>
                  <a:pt x="349504" y="472643"/>
                </a:lnTo>
                <a:lnTo>
                  <a:pt x="392493" y="467855"/>
                </a:lnTo>
                <a:lnTo>
                  <a:pt x="426326" y="455663"/>
                </a:lnTo>
                <a:lnTo>
                  <a:pt x="448475" y="439039"/>
                </a:lnTo>
                <a:lnTo>
                  <a:pt x="456399" y="420979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428667" y="4519294"/>
            <a:ext cx="125925" cy="233060"/>
          </a:xfrm>
          <a:custGeom>
            <a:rect b="b" l="l" r="r" t="t"/>
            <a:pathLst>
              <a:path extrusionOk="0" h="512445" w="276859">
                <a:moveTo>
                  <a:pt x="35161" y="0"/>
                </a:moveTo>
                <a:lnTo>
                  <a:pt x="20816" y="1721"/>
                </a:lnTo>
                <a:lnTo>
                  <a:pt x="9707" y="6482"/>
                </a:lnTo>
                <a:lnTo>
                  <a:pt x="2535" y="13774"/>
                </a:lnTo>
                <a:lnTo>
                  <a:pt x="0" y="23088"/>
                </a:lnTo>
                <a:lnTo>
                  <a:pt x="921" y="488205"/>
                </a:lnTo>
                <a:lnTo>
                  <a:pt x="3487" y="496768"/>
                </a:lnTo>
                <a:lnTo>
                  <a:pt x="10686" y="504365"/>
                </a:lnTo>
                <a:lnTo>
                  <a:pt x="21814" y="509792"/>
                </a:lnTo>
                <a:lnTo>
                  <a:pt x="36166" y="511848"/>
                </a:lnTo>
                <a:lnTo>
                  <a:pt x="49771" y="509734"/>
                </a:lnTo>
                <a:lnTo>
                  <a:pt x="61211" y="504262"/>
                </a:lnTo>
                <a:lnTo>
                  <a:pt x="69092" y="496637"/>
                </a:lnTo>
                <a:lnTo>
                  <a:pt x="72018" y="488068"/>
                </a:lnTo>
                <a:lnTo>
                  <a:pt x="71683" y="320157"/>
                </a:lnTo>
                <a:lnTo>
                  <a:pt x="77213" y="290588"/>
                </a:lnTo>
                <a:lnTo>
                  <a:pt x="91896" y="268419"/>
                </a:lnTo>
                <a:lnTo>
                  <a:pt x="112687" y="254487"/>
                </a:lnTo>
                <a:lnTo>
                  <a:pt x="136540" y="249625"/>
                </a:lnTo>
                <a:lnTo>
                  <a:pt x="162944" y="255624"/>
                </a:lnTo>
                <a:lnTo>
                  <a:pt x="184735" y="271532"/>
                </a:lnTo>
                <a:lnTo>
                  <a:pt x="199556" y="294054"/>
                </a:lnTo>
                <a:lnTo>
                  <a:pt x="205051" y="319896"/>
                </a:lnTo>
                <a:lnTo>
                  <a:pt x="205386" y="487807"/>
                </a:lnTo>
                <a:lnTo>
                  <a:pt x="208623" y="498078"/>
                </a:lnTo>
                <a:lnTo>
                  <a:pt x="216931" y="505483"/>
                </a:lnTo>
                <a:lnTo>
                  <a:pt x="228281" y="509960"/>
                </a:lnTo>
                <a:lnTo>
                  <a:pt x="240641" y="511450"/>
                </a:lnTo>
                <a:lnTo>
                  <a:pt x="253668" y="509908"/>
                </a:lnTo>
                <a:lnTo>
                  <a:pt x="265164" y="505387"/>
                </a:lnTo>
                <a:lnTo>
                  <a:pt x="273354" y="497953"/>
                </a:lnTo>
                <a:lnTo>
                  <a:pt x="276462" y="487671"/>
                </a:lnTo>
                <a:lnTo>
                  <a:pt x="276127" y="319759"/>
                </a:lnTo>
                <a:lnTo>
                  <a:pt x="266573" y="268092"/>
                </a:lnTo>
                <a:lnTo>
                  <a:pt x="240915" y="225724"/>
                </a:lnTo>
                <a:lnTo>
                  <a:pt x="203353" y="197090"/>
                </a:lnTo>
                <a:lnTo>
                  <a:pt x="158089" y="186622"/>
                </a:lnTo>
                <a:lnTo>
                  <a:pt x="128084" y="191005"/>
                </a:lnTo>
                <a:lnTo>
                  <a:pt x="103358" y="202551"/>
                </a:lnTo>
                <a:lnTo>
                  <a:pt x="84357" y="219040"/>
                </a:lnTo>
                <a:lnTo>
                  <a:pt x="71526" y="238254"/>
                </a:lnTo>
                <a:lnTo>
                  <a:pt x="71097" y="22952"/>
                </a:lnTo>
                <a:lnTo>
                  <a:pt x="68140" y="13649"/>
                </a:lnTo>
                <a:lnTo>
                  <a:pt x="60232" y="6387"/>
                </a:lnTo>
                <a:lnTo>
                  <a:pt x="48773" y="1669"/>
                </a:lnTo>
                <a:lnTo>
                  <a:pt x="3516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black background with a red square and yellow squares&#10;&#10;Description automatically generated"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76"/>
            <a:ext cx="9143358" cy="513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type="title"/>
          </p:nvPr>
        </p:nvSpPr>
        <p:spPr>
          <a:xfrm>
            <a:off x="2089335" y="2943902"/>
            <a:ext cx="4665669" cy="286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07477" y="562714"/>
            <a:ext cx="7979323" cy="31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" y="-6362"/>
            <a:ext cx="9120628" cy="514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4050398" cy="475651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8599448" y="0"/>
            <a:ext cx="544712" cy="805458"/>
          </a:xfrm>
          <a:custGeom>
            <a:rect b="b" l="l" r="r" t="t"/>
            <a:pathLst>
              <a:path extrusionOk="0" h="1771014" w="1197609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8591546" y="0"/>
            <a:ext cx="552510" cy="766760"/>
          </a:xfrm>
          <a:custGeom>
            <a:rect b="b" l="l" r="r" t="t"/>
            <a:pathLst>
              <a:path extrusionOk="0" h="1685925" w="121475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11433" y="0"/>
            <a:ext cx="332719" cy="467276"/>
          </a:xfrm>
          <a:custGeom>
            <a:rect b="b" l="l" r="r" t="t"/>
            <a:pathLst>
              <a:path extrusionOk="0" h="1027430" w="731519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extrusionOk="0" h="1027430" w="731519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00848" y="1173736"/>
            <a:ext cx="7985953" cy="34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700848" y="4868188"/>
            <a:ext cx="695573" cy="172442"/>
            <a:chOff x="17182287" y="10008393"/>
            <a:chExt cx="1529294" cy="379159"/>
          </a:xfrm>
        </p:grpSpPr>
        <p:sp>
          <p:nvSpPr>
            <p:cNvPr id="59" name="Google Shape;59;p13"/>
            <p:cNvSpPr/>
            <p:nvPr/>
          </p:nvSpPr>
          <p:spPr>
            <a:xfrm>
              <a:off x="17182287" y="10021157"/>
              <a:ext cx="909319" cy="366395"/>
            </a:xfrm>
            <a:custGeom>
              <a:rect b="b" l="l" r="r" t="t"/>
              <a:pathLst>
                <a:path extrusionOk="0" h="366395" w="909319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extrusionOk="0" h="366395" w="909319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extrusionOk="0" h="366395" w="909319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extrusionOk="0" h="366395" w="909319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extrusionOk="0" h="366395" w="909319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13"/>
            <p:cNvGrpSpPr/>
            <p:nvPr/>
          </p:nvGrpSpPr>
          <p:grpSpPr>
            <a:xfrm>
              <a:off x="18140762" y="10008393"/>
              <a:ext cx="570819" cy="376851"/>
              <a:chOff x="18140762" y="10008393"/>
              <a:chExt cx="570819" cy="376851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rect b="b" l="l" r="r" t="t"/>
                <a:pathLst>
                  <a:path extrusionOk="0" h="340995" w="127000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2" name="Google Shape;62;p1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Google Shape;63;p13"/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rect b="b" l="l" r="r" t="t"/>
                <a:pathLst>
                  <a:path extrusionOk="0" h="372745" w="201294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13"/>
          <p:cNvSpPr/>
          <p:nvPr/>
        </p:nvSpPr>
        <p:spPr>
          <a:xfrm>
            <a:off x="628412" y="509551"/>
            <a:ext cx="385284" cy="412404"/>
          </a:xfrm>
          <a:custGeom>
            <a:rect b="b" l="l" r="r" t="t"/>
            <a:pathLst>
              <a:path extrusionOk="0" h="906780" w="847089">
                <a:moveTo>
                  <a:pt x="846811" y="0"/>
                </a:moveTo>
                <a:lnTo>
                  <a:pt x="0" y="0"/>
                </a:lnTo>
                <a:lnTo>
                  <a:pt x="0" y="906213"/>
                </a:lnTo>
                <a:lnTo>
                  <a:pt x="846811" y="906213"/>
                </a:lnTo>
                <a:lnTo>
                  <a:pt x="846811" y="0"/>
                </a:lnTo>
                <a:close/>
              </a:path>
            </a:pathLst>
          </a:custGeom>
          <a:solidFill>
            <a:srgbClr val="F9AC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707477" y="562714"/>
            <a:ext cx="7979323" cy="31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1900" u="none" cap="none" strike="noStrike">
                <a:solidFill>
                  <a:srgbClr val="BE1F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36650" y="2151775"/>
            <a:ext cx="7670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1700"/>
              <a:t>RNDPS v2: Customizing the Mojaloop Switch for Instant Payments</a:t>
            </a:r>
            <a:endParaRPr b="0" sz="3600"/>
          </a:p>
        </p:txBody>
      </p:sp>
      <p:sp>
        <p:nvSpPr>
          <p:cNvPr id="150" name="Google Shape;150;p22"/>
          <p:cNvSpPr txBox="1"/>
          <p:nvPr/>
        </p:nvSpPr>
        <p:spPr>
          <a:xfrm>
            <a:off x="2890500" y="2366525"/>
            <a:ext cx="3363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Reconciliation &amp; Dispute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867150" y="1994475"/>
            <a:ext cx="481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Linked to specific transactions.</a:t>
            </a:r>
            <a:endParaRPr sz="7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General issues not linked to specific transactions, where the DFSP can select the receiving party (another DFSP or the switch itself).</a:t>
            </a:r>
            <a:endParaRPr sz="1200"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Types of Disputes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694900" y="1941000"/>
            <a:ext cx="3067500" cy="308100"/>
          </a:xfrm>
          <a:prstGeom prst="chevron">
            <a:avLst>
              <a:gd fmla="val 50000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Transaction based Disputes</a:t>
            </a:r>
            <a:endParaRPr sz="1300"/>
          </a:p>
        </p:txBody>
      </p:sp>
      <p:sp>
        <p:nvSpPr>
          <p:cNvPr id="240" name="Google Shape;240;p31"/>
          <p:cNvSpPr/>
          <p:nvPr/>
        </p:nvSpPr>
        <p:spPr>
          <a:xfrm>
            <a:off x="694900" y="2852200"/>
            <a:ext cx="3067500" cy="308100"/>
          </a:xfrm>
          <a:prstGeom prst="chevron">
            <a:avLst>
              <a:gd fmla="val 50000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Non-Transaction based Disputes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Dispute Process</a:t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581025" y="1162050"/>
            <a:ext cx="3609900" cy="2667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Initiator</a:t>
            </a:r>
            <a:r>
              <a:rPr b="1" lang="en" sz="1000"/>
              <a:t> (DFSP)</a:t>
            </a:r>
            <a:endParaRPr b="1" sz="1000"/>
          </a:p>
        </p:txBody>
      </p:sp>
      <p:sp>
        <p:nvSpPr>
          <p:cNvPr id="247" name="Google Shape;247;p32"/>
          <p:cNvSpPr/>
          <p:nvPr/>
        </p:nvSpPr>
        <p:spPr>
          <a:xfrm>
            <a:off x="4191000" y="1162050"/>
            <a:ext cx="2352900" cy="2667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Respondent (DFSP)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6543825" y="1162050"/>
            <a:ext cx="2314500" cy="2667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Switch</a:t>
            </a:r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99175" y="1524000"/>
            <a:ext cx="7491450" cy="2556500"/>
            <a:chOff x="899175" y="1524000"/>
            <a:chExt cx="7491450" cy="2556500"/>
          </a:xfrm>
        </p:grpSpPr>
        <p:sp>
          <p:nvSpPr>
            <p:cNvPr id="250" name="Google Shape;250;p32"/>
            <p:cNvSpPr/>
            <p:nvPr/>
          </p:nvSpPr>
          <p:spPr>
            <a:xfrm>
              <a:off x="1737350" y="1524000"/>
              <a:ext cx="1226700" cy="308100"/>
            </a:xfrm>
            <a:prstGeom prst="ellipse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Initiate dispute</a:t>
              </a:r>
              <a:endParaRPr sz="600"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99175" y="2110750"/>
              <a:ext cx="1379100" cy="228600"/>
            </a:xfrm>
            <a:prstGeom prst="rect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Through reconciliation</a:t>
              </a:r>
              <a:endParaRPr sz="600"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2491750" y="2110750"/>
              <a:ext cx="1379100" cy="228600"/>
            </a:xfrm>
            <a:prstGeom prst="rect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Dispute manual creation</a:t>
              </a:r>
              <a:endParaRPr sz="600"/>
            </a:p>
          </p:txBody>
        </p:sp>
        <p:cxnSp>
          <p:nvCxnSpPr>
            <p:cNvPr id="253" name="Google Shape;253;p32"/>
            <p:cNvCxnSpPr>
              <a:stCxn id="251" idx="0"/>
              <a:endCxn id="252" idx="0"/>
            </p:cNvCxnSpPr>
            <p:nvPr/>
          </p:nvCxnSpPr>
          <p:spPr>
            <a:xfrm flipH="1" rot="-5400000">
              <a:off x="2384775" y="1314700"/>
              <a:ext cx="600" cy="1592700"/>
            </a:xfrm>
            <a:prstGeom prst="bentConnector3">
              <a:avLst>
                <a:gd fmla="val -1778333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54" name="Google Shape;254;p32"/>
            <p:cNvCxnSpPr>
              <a:stCxn id="250" idx="4"/>
            </p:cNvCxnSpPr>
            <p:nvPr/>
          </p:nvCxnSpPr>
          <p:spPr>
            <a:xfrm>
              <a:off x="2350700" y="1832100"/>
              <a:ext cx="3900" cy="17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32"/>
            <p:cNvSpPr/>
            <p:nvPr/>
          </p:nvSpPr>
          <p:spPr>
            <a:xfrm>
              <a:off x="1927875" y="2618000"/>
              <a:ext cx="914400" cy="868800"/>
            </a:xfrm>
            <a:prstGeom prst="diamond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Transa-ction based</a:t>
              </a:r>
              <a:endParaRPr/>
            </a:p>
          </p:txBody>
        </p:sp>
        <p:cxnSp>
          <p:nvCxnSpPr>
            <p:cNvPr id="256" name="Google Shape;256;p32"/>
            <p:cNvCxnSpPr>
              <a:stCxn id="251" idx="2"/>
              <a:endCxn id="252" idx="2"/>
            </p:cNvCxnSpPr>
            <p:nvPr/>
          </p:nvCxnSpPr>
          <p:spPr>
            <a:xfrm flipH="1" rot="-5400000">
              <a:off x="2384775" y="1543300"/>
              <a:ext cx="600" cy="1592700"/>
            </a:xfrm>
            <a:prstGeom prst="bentConnector3">
              <a:avLst>
                <a:gd fmla="val 1777916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2"/>
            <p:cNvCxnSpPr>
              <a:endCxn id="255" idx="0"/>
            </p:cNvCxnSpPr>
            <p:nvPr/>
          </p:nvCxnSpPr>
          <p:spPr>
            <a:xfrm>
              <a:off x="2385075" y="2453600"/>
              <a:ext cx="0" cy="16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" name="Google Shape;258;p32"/>
            <p:cNvSpPr/>
            <p:nvPr/>
          </p:nvSpPr>
          <p:spPr>
            <a:xfrm>
              <a:off x="899175" y="3486800"/>
              <a:ext cx="1379100" cy="353700"/>
            </a:xfrm>
            <a:prstGeom prst="rect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Automatically Share It with the participant involved in the transaction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2491750" y="3486800"/>
              <a:ext cx="1379100" cy="353700"/>
            </a:xfrm>
            <a:prstGeom prst="rect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Manually choose the participant to assign it to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260" name="Google Shape;260;p32"/>
            <p:cNvCxnSpPr>
              <a:stCxn id="255" idx="1"/>
              <a:endCxn id="258" idx="0"/>
            </p:cNvCxnSpPr>
            <p:nvPr/>
          </p:nvCxnSpPr>
          <p:spPr>
            <a:xfrm flipH="1">
              <a:off x="1588575" y="3052400"/>
              <a:ext cx="339300" cy="434400"/>
            </a:xfrm>
            <a:prstGeom prst="bentConnector2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p32"/>
            <p:cNvCxnSpPr>
              <a:stCxn id="255" idx="3"/>
              <a:endCxn id="259" idx="0"/>
            </p:cNvCxnSpPr>
            <p:nvPr/>
          </p:nvCxnSpPr>
          <p:spPr>
            <a:xfrm>
              <a:off x="2842275" y="3052400"/>
              <a:ext cx="339000" cy="4344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32"/>
            <p:cNvCxnSpPr>
              <a:stCxn id="258" idx="2"/>
              <a:endCxn id="263" idx="0"/>
            </p:cNvCxnSpPr>
            <p:nvPr/>
          </p:nvCxnSpPr>
          <p:spPr>
            <a:xfrm rot="-5400000">
              <a:off x="2473875" y="946850"/>
              <a:ext cx="2008500" cy="3778800"/>
            </a:xfrm>
            <a:prstGeom prst="bentConnector5">
              <a:avLst>
                <a:gd fmla="val -11856" name="adj1"/>
                <a:gd fmla="val 69052" name="adj2"/>
                <a:gd fmla="val 111851" name="adj3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32"/>
            <p:cNvCxnSpPr>
              <a:stCxn id="259" idx="2"/>
            </p:cNvCxnSpPr>
            <p:nvPr/>
          </p:nvCxnSpPr>
          <p:spPr>
            <a:xfrm flipH="1">
              <a:off x="3181000" y="3840500"/>
              <a:ext cx="300" cy="24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32"/>
            <p:cNvSpPr/>
            <p:nvPr/>
          </p:nvSpPr>
          <p:spPr>
            <a:xfrm>
              <a:off x="4910250" y="1832100"/>
              <a:ext cx="914400" cy="868800"/>
            </a:xfrm>
            <a:prstGeom prst="diamond">
              <a:avLst/>
            </a:prstGeom>
            <a:solidFill>
              <a:srgbClr val="BE202E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Review the dispute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4373575" y="2794400"/>
              <a:ext cx="835800" cy="228600"/>
            </a:xfrm>
            <a:prstGeom prst="rect">
              <a:avLst/>
            </a:prstGeom>
            <a:solidFill>
              <a:srgbClr val="BE1F2E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Decline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549050" y="2794400"/>
              <a:ext cx="835800" cy="228600"/>
            </a:xfrm>
            <a:prstGeom prst="rect">
              <a:avLst/>
            </a:prstGeom>
            <a:solidFill>
              <a:srgbClr val="BE1F2E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Approve</a:t>
              </a:r>
              <a:endParaRPr sz="600">
                <a:solidFill>
                  <a:schemeClr val="lt1"/>
                </a:solidFill>
              </a:endParaRPr>
            </a:p>
          </p:txBody>
        </p:sp>
        <p:cxnSp>
          <p:nvCxnSpPr>
            <p:cNvPr id="267" name="Google Shape;267;p32"/>
            <p:cNvCxnSpPr>
              <a:stCxn id="263" idx="1"/>
              <a:endCxn id="265" idx="0"/>
            </p:cNvCxnSpPr>
            <p:nvPr/>
          </p:nvCxnSpPr>
          <p:spPr>
            <a:xfrm flipH="1">
              <a:off x="4791450" y="2266500"/>
              <a:ext cx="118800" cy="5280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8" name="Google Shape;268;p32"/>
            <p:cNvCxnSpPr>
              <a:stCxn id="263" idx="3"/>
              <a:endCxn id="266" idx="0"/>
            </p:cNvCxnSpPr>
            <p:nvPr/>
          </p:nvCxnSpPr>
          <p:spPr>
            <a:xfrm>
              <a:off x="5824650" y="2266500"/>
              <a:ext cx="142200" cy="528000"/>
            </a:xfrm>
            <a:prstGeom prst="bentConnector2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9" name="Google Shape;269;p32"/>
            <p:cNvSpPr/>
            <p:nvPr/>
          </p:nvSpPr>
          <p:spPr>
            <a:xfrm>
              <a:off x="7011525" y="2754650"/>
              <a:ext cx="1379100" cy="308100"/>
            </a:xfrm>
            <a:prstGeom prst="rect">
              <a:avLst/>
            </a:prstGeom>
            <a:solidFill>
              <a:srgbClr val="F9AC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Settle the Transaction if necessary</a:t>
              </a:r>
              <a:endParaRPr sz="600"/>
            </a:p>
          </p:txBody>
        </p:sp>
        <p:cxnSp>
          <p:nvCxnSpPr>
            <p:cNvPr id="270" name="Google Shape;270;p32"/>
            <p:cNvCxnSpPr>
              <a:stCxn id="266" idx="3"/>
              <a:endCxn id="269" idx="1"/>
            </p:cNvCxnSpPr>
            <p:nvPr/>
          </p:nvCxnSpPr>
          <p:spPr>
            <a:xfrm>
              <a:off x="6384850" y="2908700"/>
              <a:ext cx="62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1119728" y="582836"/>
            <a:ext cx="75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Dispute Process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581025" y="1162050"/>
            <a:ext cx="3609900" cy="2667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Initiator (DFSP)</a:t>
            </a:r>
            <a:endParaRPr b="1" sz="1000"/>
          </a:p>
        </p:txBody>
      </p:sp>
      <p:sp>
        <p:nvSpPr>
          <p:cNvPr id="277" name="Google Shape;277;p33"/>
          <p:cNvSpPr/>
          <p:nvPr/>
        </p:nvSpPr>
        <p:spPr>
          <a:xfrm>
            <a:off x="4191000" y="1162050"/>
            <a:ext cx="2352900" cy="2667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Respondent (DFSP)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6543825" y="1162050"/>
            <a:ext cx="2314500" cy="2667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Switch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910250" y="1832100"/>
            <a:ext cx="914400" cy="868800"/>
          </a:xfrm>
          <a:prstGeom prst="diamond">
            <a:avLst/>
          </a:prstGeom>
          <a:solidFill>
            <a:srgbClr val="BE20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Review the dispute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373575" y="2794400"/>
            <a:ext cx="835800" cy="2286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Decline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5549050" y="2794400"/>
            <a:ext cx="835800" cy="2286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Approve</a:t>
            </a:r>
            <a:endParaRPr sz="600">
              <a:solidFill>
                <a:schemeClr val="lt1"/>
              </a:solidFill>
            </a:endParaRPr>
          </a:p>
        </p:txBody>
      </p:sp>
      <p:cxnSp>
        <p:nvCxnSpPr>
          <p:cNvPr id="282" name="Google Shape;282;p33"/>
          <p:cNvCxnSpPr>
            <a:stCxn id="279" idx="1"/>
            <a:endCxn id="280" idx="0"/>
          </p:cNvCxnSpPr>
          <p:nvPr/>
        </p:nvCxnSpPr>
        <p:spPr>
          <a:xfrm flipH="1">
            <a:off x="4791450" y="2266500"/>
            <a:ext cx="118800" cy="528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3"/>
          <p:cNvCxnSpPr>
            <a:stCxn id="279" idx="3"/>
            <a:endCxn id="281" idx="0"/>
          </p:cNvCxnSpPr>
          <p:nvPr/>
        </p:nvCxnSpPr>
        <p:spPr>
          <a:xfrm>
            <a:off x="5824650" y="2266500"/>
            <a:ext cx="142200" cy="5280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3"/>
          <p:cNvSpPr/>
          <p:nvPr/>
        </p:nvSpPr>
        <p:spPr>
          <a:xfrm>
            <a:off x="1928775" y="1832100"/>
            <a:ext cx="1012500" cy="962400"/>
          </a:xfrm>
          <a:prstGeom prst="diamond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Review</a:t>
            </a:r>
            <a:r>
              <a:rPr lang="en" sz="600">
                <a:solidFill>
                  <a:schemeClr val="dk1"/>
                </a:solidFill>
              </a:rPr>
              <a:t> the </a:t>
            </a:r>
            <a:r>
              <a:rPr lang="en" sz="600">
                <a:solidFill>
                  <a:schemeClr val="dk1"/>
                </a:solidFill>
              </a:rPr>
              <a:t>response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285" name="Google Shape;285;p33"/>
          <p:cNvCxnSpPr>
            <a:stCxn id="281" idx="2"/>
            <a:endCxn id="284" idx="0"/>
          </p:cNvCxnSpPr>
          <p:nvPr/>
        </p:nvCxnSpPr>
        <p:spPr>
          <a:xfrm flipH="1" rot="5400000">
            <a:off x="3605500" y="661550"/>
            <a:ext cx="1191000" cy="3531900"/>
          </a:xfrm>
          <a:prstGeom prst="bentConnector5">
            <a:avLst>
              <a:gd fmla="val -19994" name="adj1"/>
              <a:gd fmla="val 50416" name="adj2"/>
              <a:gd fmla="val 119985" name="adj3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3"/>
          <p:cNvCxnSpPr/>
          <p:nvPr/>
        </p:nvCxnSpPr>
        <p:spPr>
          <a:xfrm flipH="1">
            <a:off x="4791450" y="3023000"/>
            <a:ext cx="54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33"/>
          <p:cNvSpPr/>
          <p:nvPr/>
        </p:nvSpPr>
        <p:spPr>
          <a:xfrm>
            <a:off x="1011377" y="2834150"/>
            <a:ext cx="974100" cy="2286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Escalate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288" name="Google Shape;288;p33"/>
          <p:cNvCxnSpPr>
            <a:stCxn id="284" idx="1"/>
            <a:endCxn id="287" idx="0"/>
          </p:cNvCxnSpPr>
          <p:nvPr/>
        </p:nvCxnSpPr>
        <p:spPr>
          <a:xfrm flipH="1">
            <a:off x="1498575" y="2313300"/>
            <a:ext cx="430200" cy="520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3"/>
          <p:cNvCxnSpPr>
            <a:stCxn id="284" idx="3"/>
            <a:endCxn id="290" idx="0"/>
          </p:cNvCxnSpPr>
          <p:nvPr/>
        </p:nvCxnSpPr>
        <p:spPr>
          <a:xfrm>
            <a:off x="2941275" y="2313300"/>
            <a:ext cx="525000" cy="5208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3"/>
          <p:cNvSpPr/>
          <p:nvPr/>
        </p:nvSpPr>
        <p:spPr>
          <a:xfrm>
            <a:off x="7232113" y="1871850"/>
            <a:ext cx="914400" cy="868800"/>
          </a:xfrm>
          <a:prstGeom prst="diamond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Review the dispute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6695450" y="2834150"/>
            <a:ext cx="835800" cy="4230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Escalate to dispute decision panel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7870925" y="2834150"/>
            <a:ext cx="835800" cy="4230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Make a decision and close the dispute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294" name="Google Shape;294;p33"/>
          <p:cNvCxnSpPr>
            <a:stCxn id="291" idx="1"/>
            <a:endCxn id="292" idx="0"/>
          </p:cNvCxnSpPr>
          <p:nvPr/>
        </p:nvCxnSpPr>
        <p:spPr>
          <a:xfrm flipH="1">
            <a:off x="7113313" y="2306250"/>
            <a:ext cx="118800" cy="528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3"/>
          <p:cNvCxnSpPr>
            <a:stCxn id="291" idx="3"/>
            <a:endCxn id="293" idx="0"/>
          </p:cNvCxnSpPr>
          <p:nvPr/>
        </p:nvCxnSpPr>
        <p:spPr>
          <a:xfrm>
            <a:off x="8146513" y="2306250"/>
            <a:ext cx="142200" cy="5280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3"/>
          <p:cNvCxnSpPr>
            <a:stCxn id="292" idx="3"/>
            <a:endCxn id="293" idx="1"/>
          </p:cNvCxnSpPr>
          <p:nvPr/>
        </p:nvCxnSpPr>
        <p:spPr>
          <a:xfrm>
            <a:off x="7531250" y="3045650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3"/>
          <p:cNvCxnSpPr>
            <a:stCxn id="287" idx="2"/>
            <a:endCxn id="291" idx="0"/>
          </p:cNvCxnSpPr>
          <p:nvPr/>
        </p:nvCxnSpPr>
        <p:spPr>
          <a:xfrm rot="-5400000">
            <a:off x="3998327" y="-628150"/>
            <a:ext cx="1191000" cy="6190800"/>
          </a:xfrm>
          <a:prstGeom prst="bentConnector5">
            <a:avLst>
              <a:gd fmla="val -41209" name="adj1"/>
              <a:gd fmla="val 81366" name="adj2"/>
              <a:gd fmla="val 119985" name="adj3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8" name="Google Shape;298;p33"/>
          <p:cNvSpPr/>
          <p:nvPr/>
        </p:nvSpPr>
        <p:spPr>
          <a:xfrm>
            <a:off x="1689975" y="3853975"/>
            <a:ext cx="1490100" cy="571500"/>
          </a:xfrm>
          <a:prstGeom prst="ellipse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Receive the escalation response</a:t>
            </a:r>
            <a:endParaRPr sz="600"/>
          </a:p>
        </p:txBody>
      </p:sp>
      <p:cxnSp>
        <p:nvCxnSpPr>
          <p:cNvPr id="299" name="Google Shape;299;p33"/>
          <p:cNvCxnSpPr>
            <a:stCxn id="293" idx="2"/>
            <a:endCxn id="298" idx="6"/>
          </p:cNvCxnSpPr>
          <p:nvPr/>
        </p:nvCxnSpPr>
        <p:spPr>
          <a:xfrm rot="5400000">
            <a:off x="5293175" y="1144100"/>
            <a:ext cx="882600" cy="510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0" name="Google Shape;290;p33"/>
          <p:cNvSpPr/>
          <p:nvPr/>
        </p:nvSpPr>
        <p:spPr>
          <a:xfrm>
            <a:off x="2979250" y="2834100"/>
            <a:ext cx="974100" cy="307800"/>
          </a:xfrm>
          <a:prstGeom prst="ellipse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Close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0" y="0"/>
            <a:ext cx="9147366" cy="514546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0F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8072816" y="0"/>
            <a:ext cx="1070703" cy="1385653"/>
            <a:chOff x="17750254" y="0"/>
            <a:chExt cx="2354229" cy="3046730"/>
          </a:xfrm>
        </p:grpSpPr>
        <p:sp>
          <p:nvSpPr>
            <p:cNvPr id="306" name="Google Shape;306;p34"/>
            <p:cNvSpPr/>
            <p:nvPr/>
          </p:nvSpPr>
          <p:spPr>
            <a:xfrm>
              <a:off x="17780383" y="0"/>
              <a:ext cx="2324100" cy="3046730"/>
            </a:xfrm>
            <a:custGeom>
              <a:rect b="b" l="l" r="r" t="t"/>
              <a:pathLst>
                <a:path extrusionOk="0" h="3046730" w="2324100">
                  <a:moveTo>
                    <a:pt x="2323716" y="0"/>
                  </a:moveTo>
                  <a:lnTo>
                    <a:pt x="193" y="0"/>
                  </a:lnTo>
                  <a:lnTo>
                    <a:pt x="0" y="35655"/>
                  </a:lnTo>
                  <a:lnTo>
                    <a:pt x="359" y="80069"/>
                  </a:lnTo>
                  <a:lnTo>
                    <a:pt x="1316" y="124922"/>
                  </a:lnTo>
                  <a:lnTo>
                    <a:pt x="2866" y="170189"/>
                  </a:lnTo>
                  <a:lnTo>
                    <a:pt x="5007" y="215848"/>
                  </a:lnTo>
                  <a:lnTo>
                    <a:pt x="7737" y="261874"/>
                  </a:lnTo>
                  <a:lnTo>
                    <a:pt x="11054" y="308245"/>
                  </a:lnTo>
                  <a:lnTo>
                    <a:pt x="14954" y="354935"/>
                  </a:lnTo>
                  <a:lnTo>
                    <a:pt x="19436" y="401923"/>
                  </a:lnTo>
                  <a:lnTo>
                    <a:pt x="24496" y="449184"/>
                  </a:lnTo>
                  <a:lnTo>
                    <a:pt x="30133" y="496695"/>
                  </a:lnTo>
                  <a:lnTo>
                    <a:pt x="36344" y="544432"/>
                  </a:lnTo>
                  <a:lnTo>
                    <a:pt x="43126" y="592372"/>
                  </a:lnTo>
                  <a:lnTo>
                    <a:pt x="50477" y="640490"/>
                  </a:lnTo>
                  <a:lnTo>
                    <a:pt x="58394" y="688763"/>
                  </a:lnTo>
                  <a:lnTo>
                    <a:pt x="66875" y="737169"/>
                  </a:lnTo>
                  <a:lnTo>
                    <a:pt x="75918" y="785682"/>
                  </a:lnTo>
                  <a:lnTo>
                    <a:pt x="85519" y="834280"/>
                  </a:lnTo>
                  <a:lnTo>
                    <a:pt x="95676" y="882938"/>
                  </a:lnTo>
                  <a:lnTo>
                    <a:pt x="106388" y="931634"/>
                  </a:lnTo>
                  <a:lnTo>
                    <a:pt x="117651" y="980344"/>
                  </a:lnTo>
                  <a:lnTo>
                    <a:pt x="129462" y="1029044"/>
                  </a:lnTo>
                  <a:lnTo>
                    <a:pt x="141821" y="1077710"/>
                  </a:lnTo>
                  <a:lnTo>
                    <a:pt x="154723" y="1126319"/>
                  </a:lnTo>
                  <a:lnTo>
                    <a:pt x="168166" y="1174847"/>
                  </a:lnTo>
                  <a:lnTo>
                    <a:pt x="182148" y="1223271"/>
                  </a:lnTo>
                  <a:lnTo>
                    <a:pt x="196667" y="1271567"/>
                  </a:lnTo>
                  <a:lnTo>
                    <a:pt x="211719" y="1319711"/>
                  </a:lnTo>
                  <a:lnTo>
                    <a:pt x="227303" y="1367681"/>
                  </a:lnTo>
                  <a:lnTo>
                    <a:pt x="243416" y="1415451"/>
                  </a:lnTo>
                  <a:lnTo>
                    <a:pt x="260055" y="1463000"/>
                  </a:lnTo>
                  <a:lnTo>
                    <a:pt x="277218" y="1510302"/>
                  </a:lnTo>
                  <a:lnTo>
                    <a:pt x="294903" y="1557335"/>
                  </a:lnTo>
                  <a:lnTo>
                    <a:pt x="313106" y="1604074"/>
                  </a:lnTo>
                  <a:lnTo>
                    <a:pt x="331826" y="1650497"/>
                  </a:lnTo>
                  <a:lnTo>
                    <a:pt x="351060" y="1696579"/>
                  </a:lnTo>
                  <a:lnTo>
                    <a:pt x="370805" y="1742298"/>
                  </a:lnTo>
                  <a:lnTo>
                    <a:pt x="391059" y="1787629"/>
                  </a:lnTo>
                  <a:lnTo>
                    <a:pt x="411820" y="1832549"/>
                  </a:lnTo>
                  <a:lnTo>
                    <a:pt x="433084" y="1877034"/>
                  </a:lnTo>
                  <a:lnTo>
                    <a:pt x="454850" y="1921060"/>
                  </a:lnTo>
                  <a:lnTo>
                    <a:pt x="477115" y="1964605"/>
                  </a:lnTo>
                  <a:lnTo>
                    <a:pt x="499876" y="2007644"/>
                  </a:lnTo>
                  <a:lnTo>
                    <a:pt x="523131" y="2050154"/>
                  </a:lnTo>
                  <a:lnTo>
                    <a:pt x="546878" y="2092111"/>
                  </a:lnTo>
                  <a:lnTo>
                    <a:pt x="571114" y="2133492"/>
                  </a:lnTo>
                  <a:lnTo>
                    <a:pt x="595836" y="2174273"/>
                  </a:lnTo>
                  <a:lnTo>
                    <a:pt x="621042" y="2214430"/>
                  </a:lnTo>
                  <a:lnTo>
                    <a:pt x="646729" y="2253940"/>
                  </a:lnTo>
                  <a:lnTo>
                    <a:pt x="672896" y="2292779"/>
                  </a:lnTo>
                  <a:lnTo>
                    <a:pt x="699539" y="2330924"/>
                  </a:lnTo>
                  <a:lnTo>
                    <a:pt x="726656" y="2368351"/>
                  </a:lnTo>
                  <a:lnTo>
                    <a:pt x="754244" y="2405036"/>
                  </a:lnTo>
                  <a:lnTo>
                    <a:pt x="782301" y="2440956"/>
                  </a:lnTo>
                  <a:lnTo>
                    <a:pt x="810825" y="2476087"/>
                  </a:lnTo>
                  <a:lnTo>
                    <a:pt x="839813" y="2510406"/>
                  </a:lnTo>
                  <a:lnTo>
                    <a:pt x="869262" y="2543889"/>
                  </a:lnTo>
                  <a:lnTo>
                    <a:pt x="899171" y="2576512"/>
                  </a:lnTo>
                  <a:lnTo>
                    <a:pt x="929535" y="2608253"/>
                  </a:lnTo>
                  <a:lnTo>
                    <a:pt x="960354" y="2639086"/>
                  </a:lnTo>
                  <a:lnTo>
                    <a:pt x="991624" y="2668989"/>
                  </a:lnTo>
                  <a:lnTo>
                    <a:pt x="1023344" y="2697938"/>
                  </a:lnTo>
                  <a:lnTo>
                    <a:pt x="1055510" y="2725909"/>
                  </a:lnTo>
                  <a:lnTo>
                    <a:pt x="1088119" y="2752879"/>
                  </a:lnTo>
                  <a:lnTo>
                    <a:pt x="1121171" y="2778824"/>
                  </a:lnTo>
                  <a:lnTo>
                    <a:pt x="1154661" y="2803721"/>
                  </a:lnTo>
                  <a:lnTo>
                    <a:pt x="1188588" y="2827546"/>
                  </a:lnTo>
                  <a:lnTo>
                    <a:pt x="1222949" y="2850275"/>
                  </a:lnTo>
                  <a:lnTo>
                    <a:pt x="1257741" y="2871885"/>
                  </a:lnTo>
                  <a:lnTo>
                    <a:pt x="1292963" y="2892352"/>
                  </a:lnTo>
                  <a:lnTo>
                    <a:pt x="1328611" y="2911653"/>
                  </a:lnTo>
                  <a:lnTo>
                    <a:pt x="1364683" y="2929764"/>
                  </a:lnTo>
                  <a:lnTo>
                    <a:pt x="1401176" y="2946661"/>
                  </a:lnTo>
                  <a:lnTo>
                    <a:pt x="1438089" y="2962321"/>
                  </a:lnTo>
                  <a:lnTo>
                    <a:pt x="1475418" y="2976720"/>
                  </a:lnTo>
                  <a:lnTo>
                    <a:pt x="1513161" y="2989834"/>
                  </a:lnTo>
                  <a:lnTo>
                    <a:pt x="1551316" y="3001641"/>
                  </a:lnTo>
                  <a:lnTo>
                    <a:pt x="1589880" y="3012116"/>
                  </a:lnTo>
                  <a:lnTo>
                    <a:pt x="1628851" y="3021235"/>
                  </a:lnTo>
                  <a:lnTo>
                    <a:pt x="1668225" y="3028976"/>
                  </a:lnTo>
                  <a:lnTo>
                    <a:pt x="1708001" y="3035314"/>
                  </a:lnTo>
                  <a:lnTo>
                    <a:pt x="1748176" y="3040227"/>
                  </a:lnTo>
                  <a:lnTo>
                    <a:pt x="1787674" y="3043618"/>
                  </a:lnTo>
                  <a:lnTo>
                    <a:pt x="1827210" y="3045610"/>
                  </a:lnTo>
                  <a:lnTo>
                    <a:pt x="1866772" y="3046223"/>
                  </a:lnTo>
                  <a:lnTo>
                    <a:pt x="1906353" y="3045479"/>
                  </a:lnTo>
                  <a:lnTo>
                    <a:pt x="1945941" y="3043397"/>
                  </a:lnTo>
                  <a:lnTo>
                    <a:pt x="1985527" y="3039998"/>
                  </a:lnTo>
                  <a:lnTo>
                    <a:pt x="2025102" y="3035304"/>
                  </a:lnTo>
                  <a:lnTo>
                    <a:pt x="2064655" y="3029335"/>
                  </a:lnTo>
                  <a:lnTo>
                    <a:pt x="2104176" y="3022112"/>
                  </a:lnTo>
                  <a:lnTo>
                    <a:pt x="2143657" y="3013657"/>
                  </a:lnTo>
                  <a:lnTo>
                    <a:pt x="2183087" y="3003988"/>
                  </a:lnTo>
                  <a:lnTo>
                    <a:pt x="2222456" y="2993128"/>
                  </a:lnTo>
                  <a:lnTo>
                    <a:pt x="2261755" y="2981098"/>
                  </a:lnTo>
                  <a:lnTo>
                    <a:pt x="2300974" y="2967917"/>
                  </a:lnTo>
                  <a:lnTo>
                    <a:pt x="2323716" y="2959600"/>
                  </a:lnTo>
                  <a:lnTo>
                    <a:pt x="2323716" y="0"/>
                  </a:lnTo>
                  <a:close/>
                </a:path>
              </a:pathLst>
            </a:custGeom>
            <a:solidFill>
              <a:srgbClr val="F9AC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7750254" y="0"/>
              <a:ext cx="2353944" cy="2930525"/>
            </a:xfrm>
            <a:custGeom>
              <a:rect b="b" l="l" r="r" t="t"/>
              <a:pathLst>
                <a:path extrusionOk="0" h="2930525" w="2353944">
                  <a:moveTo>
                    <a:pt x="2353844" y="0"/>
                  </a:moveTo>
                  <a:lnTo>
                    <a:pt x="0" y="0"/>
                  </a:lnTo>
                  <a:lnTo>
                    <a:pt x="1431" y="34373"/>
                  </a:lnTo>
                  <a:lnTo>
                    <a:pt x="4168" y="81430"/>
                  </a:lnTo>
                  <a:lnTo>
                    <a:pt x="7679" y="128467"/>
                  </a:lnTo>
                  <a:lnTo>
                    <a:pt x="11963" y="175464"/>
                  </a:lnTo>
                  <a:lnTo>
                    <a:pt x="17016" y="222402"/>
                  </a:lnTo>
                  <a:lnTo>
                    <a:pt x="22837" y="269262"/>
                  </a:lnTo>
                  <a:lnTo>
                    <a:pt x="29423" y="316025"/>
                  </a:lnTo>
                  <a:lnTo>
                    <a:pt x="36771" y="362671"/>
                  </a:lnTo>
                  <a:lnTo>
                    <a:pt x="44880" y="409182"/>
                  </a:lnTo>
                  <a:lnTo>
                    <a:pt x="53746" y="455538"/>
                  </a:lnTo>
                  <a:lnTo>
                    <a:pt x="63368" y="501719"/>
                  </a:lnTo>
                  <a:lnTo>
                    <a:pt x="73743" y="547708"/>
                  </a:lnTo>
                  <a:lnTo>
                    <a:pt x="84868" y="593484"/>
                  </a:lnTo>
                  <a:lnTo>
                    <a:pt x="96741" y="639029"/>
                  </a:lnTo>
                  <a:lnTo>
                    <a:pt x="109361" y="684323"/>
                  </a:lnTo>
                  <a:lnTo>
                    <a:pt x="122723" y="729347"/>
                  </a:lnTo>
                  <a:lnTo>
                    <a:pt x="136827" y="774083"/>
                  </a:lnTo>
                  <a:lnTo>
                    <a:pt x="151669" y="818510"/>
                  </a:lnTo>
                  <a:lnTo>
                    <a:pt x="167247" y="862609"/>
                  </a:lnTo>
                  <a:lnTo>
                    <a:pt x="183559" y="906362"/>
                  </a:lnTo>
                  <a:lnTo>
                    <a:pt x="200602" y="949749"/>
                  </a:lnTo>
                  <a:lnTo>
                    <a:pt x="218374" y="992752"/>
                  </a:lnTo>
                  <a:lnTo>
                    <a:pt x="236873" y="1035350"/>
                  </a:lnTo>
                  <a:lnTo>
                    <a:pt x="256096" y="1077525"/>
                  </a:lnTo>
                  <a:lnTo>
                    <a:pt x="276041" y="1119257"/>
                  </a:lnTo>
                  <a:lnTo>
                    <a:pt x="296705" y="1160528"/>
                  </a:lnTo>
                  <a:lnTo>
                    <a:pt x="318086" y="1201319"/>
                  </a:lnTo>
                  <a:lnTo>
                    <a:pt x="340181" y="1241609"/>
                  </a:lnTo>
                  <a:lnTo>
                    <a:pt x="362989" y="1281380"/>
                  </a:lnTo>
                  <a:lnTo>
                    <a:pt x="383951" y="1316463"/>
                  </a:lnTo>
                  <a:lnTo>
                    <a:pt x="405765" y="1351668"/>
                  </a:lnTo>
                  <a:lnTo>
                    <a:pt x="428415" y="1386980"/>
                  </a:lnTo>
                  <a:lnTo>
                    <a:pt x="451885" y="1422379"/>
                  </a:lnTo>
                  <a:lnTo>
                    <a:pt x="476160" y="1457849"/>
                  </a:lnTo>
                  <a:lnTo>
                    <a:pt x="501222" y="1493371"/>
                  </a:lnTo>
                  <a:lnTo>
                    <a:pt x="527057" y="1528929"/>
                  </a:lnTo>
                  <a:lnTo>
                    <a:pt x="553648" y="1564505"/>
                  </a:lnTo>
                  <a:lnTo>
                    <a:pt x="580979" y="1600081"/>
                  </a:lnTo>
                  <a:lnTo>
                    <a:pt x="609034" y="1635640"/>
                  </a:lnTo>
                  <a:lnTo>
                    <a:pt x="637798" y="1671164"/>
                  </a:lnTo>
                  <a:lnTo>
                    <a:pt x="667254" y="1706635"/>
                  </a:lnTo>
                  <a:lnTo>
                    <a:pt x="697385" y="1742037"/>
                  </a:lnTo>
                  <a:lnTo>
                    <a:pt x="728178" y="1777351"/>
                  </a:lnTo>
                  <a:lnTo>
                    <a:pt x="759614" y="1812560"/>
                  </a:lnTo>
                  <a:lnTo>
                    <a:pt x="791678" y="1847647"/>
                  </a:lnTo>
                  <a:lnTo>
                    <a:pt x="824355" y="1882593"/>
                  </a:lnTo>
                  <a:lnTo>
                    <a:pt x="857629" y="1917382"/>
                  </a:lnTo>
                  <a:lnTo>
                    <a:pt x="891482" y="1951996"/>
                  </a:lnTo>
                  <a:lnTo>
                    <a:pt x="925900" y="1986417"/>
                  </a:lnTo>
                  <a:lnTo>
                    <a:pt x="960866" y="2020628"/>
                  </a:lnTo>
                  <a:lnTo>
                    <a:pt x="996364" y="2054611"/>
                  </a:lnTo>
                  <a:lnTo>
                    <a:pt x="1032379" y="2088349"/>
                  </a:lnTo>
                  <a:lnTo>
                    <a:pt x="1068894" y="2121824"/>
                  </a:lnTo>
                  <a:lnTo>
                    <a:pt x="1105893" y="2155019"/>
                  </a:lnTo>
                  <a:lnTo>
                    <a:pt x="1143361" y="2187915"/>
                  </a:lnTo>
                  <a:lnTo>
                    <a:pt x="1181281" y="2220496"/>
                  </a:lnTo>
                  <a:lnTo>
                    <a:pt x="1219638" y="2252745"/>
                  </a:lnTo>
                  <a:lnTo>
                    <a:pt x="1258415" y="2284642"/>
                  </a:lnTo>
                  <a:lnTo>
                    <a:pt x="1297597" y="2316172"/>
                  </a:lnTo>
                  <a:lnTo>
                    <a:pt x="1337166" y="2347315"/>
                  </a:lnTo>
                  <a:lnTo>
                    <a:pt x="1377109" y="2378056"/>
                  </a:lnTo>
                  <a:lnTo>
                    <a:pt x="1417408" y="2408376"/>
                  </a:lnTo>
                  <a:lnTo>
                    <a:pt x="1458047" y="2438258"/>
                  </a:lnTo>
                  <a:lnTo>
                    <a:pt x="1499011" y="2467683"/>
                  </a:lnTo>
                  <a:lnTo>
                    <a:pt x="1540283" y="2496636"/>
                  </a:lnTo>
                  <a:lnTo>
                    <a:pt x="1581848" y="2525098"/>
                  </a:lnTo>
                  <a:lnTo>
                    <a:pt x="1623689" y="2553051"/>
                  </a:lnTo>
                  <a:lnTo>
                    <a:pt x="1665791" y="2580478"/>
                  </a:lnTo>
                  <a:lnTo>
                    <a:pt x="1708137" y="2607362"/>
                  </a:lnTo>
                  <a:lnTo>
                    <a:pt x="1750712" y="2633685"/>
                  </a:lnTo>
                  <a:lnTo>
                    <a:pt x="1793499" y="2659429"/>
                  </a:lnTo>
                  <a:lnTo>
                    <a:pt x="1836483" y="2684577"/>
                  </a:lnTo>
                  <a:lnTo>
                    <a:pt x="1879648" y="2709111"/>
                  </a:lnTo>
                  <a:lnTo>
                    <a:pt x="1922977" y="2733014"/>
                  </a:lnTo>
                  <a:lnTo>
                    <a:pt x="1966455" y="2756269"/>
                  </a:lnTo>
                  <a:lnTo>
                    <a:pt x="2010066" y="2778857"/>
                  </a:lnTo>
                  <a:lnTo>
                    <a:pt x="2053793" y="2800761"/>
                  </a:lnTo>
                  <a:lnTo>
                    <a:pt x="2097620" y="2821964"/>
                  </a:lnTo>
                  <a:lnTo>
                    <a:pt x="2141533" y="2842448"/>
                  </a:lnTo>
                  <a:lnTo>
                    <a:pt x="2185514" y="2862195"/>
                  </a:lnTo>
                  <a:lnTo>
                    <a:pt x="2229548" y="2881189"/>
                  </a:lnTo>
                  <a:lnTo>
                    <a:pt x="2273618" y="2899411"/>
                  </a:lnTo>
                  <a:lnTo>
                    <a:pt x="2317710" y="2916844"/>
                  </a:lnTo>
                  <a:lnTo>
                    <a:pt x="2353844" y="2930468"/>
                  </a:lnTo>
                  <a:lnTo>
                    <a:pt x="2353844" y="0"/>
                  </a:lnTo>
                  <a:close/>
                </a:path>
              </a:pathLst>
            </a:custGeom>
            <a:solidFill>
              <a:srgbClr val="BE1F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8643206" y="0"/>
              <a:ext cx="1461134" cy="1670685"/>
            </a:xfrm>
            <a:custGeom>
              <a:rect b="b" l="l" r="r" t="t"/>
              <a:pathLst>
                <a:path extrusionOk="0" h="1670685" w="1461134">
                  <a:moveTo>
                    <a:pt x="881126" y="0"/>
                  </a:moveTo>
                  <a:lnTo>
                    <a:pt x="205166" y="0"/>
                  </a:lnTo>
                  <a:lnTo>
                    <a:pt x="4837" y="1222685"/>
                  </a:lnTo>
                  <a:lnTo>
                    <a:pt x="0" y="1268332"/>
                  </a:lnTo>
                  <a:lnTo>
                    <a:pt x="421" y="1312773"/>
                  </a:lnTo>
                  <a:lnTo>
                    <a:pt x="5801" y="1355760"/>
                  </a:lnTo>
                  <a:lnTo>
                    <a:pt x="15837" y="1397048"/>
                  </a:lnTo>
                  <a:lnTo>
                    <a:pt x="30231" y="1436390"/>
                  </a:lnTo>
                  <a:lnTo>
                    <a:pt x="48679" y="1473540"/>
                  </a:lnTo>
                  <a:lnTo>
                    <a:pt x="70883" y="1508252"/>
                  </a:lnTo>
                  <a:lnTo>
                    <a:pt x="96540" y="1540280"/>
                  </a:lnTo>
                  <a:lnTo>
                    <a:pt x="125350" y="1569377"/>
                  </a:lnTo>
                  <a:lnTo>
                    <a:pt x="157012" y="1595296"/>
                  </a:lnTo>
                  <a:lnTo>
                    <a:pt x="191225" y="1617793"/>
                  </a:lnTo>
                  <a:lnTo>
                    <a:pt x="227689" y="1636619"/>
                  </a:lnTo>
                  <a:lnTo>
                    <a:pt x="266103" y="1651530"/>
                  </a:lnTo>
                  <a:lnTo>
                    <a:pt x="306164" y="1662278"/>
                  </a:lnTo>
                  <a:lnTo>
                    <a:pt x="347574" y="1668618"/>
                  </a:lnTo>
                  <a:lnTo>
                    <a:pt x="390031" y="1670303"/>
                  </a:lnTo>
                  <a:lnTo>
                    <a:pt x="433234" y="1667087"/>
                  </a:lnTo>
                  <a:lnTo>
                    <a:pt x="476882" y="1658723"/>
                  </a:lnTo>
                  <a:lnTo>
                    <a:pt x="520675" y="1644966"/>
                  </a:lnTo>
                  <a:lnTo>
                    <a:pt x="1460891" y="1289781"/>
                  </a:lnTo>
                  <a:lnTo>
                    <a:pt x="1460891" y="848236"/>
                  </a:lnTo>
                  <a:lnTo>
                    <a:pt x="742144" y="848236"/>
                  </a:lnTo>
                  <a:lnTo>
                    <a:pt x="881126" y="0"/>
                  </a:lnTo>
                  <a:close/>
                </a:path>
                <a:path extrusionOk="0" h="1670685" w="1461134">
                  <a:moveTo>
                    <a:pt x="1460891" y="576720"/>
                  </a:moveTo>
                  <a:lnTo>
                    <a:pt x="742144" y="848236"/>
                  </a:lnTo>
                  <a:lnTo>
                    <a:pt x="1460891" y="848236"/>
                  </a:lnTo>
                  <a:lnTo>
                    <a:pt x="1460891" y="576720"/>
                  </a:lnTo>
                  <a:close/>
                </a:path>
              </a:pathLst>
            </a:custGeom>
            <a:solidFill>
              <a:srgbClr val="A6A8AB">
                <a:alpha val="2353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37825" cy="4759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/>
          <p:nvPr/>
        </p:nvSpPr>
        <p:spPr>
          <a:xfrm>
            <a:off x="7598999" y="4527271"/>
            <a:ext cx="568026" cy="229117"/>
          </a:xfrm>
          <a:custGeom>
            <a:rect b="b" l="l" r="r" t="t"/>
            <a:pathLst>
              <a:path extrusionOk="0" h="503554" w="1248409">
                <a:moveTo>
                  <a:pt x="310946" y="462826"/>
                </a:moveTo>
                <a:lnTo>
                  <a:pt x="310934" y="460121"/>
                </a:lnTo>
                <a:lnTo>
                  <a:pt x="310248" y="456082"/>
                </a:lnTo>
                <a:lnTo>
                  <a:pt x="308216" y="452691"/>
                </a:lnTo>
                <a:lnTo>
                  <a:pt x="218579" y="285115"/>
                </a:lnTo>
                <a:lnTo>
                  <a:pt x="213080" y="274828"/>
                </a:lnTo>
                <a:lnTo>
                  <a:pt x="250812" y="259422"/>
                </a:lnTo>
                <a:lnTo>
                  <a:pt x="281038" y="232791"/>
                </a:lnTo>
                <a:lnTo>
                  <a:pt x="283654" y="227685"/>
                </a:lnTo>
                <a:lnTo>
                  <a:pt x="301091" y="193611"/>
                </a:lnTo>
                <a:lnTo>
                  <a:pt x="308292" y="140563"/>
                </a:lnTo>
                <a:lnTo>
                  <a:pt x="300177" y="85915"/>
                </a:lnTo>
                <a:lnTo>
                  <a:pt x="289090" y="66421"/>
                </a:lnTo>
                <a:lnTo>
                  <a:pt x="277863" y="46672"/>
                </a:lnTo>
                <a:lnTo>
                  <a:pt x="243992" y="20967"/>
                </a:lnTo>
                <a:lnTo>
                  <a:pt x="236512" y="18516"/>
                </a:lnTo>
                <a:lnTo>
                  <a:pt x="236512" y="146799"/>
                </a:lnTo>
                <a:lnTo>
                  <a:pt x="230606" y="184251"/>
                </a:lnTo>
                <a:lnTo>
                  <a:pt x="213702" y="209207"/>
                </a:lnTo>
                <a:lnTo>
                  <a:pt x="187248" y="223151"/>
                </a:lnTo>
                <a:lnTo>
                  <a:pt x="152717" y="227520"/>
                </a:lnTo>
                <a:lnTo>
                  <a:pt x="71462" y="227685"/>
                </a:lnTo>
                <a:lnTo>
                  <a:pt x="71158" y="66573"/>
                </a:lnTo>
                <a:lnTo>
                  <a:pt x="153174" y="66522"/>
                </a:lnTo>
                <a:lnTo>
                  <a:pt x="186956" y="70650"/>
                </a:lnTo>
                <a:lnTo>
                  <a:pt x="213461" y="84480"/>
                </a:lnTo>
                <a:lnTo>
                  <a:pt x="230466" y="109385"/>
                </a:lnTo>
                <a:lnTo>
                  <a:pt x="236512" y="146799"/>
                </a:lnTo>
                <a:lnTo>
                  <a:pt x="236512" y="18516"/>
                </a:lnTo>
                <a:lnTo>
                  <a:pt x="201244" y="6934"/>
                </a:lnTo>
                <a:lnTo>
                  <a:pt x="152273" y="2743"/>
                </a:lnTo>
                <a:lnTo>
                  <a:pt x="23660" y="3009"/>
                </a:lnTo>
                <a:lnTo>
                  <a:pt x="13957" y="4902"/>
                </a:lnTo>
                <a:lnTo>
                  <a:pt x="6477" y="9982"/>
                </a:lnTo>
                <a:lnTo>
                  <a:pt x="1676" y="17335"/>
                </a:lnTo>
                <a:lnTo>
                  <a:pt x="0" y="26098"/>
                </a:lnTo>
                <a:lnTo>
                  <a:pt x="876" y="474268"/>
                </a:lnTo>
                <a:lnTo>
                  <a:pt x="3924" y="484543"/>
                </a:lnTo>
                <a:lnTo>
                  <a:pt x="11912" y="491947"/>
                </a:lnTo>
                <a:lnTo>
                  <a:pt x="23202" y="496417"/>
                </a:lnTo>
                <a:lnTo>
                  <a:pt x="36131" y="497916"/>
                </a:lnTo>
                <a:lnTo>
                  <a:pt x="49453" y="496366"/>
                </a:lnTo>
                <a:lnTo>
                  <a:pt x="71920" y="452691"/>
                </a:lnTo>
                <a:lnTo>
                  <a:pt x="71589" y="285242"/>
                </a:lnTo>
                <a:lnTo>
                  <a:pt x="140004" y="285191"/>
                </a:lnTo>
                <a:lnTo>
                  <a:pt x="239217" y="478548"/>
                </a:lnTo>
                <a:lnTo>
                  <a:pt x="267677" y="499491"/>
                </a:lnTo>
                <a:lnTo>
                  <a:pt x="283019" y="496316"/>
                </a:lnTo>
                <a:lnTo>
                  <a:pt x="296938" y="488010"/>
                </a:lnTo>
                <a:lnTo>
                  <a:pt x="307060" y="476262"/>
                </a:lnTo>
                <a:lnTo>
                  <a:pt x="310946" y="462826"/>
                </a:lnTo>
                <a:close/>
              </a:path>
              <a:path extrusionOk="0" h="503554" w="1248409">
                <a:moveTo>
                  <a:pt x="657961" y="357898"/>
                </a:moveTo>
                <a:lnTo>
                  <a:pt x="651700" y="310273"/>
                </a:lnTo>
                <a:lnTo>
                  <a:pt x="634911" y="273964"/>
                </a:lnTo>
                <a:lnTo>
                  <a:pt x="580237" y="226402"/>
                </a:lnTo>
                <a:lnTo>
                  <a:pt x="515048" y="197345"/>
                </a:lnTo>
                <a:lnTo>
                  <a:pt x="485101" y="184188"/>
                </a:lnTo>
                <a:lnTo>
                  <a:pt x="460425" y="168960"/>
                </a:lnTo>
                <a:lnTo>
                  <a:pt x="443661" y="149440"/>
                </a:lnTo>
                <a:lnTo>
                  <a:pt x="437438" y="123393"/>
                </a:lnTo>
                <a:lnTo>
                  <a:pt x="443661" y="95745"/>
                </a:lnTo>
                <a:lnTo>
                  <a:pt x="461137" y="76530"/>
                </a:lnTo>
                <a:lnTo>
                  <a:pt x="487895" y="65303"/>
                </a:lnTo>
                <a:lnTo>
                  <a:pt x="521970" y="61607"/>
                </a:lnTo>
                <a:lnTo>
                  <a:pt x="558279" y="65557"/>
                </a:lnTo>
                <a:lnTo>
                  <a:pt x="583425" y="74358"/>
                </a:lnTo>
                <a:lnTo>
                  <a:pt x="601218" y="83172"/>
                </a:lnTo>
                <a:lnTo>
                  <a:pt x="615454" y="87160"/>
                </a:lnTo>
                <a:lnTo>
                  <a:pt x="628662" y="83007"/>
                </a:lnTo>
                <a:lnTo>
                  <a:pt x="637933" y="72898"/>
                </a:lnTo>
                <a:lnTo>
                  <a:pt x="643382" y="60248"/>
                </a:lnTo>
                <a:lnTo>
                  <a:pt x="645160" y="48501"/>
                </a:lnTo>
                <a:lnTo>
                  <a:pt x="632053" y="25209"/>
                </a:lnTo>
                <a:lnTo>
                  <a:pt x="599986" y="10261"/>
                </a:lnTo>
                <a:lnTo>
                  <a:pt x="559663" y="2311"/>
                </a:lnTo>
                <a:lnTo>
                  <a:pt x="521843" y="0"/>
                </a:lnTo>
                <a:lnTo>
                  <a:pt x="477774" y="3987"/>
                </a:lnTo>
                <a:lnTo>
                  <a:pt x="435533" y="17068"/>
                </a:lnTo>
                <a:lnTo>
                  <a:pt x="399719" y="41186"/>
                </a:lnTo>
                <a:lnTo>
                  <a:pt x="374916" y="78282"/>
                </a:lnTo>
                <a:lnTo>
                  <a:pt x="365709" y="130302"/>
                </a:lnTo>
                <a:lnTo>
                  <a:pt x="371957" y="173139"/>
                </a:lnTo>
                <a:lnTo>
                  <a:pt x="413435" y="230111"/>
                </a:lnTo>
                <a:lnTo>
                  <a:pt x="475996" y="263880"/>
                </a:lnTo>
                <a:lnTo>
                  <a:pt x="508584" y="277723"/>
                </a:lnTo>
                <a:lnTo>
                  <a:pt x="538530" y="292531"/>
                </a:lnTo>
                <a:lnTo>
                  <a:pt x="563219" y="310591"/>
                </a:lnTo>
                <a:lnTo>
                  <a:pt x="579983" y="334162"/>
                </a:lnTo>
                <a:lnTo>
                  <a:pt x="586206" y="365480"/>
                </a:lnTo>
                <a:lnTo>
                  <a:pt x="579793" y="397268"/>
                </a:lnTo>
                <a:lnTo>
                  <a:pt x="561936" y="419696"/>
                </a:lnTo>
                <a:lnTo>
                  <a:pt x="534924" y="432993"/>
                </a:lnTo>
                <a:lnTo>
                  <a:pt x="501027" y="437413"/>
                </a:lnTo>
                <a:lnTo>
                  <a:pt x="454660" y="429145"/>
                </a:lnTo>
                <a:lnTo>
                  <a:pt x="424065" y="410819"/>
                </a:lnTo>
                <a:lnTo>
                  <a:pt x="402983" y="392468"/>
                </a:lnTo>
                <a:lnTo>
                  <a:pt x="385178" y="384136"/>
                </a:lnTo>
                <a:lnTo>
                  <a:pt x="373164" y="387908"/>
                </a:lnTo>
                <a:lnTo>
                  <a:pt x="363258" y="397395"/>
                </a:lnTo>
                <a:lnTo>
                  <a:pt x="356539" y="409917"/>
                </a:lnTo>
                <a:lnTo>
                  <a:pt x="354076" y="422808"/>
                </a:lnTo>
                <a:lnTo>
                  <a:pt x="365137" y="449554"/>
                </a:lnTo>
                <a:lnTo>
                  <a:pt x="395998" y="475361"/>
                </a:lnTo>
                <a:lnTo>
                  <a:pt x="443344" y="494804"/>
                </a:lnTo>
                <a:lnTo>
                  <a:pt x="503872" y="502412"/>
                </a:lnTo>
                <a:lnTo>
                  <a:pt x="554228" y="496608"/>
                </a:lnTo>
                <a:lnTo>
                  <a:pt x="596773" y="479348"/>
                </a:lnTo>
                <a:lnTo>
                  <a:pt x="629539" y="450532"/>
                </a:lnTo>
                <a:lnTo>
                  <a:pt x="650582" y="410083"/>
                </a:lnTo>
                <a:lnTo>
                  <a:pt x="657961" y="357898"/>
                </a:lnTo>
                <a:close/>
              </a:path>
              <a:path extrusionOk="0" h="503554" w="1248409">
                <a:moveTo>
                  <a:pt x="1127442" y="205981"/>
                </a:moveTo>
                <a:lnTo>
                  <a:pt x="1096530" y="174383"/>
                </a:lnTo>
                <a:lnTo>
                  <a:pt x="1082014" y="172212"/>
                </a:lnTo>
                <a:lnTo>
                  <a:pt x="1071880" y="172237"/>
                </a:lnTo>
                <a:lnTo>
                  <a:pt x="1063764" y="176987"/>
                </a:lnTo>
                <a:lnTo>
                  <a:pt x="1061059" y="185115"/>
                </a:lnTo>
                <a:lnTo>
                  <a:pt x="985647" y="397192"/>
                </a:lnTo>
                <a:lnTo>
                  <a:pt x="928408" y="209080"/>
                </a:lnTo>
                <a:lnTo>
                  <a:pt x="903312" y="193548"/>
                </a:lnTo>
                <a:lnTo>
                  <a:pt x="895121" y="194183"/>
                </a:lnTo>
                <a:lnTo>
                  <a:pt x="888009" y="196545"/>
                </a:lnTo>
                <a:lnTo>
                  <a:pt x="882281" y="201307"/>
                </a:lnTo>
                <a:lnTo>
                  <a:pt x="878281" y="209181"/>
                </a:lnTo>
                <a:lnTo>
                  <a:pt x="821118" y="396163"/>
                </a:lnTo>
                <a:lnTo>
                  <a:pt x="745540" y="185737"/>
                </a:lnTo>
                <a:lnTo>
                  <a:pt x="742149" y="176949"/>
                </a:lnTo>
                <a:lnTo>
                  <a:pt x="733348" y="172910"/>
                </a:lnTo>
                <a:lnTo>
                  <a:pt x="723849" y="172935"/>
                </a:lnTo>
                <a:lnTo>
                  <a:pt x="708774" y="175234"/>
                </a:lnTo>
                <a:lnTo>
                  <a:pt x="694080" y="181533"/>
                </a:lnTo>
                <a:lnTo>
                  <a:pt x="682955" y="190995"/>
                </a:lnTo>
                <a:lnTo>
                  <a:pt x="678561" y="202806"/>
                </a:lnTo>
                <a:lnTo>
                  <a:pt x="678561" y="206209"/>
                </a:lnTo>
                <a:lnTo>
                  <a:pt x="786752" y="487641"/>
                </a:lnTo>
                <a:lnTo>
                  <a:pt x="815251" y="503148"/>
                </a:lnTo>
                <a:lnTo>
                  <a:pt x="825144" y="502119"/>
                </a:lnTo>
                <a:lnTo>
                  <a:pt x="834021" y="499135"/>
                </a:lnTo>
                <a:lnTo>
                  <a:pt x="841121" y="494245"/>
                </a:lnTo>
                <a:lnTo>
                  <a:pt x="845680" y="487527"/>
                </a:lnTo>
                <a:lnTo>
                  <a:pt x="903554" y="314744"/>
                </a:lnTo>
                <a:lnTo>
                  <a:pt x="962787" y="489318"/>
                </a:lnTo>
                <a:lnTo>
                  <a:pt x="967168" y="495147"/>
                </a:lnTo>
                <a:lnTo>
                  <a:pt x="973836" y="499364"/>
                </a:lnTo>
                <a:lnTo>
                  <a:pt x="982256" y="501942"/>
                </a:lnTo>
                <a:lnTo>
                  <a:pt x="991946" y="502793"/>
                </a:lnTo>
                <a:lnTo>
                  <a:pt x="1001242" y="502081"/>
                </a:lnTo>
                <a:lnTo>
                  <a:pt x="1009459" y="499706"/>
                </a:lnTo>
                <a:lnTo>
                  <a:pt x="1016012" y="495312"/>
                </a:lnTo>
                <a:lnTo>
                  <a:pt x="1020356" y="488505"/>
                </a:lnTo>
                <a:lnTo>
                  <a:pt x="1124737" y="213448"/>
                </a:lnTo>
                <a:lnTo>
                  <a:pt x="1126121" y="210743"/>
                </a:lnTo>
                <a:lnTo>
                  <a:pt x="1127442" y="205981"/>
                </a:lnTo>
                <a:close/>
              </a:path>
              <a:path extrusionOk="0" h="503554" w="1248409">
                <a:moveTo>
                  <a:pt x="1243609" y="471817"/>
                </a:moveTo>
                <a:lnTo>
                  <a:pt x="1243063" y="197637"/>
                </a:lnTo>
                <a:lnTo>
                  <a:pt x="1207147" y="174675"/>
                </a:lnTo>
                <a:lnTo>
                  <a:pt x="1193063" y="176403"/>
                </a:lnTo>
                <a:lnTo>
                  <a:pt x="1181925" y="181165"/>
                </a:lnTo>
                <a:lnTo>
                  <a:pt x="1174610" y="188455"/>
                </a:lnTo>
                <a:lnTo>
                  <a:pt x="1171981" y="197764"/>
                </a:lnTo>
                <a:lnTo>
                  <a:pt x="1172514" y="471957"/>
                </a:lnTo>
                <a:lnTo>
                  <a:pt x="1175181" y="480517"/>
                </a:lnTo>
                <a:lnTo>
                  <a:pt x="1182535" y="488124"/>
                </a:lnTo>
                <a:lnTo>
                  <a:pt x="1193685" y="493547"/>
                </a:lnTo>
                <a:lnTo>
                  <a:pt x="1207770" y="495604"/>
                </a:lnTo>
                <a:lnTo>
                  <a:pt x="1221930" y="493483"/>
                </a:lnTo>
                <a:lnTo>
                  <a:pt x="1233309" y="488010"/>
                </a:lnTo>
                <a:lnTo>
                  <a:pt x="1240866" y="480390"/>
                </a:lnTo>
                <a:lnTo>
                  <a:pt x="1243609" y="471817"/>
                </a:lnTo>
                <a:close/>
              </a:path>
              <a:path extrusionOk="0" h="503554" w="1248409">
                <a:moveTo>
                  <a:pt x="1248206" y="56794"/>
                </a:moveTo>
                <a:lnTo>
                  <a:pt x="1244955" y="42418"/>
                </a:lnTo>
                <a:lnTo>
                  <a:pt x="1236129" y="30581"/>
                </a:lnTo>
                <a:lnTo>
                  <a:pt x="1222997" y="22555"/>
                </a:lnTo>
                <a:lnTo>
                  <a:pt x="1206842" y="19621"/>
                </a:lnTo>
                <a:lnTo>
                  <a:pt x="1190675" y="22618"/>
                </a:lnTo>
                <a:lnTo>
                  <a:pt x="1177569" y="30683"/>
                </a:lnTo>
                <a:lnTo>
                  <a:pt x="1168793" y="42557"/>
                </a:lnTo>
                <a:lnTo>
                  <a:pt x="1165593" y="56959"/>
                </a:lnTo>
                <a:lnTo>
                  <a:pt x="1168844" y="71043"/>
                </a:lnTo>
                <a:lnTo>
                  <a:pt x="1177671" y="82918"/>
                </a:lnTo>
                <a:lnTo>
                  <a:pt x="1190802" y="91097"/>
                </a:lnTo>
                <a:lnTo>
                  <a:pt x="1206982" y="94132"/>
                </a:lnTo>
                <a:lnTo>
                  <a:pt x="1223137" y="91033"/>
                </a:lnTo>
                <a:lnTo>
                  <a:pt x="1236230" y="82804"/>
                </a:lnTo>
                <a:lnTo>
                  <a:pt x="1245019" y="70904"/>
                </a:lnTo>
                <a:lnTo>
                  <a:pt x="1248206" y="56794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8197801" y="4539763"/>
            <a:ext cx="207737" cy="215249"/>
          </a:xfrm>
          <a:custGeom>
            <a:rect b="b" l="l" r="r" t="t"/>
            <a:pathLst>
              <a:path extrusionOk="0" h="473075" w="456565">
                <a:moveTo>
                  <a:pt x="173621" y="173050"/>
                </a:moveTo>
                <a:lnTo>
                  <a:pt x="172250" y="163207"/>
                </a:lnTo>
                <a:lnTo>
                  <a:pt x="168338" y="154787"/>
                </a:lnTo>
                <a:lnTo>
                  <a:pt x="162153" y="148894"/>
                </a:lnTo>
                <a:lnTo>
                  <a:pt x="153924" y="146697"/>
                </a:lnTo>
                <a:lnTo>
                  <a:pt x="71335" y="146850"/>
                </a:lnTo>
                <a:lnTo>
                  <a:pt x="71094" y="22974"/>
                </a:lnTo>
                <a:lnTo>
                  <a:pt x="67957" y="13665"/>
                </a:lnTo>
                <a:lnTo>
                  <a:pt x="59728" y="6388"/>
                </a:lnTo>
                <a:lnTo>
                  <a:pt x="48196" y="1663"/>
                </a:lnTo>
                <a:lnTo>
                  <a:pt x="35166" y="0"/>
                </a:lnTo>
                <a:lnTo>
                  <a:pt x="22517" y="1714"/>
                </a:lnTo>
                <a:lnTo>
                  <a:pt x="11214" y="6489"/>
                </a:lnTo>
                <a:lnTo>
                  <a:pt x="3098" y="13792"/>
                </a:lnTo>
                <a:lnTo>
                  <a:pt x="0" y="23114"/>
                </a:lnTo>
                <a:lnTo>
                  <a:pt x="673" y="362292"/>
                </a:lnTo>
                <a:lnTo>
                  <a:pt x="8432" y="409905"/>
                </a:lnTo>
                <a:lnTo>
                  <a:pt x="31127" y="442722"/>
                </a:lnTo>
                <a:lnTo>
                  <a:pt x="68275" y="461657"/>
                </a:lnTo>
                <a:lnTo>
                  <a:pt x="119354" y="467677"/>
                </a:lnTo>
                <a:lnTo>
                  <a:pt x="143052" y="467639"/>
                </a:lnTo>
                <a:lnTo>
                  <a:pt x="156375" y="465035"/>
                </a:lnTo>
                <a:lnTo>
                  <a:pt x="165887" y="458203"/>
                </a:lnTo>
                <a:lnTo>
                  <a:pt x="171577" y="448449"/>
                </a:lnTo>
                <a:lnTo>
                  <a:pt x="173456" y="437121"/>
                </a:lnTo>
                <a:lnTo>
                  <a:pt x="171526" y="425780"/>
                </a:lnTo>
                <a:lnTo>
                  <a:pt x="165798" y="416052"/>
                </a:lnTo>
                <a:lnTo>
                  <a:pt x="156273" y="409244"/>
                </a:lnTo>
                <a:lnTo>
                  <a:pt x="142938" y="406704"/>
                </a:lnTo>
                <a:lnTo>
                  <a:pt x="119227" y="406755"/>
                </a:lnTo>
                <a:lnTo>
                  <a:pt x="96964" y="404380"/>
                </a:lnTo>
                <a:lnTo>
                  <a:pt x="82321" y="396671"/>
                </a:lnTo>
                <a:lnTo>
                  <a:pt x="74256" y="382841"/>
                </a:lnTo>
                <a:lnTo>
                  <a:pt x="71767" y="362153"/>
                </a:lnTo>
                <a:lnTo>
                  <a:pt x="71450" y="199669"/>
                </a:lnTo>
                <a:lnTo>
                  <a:pt x="154025" y="199504"/>
                </a:lnTo>
                <a:lnTo>
                  <a:pt x="162242" y="197269"/>
                </a:lnTo>
                <a:lnTo>
                  <a:pt x="168414" y="191350"/>
                </a:lnTo>
                <a:lnTo>
                  <a:pt x="172288" y="182892"/>
                </a:lnTo>
                <a:lnTo>
                  <a:pt x="173621" y="173050"/>
                </a:lnTo>
                <a:close/>
              </a:path>
              <a:path extrusionOk="0" h="473075" w="456565">
                <a:moveTo>
                  <a:pt x="456399" y="420979"/>
                </a:moveTo>
                <a:lnTo>
                  <a:pt x="454279" y="409702"/>
                </a:lnTo>
                <a:lnTo>
                  <a:pt x="448233" y="398741"/>
                </a:lnTo>
                <a:lnTo>
                  <a:pt x="438619" y="390448"/>
                </a:lnTo>
                <a:lnTo>
                  <a:pt x="425856" y="387184"/>
                </a:lnTo>
                <a:lnTo>
                  <a:pt x="414477" y="390702"/>
                </a:lnTo>
                <a:lnTo>
                  <a:pt x="401256" y="398411"/>
                </a:lnTo>
                <a:lnTo>
                  <a:pt x="382574" y="406133"/>
                </a:lnTo>
                <a:lnTo>
                  <a:pt x="321056" y="404825"/>
                </a:lnTo>
                <a:lnTo>
                  <a:pt x="283984" y="368109"/>
                </a:lnTo>
                <a:lnTo>
                  <a:pt x="279400" y="277139"/>
                </a:lnTo>
                <a:lnTo>
                  <a:pt x="283832" y="247040"/>
                </a:lnTo>
                <a:lnTo>
                  <a:pt x="297484" y="224434"/>
                </a:lnTo>
                <a:lnTo>
                  <a:pt x="320675" y="210185"/>
                </a:lnTo>
                <a:lnTo>
                  <a:pt x="353733" y="205193"/>
                </a:lnTo>
                <a:lnTo>
                  <a:pt x="380911" y="208419"/>
                </a:lnTo>
                <a:lnTo>
                  <a:pt x="399542" y="215595"/>
                </a:lnTo>
                <a:lnTo>
                  <a:pt x="412699" y="222796"/>
                </a:lnTo>
                <a:lnTo>
                  <a:pt x="423519" y="226060"/>
                </a:lnTo>
                <a:lnTo>
                  <a:pt x="435089" y="222542"/>
                </a:lnTo>
                <a:lnTo>
                  <a:pt x="444042" y="213829"/>
                </a:lnTo>
                <a:lnTo>
                  <a:pt x="449821" y="202577"/>
                </a:lnTo>
                <a:lnTo>
                  <a:pt x="451866" y="191465"/>
                </a:lnTo>
                <a:lnTo>
                  <a:pt x="444309" y="173761"/>
                </a:lnTo>
                <a:lnTo>
                  <a:pt x="423113" y="157924"/>
                </a:lnTo>
                <a:lnTo>
                  <a:pt x="390385" y="146558"/>
                </a:lnTo>
                <a:lnTo>
                  <a:pt x="348195" y="142252"/>
                </a:lnTo>
                <a:lnTo>
                  <a:pt x="296443" y="149085"/>
                </a:lnTo>
                <a:lnTo>
                  <a:pt x="257073" y="168021"/>
                </a:lnTo>
                <a:lnTo>
                  <a:pt x="229590" y="197040"/>
                </a:lnTo>
                <a:lnTo>
                  <a:pt x="213487" y="234124"/>
                </a:lnTo>
                <a:lnTo>
                  <a:pt x="208305" y="277266"/>
                </a:lnTo>
                <a:lnTo>
                  <a:pt x="208419" y="338175"/>
                </a:lnTo>
                <a:lnTo>
                  <a:pt x="213791" y="381825"/>
                </a:lnTo>
                <a:lnTo>
                  <a:pt x="230073" y="418922"/>
                </a:lnTo>
                <a:lnTo>
                  <a:pt x="257771" y="447624"/>
                </a:lnTo>
                <a:lnTo>
                  <a:pt x="297408" y="466140"/>
                </a:lnTo>
                <a:lnTo>
                  <a:pt x="349504" y="472643"/>
                </a:lnTo>
                <a:lnTo>
                  <a:pt x="392493" y="467855"/>
                </a:lnTo>
                <a:lnTo>
                  <a:pt x="426326" y="455663"/>
                </a:lnTo>
                <a:lnTo>
                  <a:pt x="448475" y="439039"/>
                </a:lnTo>
                <a:lnTo>
                  <a:pt x="456399" y="420979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8428667" y="4519294"/>
            <a:ext cx="125971" cy="233162"/>
          </a:xfrm>
          <a:custGeom>
            <a:rect b="b" l="l" r="r" t="t"/>
            <a:pathLst>
              <a:path extrusionOk="0" h="512445" w="276859">
                <a:moveTo>
                  <a:pt x="35161" y="0"/>
                </a:moveTo>
                <a:lnTo>
                  <a:pt x="20816" y="1721"/>
                </a:lnTo>
                <a:lnTo>
                  <a:pt x="9707" y="6482"/>
                </a:lnTo>
                <a:lnTo>
                  <a:pt x="2535" y="13774"/>
                </a:lnTo>
                <a:lnTo>
                  <a:pt x="0" y="23088"/>
                </a:lnTo>
                <a:lnTo>
                  <a:pt x="921" y="488205"/>
                </a:lnTo>
                <a:lnTo>
                  <a:pt x="3487" y="496768"/>
                </a:lnTo>
                <a:lnTo>
                  <a:pt x="10686" y="504365"/>
                </a:lnTo>
                <a:lnTo>
                  <a:pt x="21814" y="509792"/>
                </a:lnTo>
                <a:lnTo>
                  <a:pt x="36166" y="511848"/>
                </a:lnTo>
                <a:lnTo>
                  <a:pt x="49771" y="509734"/>
                </a:lnTo>
                <a:lnTo>
                  <a:pt x="61211" y="504262"/>
                </a:lnTo>
                <a:lnTo>
                  <a:pt x="69092" y="496637"/>
                </a:lnTo>
                <a:lnTo>
                  <a:pt x="72018" y="488068"/>
                </a:lnTo>
                <a:lnTo>
                  <a:pt x="71683" y="320157"/>
                </a:lnTo>
                <a:lnTo>
                  <a:pt x="77213" y="290588"/>
                </a:lnTo>
                <a:lnTo>
                  <a:pt x="91896" y="268419"/>
                </a:lnTo>
                <a:lnTo>
                  <a:pt x="112687" y="254487"/>
                </a:lnTo>
                <a:lnTo>
                  <a:pt x="136540" y="249625"/>
                </a:lnTo>
                <a:lnTo>
                  <a:pt x="162944" y="255624"/>
                </a:lnTo>
                <a:lnTo>
                  <a:pt x="184735" y="271532"/>
                </a:lnTo>
                <a:lnTo>
                  <a:pt x="199556" y="294054"/>
                </a:lnTo>
                <a:lnTo>
                  <a:pt x="205051" y="319896"/>
                </a:lnTo>
                <a:lnTo>
                  <a:pt x="205386" y="487807"/>
                </a:lnTo>
                <a:lnTo>
                  <a:pt x="208623" y="498078"/>
                </a:lnTo>
                <a:lnTo>
                  <a:pt x="216931" y="505483"/>
                </a:lnTo>
                <a:lnTo>
                  <a:pt x="228281" y="509960"/>
                </a:lnTo>
                <a:lnTo>
                  <a:pt x="240641" y="511450"/>
                </a:lnTo>
                <a:lnTo>
                  <a:pt x="253668" y="509908"/>
                </a:lnTo>
                <a:lnTo>
                  <a:pt x="265164" y="505387"/>
                </a:lnTo>
                <a:lnTo>
                  <a:pt x="273354" y="497953"/>
                </a:lnTo>
                <a:lnTo>
                  <a:pt x="276462" y="487671"/>
                </a:lnTo>
                <a:lnTo>
                  <a:pt x="276127" y="319759"/>
                </a:lnTo>
                <a:lnTo>
                  <a:pt x="266573" y="268092"/>
                </a:lnTo>
                <a:lnTo>
                  <a:pt x="240915" y="225724"/>
                </a:lnTo>
                <a:lnTo>
                  <a:pt x="203353" y="197090"/>
                </a:lnTo>
                <a:lnTo>
                  <a:pt x="158089" y="186622"/>
                </a:lnTo>
                <a:lnTo>
                  <a:pt x="128084" y="191005"/>
                </a:lnTo>
                <a:lnTo>
                  <a:pt x="103358" y="202551"/>
                </a:lnTo>
                <a:lnTo>
                  <a:pt x="84357" y="219040"/>
                </a:lnTo>
                <a:lnTo>
                  <a:pt x="71526" y="238254"/>
                </a:lnTo>
                <a:lnTo>
                  <a:pt x="71097" y="22952"/>
                </a:lnTo>
                <a:lnTo>
                  <a:pt x="68140" y="13649"/>
                </a:lnTo>
                <a:lnTo>
                  <a:pt x="60232" y="6387"/>
                </a:lnTo>
                <a:lnTo>
                  <a:pt x="48773" y="1669"/>
                </a:lnTo>
                <a:lnTo>
                  <a:pt x="3516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>
            <p:ph idx="4294967295" type="title"/>
          </p:nvPr>
        </p:nvSpPr>
        <p:spPr>
          <a:xfrm>
            <a:off x="3282195" y="2075835"/>
            <a:ext cx="26244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3800">
                <a:solidFill>
                  <a:srgbClr val="FFFFFF"/>
                </a:solidFill>
              </a:rPr>
              <a:t>Thank You.</a:t>
            </a:r>
            <a:endParaRPr sz="3800"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4" y="-6362"/>
            <a:ext cx="9120627" cy="514321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/>
          <p:nvPr/>
        </p:nvSpPr>
        <p:spPr>
          <a:xfrm>
            <a:off x="2762250" y="1619250"/>
            <a:ext cx="3450900" cy="1934400"/>
          </a:xfrm>
          <a:prstGeom prst="rect">
            <a:avLst/>
          </a:prstGeom>
          <a:solidFill>
            <a:srgbClr val="0E0F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7325" y="0"/>
            <a:ext cx="91440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9AC1B"/>
                </a:solidFill>
              </a:rPr>
              <a:t>Demo</a:t>
            </a:r>
            <a:endParaRPr sz="4800">
              <a:solidFill>
                <a:srgbClr val="F9AC1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0" y="0"/>
            <a:ext cx="9147366" cy="514546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0F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5"/>
          <p:cNvGrpSpPr/>
          <p:nvPr/>
        </p:nvGrpSpPr>
        <p:grpSpPr>
          <a:xfrm>
            <a:off x="8072816" y="0"/>
            <a:ext cx="1070703" cy="1385653"/>
            <a:chOff x="17750254" y="0"/>
            <a:chExt cx="2354229" cy="3046730"/>
          </a:xfrm>
        </p:grpSpPr>
        <p:sp>
          <p:nvSpPr>
            <p:cNvPr id="323" name="Google Shape;323;p35"/>
            <p:cNvSpPr/>
            <p:nvPr/>
          </p:nvSpPr>
          <p:spPr>
            <a:xfrm>
              <a:off x="17780383" y="0"/>
              <a:ext cx="2324100" cy="3046730"/>
            </a:xfrm>
            <a:custGeom>
              <a:rect b="b" l="l" r="r" t="t"/>
              <a:pathLst>
                <a:path extrusionOk="0" h="3046730" w="2324100">
                  <a:moveTo>
                    <a:pt x="2323716" y="0"/>
                  </a:moveTo>
                  <a:lnTo>
                    <a:pt x="193" y="0"/>
                  </a:lnTo>
                  <a:lnTo>
                    <a:pt x="0" y="35655"/>
                  </a:lnTo>
                  <a:lnTo>
                    <a:pt x="359" y="80069"/>
                  </a:lnTo>
                  <a:lnTo>
                    <a:pt x="1316" y="124922"/>
                  </a:lnTo>
                  <a:lnTo>
                    <a:pt x="2866" y="170189"/>
                  </a:lnTo>
                  <a:lnTo>
                    <a:pt x="5007" y="215848"/>
                  </a:lnTo>
                  <a:lnTo>
                    <a:pt x="7737" y="261874"/>
                  </a:lnTo>
                  <a:lnTo>
                    <a:pt x="11054" y="308245"/>
                  </a:lnTo>
                  <a:lnTo>
                    <a:pt x="14954" y="354935"/>
                  </a:lnTo>
                  <a:lnTo>
                    <a:pt x="19436" y="401923"/>
                  </a:lnTo>
                  <a:lnTo>
                    <a:pt x="24496" y="449184"/>
                  </a:lnTo>
                  <a:lnTo>
                    <a:pt x="30133" y="496695"/>
                  </a:lnTo>
                  <a:lnTo>
                    <a:pt x="36344" y="544432"/>
                  </a:lnTo>
                  <a:lnTo>
                    <a:pt x="43126" y="592372"/>
                  </a:lnTo>
                  <a:lnTo>
                    <a:pt x="50477" y="640490"/>
                  </a:lnTo>
                  <a:lnTo>
                    <a:pt x="58394" y="688763"/>
                  </a:lnTo>
                  <a:lnTo>
                    <a:pt x="66875" y="737169"/>
                  </a:lnTo>
                  <a:lnTo>
                    <a:pt x="75918" y="785682"/>
                  </a:lnTo>
                  <a:lnTo>
                    <a:pt x="85519" y="834280"/>
                  </a:lnTo>
                  <a:lnTo>
                    <a:pt x="95676" y="882938"/>
                  </a:lnTo>
                  <a:lnTo>
                    <a:pt x="106388" y="931634"/>
                  </a:lnTo>
                  <a:lnTo>
                    <a:pt x="117651" y="980344"/>
                  </a:lnTo>
                  <a:lnTo>
                    <a:pt x="129462" y="1029044"/>
                  </a:lnTo>
                  <a:lnTo>
                    <a:pt x="141821" y="1077710"/>
                  </a:lnTo>
                  <a:lnTo>
                    <a:pt x="154723" y="1126319"/>
                  </a:lnTo>
                  <a:lnTo>
                    <a:pt x="168166" y="1174847"/>
                  </a:lnTo>
                  <a:lnTo>
                    <a:pt x="182148" y="1223271"/>
                  </a:lnTo>
                  <a:lnTo>
                    <a:pt x="196667" y="1271567"/>
                  </a:lnTo>
                  <a:lnTo>
                    <a:pt x="211719" y="1319711"/>
                  </a:lnTo>
                  <a:lnTo>
                    <a:pt x="227303" y="1367681"/>
                  </a:lnTo>
                  <a:lnTo>
                    <a:pt x="243416" y="1415451"/>
                  </a:lnTo>
                  <a:lnTo>
                    <a:pt x="260055" y="1463000"/>
                  </a:lnTo>
                  <a:lnTo>
                    <a:pt x="277218" y="1510302"/>
                  </a:lnTo>
                  <a:lnTo>
                    <a:pt x="294903" y="1557335"/>
                  </a:lnTo>
                  <a:lnTo>
                    <a:pt x="313106" y="1604074"/>
                  </a:lnTo>
                  <a:lnTo>
                    <a:pt x="331826" y="1650497"/>
                  </a:lnTo>
                  <a:lnTo>
                    <a:pt x="351060" y="1696579"/>
                  </a:lnTo>
                  <a:lnTo>
                    <a:pt x="370805" y="1742298"/>
                  </a:lnTo>
                  <a:lnTo>
                    <a:pt x="391059" y="1787629"/>
                  </a:lnTo>
                  <a:lnTo>
                    <a:pt x="411820" y="1832549"/>
                  </a:lnTo>
                  <a:lnTo>
                    <a:pt x="433084" y="1877034"/>
                  </a:lnTo>
                  <a:lnTo>
                    <a:pt x="454850" y="1921060"/>
                  </a:lnTo>
                  <a:lnTo>
                    <a:pt x="477115" y="1964605"/>
                  </a:lnTo>
                  <a:lnTo>
                    <a:pt x="499876" y="2007644"/>
                  </a:lnTo>
                  <a:lnTo>
                    <a:pt x="523131" y="2050154"/>
                  </a:lnTo>
                  <a:lnTo>
                    <a:pt x="546878" y="2092111"/>
                  </a:lnTo>
                  <a:lnTo>
                    <a:pt x="571114" y="2133492"/>
                  </a:lnTo>
                  <a:lnTo>
                    <a:pt x="595836" y="2174273"/>
                  </a:lnTo>
                  <a:lnTo>
                    <a:pt x="621042" y="2214430"/>
                  </a:lnTo>
                  <a:lnTo>
                    <a:pt x="646729" y="2253940"/>
                  </a:lnTo>
                  <a:lnTo>
                    <a:pt x="672896" y="2292779"/>
                  </a:lnTo>
                  <a:lnTo>
                    <a:pt x="699539" y="2330924"/>
                  </a:lnTo>
                  <a:lnTo>
                    <a:pt x="726656" y="2368351"/>
                  </a:lnTo>
                  <a:lnTo>
                    <a:pt x="754244" y="2405036"/>
                  </a:lnTo>
                  <a:lnTo>
                    <a:pt x="782301" y="2440956"/>
                  </a:lnTo>
                  <a:lnTo>
                    <a:pt x="810825" y="2476087"/>
                  </a:lnTo>
                  <a:lnTo>
                    <a:pt x="839813" y="2510406"/>
                  </a:lnTo>
                  <a:lnTo>
                    <a:pt x="869262" y="2543889"/>
                  </a:lnTo>
                  <a:lnTo>
                    <a:pt x="899171" y="2576512"/>
                  </a:lnTo>
                  <a:lnTo>
                    <a:pt x="929535" y="2608253"/>
                  </a:lnTo>
                  <a:lnTo>
                    <a:pt x="960354" y="2639086"/>
                  </a:lnTo>
                  <a:lnTo>
                    <a:pt x="991624" y="2668989"/>
                  </a:lnTo>
                  <a:lnTo>
                    <a:pt x="1023344" y="2697938"/>
                  </a:lnTo>
                  <a:lnTo>
                    <a:pt x="1055510" y="2725909"/>
                  </a:lnTo>
                  <a:lnTo>
                    <a:pt x="1088119" y="2752879"/>
                  </a:lnTo>
                  <a:lnTo>
                    <a:pt x="1121171" y="2778824"/>
                  </a:lnTo>
                  <a:lnTo>
                    <a:pt x="1154661" y="2803721"/>
                  </a:lnTo>
                  <a:lnTo>
                    <a:pt x="1188588" y="2827546"/>
                  </a:lnTo>
                  <a:lnTo>
                    <a:pt x="1222949" y="2850275"/>
                  </a:lnTo>
                  <a:lnTo>
                    <a:pt x="1257741" y="2871885"/>
                  </a:lnTo>
                  <a:lnTo>
                    <a:pt x="1292963" y="2892352"/>
                  </a:lnTo>
                  <a:lnTo>
                    <a:pt x="1328611" y="2911653"/>
                  </a:lnTo>
                  <a:lnTo>
                    <a:pt x="1364683" y="2929764"/>
                  </a:lnTo>
                  <a:lnTo>
                    <a:pt x="1401176" y="2946661"/>
                  </a:lnTo>
                  <a:lnTo>
                    <a:pt x="1438089" y="2962321"/>
                  </a:lnTo>
                  <a:lnTo>
                    <a:pt x="1475418" y="2976720"/>
                  </a:lnTo>
                  <a:lnTo>
                    <a:pt x="1513161" y="2989834"/>
                  </a:lnTo>
                  <a:lnTo>
                    <a:pt x="1551316" y="3001641"/>
                  </a:lnTo>
                  <a:lnTo>
                    <a:pt x="1589880" y="3012116"/>
                  </a:lnTo>
                  <a:lnTo>
                    <a:pt x="1628851" y="3021235"/>
                  </a:lnTo>
                  <a:lnTo>
                    <a:pt x="1668225" y="3028976"/>
                  </a:lnTo>
                  <a:lnTo>
                    <a:pt x="1708001" y="3035314"/>
                  </a:lnTo>
                  <a:lnTo>
                    <a:pt x="1748176" y="3040227"/>
                  </a:lnTo>
                  <a:lnTo>
                    <a:pt x="1787674" y="3043618"/>
                  </a:lnTo>
                  <a:lnTo>
                    <a:pt x="1827210" y="3045610"/>
                  </a:lnTo>
                  <a:lnTo>
                    <a:pt x="1866772" y="3046223"/>
                  </a:lnTo>
                  <a:lnTo>
                    <a:pt x="1906353" y="3045479"/>
                  </a:lnTo>
                  <a:lnTo>
                    <a:pt x="1945941" y="3043397"/>
                  </a:lnTo>
                  <a:lnTo>
                    <a:pt x="1985527" y="3039998"/>
                  </a:lnTo>
                  <a:lnTo>
                    <a:pt x="2025102" y="3035304"/>
                  </a:lnTo>
                  <a:lnTo>
                    <a:pt x="2064655" y="3029335"/>
                  </a:lnTo>
                  <a:lnTo>
                    <a:pt x="2104176" y="3022112"/>
                  </a:lnTo>
                  <a:lnTo>
                    <a:pt x="2143657" y="3013657"/>
                  </a:lnTo>
                  <a:lnTo>
                    <a:pt x="2183087" y="3003988"/>
                  </a:lnTo>
                  <a:lnTo>
                    <a:pt x="2222456" y="2993128"/>
                  </a:lnTo>
                  <a:lnTo>
                    <a:pt x="2261755" y="2981098"/>
                  </a:lnTo>
                  <a:lnTo>
                    <a:pt x="2300974" y="2967917"/>
                  </a:lnTo>
                  <a:lnTo>
                    <a:pt x="2323716" y="2959600"/>
                  </a:lnTo>
                  <a:lnTo>
                    <a:pt x="2323716" y="0"/>
                  </a:lnTo>
                  <a:close/>
                </a:path>
              </a:pathLst>
            </a:custGeom>
            <a:solidFill>
              <a:srgbClr val="F9AC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7750254" y="0"/>
              <a:ext cx="2353944" cy="2930525"/>
            </a:xfrm>
            <a:custGeom>
              <a:rect b="b" l="l" r="r" t="t"/>
              <a:pathLst>
                <a:path extrusionOk="0" h="2930525" w="2353944">
                  <a:moveTo>
                    <a:pt x="2353844" y="0"/>
                  </a:moveTo>
                  <a:lnTo>
                    <a:pt x="0" y="0"/>
                  </a:lnTo>
                  <a:lnTo>
                    <a:pt x="1431" y="34373"/>
                  </a:lnTo>
                  <a:lnTo>
                    <a:pt x="4168" y="81430"/>
                  </a:lnTo>
                  <a:lnTo>
                    <a:pt x="7679" y="128467"/>
                  </a:lnTo>
                  <a:lnTo>
                    <a:pt x="11963" y="175464"/>
                  </a:lnTo>
                  <a:lnTo>
                    <a:pt x="17016" y="222402"/>
                  </a:lnTo>
                  <a:lnTo>
                    <a:pt x="22837" y="269262"/>
                  </a:lnTo>
                  <a:lnTo>
                    <a:pt x="29423" y="316025"/>
                  </a:lnTo>
                  <a:lnTo>
                    <a:pt x="36771" y="362671"/>
                  </a:lnTo>
                  <a:lnTo>
                    <a:pt x="44880" y="409182"/>
                  </a:lnTo>
                  <a:lnTo>
                    <a:pt x="53746" y="455538"/>
                  </a:lnTo>
                  <a:lnTo>
                    <a:pt x="63368" y="501719"/>
                  </a:lnTo>
                  <a:lnTo>
                    <a:pt x="73743" y="547708"/>
                  </a:lnTo>
                  <a:lnTo>
                    <a:pt x="84868" y="593484"/>
                  </a:lnTo>
                  <a:lnTo>
                    <a:pt x="96741" y="639029"/>
                  </a:lnTo>
                  <a:lnTo>
                    <a:pt x="109361" y="684323"/>
                  </a:lnTo>
                  <a:lnTo>
                    <a:pt x="122723" y="729347"/>
                  </a:lnTo>
                  <a:lnTo>
                    <a:pt x="136827" y="774083"/>
                  </a:lnTo>
                  <a:lnTo>
                    <a:pt x="151669" y="818510"/>
                  </a:lnTo>
                  <a:lnTo>
                    <a:pt x="167247" y="862609"/>
                  </a:lnTo>
                  <a:lnTo>
                    <a:pt x="183559" y="906362"/>
                  </a:lnTo>
                  <a:lnTo>
                    <a:pt x="200602" y="949749"/>
                  </a:lnTo>
                  <a:lnTo>
                    <a:pt x="218374" y="992752"/>
                  </a:lnTo>
                  <a:lnTo>
                    <a:pt x="236873" y="1035350"/>
                  </a:lnTo>
                  <a:lnTo>
                    <a:pt x="256096" y="1077525"/>
                  </a:lnTo>
                  <a:lnTo>
                    <a:pt x="276041" y="1119257"/>
                  </a:lnTo>
                  <a:lnTo>
                    <a:pt x="296705" y="1160528"/>
                  </a:lnTo>
                  <a:lnTo>
                    <a:pt x="318086" y="1201319"/>
                  </a:lnTo>
                  <a:lnTo>
                    <a:pt x="340181" y="1241609"/>
                  </a:lnTo>
                  <a:lnTo>
                    <a:pt x="362989" y="1281380"/>
                  </a:lnTo>
                  <a:lnTo>
                    <a:pt x="383951" y="1316463"/>
                  </a:lnTo>
                  <a:lnTo>
                    <a:pt x="405765" y="1351668"/>
                  </a:lnTo>
                  <a:lnTo>
                    <a:pt x="428415" y="1386980"/>
                  </a:lnTo>
                  <a:lnTo>
                    <a:pt x="451885" y="1422379"/>
                  </a:lnTo>
                  <a:lnTo>
                    <a:pt x="476160" y="1457849"/>
                  </a:lnTo>
                  <a:lnTo>
                    <a:pt x="501222" y="1493371"/>
                  </a:lnTo>
                  <a:lnTo>
                    <a:pt x="527057" y="1528929"/>
                  </a:lnTo>
                  <a:lnTo>
                    <a:pt x="553648" y="1564505"/>
                  </a:lnTo>
                  <a:lnTo>
                    <a:pt x="580979" y="1600081"/>
                  </a:lnTo>
                  <a:lnTo>
                    <a:pt x="609034" y="1635640"/>
                  </a:lnTo>
                  <a:lnTo>
                    <a:pt x="637798" y="1671164"/>
                  </a:lnTo>
                  <a:lnTo>
                    <a:pt x="667254" y="1706635"/>
                  </a:lnTo>
                  <a:lnTo>
                    <a:pt x="697385" y="1742037"/>
                  </a:lnTo>
                  <a:lnTo>
                    <a:pt x="728178" y="1777351"/>
                  </a:lnTo>
                  <a:lnTo>
                    <a:pt x="759614" y="1812560"/>
                  </a:lnTo>
                  <a:lnTo>
                    <a:pt x="791678" y="1847647"/>
                  </a:lnTo>
                  <a:lnTo>
                    <a:pt x="824355" y="1882593"/>
                  </a:lnTo>
                  <a:lnTo>
                    <a:pt x="857629" y="1917382"/>
                  </a:lnTo>
                  <a:lnTo>
                    <a:pt x="891482" y="1951996"/>
                  </a:lnTo>
                  <a:lnTo>
                    <a:pt x="925900" y="1986417"/>
                  </a:lnTo>
                  <a:lnTo>
                    <a:pt x="960866" y="2020628"/>
                  </a:lnTo>
                  <a:lnTo>
                    <a:pt x="996364" y="2054611"/>
                  </a:lnTo>
                  <a:lnTo>
                    <a:pt x="1032379" y="2088349"/>
                  </a:lnTo>
                  <a:lnTo>
                    <a:pt x="1068894" y="2121824"/>
                  </a:lnTo>
                  <a:lnTo>
                    <a:pt x="1105893" y="2155019"/>
                  </a:lnTo>
                  <a:lnTo>
                    <a:pt x="1143361" y="2187915"/>
                  </a:lnTo>
                  <a:lnTo>
                    <a:pt x="1181281" y="2220496"/>
                  </a:lnTo>
                  <a:lnTo>
                    <a:pt x="1219638" y="2252745"/>
                  </a:lnTo>
                  <a:lnTo>
                    <a:pt x="1258415" y="2284642"/>
                  </a:lnTo>
                  <a:lnTo>
                    <a:pt x="1297597" y="2316172"/>
                  </a:lnTo>
                  <a:lnTo>
                    <a:pt x="1337166" y="2347315"/>
                  </a:lnTo>
                  <a:lnTo>
                    <a:pt x="1377109" y="2378056"/>
                  </a:lnTo>
                  <a:lnTo>
                    <a:pt x="1417408" y="2408376"/>
                  </a:lnTo>
                  <a:lnTo>
                    <a:pt x="1458047" y="2438258"/>
                  </a:lnTo>
                  <a:lnTo>
                    <a:pt x="1499011" y="2467683"/>
                  </a:lnTo>
                  <a:lnTo>
                    <a:pt x="1540283" y="2496636"/>
                  </a:lnTo>
                  <a:lnTo>
                    <a:pt x="1581848" y="2525098"/>
                  </a:lnTo>
                  <a:lnTo>
                    <a:pt x="1623689" y="2553051"/>
                  </a:lnTo>
                  <a:lnTo>
                    <a:pt x="1665791" y="2580478"/>
                  </a:lnTo>
                  <a:lnTo>
                    <a:pt x="1708137" y="2607362"/>
                  </a:lnTo>
                  <a:lnTo>
                    <a:pt x="1750712" y="2633685"/>
                  </a:lnTo>
                  <a:lnTo>
                    <a:pt x="1793499" y="2659429"/>
                  </a:lnTo>
                  <a:lnTo>
                    <a:pt x="1836483" y="2684577"/>
                  </a:lnTo>
                  <a:lnTo>
                    <a:pt x="1879648" y="2709111"/>
                  </a:lnTo>
                  <a:lnTo>
                    <a:pt x="1922977" y="2733014"/>
                  </a:lnTo>
                  <a:lnTo>
                    <a:pt x="1966455" y="2756269"/>
                  </a:lnTo>
                  <a:lnTo>
                    <a:pt x="2010066" y="2778857"/>
                  </a:lnTo>
                  <a:lnTo>
                    <a:pt x="2053793" y="2800761"/>
                  </a:lnTo>
                  <a:lnTo>
                    <a:pt x="2097620" y="2821964"/>
                  </a:lnTo>
                  <a:lnTo>
                    <a:pt x="2141533" y="2842448"/>
                  </a:lnTo>
                  <a:lnTo>
                    <a:pt x="2185514" y="2862195"/>
                  </a:lnTo>
                  <a:lnTo>
                    <a:pt x="2229548" y="2881189"/>
                  </a:lnTo>
                  <a:lnTo>
                    <a:pt x="2273618" y="2899411"/>
                  </a:lnTo>
                  <a:lnTo>
                    <a:pt x="2317710" y="2916844"/>
                  </a:lnTo>
                  <a:lnTo>
                    <a:pt x="2353844" y="2930468"/>
                  </a:lnTo>
                  <a:lnTo>
                    <a:pt x="2353844" y="0"/>
                  </a:lnTo>
                  <a:close/>
                </a:path>
              </a:pathLst>
            </a:custGeom>
            <a:solidFill>
              <a:srgbClr val="BE1F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8643206" y="0"/>
              <a:ext cx="1461134" cy="1670685"/>
            </a:xfrm>
            <a:custGeom>
              <a:rect b="b" l="l" r="r" t="t"/>
              <a:pathLst>
                <a:path extrusionOk="0" h="1670685" w="1461134">
                  <a:moveTo>
                    <a:pt x="881126" y="0"/>
                  </a:moveTo>
                  <a:lnTo>
                    <a:pt x="205166" y="0"/>
                  </a:lnTo>
                  <a:lnTo>
                    <a:pt x="4837" y="1222685"/>
                  </a:lnTo>
                  <a:lnTo>
                    <a:pt x="0" y="1268332"/>
                  </a:lnTo>
                  <a:lnTo>
                    <a:pt x="421" y="1312773"/>
                  </a:lnTo>
                  <a:lnTo>
                    <a:pt x="5801" y="1355760"/>
                  </a:lnTo>
                  <a:lnTo>
                    <a:pt x="15837" y="1397048"/>
                  </a:lnTo>
                  <a:lnTo>
                    <a:pt x="30231" y="1436390"/>
                  </a:lnTo>
                  <a:lnTo>
                    <a:pt x="48679" y="1473540"/>
                  </a:lnTo>
                  <a:lnTo>
                    <a:pt x="70883" y="1508252"/>
                  </a:lnTo>
                  <a:lnTo>
                    <a:pt x="96540" y="1540280"/>
                  </a:lnTo>
                  <a:lnTo>
                    <a:pt x="125350" y="1569377"/>
                  </a:lnTo>
                  <a:lnTo>
                    <a:pt x="157012" y="1595296"/>
                  </a:lnTo>
                  <a:lnTo>
                    <a:pt x="191225" y="1617793"/>
                  </a:lnTo>
                  <a:lnTo>
                    <a:pt x="227689" y="1636619"/>
                  </a:lnTo>
                  <a:lnTo>
                    <a:pt x="266103" y="1651530"/>
                  </a:lnTo>
                  <a:lnTo>
                    <a:pt x="306164" y="1662278"/>
                  </a:lnTo>
                  <a:lnTo>
                    <a:pt x="347574" y="1668618"/>
                  </a:lnTo>
                  <a:lnTo>
                    <a:pt x="390031" y="1670303"/>
                  </a:lnTo>
                  <a:lnTo>
                    <a:pt x="433234" y="1667087"/>
                  </a:lnTo>
                  <a:lnTo>
                    <a:pt x="476882" y="1658723"/>
                  </a:lnTo>
                  <a:lnTo>
                    <a:pt x="520675" y="1644966"/>
                  </a:lnTo>
                  <a:lnTo>
                    <a:pt x="1460891" y="1289781"/>
                  </a:lnTo>
                  <a:lnTo>
                    <a:pt x="1460891" y="848236"/>
                  </a:lnTo>
                  <a:lnTo>
                    <a:pt x="742144" y="848236"/>
                  </a:lnTo>
                  <a:lnTo>
                    <a:pt x="881126" y="0"/>
                  </a:lnTo>
                  <a:close/>
                </a:path>
                <a:path extrusionOk="0" h="1670685" w="1461134">
                  <a:moveTo>
                    <a:pt x="1460891" y="576720"/>
                  </a:moveTo>
                  <a:lnTo>
                    <a:pt x="742144" y="848236"/>
                  </a:lnTo>
                  <a:lnTo>
                    <a:pt x="1460891" y="848236"/>
                  </a:lnTo>
                  <a:lnTo>
                    <a:pt x="1460891" y="576720"/>
                  </a:lnTo>
                  <a:close/>
                </a:path>
              </a:pathLst>
            </a:custGeom>
            <a:solidFill>
              <a:srgbClr val="A6A8AB">
                <a:alpha val="2353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37825" cy="4759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/>
          <p:nvPr/>
        </p:nvSpPr>
        <p:spPr>
          <a:xfrm>
            <a:off x="7598999" y="4527271"/>
            <a:ext cx="568026" cy="229117"/>
          </a:xfrm>
          <a:custGeom>
            <a:rect b="b" l="l" r="r" t="t"/>
            <a:pathLst>
              <a:path extrusionOk="0" h="503554" w="1248409">
                <a:moveTo>
                  <a:pt x="310946" y="462826"/>
                </a:moveTo>
                <a:lnTo>
                  <a:pt x="310934" y="460121"/>
                </a:lnTo>
                <a:lnTo>
                  <a:pt x="310248" y="456082"/>
                </a:lnTo>
                <a:lnTo>
                  <a:pt x="308216" y="452691"/>
                </a:lnTo>
                <a:lnTo>
                  <a:pt x="218579" y="285115"/>
                </a:lnTo>
                <a:lnTo>
                  <a:pt x="213080" y="274828"/>
                </a:lnTo>
                <a:lnTo>
                  <a:pt x="250812" y="259422"/>
                </a:lnTo>
                <a:lnTo>
                  <a:pt x="281038" y="232791"/>
                </a:lnTo>
                <a:lnTo>
                  <a:pt x="283654" y="227685"/>
                </a:lnTo>
                <a:lnTo>
                  <a:pt x="301091" y="193611"/>
                </a:lnTo>
                <a:lnTo>
                  <a:pt x="308292" y="140563"/>
                </a:lnTo>
                <a:lnTo>
                  <a:pt x="300177" y="85915"/>
                </a:lnTo>
                <a:lnTo>
                  <a:pt x="289090" y="66421"/>
                </a:lnTo>
                <a:lnTo>
                  <a:pt x="277863" y="46672"/>
                </a:lnTo>
                <a:lnTo>
                  <a:pt x="243992" y="20967"/>
                </a:lnTo>
                <a:lnTo>
                  <a:pt x="236512" y="18516"/>
                </a:lnTo>
                <a:lnTo>
                  <a:pt x="236512" y="146799"/>
                </a:lnTo>
                <a:lnTo>
                  <a:pt x="230606" y="184251"/>
                </a:lnTo>
                <a:lnTo>
                  <a:pt x="213702" y="209207"/>
                </a:lnTo>
                <a:lnTo>
                  <a:pt x="187248" y="223151"/>
                </a:lnTo>
                <a:lnTo>
                  <a:pt x="152717" y="227520"/>
                </a:lnTo>
                <a:lnTo>
                  <a:pt x="71462" y="227685"/>
                </a:lnTo>
                <a:lnTo>
                  <a:pt x="71158" y="66573"/>
                </a:lnTo>
                <a:lnTo>
                  <a:pt x="153174" y="66522"/>
                </a:lnTo>
                <a:lnTo>
                  <a:pt x="186956" y="70650"/>
                </a:lnTo>
                <a:lnTo>
                  <a:pt x="213461" y="84480"/>
                </a:lnTo>
                <a:lnTo>
                  <a:pt x="230466" y="109385"/>
                </a:lnTo>
                <a:lnTo>
                  <a:pt x="236512" y="146799"/>
                </a:lnTo>
                <a:lnTo>
                  <a:pt x="236512" y="18516"/>
                </a:lnTo>
                <a:lnTo>
                  <a:pt x="201244" y="6934"/>
                </a:lnTo>
                <a:lnTo>
                  <a:pt x="152273" y="2743"/>
                </a:lnTo>
                <a:lnTo>
                  <a:pt x="23660" y="3009"/>
                </a:lnTo>
                <a:lnTo>
                  <a:pt x="13957" y="4902"/>
                </a:lnTo>
                <a:lnTo>
                  <a:pt x="6477" y="9982"/>
                </a:lnTo>
                <a:lnTo>
                  <a:pt x="1676" y="17335"/>
                </a:lnTo>
                <a:lnTo>
                  <a:pt x="0" y="26098"/>
                </a:lnTo>
                <a:lnTo>
                  <a:pt x="876" y="474268"/>
                </a:lnTo>
                <a:lnTo>
                  <a:pt x="3924" y="484543"/>
                </a:lnTo>
                <a:lnTo>
                  <a:pt x="11912" y="491947"/>
                </a:lnTo>
                <a:lnTo>
                  <a:pt x="23202" y="496417"/>
                </a:lnTo>
                <a:lnTo>
                  <a:pt x="36131" y="497916"/>
                </a:lnTo>
                <a:lnTo>
                  <a:pt x="49453" y="496366"/>
                </a:lnTo>
                <a:lnTo>
                  <a:pt x="71920" y="452691"/>
                </a:lnTo>
                <a:lnTo>
                  <a:pt x="71589" y="285242"/>
                </a:lnTo>
                <a:lnTo>
                  <a:pt x="140004" y="285191"/>
                </a:lnTo>
                <a:lnTo>
                  <a:pt x="239217" y="478548"/>
                </a:lnTo>
                <a:lnTo>
                  <a:pt x="267677" y="499491"/>
                </a:lnTo>
                <a:lnTo>
                  <a:pt x="283019" y="496316"/>
                </a:lnTo>
                <a:lnTo>
                  <a:pt x="296938" y="488010"/>
                </a:lnTo>
                <a:lnTo>
                  <a:pt x="307060" y="476262"/>
                </a:lnTo>
                <a:lnTo>
                  <a:pt x="310946" y="462826"/>
                </a:lnTo>
                <a:close/>
              </a:path>
              <a:path extrusionOk="0" h="503554" w="1248409">
                <a:moveTo>
                  <a:pt x="657961" y="357898"/>
                </a:moveTo>
                <a:lnTo>
                  <a:pt x="651700" y="310273"/>
                </a:lnTo>
                <a:lnTo>
                  <a:pt x="634911" y="273964"/>
                </a:lnTo>
                <a:lnTo>
                  <a:pt x="580237" y="226402"/>
                </a:lnTo>
                <a:lnTo>
                  <a:pt x="515048" y="197345"/>
                </a:lnTo>
                <a:lnTo>
                  <a:pt x="485101" y="184188"/>
                </a:lnTo>
                <a:lnTo>
                  <a:pt x="460425" y="168960"/>
                </a:lnTo>
                <a:lnTo>
                  <a:pt x="443661" y="149440"/>
                </a:lnTo>
                <a:lnTo>
                  <a:pt x="437438" y="123393"/>
                </a:lnTo>
                <a:lnTo>
                  <a:pt x="443661" y="95745"/>
                </a:lnTo>
                <a:lnTo>
                  <a:pt x="461137" y="76530"/>
                </a:lnTo>
                <a:lnTo>
                  <a:pt x="487895" y="65303"/>
                </a:lnTo>
                <a:lnTo>
                  <a:pt x="521970" y="61607"/>
                </a:lnTo>
                <a:lnTo>
                  <a:pt x="558279" y="65557"/>
                </a:lnTo>
                <a:lnTo>
                  <a:pt x="583425" y="74358"/>
                </a:lnTo>
                <a:lnTo>
                  <a:pt x="601218" y="83172"/>
                </a:lnTo>
                <a:lnTo>
                  <a:pt x="615454" y="87160"/>
                </a:lnTo>
                <a:lnTo>
                  <a:pt x="628662" y="83007"/>
                </a:lnTo>
                <a:lnTo>
                  <a:pt x="637933" y="72898"/>
                </a:lnTo>
                <a:lnTo>
                  <a:pt x="643382" y="60248"/>
                </a:lnTo>
                <a:lnTo>
                  <a:pt x="645160" y="48501"/>
                </a:lnTo>
                <a:lnTo>
                  <a:pt x="632053" y="25209"/>
                </a:lnTo>
                <a:lnTo>
                  <a:pt x="599986" y="10261"/>
                </a:lnTo>
                <a:lnTo>
                  <a:pt x="559663" y="2311"/>
                </a:lnTo>
                <a:lnTo>
                  <a:pt x="521843" y="0"/>
                </a:lnTo>
                <a:lnTo>
                  <a:pt x="477774" y="3987"/>
                </a:lnTo>
                <a:lnTo>
                  <a:pt x="435533" y="17068"/>
                </a:lnTo>
                <a:lnTo>
                  <a:pt x="399719" y="41186"/>
                </a:lnTo>
                <a:lnTo>
                  <a:pt x="374916" y="78282"/>
                </a:lnTo>
                <a:lnTo>
                  <a:pt x="365709" y="130302"/>
                </a:lnTo>
                <a:lnTo>
                  <a:pt x="371957" y="173139"/>
                </a:lnTo>
                <a:lnTo>
                  <a:pt x="413435" y="230111"/>
                </a:lnTo>
                <a:lnTo>
                  <a:pt x="475996" y="263880"/>
                </a:lnTo>
                <a:lnTo>
                  <a:pt x="508584" y="277723"/>
                </a:lnTo>
                <a:lnTo>
                  <a:pt x="538530" y="292531"/>
                </a:lnTo>
                <a:lnTo>
                  <a:pt x="563219" y="310591"/>
                </a:lnTo>
                <a:lnTo>
                  <a:pt x="579983" y="334162"/>
                </a:lnTo>
                <a:lnTo>
                  <a:pt x="586206" y="365480"/>
                </a:lnTo>
                <a:lnTo>
                  <a:pt x="579793" y="397268"/>
                </a:lnTo>
                <a:lnTo>
                  <a:pt x="561936" y="419696"/>
                </a:lnTo>
                <a:lnTo>
                  <a:pt x="534924" y="432993"/>
                </a:lnTo>
                <a:lnTo>
                  <a:pt x="501027" y="437413"/>
                </a:lnTo>
                <a:lnTo>
                  <a:pt x="454660" y="429145"/>
                </a:lnTo>
                <a:lnTo>
                  <a:pt x="424065" y="410819"/>
                </a:lnTo>
                <a:lnTo>
                  <a:pt x="402983" y="392468"/>
                </a:lnTo>
                <a:lnTo>
                  <a:pt x="385178" y="384136"/>
                </a:lnTo>
                <a:lnTo>
                  <a:pt x="373164" y="387908"/>
                </a:lnTo>
                <a:lnTo>
                  <a:pt x="363258" y="397395"/>
                </a:lnTo>
                <a:lnTo>
                  <a:pt x="356539" y="409917"/>
                </a:lnTo>
                <a:lnTo>
                  <a:pt x="354076" y="422808"/>
                </a:lnTo>
                <a:lnTo>
                  <a:pt x="365137" y="449554"/>
                </a:lnTo>
                <a:lnTo>
                  <a:pt x="395998" y="475361"/>
                </a:lnTo>
                <a:lnTo>
                  <a:pt x="443344" y="494804"/>
                </a:lnTo>
                <a:lnTo>
                  <a:pt x="503872" y="502412"/>
                </a:lnTo>
                <a:lnTo>
                  <a:pt x="554228" y="496608"/>
                </a:lnTo>
                <a:lnTo>
                  <a:pt x="596773" y="479348"/>
                </a:lnTo>
                <a:lnTo>
                  <a:pt x="629539" y="450532"/>
                </a:lnTo>
                <a:lnTo>
                  <a:pt x="650582" y="410083"/>
                </a:lnTo>
                <a:lnTo>
                  <a:pt x="657961" y="357898"/>
                </a:lnTo>
                <a:close/>
              </a:path>
              <a:path extrusionOk="0" h="503554" w="1248409">
                <a:moveTo>
                  <a:pt x="1127442" y="205981"/>
                </a:moveTo>
                <a:lnTo>
                  <a:pt x="1096530" y="174383"/>
                </a:lnTo>
                <a:lnTo>
                  <a:pt x="1082014" y="172212"/>
                </a:lnTo>
                <a:lnTo>
                  <a:pt x="1071880" y="172237"/>
                </a:lnTo>
                <a:lnTo>
                  <a:pt x="1063764" y="176987"/>
                </a:lnTo>
                <a:lnTo>
                  <a:pt x="1061059" y="185115"/>
                </a:lnTo>
                <a:lnTo>
                  <a:pt x="985647" y="397192"/>
                </a:lnTo>
                <a:lnTo>
                  <a:pt x="928408" y="209080"/>
                </a:lnTo>
                <a:lnTo>
                  <a:pt x="903312" y="193548"/>
                </a:lnTo>
                <a:lnTo>
                  <a:pt x="895121" y="194183"/>
                </a:lnTo>
                <a:lnTo>
                  <a:pt x="888009" y="196545"/>
                </a:lnTo>
                <a:lnTo>
                  <a:pt x="882281" y="201307"/>
                </a:lnTo>
                <a:lnTo>
                  <a:pt x="878281" y="209181"/>
                </a:lnTo>
                <a:lnTo>
                  <a:pt x="821118" y="396163"/>
                </a:lnTo>
                <a:lnTo>
                  <a:pt x="745540" y="185737"/>
                </a:lnTo>
                <a:lnTo>
                  <a:pt x="742149" y="176949"/>
                </a:lnTo>
                <a:lnTo>
                  <a:pt x="733348" y="172910"/>
                </a:lnTo>
                <a:lnTo>
                  <a:pt x="723849" y="172935"/>
                </a:lnTo>
                <a:lnTo>
                  <a:pt x="708774" y="175234"/>
                </a:lnTo>
                <a:lnTo>
                  <a:pt x="694080" y="181533"/>
                </a:lnTo>
                <a:lnTo>
                  <a:pt x="682955" y="190995"/>
                </a:lnTo>
                <a:lnTo>
                  <a:pt x="678561" y="202806"/>
                </a:lnTo>
                <a:lnTo>
                  <a:pt x="678561" y="206209"/>
                </a:lnTo>
                <a:lnTo>
                  <a:pt x="786752" y="487641"/>
                </a:lnTo>
                <a:lnTo>
                  <a:pt x="815251" y="503148"/>
                </a:lnTo>
                <a:lnTo>
                  <a:pt x="825144" y="502119"/>
                </a:lnTo>
                <a:lnTo>
                  <a:pt x="834021" y="499135"/>
                </a:lnTo>
                <a:lnTo>
                  <a:pt x="841121" y="494245"/>
                </a:lnTo>
                <a:lnTo>
                  <a:pt x="845680" y="487527"/>
                </a:lnTo>
                <a:lnTo>
                  <a:pt x="903554" y="314744"/>
                </a:lnTo>
                <a:lnTo>
                  <a:pt x="962787" y="489318"/>
                </a:lnTo>
                <a:lnTo>
                  <a:pt x="967168" y="495147"/>
                </a:lnTo>
                <a:lnTo>
                  <a:pt x="973836" y="499364"/>
                </a:lnTo>
                <a:lnTo>
                  <a:pt x="982256" y="501942"/>
                </a:lnTo>
                <a:lnTo>
                  <a:pt x="991946" y="502793"/>
                </a:lnTo>
                <a:lnTo>
                  <a:pt x="1001242" y="502081"/>
                </a:lnTo>
                <a:lnTo>
                  <a:pt x="1009459" y="499706"/>
                </a:lnTo>
                <a:lnTo>
                  <a:pt x="1016012" y="495312"/>
                </a:lnTo>
                <a:lnTo>
                  <a:pt x="1020356" y="488505"/>
                </a:lnTo>
                <a:lnTo>
                  <a:pt x="1124737" y="213448"/>
                </a:lnTo>
                <a:lnTo>
                  <a:pt x="1126121" y="210743"/>
                </a:lnTo>
                <a:lnTo>
                  <a:pt x="1127442" y="205981"/>
                </a:lnTo>
                <a:close/>
              </a:path>
              <a:path extrusionOk="0" h="503554" w="1248409">
                <a:moveTo>
                  <a:pt x="1243609" y="471817"/>
                </a:moveTo>
                <a:lnTo>
                  <a:pt x="1243063" y="197637"/>
                </a:lnTo>
                <a:lnTo>
                  <a:pt x="1207147" y="174675"/>
                </a:lnTo>
                <a:lnTo>
                  <a:pt x="1193063" y="176403"/>
                </a:lnTo>
                <a:lnTo>
                  <a:pt x="1181925" y="181165"/>
                </a:lnTo>
                <a:lnTo>
                  <a:pt x="1174610" y="188455"/>
                </a:lnTo>
                <a:lnTo>
                  <a:pt x="1171981" y="197764"/>
                </a:lnTo>
                <a:lnTo>
                  <a:pt x="1172514" y="471957"/>
                </a:lnTo>
                <a:lnTo>
                  <a:pt x="1175181" y="480517"/>
                </a:lnTo>
                <a:lnTo>
                  <a:pt x="1182535" y="488124"/>
                </a:lnTo>
                <a:lnTo>
                  <a:pt x="1193685" y="493547"/>
                </a:lnTo>
                <a:lnTo>
                  <a:pt x="1207770" y="495604"/>
                </a:lnTo>
                <a:lnTo>
                  <a:pt x="1221930" y="493483"/>
                </a:lnTo>
                <a:lnTo>
                  <a:pt x="1233309" y="488010"/>
                </a:lnTo>
                <a:lnTo>
                  <a:pt x="1240866" y="480390"/>
                </a:lnTo>
                <a:lnTo>
                  <a:pt x="1243609" y="471817"/>
                </a:lnTo>
                <a:close/>
              </a:path>
              <a:path extrusionOk="0" h="503554" w="1248409">
                <a:moveTo>
                  <a:pt x="1248206" y="56794"/>
                </a:moveTo>
                <a:lnTo>
                  <a:pt x="1244955" y="42418"/>
                </a:lnTo>
                <a:lnTo>
                  <a:pt x="1236129" y="30581"/>
                </a:lnTo>
                <a:lnTo>
                  <a:pt x="1222997" y="22555"/>
                </a:lnTo>
                <a:lnTo>
                  <a:pt x="1206842" y="19621"/>
                </a:lnTo>
                <a:lnTo>
                  <a:pt x="1190675" y="22618"/>
                </a:lnTo>
                <a:lnTo>
                  <a:pt x="1177569" y="30683"/>
                </a:lnTo>
                <a:lnTo>
                  <a:pt x="1168793" y="42557"/>
                </a:lnTo>
                <a:lnTo>
                  <a:pt x="1165593" y="56959"/>
                </a:lnTo>
                <a:lnTo>
                  <a:pt x="1168844" y="71043"/>
                </a:lnTo>
                <a:lnTo>
                  <a:pt x="1177671" y="82918"/>
                </a:lnTo>
                <a:lnTo>
                  <a:pt x="1190802" y="91097"/>
                </a:lnTo>
                <a:lnTo>
                  <a:pt x="1206982" y="94132"/>
                </a:lnTo>
                <a:lnTo>
                  <a:pt x="1223137" y="91033"/>
                </a:lnTo>
                <a:lnTo>
                  <a:pt x="1236230" y="82804"/>
                </a:lnTo>
                <a:lnTo>
                  <a:pt x="1245019" y="70904"/>
                </a:lnTo>
                <a:lnTo>
                  <a:pt x="1248206" y="56794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8197801" y="4539763"/>
            <a:ext cx="207737" cy="215249"/>
          </a:xfrm>
          <a:custGeom>
            <a:rect b="b" l="l" r="r" t="t"/>
            <a:pathLst>
              <a:path extrusionOk="0" h="473075" w="456565">
                <a:moveTo>
                  <a:pt x="173621" y="173050"/>
                </a:moveTo>
                <a:lnTo>
                  <a:pt x="172250" y="163207"/>
                </a:lnTo>
                <a:lnTo>
                  <a:pt x="168338" y="154787"/>
                </a:lnTo>
                <a:lnTo>
                  <a:pt x="162153" y="148894"/>
                </a:lnTo>
                <a:lnTo>
                  <a:pt x="153924" y="146697"/>
                </a:lnTo>
                <a:lnTo>
                  <a:pt x="71335" y="146850"/>
                </a:lnTo>
                <a:lnTo>
                  <a:pt x="71094" y="22974"/>
                </a:lnTo>
                <a:lnTo>
                  <a:pt x="67957" y="13665"/>
                </a:lnTo>
                <a:lnTo>
                  <a:pt x="59728" y="6388"/>
                </a:lnTo>
                <a:lnTo>
                  <a:pt x="48196" y="1663"/>
                </a:lnTo>
                <a:lnTo>
                  <a:pt x="35166" y="0"/>
                </a:lnTo>
                <a:lnTo>
                  <a:pt x="22517" y="1714"/>
                </a:lnTo>
                <a:lnTo>
                  <a:pt x="11214" y="6489"/>
                </a:lnTo>
                <a:lnTo>
                  <a:pt x="3098" y="13792"/>
                </a:lnTo>
                <a:lnTo>
                  <a:pt x="0" y="23114"/>
                </a:lnTo>
                <a:lnTo>
                  <a:pt x="673" y="362292"/>
                </a:lnTo>
                <a:lnTo>
                  <a:pt x="8432" y="409905"/>
                </a:lnTo>
                <a:lnTo>
                  <a:pt x="31127" y="442722"/>
                </a:lnTo>
                <a:lnTo>
                  <a:pt x="68275" y="461657"/>
                </a:lnTo>
                <a:lnTo>
                  <a:pt x="119354" y="467677"/>
                </a:lnTo>
                <a:lnTo>
                  <a:pt x="143052" y="467639"/>
                </a:lnTo>
                <a:lnTo>
                  <a:pt x="156375" y="465035"/>
                </a:lnTo>
                <a:lnTo>
                  <a:pt x="165887" y="458203"/>
                </a:lnTo>
                <a:lnTo>
                  <a:pt x="171577" y="448449"/>
                </a:lnTo>
                <a:lnTo>
                  <a:pt x="173456" y="437121"/>
                </a:lnTo>
                <a:lnTo>
                  <a:pt x="171526" y="425780"/>
                </a:lnTo>
                <a:lnTo>
                  <a:pt x="165798" y="416052"/>
                </a:lnTo>
                <a:lnTo>
                  <a:pt x="156273" y="409244"/>
                </a:lnTo>
                <a:lnTo>
                  <a:pt x="142938" y="406704"/>
                </a:lnTo>
                <a:lnTo>
                  <a:pt x="119227" y="406755"/>
                </a:lnTo>
                <a:lnTo>
                  <a:pt x="96964" y="404380"/>
                </a:lnTo>
                <a:lnTo>
                  <a:pt x="82321" y="396671"/>
                </a:lnTo>
                <a:lnTo>
                  <a:pt x="74256" y="382841"/>
                </a:lnTo>
                <a:lnTo>
                  <a:pt x="71767" y="362153"/>
                </a:lnTo>
                <a:lnTo>
                  <a:pt x="71450" y="199669"/>
                </a:lnTo>
                <a:lnTo>
                  <a:pt x="154025" y="199504"/>
                </a:lnTo>
                <a:lnTo>
                  <a:pt x="162242" y="197269"/>
                </a:lnTo>
                <a:lnTo>
                  <a:pt x="168414" y="191350"/>
                </a:lnTo>
                <a:lnTo>
                  <a:pt x="172288" y="182892"/>
                </a:lnTo>
                <a:lnTo>
                  <a:pt x="173621" y="173050"/>
                </a:lnTo>
                <a:close/>
              </a:path>
              <a:path extrusionOk="0" h="473075" w="456565">
                <a:moveTo>
                  <a:pt x="456399" y="420979"/>
                </a:moveTo>
                <a:lnTo>
                  <a:pt x="454279" y="409702"/>
                </a:lnTo>
                <a:lnTo>
                  <a:pt x="448233" y="398741"/>
                </a:lnTo>
                <a:lnTo>
                  <a:pt x="438619" y="390448"/>
                </a:lnTo>
                <a:lnTo>
                  <a:pt x="425856" y="387184"/>
                </a:lnTo>
                <a:lnTo>
                  <a:pt x="414477" y="390702"/>
                </a:lnTo>
                <a:lnTo>
                  <a:pt x="401256" y="398411"/>
                </a:lnTo>
                <a:lnTo>
                  <a:pt x="382574" y="406133"/>
                </a:lnTo>
                <a:lnTo>
                  <a:pt x="321056" y="404825"/>
                </a:lnTo>
                <a:lnTo>
                  <a:pt x="283984" y="368109"/>
                </a:lnTo>
                <a:lnTo>
                  <a:pt x="279400" y="277139"/>
                </a:lnTo>
                <a:lnTo>
                  <a:pt x="283832" y="247040"/>
                </a:lnTo>
                <a:lnTo>
                  <a:pt x="297484" y="224434"/>
                </a:lnTo>
                <a:lnTo>
                  <a:pt x="320675" y="210185"/>
                </a:lnTo>
                <a:lnTo>
                  <a:pt x="353733" y="205193"/>
                </a:lnTo>
                <a:lnTo>
                  <a:pt x="380911" y="208419"/>
                </a:lnTo>
                <a:lnTo>
                  <a:pt x="399542" y="215595"/>
                </a:lnTo>
                <a:lnTo>
                  <a:pt x="412699" y="222796"/>
                </a:lnTo>
                <a:lnTo>
                  <a:pt x="423519" y="226060"/>
                </a:lnTo>
                <a:lnTo>
                  <a:pt x="435089" y="222542"/>
                </a:lnTo>
                <a:lnTo>
                  <a:pt x="444042" y="213829"/>
                </a:lnTo>
                <a:lnTo>
                  <a:pt x="449821" y="202577"/>
                </a:lnTo>
                <a:lnTo>
                  <a:pt x="451866" y="191465"/>
                </a:lnTo>
                <a:lnTo>
                  <a:pt x="444309" y="173761"/>
                </a:lnTo>
                <a:lnTo>
                  <a:pt x="423113" y="157924"/>
                </a:lnTo>
                <a:lnTo>
                  <a:pt x="390385" y="146558"/>
                </a:lnTo>
                <a:lnTo>
                  <a:pt x="348195" y="142252"/>
                </a:lnTo>
                <a:lnTo>
                  <a:pt x="296443" y="149085"/>
                </a:lnTo>
                <a:lnTo>
                  <a:pt x="257073" y="168021"/>
                </a:lnTo>
                <a:lnTo>
                  <a:pt x="229590" y="197040"/>
                </a:lnTo>
                <a:lnTo>
                  <a:pt x="213487" y="234124"/>
                </a:lnTo>
                <a:lnTo>
                  <a:pt x="208305" y="277266"/>
                </a:lnTo>
                <a:lnTo>
                  <a:pt x="208419" y="338175"/>
                </a:lnTo>
                <a:lnTo>
                  <a:pt x="213791" y="381825"/>
                </a:lnTo>
                <a:lnTo>
                  <a:pt x="230073" y="418922"/>
                </a:lnTo>
                <a:lnTo>
                  <a:pt x="257771" y="447624"/>
                </a:lnTo>
                <a:lnTo>
                  <a:pt x="297408" y="466140"/>
                </a:lnTo>
                <a:lnTo>
                  <a:pt x="349504" y="472643"/>
                </a:lnTo>
                <a:lnTo>
                  <a:pt x="392493" y="467855"/>
                </a:lnTo>
                <a:lnTo>
                  <a:pt x="426326" y="455663"/>
                </a:lnTo>
                <a:lnTo>
                  <a:pt x="448475" y="439039"/>
                </a:lnTo>
                <a:lnTo>
                  <a:pt x="456399" y="420979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8428667" y="4519294"/>
            <a:ext cx="125971" cy="233162"/>
          </a:xfrm>
          <a:custGeom>
            <a:rect b="b" l="l" r="r" t="t"/>
            <a:pathLst>
              <a:path extrusionOk="0" h="512445" w="276859">
                <a:moveTo>
                  <a:pt x="35161" y="0"/>
                </a:moveTo>
                <a:lnTo>
                  <a:pt x="20816" y="1721"/>
                </a:lnTo>
                <a:lnTo>
                  <a:pt x="9707" y="6482"/>
                </a:lnTo>
                <a:lnTo>
                  <a:pt x="2535" y="13774"/>
                </a:lnTo>
                <a:lnTo>
                  <a:pt x="0" y="23088"/>
                </a:lnTo>
                <a:lnTo>
                  <a:pt x="921" y="488205"/>
                </a:lnTo>
                <a:lnTo>
                  <a:pt x="3487" y="496768"/>
                </a:lnTo>
                <a:lnTo>
                  <a:pt x="10686" y="504365"/>
                </a:lnTo>
                <a:lnTo>
                  <a:pt x="21814" y="509792"/>
                </a:lnTo>
                <a:lnTo>
                  <a:pt x="36166" y="511848"/>
                </a:lnTo>
                <a:lnTo>
                  <a:pt x="49771" y="509734"/>
                </a:lnTo>
                <a:lnTo>
                  <a:pt x="61211" y="504262"/>
                </a:lnTo>
                <a:lnTo>
                  <a:pt x="69092" y="496637"/>
                </a:lnTo>
                <a:lnTo>
                  <a:pt x="72018" y="488068"/>
                </a:lnTo>
                <a:lnTo>
                  <a:pt x="71683" y="320157"/>
                </a:lnTo>
                <a:lnTo>
                  <a:pt x="77213" y="290588"/>
                </a:lnTo>
                <a:lnTo>
                  <a:pt x="91896" y="268419"/>
                </a:lnTo>
                <a:lnTo>
                  <a:pt x="112687" y="254487"/>
                </a:lnTo>
                <a:lnTo>
                  <a:pt x="136540" y="249625"/>
                </a:lnTo>
                <a:lnTo>
                  <a:pt x="162944" y="255624"/>
                </a:lnTo>
                <a:lnTo>
                  <a:pt x="184735" y="271532"/>
                </a:lnTo>
                <a:lnTo>
                  <a:pt x="199556" y="294054"/>
                </a:lnTo>
                <a:lnTo>
                  <a:pt x="205051" y="319896"/>
                </a:lnTo>
                <a:lnTo>
                  <a:pt x="205386" y="487807"/>
                </a:lnTo>
                <a:lnTo>
                  <a:pt x="208623" y="498078"/>
                </a:lnTo>
                <a:lnTo>
                  <a:pt x="216931" y="505483"/>
                </a:lnTo>
                <a:lnTo>
                  <a:pt x="228281" y="509960"/>
                </a:lnTo>
                <a:lnTo>
                  <a:pt x="240641" y="511450"/>
                </a:lnTo>
                <a:lnTo>
                  <a:pt x="253668" y="509908"/>
                </a:lnTo>
                <a:lnTo>
                  <a:pt x="265164" y="505387"/>
                </a:lnTo>
                <a:lnTo>
                  <a:pt x="273354" y="497953"/>
                </a:lnTo>
                <a:lnTo>
                  <a:pt x="276462" y="487671"/>
                </a:lnTo>
                <a:lnTo>
                  <a:pt x="276127" y="319759"/>
                </a:lnTo>
                <a:lnTo>
                  <a:pt x="266573" y="268092"/>
                </a:lnTo>
                <a:lnTo>
                  <a:pt x="240915" y="225724"/>
                </a:lnTo>
                <a:lnTo>
                  <a:pt x="203353" y="197090"/>
                </a:lnTo>
                <a:lnTo>
                  <a:pt x="158089" y="186622"/>
                </a:lnTo>
                <a:lnTo>
                  <a:pt x="128084" y="191005"/>
                </a:lnTo>
                <a:lnTo>
                  <a:pt x="103358" y="202551"/>
                </a:lnTo>
                <a:lnTo>
                  <a:pt x="84357" y="219040"/>
                </a:lnTo>
                <a:lnTo>
                  <a:pt x="71526" y="238254"/>
                </a:lnTo>
                <a:lnTo>
                  <a:pt x="71097" y="22952"/>
                </a:lnTo>
                <a:lnTo>
                  <a:pt x="68140" y="13649"/>
                </a:lnTo>
                <a:lnTo>
                  <a:pt x="60232" y="6387"/>
                </a:lnTo>
                <a:lnTo>
                  <a:pt x="48773" y="1669"/>
                </a:lnTo>
                <a:lnTo>
                  <a:pt x="35161" y="0"/>
                </a:lnTo>
                <a:close/>
              </a:path>
            </a:pathLst>
          </a:custGeom>
          <a:solidFill>
            <a:srgbClr val="BE1F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5"/>
          <p:cNvSpPr txBox="1"/>
          <p:nvPr>
            <p:ph idx="4294967295" type="title"/>
          </p:nvPr>
        </p:nvSpPr>
        <p:spPr>
          <a:xfrm>
            <a:off x="3282195" y="2075835"/>
            <a:ext cx="26244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3800">
                <a:solidFill>
                  <a:srgbClr val="FFFFFF"/>
                </a:solidFill>
              </a:rPr>
              <a:t>Thank You.</a:t>
            </a:r>
            <a:endParaRPr sz="3800"/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4" y="-6362"/>
            <a:ext cx="9120627" cy="514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80724" y="1173735"/>
            <a:ext cx="7985953" cy="3304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1300"/>
              <a:t>The primary goal of this reconciliation module is to ensure that DFSPs (Digital Financial Services Providers) and the switch agree on settlement outcomes, emphasizing fairness.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1300"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Reconciliation: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12725" y="1851623"/>
            <a:ext cx="798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Settlement/Reconciliation Structure</a:t>
            </a:r>
            <a:r>
              <a:rPr lang="en" sz="1300"/>
              <a:t>: Settlements and reconciliations are organized into time-bound windows, each containing a set of transactions.</a:t>
            </a:r>
            <a:endParaRPr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Settlement and Reconciliation Windows/Cycles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712725" y="2775075"/>
            <a:ext cx="7786800" cy="894600"/>
          </a:xfrm>
          <a:prstGeom prst="rect">
            <a:avLst/>
          </a:prstGeom>
          <a:solidFill>
            <a:srgbClr val="F9AD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Window Timeline:</a:t>
            </a: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Each settlement window has defined start and transition times, setting the period during which the DFSPs' transactions must have occurred. DFSPs can upload their files at a later date, but the uploaded file must include only the transactions that happened within the specific settlement window.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80725" y="1971352"/>
            <a:ext cx="79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Slot Creation</a:t>
            </a:r>
            <a:r>
              <a:rPr lang="en" sz="1300"/>
              <a:t>: For every settlement window, each DFSP is assigned a reconciliation slot.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Reconciliation Slots for DFSPs</a:t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80725" y="2571750"/>
            <a:ext cx="7612500" cy="674700"/>
          </a:xfrm>
          <a:prstGeom prst="rect">
            <a:avLst/>
          </a:prstGeom>
          <a:solidFill>
            <a:srgbClr val="F9AD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Pending Reconciliations:</a:t>
            </a:r>
            <a:r>
              <a:rPr lang="en" sz="1200">
                <a:solidFill>
                  <a:schemeClr val="dk1"/>
                </a:solidFill>
              </a:rPr>
              <a:t> Each slot starts with a pending status, prompting DFSPs to upload transactions that cleared on their end during the specific window timeframe.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00800" y="1971449"/>
            <a:ext cx="798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System Comparison</a:t>
            </a:r>
            <a:r>
              <a:rPr lang="en" sz="1300"/>
              <a:t>: Once transactions are uploaded by the DFSPs, the system automatically compares them to the switch’s records.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Comparison Process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700800" y="3116650"/>
            <a:ext cx="1341900" cy="308100"/>
          </a:xfrm>
          <a:prstGeom prst="chevron">
            <a:avLst>
              <a:gd fmla="val 50000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Objective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183650" y="3010100"/>
            <a:ext cx="603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The main goal is to confirm that both DFSPs and the switch have a shared view of the settlement, ensuring it aligns with expectations of fairness.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119728" y="582836"/>
            <a:ext cx="75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Types of Mismatches Identified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119725" y="1290475"/>
            <a:ext cx="2523600" cy="1244400"/>
          </a:xfrm>
          <a:prstGeom prst="roundRect">
            <a:avLst>
              <a:gd fmla="val 16667" name="adj"/>
            </a:avLst>
          </a:prstGeom>
          <a:solidFill>
            <a:srgbClr val="BE20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Missing Transactions in DFSP records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Transactions that appear on the switch but are missing from the DFSP’s records.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835450" y="1290475"/>
            <a:ext cx="2409300" cy="1244400"/>
          </a:xfrm>
          <a:prstGeom prst="roundRect">
            <a:avLst>
              <a:gd fmla="val 16667" name="adj"/>
            </a:avLst>
          </a:prstGeom>
          <a:solidFill>
            <a:srgbClr val="BE20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Extra Transactions in DFSP records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Transactions found in the DFSP’s records that are not reflected on the switch.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436875" y="1290475"/>
            <a:ext cx="2486700" cy="1244400"/>
          </a:xfrm>
          <a:prstGeom prst="roundRect">
            <a:avLst>
              <a:gd fmla="val 16667" name="adj"/>
            </a:avLst>
          </a:prstGeom>
          <a:solidFill>
            <a:srgbClr val="BE20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Amount Mismatch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Transactions that are present in both records but with differing transaction amounts.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1138150" y="3222050"/>
            <a:ext cx="7803900" cy="1172100"/>
          </a:xfrm>
          <a:prstGeom prst="roundRect">
            <a:avLst>
              <a:gd fmla="val 16667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All switch transactions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Additionally, We list of all t</a:t>
            </a:r>
            <a:r>
              <a:rPr lang="en" sz="1100">
                <a:solidFill>
                  <a:schemeClr val="dk1"/>
                </a:solidFill>
              </a:rPr>
              <a:t>ransactions records from this settlement cycle/window for the participant in question as is on the switch to facilitate manual processes when necessary.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119728" y="582836"/>
            <a:ext cx="75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Reconciliation Process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703625" y="1159300"/>
            <a:ext cx="2631000" cy="2124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Settlement</a:t>
            </a:r>
            <a:endParaRPr b="1" sz="1000"/>
          </a:p>
        </p:txBody>
      </p:sp>
      <p:sp>
        <p:nvSpPr>
          <p:cNvPr id="194" name="Google Shape;194;p28"/>
          <p:cNvSpPr/>
          <p:nvPr/>
        </p:nvSpPr>
        <p:spPr>
          <a:xfrm>
            <a:off x="2948650" y="1159300"/>
            <a:ext cx="3594000" cy="2124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Reconciliation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542725" y="1159300"/>
            <a:ext cx="2053800" cy="2124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Participant (DFSP)</a:t>
            </a:r>
            <a:endParaRPr b="1" sz="1000"/>
          </a:p>
        </p:txBody>
      </p:sp>
      <p:sp>
        <p:nvSpPr>
          <p:cNvPr id="196" name="Google Shape;196;p28"/>
          <p:cNvSpPr/>
          <p:nvPr/>
        </p:nvSpPr>
        <p:spPr>
          <a:xfrm>
            <a:off x="995575" y="1527450"/>
            <a:ext cx="1677600" cy="561600"/>
          </a:xfrm>
          <a:prstGeom prst="ellipse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Settlement cycle period done</a:t>
            </a:r>
            <a:endParaRPr sz="800"/>
          </a:p>
        </p:txBody>
      </p:sp>
      <p:sp>
        <p:nvSpPr>
          <p:cNvPr id="197" name="Google Shape;197;p28"/>
          <p:cNvSpPr/>
          <p:nvPr/>
        </p:nvSpPr>
        <p:spPr>
          <a:xfrm>
            <a:off x="995575" y="2384700"/>
            <a:ext cx="1677600" cy="4731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system automatically closes the cycle</a:t>
            </a:r>
            <a:endParaRPr sz="800"/>
          </a:p>
        </p:txBody>
      </p:sp>
      <p:sp>
        <p:nvSpPr>
          <p:cNvPr id="198" name="Google Shape;198;p28"/>
          <p:cNvSpPr/>
          <p:nvPr/>
        </p:nvSpPr>
        <p:spPr>
          <a:xfrm>
            <a:off x="3857813" y="2384700"/>
            <a:ext cx="1677600" cy="4731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Group all successful &amp; Cleared transactions per Participant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199" name="Google Shape;199;p28"/>
          <p:cNvCxnSpPr>
            <a:endCxn id="197" idx="0"/>
          </p:cNvCxnSpPr>
          <p:nvPr/>
        </p:nvCxnSpPr>
        <p:spPr>
          <a:xfrm flipH="1">
            <a:off x="1834375" y="2089200"/>
            <a:ext cx="57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>
            <a:stCxn id="197" idx="3"/>
            <a:endCxn id="198" idx="1"/>
          </p:cNvCxnSpPr>
          <p:nvPr/>
        </p:nvCxnSpPr>
        <p:spPr>
          <a:xfrm>
            <a:off x="2673175" y="2621250"/>
            <a:ext cx="1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01" name="Google Shape;201;p28"/>
          <p:cNvSpPr/>
          <p:nvPr/>
        </p:nvSpPr>
        <p:spPr>
          <a:xfrm>
            <a:off x="6747225" y="2385750"/>
            <a:ext cx="1677600" cy="4731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Provide data for ekash transactions in that specific cycle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3857813" y="3098725"/>
            <a:ext cx="1677600" cy="4731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Records matching and grouping the outcome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3049488" y="3923600"/>
            <a:ext cx="773400" cy="5616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Transactions available in switch only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3918713" y="3923600"/>
            <a:ext cx="773400" cy="5616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Transactions available in DFSP only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4800938" y="3923600"/>
            <a:ext cx="773400" cy="5616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Transactions in both with different amounts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5683163" y="3923600"/>
            <a:ext cx="773400" cy="561600"/>
          </a:xfrm>
          <a:prstGeom prst="rect">
            <a:avLst/>
          </a:prstGeom>
          <a:solidFill>
            <a:srgbClr val="BE1F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Transactions That are matching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6617175" y="1571700"/>
            <a:ext cx="906000" cy="4731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Through The FTP server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649000" y="1571700"/>
            <a:ext cx="906000" cy="473100"/>
          </a:xfrm>
          <a:prstGeom prst="rect">
            <a:avLst/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File Upload in the portal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09" name="Google Shape;209;p28"/>
          <p:cNvCxnSpPr>
            <a:stCxn id="198" idx="3"/>
            <a:endCxn id="201" idx="1"/>
          </p:cNvCxnSpPr>
          <p:nvPr/>
        </p:nvCxnSpPr>
        <p:spPr>
          <a:xfrm>
            <a:off x="5535413" y="2621250"/>
            <a:ext cx="1211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8"/>
          <p:cNvCxnSpPr>
            <a:stCxn id="207" idx="2"/>
            <a:endCxn id="208" idx="2"/>
          </p:cNvCxnSpPr>
          <p:nvPr/>
        </p:nvCxnSpPr>
        <p:spPr>
          <a:xfrm flipH="1" rot="-5400000">
            <a:off x="7585725" y="1529250"/>
            <a:ext cx="600" cy="1031700"/>
          </a:xfrm>
          <a:prstGeom prst="bentConnector3">
            <a:avLst>
              <a:gd fmla="val 24625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>
            <a:endCxn id="201" idx="0"/>
          </p:cNvCxnSpPr>
          <p:nvPr/>
        </p:nvCxnSpPr>
        <p:spPr>
          <a:xfrm flipH="1">
            <a:off x="7586025" y="2200050"/>
            <a:ext cx="36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>
            <a:stCxn id="198" idx="2"/>
            <a:endCxn id="202" idx="0"/>
          </p:cNvCxnSpPr>
          <p:nvPr/>
        </p:nvCxnSpPr>
        <p:spPr>
          <a:xfrm>
            <a:off x="4696613" y="2857800"/>
            <a:ext cx="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>
            <a:stCxn id="201" idx="2"/>
            <a:endCxn id="202" idx="3"/>
          </p:cNvCxnSpPr>
          <p:nvPr/>
        </p:nvCxnSpPr>
        <p:spPr>
          <a:xfrm rot="5400000">
            <a:off x="6322575" y="2071800"/>
            <a:ext cx="476400" cy="205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>
            <a:stCxn id="203" idx="0"/>
            <a:endCxn id="204" idx="0"/>
          </p:cNvCxnSpPr>
          <p:nvPr/>
        </p:nvCxnSpPr>
        <p:spPr>
          <a:xfrm flipH="1" rot="-5400000">
            <a:off x="3870438" y="3489350"/>
            <a:ext cx="600" cy="869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5" name="Google Shape;215;p28"/>
          <p:cNvCxnSpPr>
            <a:stCxn id="204" idx="0"/>
            <a:endCxn id="205" idx="0"/>
          </p:cNvCxnSpPr>
          <p:nvPr/>
        </p:nvCxnSpPr>
        <p:spPr>
          <a:xfrm flipH="1" rot="-5400000">
            <a:off x="4746263" y="3482750"/>
            <a:ext cx="600" cy="882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6" name="Google Shape;216;p28"/>
          <p:cNvCxnSpPr>
            <a:stCxn id="205" idx="0"/>
            <a:endCxn id="206" idx="0"/>
          </p:cNvCxnSpPr>
          <p:nvPr/>
        </p:nvCxnSpPr>
        <p:spPr>
          <a:xfrm flipH="1" rot="-5400000">
            <a:off x="5628488" y="3482750"/>
            <a:ext cx="600" cy="882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4693763" y="3571825"/>
            <a:ext cx="12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540825" y="1911675"/>
            <a:ext cx="5125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Helps confirm that DFSPs and the switch have a mutual understanding of the settlement’s fairness.</a:t>
            </a:r>
            <a:endParaRPr sz="12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Provides clear insights into any mismatches, facilitating efficient resolution of discrepancies.</a:t>
            </a:r>
            <a:endParaRPr sz="12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-1270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Automates the mismatch identification process, reducing the need for manual reconciliation efforts.</a:t>
            </a:r>
            <a:endParaRPr sz="1200"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Benefits of the Reconciliation Module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20300" y="1971000"/>
            <a:ext cx="2623500" cy="272700"/>
          </a:xfrm>
          <a:prstGeom prst="chevron">
            <a:avLst>
              <a:gd fmla="val 50000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Fairness Verification</a:t>
            </a:r>
            <a:endParaRPr sz="1200"/>
          </a:p>
        </p:txBody>
      </p:sp>
      <p:sp>
        <p:nvSpPr>
          <p:cNvPr id="225" name="Google Shape;225;p29"/>
          <p:cNvSpPr/>
          <p:nvPr/>
        </p:nvSpPr>
        <p:spPr>
          <a:xfrm>
            <a:off x="720300" y="2666700"/>
            <a:ext cx="2623500" cy="272700"/>
          </a:xfrm>
          <a:prstGeom prst="chevron">
            <a:avLst>
              <a:gd fmla="val 50000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Transparency and Resolution</a:t>
            </a:r>
            <a:endParaRPr sz="1200"/>
          </a:p>
        </p:txBody>
      </p:sp>
      <p:sp>
        <p:nvSpPr>
          <p:cNvPr id="226" name="Google Shape;226;p29"/>
          <p:cNvSpPr/>
          <p:nvPr/>
        </p:nvSpPr>
        <p:spPr>
          <a:xfrm>
            <a:off x="720300" y="3418075"/>
            <a:ext cx="2700000" cy="272700"/>
          </a:xfrm>
          <a:prstGeom prst="chevron">
            <a:avLst>
              <a:gd fmla="val 50000" name="adj"/>
            </a:avLst>
          </a:prstGeom>
          <a:solidFill>
            <a:srgbClr val="F9AC1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Efficiency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80724" y="2630199"/>
            <a:ext cx="79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/>
              <a:t>To facilitate structured dispute resolution, ensuring fairness and transparency between DFSPs, the switch, and, if necessary, the dispute decision panel.</a:t>
            </a:r>
            <a:endParaRPr sz="1300"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1119728" y="582836"/>
            <a:ext cx="7567073" cy="3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 sz="2000"/>
              <a:t>Dispute: Introduction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