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528" r:id="rId3"/>
    <p:sldId id="530" r:id="rId4"/>
    <p:sldId id="529" r:id="rId5"/>
    <p:sldId id="539" r:id="rId6"/>
    <p:sldId id="531" r:id="rId7"/>
    <p:sldId id="532" r:id="rId8"/>
    <p:sldId id="533" r:id="rId9"/>
    <p:sldId id="538" r:id="rId10"/>
    <p:sldId id="535" r:id="rId11"/>
    <p:sldId id="534" r:id="rId12"/>
    <p:sldId id="536" r:id="rId13"/>
    <p:sldId id="537" r:id="rId14"/>
    <p:sldId id="281" r:id="rId15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DBB48B6-9743-6DAA-8D57-C057C2057EC0}" name="Edwin N" initials="EN" userId="254d694db28865ec" providerId="Windows Live"/>
  <p188:author id="{99BD18C9-C414-B971-6361-1D43BCEEC6C9}" name="Jean Jacques KAJUGA | RSwitch Ltd" initials="JL" userId="S::jeanjacques.kajuga@rswitch.co.rw::7e1bb0c5-6494-470a-819d-e41ee1652e1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626B"/>
    <a:srgbClr val="BE1F2E"/>
    <a:srgbClr val="F3F3F3"/>
    <a:srgbClr val="FFFFFF"/>
    <a:srgbClr val="FFF5B9"/>
    <a:srgbClr val="F9AC1B"/>
    <a:srgbClr val="F8D501"/>
    <a:srgbClr val="B3EDFF"/>
    <a:srgbClr val="00AD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4662"/>
  </p:normalViewPr>
  <p:slideViewPr>
    <p:cSldViewPr snapToGrid="0">
      <p:cViewPr varScale="1">
        <p:scale>
          <a:sx n="93" d="100"/>
          <a:sy n="93" d="100"/>
        </p:scale>
        <p:origin x="1360" y="2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679D71-D7C5-4D05-9652-BD1019ADD248}" type="datetimeFigureOut">
              <a:rPr lang="en-RW" smtClean="0"/>
              <a:t>11/13/24</a:t>
            </a:fld>
            <a:endParaRPr lang="en-R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77880-B78A-41D1-BCB4-37DABB3496D8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64044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5A94-A88D-707A-A2C9-1A84EA90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567" y="4747422"/>
            <a:ext cx="12644119" cy="2708434"/>
          </a:xfrm>
        </p:spPr>
        <p:txBody>
          <a:bodyPr/>
          <a:lstStyle>
            <a:lvl1pPr algn="ctr">
              <a:defRPr sz="8800">
                <a:solidFill>
                  <a:schemeClr val="bg1"/>
                </a:solidFill>
                <a:latin typeface="Mont Heavy" panose="00000A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63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C63CE0-D3FD-17DE-763B-3B2D175229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905875" cy="10458450"/>
          </a:xfrm>
          <a:prstGeom prst="rect">
            <a:avLst/>
          </a:prstGeom>
        </p:spPr>
      </p:pic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96648" y="2580770"/>
            <a:ext cx="17558004" cy="6872945"/>
          </a:xfrm>
        </p:spPr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ont"/>
                <a:cs typeface="Mo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0F5DE3-EE3A-D86D-DCD2-16A22A7486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33894" y="1145151"/>
            <a:ext cx="838200" cy="9048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3894" y="1281520"/>
            <a:ext cx="17665002" cy="768506"/>
          </a:xfrm>
        </p:spPr>
        <p:txBody>
          <a:bodyPr lIns="0" tIns="0" rIns="0" bIns="0"/>
          <a:lstStyle>
            <a:lvl1pPr>
              <a:defRPr sz="4100" b="1" i="0">
                <a:solidFill>
                  <a:srgbClr val="BE1F2E"/>
                </a:solidFill>
                <a:latin typeface="Mont Bold"/>
                <a:cs typeface="Mont 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tandar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g object 19"/>
          <p:cNvSpPr/>
          <p:nvPr/>
        </p:nvSpPr>
        <p:spPr>
          <a:xfrm>
            <a:off x="0" y="-14144"/>
            <a:ext cx="8902700" cy="10464165"/>
          </a:xfrm>
          <a:custGeom>
            <a:avLst/>
            <a:gdLst/>
            <a:ahLst/>
            <a:cxnLst/>
            <a:rect l="l" t="t" r="r" b="b"/>
            <a:pathLst>
              <a:path w="8902700" h="10464165">
                <a:moveTo>
                  <a:pt x="0" y="3981116"/>
                </a:moveTo>
                <a:lnTo>
                  <a:pt x="0" y="8088799"/>
                </a:lnTo>
                <a:lnTo>
                  <a:pt x="5900671" y="10317898"/>
                </a:lnTo>
                <a:lnTo>
                  <a:pt x="5944629" y="10334009"/>
                </a:lnTo>
                <a:lnTo>
                  <a:pt x="5988605" y="10349141"/>
                </a:lnTo>
                <a:lnTo>
                  <a:pt x="6032590" y="10363301"/>
                </a:lnTo>
                <a:lnTo>
                  <a:pt x="6076576" y="10376497"/>
                </a:lnTo>
                <a:lnTo>
                  <a:pt x="6120551" y="10388735"/>
                </a:lnTo>
                <a:lnTo>
                  <a:pt x="6164509" y="10400023"/>
                </a:lnTo>
                <a:lnTo>
                  <a:pt x="6208438" y="10410370"/>
                </a:lnTo>
                <a:lnTo>
                  <a:pt x="6252331" y="10419782"/>
                </a:lnTo>
                <a:lnTo>
                  <a:pt x="6296178" y="10428267"/>
                </a:lnTo>
                <a:lnTo>
                  <a:pt x="6339969" y="10435832"/>
                </a:lnTo>
                <a:lnTo>
                  <a:pt x="6383696" y="10442485"/>
                </a:lnTo>
                <a:lnTo>
                  <a:pt x="6427350" y="10448234"/>
                </a:lnTo>
                <a:lnTo>
                  <a:pt x="6470920" y="10453086"/>
                </a:lnTo>
                <a:lnTo>
                  <a:pt x="6514399" y="10457048"/>
                </a:lnTo>
                <a:lnTo>
                  <a:pt x="6557776" y="10460128"/>
                </a:lnTo>
                <a:lnTo>
                  <a:pt x="6601043" y="10462334"/>
                </a:lnTo>
                <a:lnTo>
                  <a:pt x="6644191" y="10463673"/>
                </a:lnTo>
                <a:lnTo>
                  <a:pt x="6687210" y="10464153"/>
                </a:lnTo>
                <a:lnTo>
                  <a:pt x="6730091" y="10463780"/>
                </a:lnTo>
                <a:lnTo>
                  <a:pt x="6772825" y="10462564"/>
                </a:lnTo>
                <a:lnTo>
                  <a:pt x="6815403" y="10460510"/>
                </a:lnTo>
                <a:lnTo>
                  <a:pt x="6857816" y="10457627"/>
                </a:lnTo>
                <a:lnTo>
                  <a:pt x="6900054" y="10453922"/>
                </a:lnTo>
                <a:lnTo>
                  <a:pt x="6942108" y="10449403"/>
                </a:lnTo>
                <a:lnTo>
                  <a:pt x="6983969" y="10444077"/>
                </a:lnTo>
                <a:lnTo>
                  <a:pt x="7025629" y="10437951"/>
                </a:lnTo>
                <a:lnTo>
                  <a:pt x="7067076" y="10431034"/>
                </a:lnTo>
                <a:lnTo>
                  <a:pt x="7108304" y="10423332"/>
                </a:lnTo>
                <a:lnTo>
                  <a:pt x="7149302" y="10414854"/>
                </a:lnTo>
                <a:lnTo>
                  <a:pt x="7190061" y="10405607"/>
                </a:lnTo>
                <a:lnTo>
                  <a:pt x="7230572" y="10395597"/>
                </a:lnTo>
                <a:lnTo>
                  <a:pt x="7270825" y="10384834"/>
                </a:lnTo>
                <a:lnTo>
                  <a:pt x="7310813" y="10373324"/>
                </a:lnTo>
                <a:lnTo>
                  <a:pt x="7350525" y="10361074"/>
                </a:lnTo>
                <a:lnTo>
                  <a:pt x="7389952" y="10348093"/>
                </a:lnTo>
                <a:lnTo>
                  <a:pt x="7429085" y="10334388"/>
                </a:lnTo>
                <a:lnTo>
                  <a:pt x="7467916" y="10319966"/>
                </a:lnTo>
                <a:lnTo>
                  <a:pt x="7506434" y="10304835"/>
                </a:lnTo>
                <a:lnTo>
                  <a:pt x="7544630" y="10289002"/>
                </a:lnTo>
                <a:lnTo>
                  <a:pt x="7582496" y="10272475"/>
                </a:lnTo>
                <a:lnTo>
                  <a:pt x="7620022" y="10255262"/>
                </a:lnTo>
                <a:lnTo>
                  <a:pt x="7657199" y="10237369"/>
                </a:lnTo>
                <a:lnTo>
                  <a:pt x="7694018" y="10218805"/>
                </a:lnTo>
                <a:lnTo>
                  <a:pt x="7730470" y="10199577"/>
                </a:lnTo>
                <a:lnTo>
                  <a:pt x="7766545" y="10179692"/>
                </a:lnTo>
                <a:lnTo>
                  <a:pt x="7802235" y="10159159"/>
                </a:lnTo>
                <a:lnTo>
                  <a:pt x="7837530" y="10137983"/>
                </a:lnTo>
                <a:lnTo>
                  <a:pt x="7872420" y="10116174"/>
                </a:lnTo>
                <a:lnTo>
                  <a:pt x="7906898" y="10093738"/>
                </a:lnTo>
                <a:lnTo>
                  <a:pt x="7940953" y="10070684"/>
                </a:lnTo>
                <a:lnTo>
                  <a:pt x="7974576" y="10047018"/>
                </a:lnTo>
                <a:lnTo>
                  <a:pt x="8007759" y="10022747"/>
                </a:lnTo>
                <a:lnTo>
                  <a:pt x="8040492" y="9997881"/>
                </a:lnTo>
                <a:lnTo>
                  <a:pt x="8072765" y="9972425"/>
                </a:lnTo>
                <a:lnTo>
                  <a:pt x="8104571" y="9946388"/>
                </a:lnTo>
                <a:lnTo>
                  <a:pt x="8135898" y="9919778"/>
                </a:lnTo>
                <a:lnTo>
                  <a:pt x="8166740" y="9892601"/>
                </a:lnTo>
                <a:lnTo>
                  <a:pt x="8197085" y="9864865"/>
                </a:lnTo>
                <a:lnTo>
                  <a:pt x="8226926" y="9836577"/>
                </a:lnTo>
                <a:lnTo>
                  <a:pt x="8256252" y="9807746"/>
                </a:lnTo>
                <a:lnTo>
                  <a:pt x="8285055" y="9778378"/>
                </a:lnTo>
                <a:lnTo>
                  <a:pt x="8313325" y="9748482"/>
                </a:lnTo>
                <a:lnTo>
                  <a:pt x="8341054" y="9718064"/>
                </a:lnTo>
                <a:lnTo>
                  <a:pt x="8368231" y="9687133"/>
                </a:lnTo>
                <a:lnTo>
                  <a:pt x="8394849" y="9655695"/>
                </a:lnTo>
                <a:lnTo>
                  <a:pt x="8420897" y="9623759"/>
                </a:lnTo>
                <a:lnTo>
                  <a:pt x="8446367" y="9591331"/>
                </a:lnTo>
                <a:lnTo>
                  <a:pt x="8471250" y="9558420"/>
                </a:lnTo>
                <a:lnTo>
                  <a:pt x="8495535" y="9525032"/>
                </a:lnTo>
                <a:lnTo>
                  <a:pt x="8519215" y="9491176"/>
                </a:lnTo>
                <a:lnTo>
                  <a:pt x="8542279" y="9456859"/>
                </a:lnTo>
                <a:lnTo>
                  <a:pt x="8564719" y="9422088"/>
                </a:lnTo>
                <a:lnTo>
                  <a:pt x="8586526" y="9386870"/>
                </a:lnTo>
                <a:lnTo>
                  <a:pt x="8607690" y="9351214"/>
                </a:lnTo>
                <a:lnTo>
                  <a:pt x="8628202" y="9315127"/>
                </a:lnTo>
                <a:lnTo>
                  <a:pt x="8648053" y="9278617"/>
                </a:lnTo>
                <a:lnTo>
                  <a:pt x="8667233" y="9241690"/>
                </a:lnTo>
                <a:lnTo>
                  <a:pt x="8685735" y="9204355"/>
                </a:lnTo>
                <a:lnTo>
                  <a:pt x="8703547" y="9166618"/>
                </a:lnTo>
                <a:lnTo>
                  <a:pt x="8720662" y="9128488"/>
                </a:lnTo>
                <a:lnTo>
                  <a:pt x="8737071" y="9089972"/>
                </a:lnTo>
                <a:lnTo>
                  <a:pt x="8752762" y="9051078"/>
                </a:lnTo>
                <a:lnTo>
                  <a:pt x="8767729" y="9011812"/>
                </a:lnTo>
                <a:lnTo>
                  <a:pt x="8781961" y="8972183"/>
                </a:lnTo>
                <a:lnTo>
                  <a:pt x="8795450" y="8932199"/>
                </a:lnTo>
                <a:lnTo>
                  <a:pt x="8808186" y="8891865"/>
                </a:lnTo>
                <a:lnTo>
                  <a:pt x="8820159" y="8851191"/>
                </a:lnTo>
                <a:lnTo>
                  <a:pt x="8831362" y="8810183"/>
                </a:lnTo>
                <a:lnTo>
                  <a:pt x="8841784" y="8768849"/>
                </a:lnTo>
                <a:lnTo>
                  <a:pt x="8851416" y="8727197"/>
                </a:lnTo>
                <a:lnTo>
                  <a:pt x="8860250" y="8685234"/>
                </a:lnTo>
                <a:lnTo>
                  <a:pt x="8868276" y="8642967"/>
                </a:lnTo>
                <a:lnTo>
                  <a:pt x="8875485" y="8600405"/>
                </a:lnTo>
                <a:lnTo>
                  <a:pt x="8881868" y="8557554"/>
                </a:lnTo>
                <a:lnTo>
                  <a:pt x="8887415" y="8514423"/>
                </a:lnTo>
                <a:lnTo>
                  <a:pt x="8892117" y="8471018"/>
                </a:lnTo>
                <a:lnTo>
                  <a:pt x="8895966" y="8427347"/>
                </a:lnTo>
                <a:lnTo>
                  <a:pt x="8898952" y="8383418"/>
                </a:lnTo>
                <a:lnTo>
                  <a:pt x="8901066" y="8339239"/>
                </a:lnTo>
                <a:lnTo>
                  <a:pt x="8902298" y="8294816"/>
                </a:lnTo>
                <a:lnTo>
                  <a:pt x="8902640" y="8250157"/>
                </a:lnTo>
                <a:lnTo>
                  <a:pt x="8902082" y="8205270"/>
                </a:lnTo>
                <a:lnTo>
                  <a:pt x="8900615" y="8160162"/>
                </a:lnTo>
                <a:lnTo>
                  <a:pt x="8898230" y="8114841"/>
                </a:lnTo>
                <a:lnTo>
                  <a:pt x="8894918" y="8069315"/>
                </a:lnTo>
                <a:lnTo>
                  <a:pt x="8890669" y="8023590"/>
                </a:lnTo>
                <a:lnTo>
                  <a:pt x="8885475" y="7977674"/>
                </a:lnTo>
                <a:lnTo>
                  <a:pt x="8879326" y="7931576"/>
                </a:lnTo>
                <a:lnTo>
                  <a:pt x="8872214" y="7885301"/>
                </a:lnTo>
                <a:lnTo>
                  <a:pt x="8518791" y="5728226"/>
                </a:lnTo>
                <a:lnTo>
                  <a:pt x="4624877" y="5728226"/>
                </a:lnTo>
                <a:lnTo>
                  <a:pt x="0" y="3981116"/>
                </a:lnTo>
                <a:close/>
              </a:path>
              <a:path w="8902700" h="10464165">
                <a:moveTo>
                  <a:pt x="7580260" y="0"/>
                </a:moveTo>
                <a:lnTo>
                  <a:pt x="3686324" y="0"/>
                </a:lnTo>
                <a:lnTo>
                  <a:pt x="4624877" y="5728226"/>
                </a:lnTo>
                <a:lnTo>
                  <a:pt x="8518791" y="5728226"/>
                </a:lnTo>
                <a:lnTo>
                  <a:pt x="7580260" y="0"/>
                </a:lnTo>
                <a:close/>
              </a:path>
              <a:path w="8902700" h="10464165">
                <a:moveTo>
                  <a:pt x="3686324" y="0"/>
                </a:moveTo>
                <a:lnTo>
                  <a:pt x="0" y="0"/>
                </a:lnTo>
                <a:lnTo>
                  <a:pt x="0" y="3981116"/>
                </a:lnTo>
                <a:lnTo>
                  <a:pt x="3686324" y="0"/>
                </a:lnTo>
                <a:close/>
              </a:path>
            </a:pathLst>
          </a:custGeom>
          <a:solidFill>
            <a:srgbClr val="E6E6E6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bg object 20">
            <a:extLst>
              <a:ext uri="{FF2B5EF4-FFF2-40B4-BE49-F238E27FC236}">
                <a16:creationId xmlns:a16="http://schemas.microsoft.com/office/drawing/2014/main" id="{445046AF-B174-84E9-DFE8-219762C9E1CD}"/>
              </a:ext>
            </a:extLst>
          </p:cNvPr>
          <p:cNvSpPr/>
          <p:nvPr userDrawn="1"/>
        </p:nvSpPr>
        <p:spPr>
          <a:xfrm>
            <a:off x="1004974" y="1040709"/>
            <a:ext cx="847090" cy="906780"/>
          </a:xfrm>
          <a:custGeom>
            <a:avLst/>
            <a:gdLst/>
            <a:ahLst/>
            <a:cxnLst/>
            <a:rect l="l" t="t" r="r" b="b"/>
            <a:pathLst>
              <a:path w="847089" h="906780">
                <a:moveTo>
                  <a:pt x="846811" y="0"/>
                </a:moveTo>
                <a:lnTo>
                  <a:pt x="0" y="0"/>
                </a:lnTo>
                <a:lnTo>
                  <a:pt x="0" y="906213"/>
                </a:lnTo>
                <a:lnTo>
                  <a:pt x="846811" y="906213"/>
                </a:lnTo>
                <a:lnTo>
                  <a:pt x="846811" y="0"/>
                </a:lnTo>
                <a:close/>
              </a:path>
            </a:pathLst>
          </a:custGeom>
          <a:solidFill>
            <a:srgbClr val="F9A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bg object 16"/>
          <p:cNvSpPr/>
          <p:nvPr/>
        </p:nvSpPr>
        <p:spPr>
          <a:xfrm>
            <a:off x="18906843" y="1"/>
            <a:ext cx="1197610" cy="1771014"/>
          </a:xfrm>
          <a:custGeom>
            <a:avLst/>
            <a:gdLst/>
            <a:ahLst/>
            <a:cxnLst/>
            <a:rect l="l" t="t" r="r" b="b"/>
            <a:pathLst>
              <a:path w="1197609" h="1771014">
                <a:moveTo>
                  <a:pt x="1197256" y="0"/>
                </a:moveTo>
                <a:lnTo>
                  <a:pt x="6389" y="0"/>
                </a:lnTo>
                <a:lnTo>
                  <a:pt x="4147" y="25288"/>
                </a:lnTo>
                <a:lnTo>
                  <a:pt x="1665" y="66883"/>
                </a:lnTo>
                <a:lnTo>
                  <a:pt x="286" y="109459"/>
                </a:lnTo>
                <a:lnTo>
                  <a:pt x="0" y="152938"/>
                </a:lnTo>
                <a:lnTo>
                  <a:pt x="799" y="197242"/>
                </a:lnTo>
                <a:lnTo>
                  <a:pt x="2676" y="242292"/>
                </a:lnTo>
                <a:lnTo>
                  <a:pt x="5621" y="288010"/>
                </a:lnTo>
                <a:lnTo>
                  <a:pt x="9627" y="334317"/>
                </a:lnTo>
                <a:lnTo>
                  <a:pt x="14686" y="381134"/>
                </a:lnTo>
                <a:lnTo>
                  <a:pt x="20788" y="428383"/>
                </a:lnTo>
                <a:lnTo>
                  <a:pt x="27926" y="475985"/>
                </a:lnTo>
                <a:lnTo>
                  <a:pt x="36092" y="523862"/>
                </a:lnTo>
                <a:lnTo>
                  <a:pt x="45276" y="571935"/>
                </a:lnTo>
                <a:lnTo>
                  <a:pt x="55472" y="620126"/>
                </a:lnTo>
                <a:lnTo>
                  <a:pt x="66669" y="668356"/>
                </a:lnTo>
                <a:lnTo>
                  <a:pt x="78861" y="716547"/>
                </a:lnTo>
                <a:lnTo>
                  <a:pt x="92039" y="764619"/>
                </a:lnTo>
                <a:lnTo>
                  <a:pt x="106194" y="812495"/>
                </a:lnTo>
                <a:lnTo>
                  <a:pt x="121318" y="860096"/>
                </a:lnTo>
                <a:lnTo>
                  <a:pt x="137403" y="907344"/>
                </a:lnTo>
                <a:lnTo>
                  <a:pt x="154441" y="954159"/>
                </a:lnTo>
                <a:lnTo>
                  <a:pt x="172423" y="1000463"/>
                </a:lnTo>
                <a:lnTo>
                  <a:pt x="191341" y="1046178"/>
                </a:lnTo>
                <a:lnTo>
                  <a:pt x="211186" y="1091225"/>
                </a:lnTo>
                <a:lnTo>
                  <a:pt x="231951" y="1135526"/>
                </a:lnTo>
                <a:lnTo>
                  <a:pt x="253627" y="1179002"/>
                </a:lnTo>
                <a:lnTo>
                  <a:pt x="276206" y="1221575"/>
                </a:lnTo>
                <a:lnTo>
                  <a:pt x="299679" y="1263165"/>
                </a:lnTo>
                <a:lnTo>
                  <a:pt x="324038" y="1303695"/>
                </a:lnTo>
                <a:lnTo>
                  <a:pt x="349275" y="1343085"/>
                </a:lnTo>
                <a:lnTo>
                  <a:pt x="375382" y="1381258"/>
                </a:lnTo>
                <a:lnTo>
                  <a:pt x="402349" y="1418134"/>
                </a:lnTo>
                <a:lnTo>
                  <a:pt x="430170" y="1453636"/>
                </a:lnTo>
                <a:lnTo>
                  <a:pt x="458835" y="1487684"/>
                </a:lnTo>
                <a:lnTo>
                  <a:pt x="488336" y="1520201"/>
                </a:lnTo>
                <a:lnTo>
                  <a:pt x="518666" y="1551107"/>
                </a:lnTo>
                <a:lnTo>
                  <a:pt x="549815" y="1580324"/>
                </a:lnTo>
                <a:lnTo>
                  <a:pt x="581775" y="1607773"/>
                </a:lnTo>
                <a:lnTo>
                  <a:pt x="614538" y="1633376"/>
                </a:lnTo>
                <a:lnTo>
                  <a:pt x="648096" y="1657055"/>
                </a:lnTo>
                <a:lnTo>
                  <a:pt x="682440" y="1678730"/>
                </a:lnTo>
                <a:lnTo>
                  <a:pt x="717563" y="1698323"/>
                </a:lnTo>
                <a:lnTo>
                  <a:pt x="753455" y="1715757"/>
                </a:lnTo>
                <a:lnTo>
                  <a:pt x="790109" y="1730951"/>
                </a:lnTo>
                <a:lnTo>
                  <a:pt x="827515" y="1743828"/>
                </a:lnTo>
                <a:lnTo>
                  <a:pt x="865667" y="1754308"/>
                </a:lnTo>
                <a:lnTo>
                  <a:pt x="904555" y="1762315"/>
                </a:lnTo>
                <a:lnTo>
                  <a:pt x="944172" y="1767768"/>
                </a:lnTo>
                <a:lnTo>
                  <a:pt x="983371" y="1770551"/>
                </a:lnTo>
                <a:lnTo>
                  <a:pt x="1022623" y="1770816"/>
                </a:lnTo>
                <a:lnTo>
                  <a:pt x="1061895" y="1768631"/>
                </a:lnTo>
                <a:lnTo>
                  <a:pt x="1101155" y="1764068"/>
                </a:lnTo>
                <a:lnTo>
                  <a:pt x="1140369" y="1757195"/>
                </a:lnTo>
                <a:lnTo>
                  <a:pt x="1179505" y="1748082"/>
                </a:lnTo>
                <a:lnTo>
                  <a:pt x="1197256" y="1742949"/>
                </a:lnTo>
                <a:lnTo>
                  <a:pt x="1197256" y="0"/>
                </a:lnTo>
                <a:close/>
              </a:path>
            </a:pathLst>
          </a:custGeom>
          <a:solidFill>
            <a:srgbClr val="F9A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8889468" y="0"/>
            <a:ext cx="1214755" cy="1685925"/>
          </a:xfrm>
          <a:custGeom>
            <a:avLst/>
            <a:gdLst/>
            <a:ahLst/>
            <a:cxnLst/>
            <a:rect l="l" t="t" r="r" b="b"/>
            <a:pathLst>
              <a:path w="1214755" h="1685925">
                <a:moveTo>
                  <a:pt x="1214631" y="0"/>
                </a:moveTo>
                <a:lnTo>
                  <a:pt x="1547" y="0"/>
                </a:lnTo>
                <a:lnTo>
                  <a:pt x="1176" y="6558"/>
                </a:lnTo>
                <a:lnTo>
                  <a:pt x="0" y="53572"/>
                </a:lnTo>
                <a:lnTo>
                  <a:pt x="287" y="100711"/>
                </a:lnTo>
                <a:lnTo>
                  <a:pt x="2029" y="147908"/>
                </a:lnTo>
                <a:lnTo>
                  <a:pt x="5218" y="195098"/>
                </a:lnTo>
                <a:lnTo>
                  <a:pt x="9846" y="242214"/>
                </a:lnTo>
                <a:lnTo>
                  <a:pt x="15903" y="289189"/>
                </a:lnTo>
                <a:lnTo>
                  <a:pt x="23383" y="335958"/>
                </a:lnTo>
                <a:lnTo>
                  <a:pt x="32276" y="382453"/>
                </a:lnTo>
                <a:lnTo>
                  <a:pt x="42574" y="428609"/>
                </a:lnTo>
                <a:lnTo>
                  <a:pt x="54269" y="474360"/>
                </a:lnTo>
                <a:lnTo>
                  <a:pt x="67353" y="519638"/>
                </a:lnTo>
                <a:lnTo>
                  <a:pt x="81817" y="564378"/>
                </a:lnTo>
                <a:lnTo>
                  <a:pt x="97653" y="608513"/>
                </a:lnTo>
                <a:lnTo>
                  <a:pt x="114852" y="651976"/>
                </a:lnTo>
                <a:lnTo>
                  <a:pt x="133407" y="694703"/>
                </a:lnTo>
                <a:lnTo>
                  <a:pt x="153309" y="736625"/>
                </a:lnTo>
                <a:lnTo>
                  <a:pt x="174550" y="777678"/>
                </a:lnTo>
                <a:lnTo>
                  <a:pt x="197121" y="817794"/>
                </a:lnTo>
                <a:lnTo>
                  <a:pt x="218229" y="852584"/>
                </a:lnTo>
                <a:lnTo>
                  <a:pt x="240860" y="887571"/>
                </a:lnTo>
                <a:lnTo>
                  <a:pt x="264961" y="922696"/>
                </a:lnTo>
                <a:lnTo>
                  <a:pt x="290477" y="957902"/>
                </a:lnTo>
                <a:lnTo>
                  <a:pt x="317357" y="993129"/>
                </a:lnTo>
                <a:lnTo>
                  <a:pt x="345547" y="1028320"/>
                </a:lnTo>
                <a:lnTo>
                  <a:pt x="374993" y="1063415"/>
                </a:lnTo>
                <a:lnTo>
                  <a:pt x="405643" y="1098357"/>
                </a:lnTo>
                <a:lnTo>
                  <a:pt x="437442" y="1133088"/>
                </a:lnTo>
                <a:lnTo>
                  <a:pt x="470339" y="1167548"/>
                </a:lnTo>
                <a:lnTo>
                  <a:pt x="504280" y="1201679"/>
                </a:lnTo>
                <a:lnTo>
                  <a:pt x="539211" y="1235424"/>
                </a:lnTo>
                <a:lnTo>
                  <a:pt x="575080" y="1268723"/>
                </a:lnTo>
                <a:lnTo>
                  <a:pt x="611832" y="1301518"/>
                </a:lnTo>
                <a:lnTo>
                  <a:pt x="649416" y="1333752"/>
                </a:lnTo>
                <a:lnTo>
                  <a:pt x="687777" y="1365365"/>
                </a:lnTo>
                <a:lnTo>
                  <a:pt x="726863" y="1396299"/>
                </a:lnTo>
                <a:lnTo>
                  <a:pt x="766620" y="1426496"/>
                </a:lnTo>
                <a:lnTo>
                  <a:pt x="806995" y="1455897"/>
                </a:lnTo>
                <a:lnTo>
                  <a:pt x="847936" y="1484444"/>
                </a:lnTo>
                <a:lnTo>
                  <a:pt x="889387" y="1512079"/>
                </a:lnTo>
                <a:lnTo>
                  <a:pt x="931298" y="1538743"/>
                </a:lnTo>
                <a:lnTo>
                  <a:pt x="973613" y="1564378"/>
                </a:lnTo>
                <a:lnTo>
                  <a:pt x="1016280" y="1588926"/>
                </a:lnTo>
                <a:lnTo>
                  <a:pt x="1059247" y="1612328"/>
                </a:lnTo>
                <a:lnTo>
                  <a:pt x="1102459" y="1634525"/>
                </a:lnTo>
                <a:lnTo>
                  <a:pt x="1145863" y="1655460"/>
                </a:lnTo>
                <a:lnTo>
                  <a:pt x="1189406" y="1675074"/>
                </a:lnTo>
                <a:lnTo>
                  <a:pt x="1214631" y="1685616"/>
                </a:lnTo>
                <a:lnTo>
                  <a:pt x="1214631" y="0"/>
                </a:lnTo>
                <a:close/>
              </a:path>
            </a:pathLst>
          </a:custGeom>
          <a:solidFill>
            <a:srgbClr val="BE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9372915" y="0"/>
            <a:ext cx="731520" cy="1027430"/>
          </a:xfrm>
          <a:custGeom>
            <a:avLst/>
            <a:gdLst/>
            <a:ahLst/>
            <a:cxnLst/>
            <a:rect l="l" t="t" r="r" b="b"/>
            <a:pathLst>
              <a:path w="731519" h="1027430">
                <a:moveTo>
                  <a:pt x="496413" y="0"/>
                </a:moveTo>
                <a:lnTo>
                  <a:pt x="131326" y="0"/>
                </a:lnTo>
                <a:lnTo>
                  <a:pt x="2531" y="786102"/>
                </a:lnTo>
                <a:lnTo>
                  <a:pt x="0" y="832390"/>
                </a:lnTo>
                <a:lnTo>
                  <a:pt x="7194" y="875894"/>
                </a:lnTo>
                <a:lnTo>
                  <a:pt x="22999" y="915701"/>
                </a:lnTo>
                <a:lnTo>
                  <a:pt x="46301" y="950898"/>
                </a:lnTo>
                <a:lnTo>
                  <a:pt x="75985" y="980572"/>
                </a:lnTo>
                <a:lnTo>
                  <a:pt x="110937" y="1003813"/>
                </a:lnTo>
                <a:lnTo>
                  <a:pt x="150041" y="1019706"/>
                </a:lnTo>
                <a:lnTo>
                  <a:pt x="192185" y="1027340"/>
                </a:lnTo>
                <a:lnTo>
                  <a:pt x="236252" y="1025802"/>
                </a:lnTo>
                <a:lnTo>
                  <a:pt x="281129" y="1014179"/>
                </a:lnTo>
                <a:lnTo>
                  <a:pt x="731185" y="844161"/>
                </a:lnTo>
                <a:lnTo>
                  <a:pt x="731185" y="583857"/>
                </a:lnTo>
                <a:lnTo>
                  <a:pt x="400749" y="583857"/>
                </a:lnTo>
                <a:lnTo>
                  <a:pt x="496413" y="0"/>
                </a:lnTo>
                <a:close/>
              </a:path>
              <a:path w="731519" h="1027430">
                <a:moveTo>
                  <a:pt x="731185" y="459029"/>
                </a:moveTo>
                <a:lnTo>
                  <a:pt x="400749" y="583857"/>
                </a:lnTo>
                <a:lnTo>
                  <a:pt x="731185" y="583857"/>
                </a:lnTo>
                <a:lnTo>
                  <a:pt x="731185" y="459029"/>
                </a:lnTo>
                <a:close/>
              </a:path>
            </a:pathLst>
          </a:custGeom>
          <a:solidFill>
            <a:srgbClr val="A6A8AB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4" y="1293439"/>
            <a:ext cx="12644119" cy="654050"/>
          </a:xfrm>
        </p:spPr>
        <p:txBody>
          <a:bodyPr lIns="0" tIns="0" rIns="0" bIns="0"/>
          <a:lstStyle>
            <a:lvl1pPr>
              <a:defRPr sz="4100" b="1" i="0">
                <a:solidFill>
                  <a:srgbClr val="BE1F2E"/>
                </a:solidFill>
                <a:latin typeface="Mont Bold"/>
                <a:cs typeface="Mon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D2057DC-B4BA-3851-DE8C-5FD0EDA13D5F}"/>
              </a:ext>
            </a:extLst>
          </p:cNvPr>
          <p:cNvGrpSpPr/>
          <p:nvPr userDrawn="1"/>
        </p:nvGrpSpPr>
        <p:grpSpPr>
          <a:xfrm>
            <a:off x="1005204" y="10610849"/>
            <a:ext cx="1529340" cy="379159"/>
            <a:chOff x="17182287" y="10008393"/>
            <a:chExt cx="1529340" cy="379159"/>
          </a:xfrm>
        </p:grpSpPr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2EA5E494-E781-43C4-FBA5-D4463B9FC40C}"/>
                </a:ext>
              </a:extLst>
            </p:cNvPr>
            <p:cNvSpPr/>
            <p:nvPr/>
          </p:nvSpPr>
          <p:spPr>
            <a:xfrm>
              <a:off x="17182287" y="10021157"/>
              <a:ext cx="909319" cy="366395"/>
            </a:xfrm>
            <a:custGeom>
              <a:avLst/>
              <a:gdLst/>
              <a:ahLst/>
              <a:cxnLst/>
              <a:rect l="l" t="t" r="r" b="b"/>
              <a:pathLst>
                <a:path w="909319" h="366395">
                  <a:moveTo>
                    <a:pt x="226390" y="334975"/>
                  </a:moveTo>
                  <a:lnTo>
                    <a:pt x="225882" y="332028"/>
                  </a:lnTo>
                  <a:lnTo>
                    <a:pt x="224409" y="329565"/>
                  </a:lnTo>
                  <a:lnTo>
                    <a:pt x="159156" y="207568"/>
                  </a:lnTo>
                  <a:lnTo>
                    <a:pt x="155155" y="200075"/>
                  </a:lnTo>
                  <a:lnTo>
                    <a:pt x="182626" y="188861"/>
                  </a:lnTo>
                  <a:lnTo>
                    <a:pt x="204622" y="169481"/>
                  </a:lnTo>
                  <a:lnTo>
                    <a:pt x="206527" y="165773"/>
                  </a:lnTo>
                  <a:lnTo>
                    <a:pt x="219214" y="140957"/>
                  </a:lnTo>
                  <a:lnTo>
                    <a:pt x="224459" y="102336"/>
                  </a:lnTo>
                  <a:lnTo>
                    <a:pt x="215379" y="54406"/>
                  </a:lnTo>
                  <a:lnTo>
                    <a:pt x="210591" y="48361"/>
                  </a:lnTo>
                  <a:lnTo>
                    <a:pt x="190906" y="23482"/>
                  </a:lnTo>
                  <a:lnTo>
                    <a:pt x="172212" y="14897"/>
                  </a:lnTo>
                  <a:lnTo>
                    <a:pt x="172212" y="106883"/>
                  </a:lnTo>
                  <a:lnTo>
                    <a:pt x="167906" y="134137"/>
                  </a:lnTo>
                  <a:lnTo>
                    <a:pt x="155600" y="152311"/>
                  </a:lnTo>
                  <a:lnTo>
                    <a:pt x="136347" y="162471"/>
                  </a:lnTo>
                  <a:lnTo>
                    <a:pt x="111201" y="165646"/>
                  </a:lnTo>
                  <a:lnTo>
                    <a:pt x="52057" y="165773"/>
                  </a:lnTo>
                  <a:lnTo>
                    <a:pt x="51828" y="48475"/>
                  </a:lnTo>
                  <a:lnTo>
                    <a:pt x="111544" y="48437"/>
                  </a:lnTo>
                  <a:lnTo>
                    <a:pt x="136131" y="51447"/>
                  </a:lnTo>
                  <a:lnTo>
                    <a:pt x="155422" y="61518"/>
                  </a:lnTo>
                  <a:lnTo>
                    <a:pt x="167805" y="79641"/>
                  </a:lnTo>
                  <a:lnTo>
                    <a:pt x="172212" y="106883"/>
                  </a:lnTo>
                  <a:lnTo>
                    <a:pt x="172212" y="14897"/>
                  </a:lnTo>
                  <a:lnTo>
                    <a:pt x="154813" y="6883"/>
                  </a:lnTo>
                  <a:lnTo>
                    <a:pt x="110883" y="2006"/>
                  </a:lnTo>
                  <a:lnTo>
                    <a:pt x="6883" y="2209"/>
                  </a:lnTo>
                  <a:lnTo>
                    <a:pt x="0" y="10109"/>
                  </a:lnTo>
                  <a:lnTo>
                    <a:pt x="660" y="345274"/>
                  </a:lnTo>
                  <a:lnTo>
                    <a:pt x="2882" y="352755"/>
                  </a:lnTo>
                  <a:lnTo>
                    <a:pt x="8699" y="358140"/>
                  </a:lnTo>
                  <a:lnTo>
                    <a:pt x="16916" y="361403"/>
                  </a:lnTo>
                  <a:lnTo>
                    <a:pt x="26327" y="362483"/>
                  </a:lnTo>
                  <a:lnTo>
                    <a:pt x="36029" y="361365"/>
                  </a:lnTo>
                  <a:lnTo>
                    <a:pt x="52133" y="207670"/>
                  </a:lnTo>
                  <a:lnTo>
                    <a:pt x="101955" y="207632"/>
                  </a:lnTo>
                  <a:lnTo>
                    <a:pt x="174167" y="348399"/>
                  </a:lnTo>
                  <a:lnTo>
                    <a:pt x="194894" y="363651"/>
                  </a:lnTo>
                  <a:lnTo>
                    <a:pt x="206057" y="361327"/>
                  </a:lnTo>
                  <a:lnTo>
                    <a:pt x="216192" y="355282"/>
                  </a:lnTo>
                  <a:lnTo>
                    <a:pt x="223558" y="346735"/>
                  </a:lnTo>
                  <a:lnTo>
                    <a:pt x="226390" y="336943"/>
                  </a:lnTo>
                  <a:lnTo>
                    <a:pt x="226390" y="334975"/>
                  </a:lnTo>
                  <a:close/>
                </a:path>
                <a:path w="909319" h="366395">
                  <a:moveTo>
                    <a:pt x="479018" y="260553"/>
                  </a:moveTo>
                  <a:lnTo>
                    <a:pt x="470052" y="213639"/>
                  </a:lnTo>
                  <a:lnTo>
                    <a:pt x="447103" y="182130"/>
                  </a:lnTo>
                  <a:lnTo>
                    <a:pt x="415772" y="161277"/>
                  </a:lnTo>
                  <a:lnTo>
                    <a:pt x="350329" y="132638"/>
                  </a:lnTo>
                  <a:lnTo>
                    <a:pt x="327406" y="115379"/>
                  </a:lnTo>
                  <a:lnTo>
                    <a:pt x="318477" y="89827"/>
                  </a:lnTo>
                  <a:lnTo>
                    <a:pt x="323011" y="69710"/>
                  </a:lnTo>
                  <a:lnTo>
                    <a:pt x="335724" y="55714"/>
                  </a:lnTo>
                  <a:lnTo>
                    <a:pt x="355206" y="47536"/>
                  </a:lnTo>
                  <a:lnTo>
                    <a:pt x="380009" y="44843"/>
                  </a:lnTo>
                  <a:lnTo>
                    <a:pt x="406450" y="47726"/>
                  </a:lnTo>
                  <a:lnTo>
                    <a:pt x="424764" y="54127"/>
                  </a:lnTo>
                  <a:lnTo>
                    <a:pt x="437718" y="60553"/>
                  </a:lnTo>
                  <a:lnTo>
                    <a:pt x="448068" y="63461"/>
                  </a:lnTo>
                  <a:lnTo>
                    <a:pt x="457695" y="60439"/>
                  </a:lnTo>
                  <a:lnTo>
                    <a:pt x="464439" y="53073"/>
                  </a:lnTo>
                  <a:lnTo>
                    <a:pt x="468414" y="43865"/>
                  </a:lnTo>
                  <a:lnTo>
                    <a:pt x="469709" y="35318"/>
                  </a:lnTo>
                  <a:lnTo>
                    <a:pt x="460159" y="18364"/>
                  </a:lnTo>
                  <a:lnTo>
                    <a:pt x="436816" y="7480"/>
                  </a:lnTo>
                  <a:lnTo>
                    <a:pt x="407466" y="1689"/>
                  </a:lnTo>
                  <a:lnTo>
                    <a:pt x="379920" y="0"/>
                  </a:lnTo>
                  <a:lnTo>
                    <a:pt x="339902" y="4610"/>
                  </a:lnTo>
                  <a:lnTo>
                    <a:pt x="303263" y="20116"/>
                  </a:lnTo>
                  <a:lnTo>
                    <a:pt x="276542" y="49288"/>
                  </a:lnTo>
                  <a:lnTo>
                    <a:pt x="266268" y="94869"/>
                  </a:lnTo>
                  <a:lnTo>
                    <a:pt x="275221" y="137020"/>
                  </a:lnTo>
                  <a:lnTo>
                    <a:pt x="298157" y="165277"/>
                  </a:lnTo>
                  <a:lnTo>
                    <a:pt x="329488" y="184442"/>
                  </a:lnTo>
                  <a:lnTo>
                    <a:pt x="363613" y="199301"/>
                  </a:lnTo>
                  <a:lnTo>
                    <a:pt x="394931" y="214668"/>
                  </a:lnTo>
                  <a:lnTo>
                    <a:pt x="417855" y="235331"/>
                  </a:lnTo>
                  <a:lnTo>
                    <a:pt x="426783" y="266077"/>
                  </a:lnTo>
                  <a:lnTo>
                    <a:pt x="422122" y="289217"/>
                  </a:lnTo>
                  <a:lnTo>
                    <a:pt x="409117" y="305549"/>
                  </a:lnTo>
                  <a:lnTo>
                    <a:pt x="389458" y="315226"/>
                  </a:lnTo>
                  <a:lnTo>
                    <a:pt x="364782" y="318439"/>
                  </a:lnTo>
                  <a:lnTo>
                    <a:pt x="331012" y="312432"/>
                  </a:lnTo>
                  <a:lnTo>
                    <a:pt x="308749" y="299085"/>
                  </a:lnTo>
                  <a:lnTo>
                    <a:pt x="293408" y="285724"/>
                  </a:lnTo>
                  <a:lnTo>
                    <a:pt x="280428" y="279666"/>
                  </a:lnTo>
                  <a:lnTo>
                    <a:pt x="271691" y="282409"/>
                  </a:lnTo>
                  <a:lnTo>
                    <a:pt x="264477" y="289306"/>
                  </a:lnTo>
                  <a:lnTo>
                    <a:pt x="259588" y="298424"/>
                  </a:lnTo>
                  <a:lnTo>
                    <a:pt x="257797" y="307809"/>
                  </a:lnTo>
                  <a:lnTo>
                    <a:pt x="265849" y="327279"/>
                  </a:lnTo>
                  <a:lnTo>
                    <a:pt x="288315" y="346075"/>
                  </a:lnTo>
                  <a:lnTo>
                    <a:pt x="322783" y="360222"/>
                  </a:lnTo>
                  <a:lnTo>
                    <a:pt x="366852" y="365760"/>
                  </a:lnTo>
                  <a:lnTo>
                    <a:pt x="411835" y="359181"/>
                  </a:lnTo>
                  <a:lnTo>
                    <a:pt x="447382" y="339547"/>
                  </a:lnTo>
                  <a:lnTo>
                    <a:pt x="470700" y="306717"/>
                  </a:lnTo>
                  <a:lnTo>
                    <a:pt x="479018" y="260553"/>
                  </a:lnTo>
                  <a:close/>
                </a:path>
                <a:path w="909319" h="366395">
                  <a:moveTo>
                    <a:pt x="820801" y="147510"/>
                  </a:moveTo>
                  <a:lnTo>
                    <a:pt x="817422" y="138430"/>
                  </a:lnTo>
                  <a:lnTo>
                    <a:pt x="809066" y="131445"/>
                  </a:lnTo>
                  <a:lnTo>
                    <a:pt x="798309" y="126961"/>
                  </a:lnTo>
                  <a:lnTo>
                    <a:pt x="787730" y="125387"/>
                  </a:lnTo>
                  <a:lnTo>
                    <a:pt x="780351" y="125399"/>
                  </a:lnTo>
                  <a:lnTo>
                    <a:pt x="774446" y="128841"/>
                  </a:lnTo>
                  <a:lnTo>
                    <a:pt x="772490" y="134772"/>
                  </a:lnTo>
                  <a:lnTo>
                    <a:pt x="717588" y="289166"/>
                  </a:lnTo>
                  <a:lnTo>
                    <a:pt x="675919" y="152222"/>
                  </a:lnTo>
                  <a:lnTo>
                    <a:pt x="672922" y="142862"/>
                  </a:lnTo>
                  <a:lnTo>
                    <a:pt x="666026" y="140893"/>
                  </a:lnTo>
                  <a:lnTo>
                    <a:pt x="649262" y="140931"/>
                  </a:lnTo>
                  <a:lnTo>
                    <a:pt x="642378" y="142913"/>
                  </a:lnTo>
                  <a:lnTo>
                    <a:pt x="597801" y="288417"/>
                  </a:lnTo>
                  <a:lnTo>
                    <a:pt x="542785" y="135229"/>
                  </a:lnTo>
                  <a:lnTo>
                    <a:pt x="540308" y="128828"/>
                  </a:lnTo>
                  <a:lnTo>
                    <a:pt x="533908" y="125882"/>
                  </a:lnTo>
                  <a:lnTo>
                    <a:pt x="526986" y="125895"/>
                  </a:lnTo>
                  <a:lnTo>
                    <a:pt x="516013" y="127571"/>
                  </a:lnTo>
                  <a:lnTo>
                    <a:pt x="505320" y="132156"/>
                  </a:lnTo>
                  <a:lnTo>
                    <a:pt x="497217" y="139052"/>
                  </a:lnTo>
                  <a:lnTo>
                    <a:pt x="494017" y="147650"/>
                  </a:lnTo>
                  <a:lnTo>
                    <a:pt x="494030" y="150126"/>
                  </a:lnTo>
                  <a:lnTo>
                    <a:pt x="496011" y="156032"/>
                  </a:lnTo>
                  <a:lnTo>
                    <a:pt x="576262" y="363855"/>
                  </a:lnTo>
                  <a:lnTo>
                    <a:pt x="584149" y="366318"/>
                  </a:lnTo>
                  <a:lnTo>
                    <a:pt x="603389" y="366280"/>
                  </a:lnTo>
                  <a:lnTo>
                    <a:pt x="612736" y="362318"/>
                  </a:lnTo>
                  <a:lnTo>
                    <a:pt x="615683" y="354926"/>
                  </a:lnTo>
                  <a:lnTo>
                    <a:pt x="657821" y="229146"/>
                  </a:lnTo>
                  <a:lnTo>
                    <a:pt x="700938" y="356235"/>
                  </a:lnTo>
                  <a:lnTo>
                    <a:pt x="703922" y="362635"/>
                  </a:lnTo>
                  <a:lnTo>
                    <a:pt x="712304" y="366064"/>
                  </a:lnTo>
                  <a:lnTo>
                    <a:pt x="731532" y="366026"/>
                  </a:lnTo>
                  <a:lnTo>
                    <a:pt x="739902" y="363537"/>
                  </a:lnTo>
                  <a:lnTo>
                    <a:pt x="742848" y="355650"/>
                  </a:lnTo>
                  <a:lnTo>
                    <a:pt x="818845" y="155397"/>
                  </a:lnTo>
                  <a:lnTo>
                    <a:pt x="819835" y="153416"/>
                  </a:lnTo>
                  <a:lnTo>
                    <a:pt x="820801" y="149961"/>
                  </a:lnTo>
                  <a:lnTo>
                    <a:pt x="820801" y="147510"/>
                  </a:lnTo>
                  <a:close/>
                </a:path>
                <a:path w="909319" h="366395">
                  <a:moveTo>
                    <a:pt x="905383" y="343496"/>
                  </a:moveTo>
                  <a:lnTo>
                    <a:pt x="904976" y="143878"/>
                  </a:lnTo>
                  <a:lnTo>
                    <a:pt x="878840" y="127177"/>
                  </a:lnTo>
                  <a:lnTo>
                    <a:pt x="868578" y="128422"/>
                  </a:lnTo>
                  <a:lnTo>
                    <a:pt x="860475" y="131889"/>
                  </a:lnTo>
                  <a:lnTo>
                    <a:pt x="855141" y="137198"/>
                  </a:lnTo>
                  <a:lnTo>
                    <a:pt x="853236" y="143992"/>
                  </a:lnTo>
                  <a:lnTo>
                    <a:pt x="853630" y="343598"/>
                  </a:lnTo>
                  <a:lnTo>
                    <a:pt x="855560" y="349821"/>
                  </a:lnTo>
                  <a:lnTo>
                    <a:pt x="860920" y="355358"/>
                  </a:lnTo>
                  <a:lnTo>
                    <a:pt x="869035" y="359308"/>
                  </a:lnTo>
                  <a:lnTo>
                    <a:pt x="879297" y="360807"/>
                  </a:lnTo>
                  <a:lnTo>
                    <a:pt x="889596" y="359270"/>
                  </a:lnTo>
                  <a:lnTo>
                    <a:pt x="897877" y="355282"/>
                  </a:lnTo>
                  <a:lnTo>
                    <a:pt x="903389" y="349732"/>
                  </a:lnTo>
                  <a:lnTo>
                    <a:pt x="905383" y="343496"/>
                  </a:lnTo>
                  <a:close/>
                </a:path>
                <a:path w="909319" h="366395">
                  <a:moveTo>
                    <a:pt x="908723" y="41351"/>
                  </a:moveTo>
                  <a:lnTo>
                    <a:pt x="906360" y="30886"/>
                  </a:lnTo>
                  <a:lnTo>
                    <a:pt x="899934" y="22263"/>
                  </a:lnTo>
                  <a:lnTo>
                    <a:pt x="890371" y="16433"/>
                  </a:lnTo>
                  <a:lnTo>
                    <a:pt x="878611" y="14300"/>
                  </a:lnTo>
                  <a:lnTo>
                    <a:pt x="866838" y="16471"/>
                  </a:lnTo>
                  <a:lnTo>
                    <a:pt x="857300" y="22352"/>
                  </a:lnTo>
                  <a:lnTo>
                    <a:pt x="850912" y="30988"/>
                  </a:lnTo>
                  <a:lnTo>
                    <a:pt x="848588" y="41465"/>
                  </a:lnTo>
                  <a:lnTo>
                    <a:pt x="850950" y="51727"/>
                  </a:lnTo>
                  <a:lnTo>
                    <a:pt x="857377" y="60375"/>
                  </a:lnTo>
                  <a:lnTo>
                    <a:pt x="866940" y="66332"/>
                  </a:lnTo>
                  <a:lnTo>
                    <a:pt x="878713" y="68529"/>
                  </a:lnTo>
                  <a:lnTo>
                    <a:pt x="890473" y="66281"/>
                  </a:lnTo>
                  <a:lnTo>
                    <a:pt x="900010" y="60286"/>
                  </a:lnTo>
                  <a:lnTo>
                    <a:pt x="906399" y="51612"/>
                  </a:lnTo>
                  <a:lnTo>
                    <a:pt x="908723" y="41351"/>
                  </a:lnTo>
                  <a:close/>
                </a:path>
              </a:pathLst>
            </a:custGeom>
            <a:solidFill>
              <a:srgbClr val="BE1F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" name="object 12">
              <a:extLst>
                <a:ext uri="{FF2B5EF4-FFF2-40B4-BE49-F238E27FC236}">
                  <a16:creationId xmlns:a16="http://schemas.microsoft.com/office/drawing/2014/main" id="{05572E87-82C6-C1E3-6A18-3A5B97EC5F9A}"/>
                </a:ext>
              </a:extLst>
            </p:cNvPr>
            <p:cNvGrpSpPr/>
            <p:nvPr/>
          </p:nvGrpSpPr>
          <p:grpSpPr>
            <a:xfrm>
              <a:off x="18140762" y="10008393"/>
              <a:ext cx="570865" cy="377190"/>
              <a:chOff x="18140762" y="10008393"/>
              <a:chExt cx="570865" cy="377190"/>
            </a:xfrm>
          </p:grpSpPr>
          <p:sp>
            <p:nvSpPr>
              <p:cNvPr id="11" name="object 13">
                <a:extLst>
                  <a:ext uri="{FF2B5EF4-FFF2-40B4-BE49-F238E27FC236}">
                    <a16:creationId xmlns:a16="http://schemas.microsoft.com/office/drawing/2014/main" id="{9741ECB5-5CE1-098A-A7C4-39196BBF7FAD}"/>
                  </a:ext>
                </a:extLst>
              </p:cNvPr>
              <p:cNvSpPr/>
              <p:nvPr/>
            </p:nvSpPr>
            <p:spPr>
              <a:xfrm>
                <a:off x="18140762" y="10041151"/>
                <a:ext cx="127000" cy="3409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40995">
                    <a:moveTo>
                      <a:pt x="25601" y="0"/>
                    </a:moveTo>
                    <a:lnTo>
                      <a:pt x="16394" y="1252"/>
                    </a:lnTo>
                    <a:lnTo>
                      <a:pt x="8167" y="4726"/>
                    </a:lnTo>
                    <a:lnTo>
                      <a:pt x="2256" y="10043"/>
                    </a:lnTo>
                    <a:lnTo>
                      <a:pt x="0" y="16826"/>
                    </a:lnTo>
                    <a:lnTo>
                      <a:pt x="492" y="263761"/>
                    </a:lnTo>
                    <a:lnTo>
                      <a:pt x="6135" y="298425"/>
                    </a:lnTo>
                    <a:lnTo>
                      <a:pt x="22662" y="322304"/>
                    </a:lnTo>
                    <a:lnTo>
                      <a:pt x="49703" y="336092"/>
                    </a:lnTo>
                    <a:lnTo>
                      <a:pt x="86887" y="340481"/>
                    </a:lnTo>
                    <a:lnTo>
                      <a:pt x="104143" y="340450"/>
                    </a:lnTo>
                    <a:lnTo>
                      <a:pt x="113846" y="338558"/>
                    </a:lnTo>
                    <a:lnTo>
                      <a:pt x="120767" y="333577"/>
                    </a:lnTo>
                    <a:lnTo>
                      <a:pt x="124909" y="326478"/>
                    </a:lnTo>
                    <a:lnTo>
                      <a:pt x="126278" y="318231"/>
                    </a:lnTo>
                    <a:lnTo>
                      <a:pt x="124877" y="309977"/>
                    </a:lnTo>
                    <a:lnTo>
                      <a:pt x="120705" y="302889"/>
                    </a:lnTo>
                    <a:lnTo>
                      <a:pt x="113765" y="297936"/>
                    </a:lnTo>
                    <a:lnTo>
                      <a:pt x="104059" y="296085"/>
                    </a:lnTo>
                    <a:lnTo>
                      <a:pt x="86803" y="296116"/>
                    </a:lnTo>
                    <a:lnTo>
                      <a:pt x="70598" y="294393"/>
                    </a:lnTo>
                    <a:lnTo>
                      <a:pt x="59934" y="288776"/>
                    </a:lnTo>
                    <a:lnTo>
                      <a:pt x="54066" y="278715"/>
                    </a:lnTo>
                    <a:lnTo>
                      <a:pt x="52249" y="263656"/>
                    </a:lnTo>
                    <a:lnTo>
                      <a:pt x="52019" y="145367"/>
                    </a:lnTo>
                    <a:lnTo>
                      <a:pt x="121022" y="145231"/>
                    </a:lnTo>
                    <a:lnTo>
                      <a:pt x="126414" y="135838"/>
                    </a:lnTo>
                    <a:lnTo>
                      <a:pt x="126373" y="116122"/>
                    </a:lnTo>
                    <a:lnTo>
                      <a:pt x="120949" y="106782"/>
                    </a:lnTo>
                    <a:lnTo>
                      <a:pt x="51946" y="106918"/>
                    </a:lnTo>
                    <a:lnTo>
                      <a:pt x="51768" y="16722"/>
                    </a:lnTo>
                    <a:lnTo>
                      <a:pt x="49472" y="9949"/>
                    </a:lnTo>
                    <a:lnTo>
                      <a:pt x="43482" y="4658"/>
                    </a:lnTo>
                    <a:lnTo>
                      <a:pt x="35093" y="1218"/>
                    </a:lnTo>
                    <a:lnTo>
                      <a:pt x="25601" y="0"/>
                    </a:lnTo>
                    <a:close/>
                  </a:path>
                </a:pathLst>
              </a:custGeom>
              <a:solidFill>
                <a:srgbClr val="BE1F2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2" name="object 14">
                <a:extLst>
                  <a:ext uri="{FF2B5EF4-FFF2-40B4-BE49-F238E27FC236}">
                    <a16:creationId xmlns:a16="http://schemas.microsoft.com/office/drawing/2014/main" id="{8D7DC071-2831-818A-ABE6-A63A649F59AA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92407" y="10144718"/>
                <a:ext cx="180622" cy="240526"/>
              </a:xfrm>
              <a:prstGeom prst="rect">
                <a:avLst/>
              </a:prstGeom>
            </p:spPr>
          </p:pic>
          <p:sp>
            <p:nvSpPr>
              <p:cNvPr id="13" name="object 15">
                <a:extLst>
                  <a:ext uri="{FF2B5EF4-FFF2-40B4-BE49-F238E27FC236}">
                    <a16:creationId xmlns:a16="http://schemas.microsoft.com/office/drawing/2014/main" id="{C0800B6A-9178-60EF-953D-35618554A68E}"/>
                  </a:ext>
                </a:extLst>
              </p:cNvPr>
              <p:cNvSpPr/>
              <p:nvPr/>
            </p:nvSpPr>
            <p:spPr>
              <a:xfrm>
                <a:off x="18510286" y="10008393"/>
                <a:ext cx="201295" cy="372745"/>
              </a:xfrm>
              <a:custGeom>
                <a:avLst/>
                <a:gdLst/>
                <a:ahLst/>
                <a:cxnLst/>
                <a:rect l="l" t="t" r="r" b="b"/>
                <a:pathLst>
                  <a:path w="201294" h="372745">
                    <a:moveTo>
                      <a:pt x="25590" y="0"/>
                    </a:moveTo>
                    <a:lnTo>
                      <a:pt x="15148" y="1253"/>
                    </a:lnTo>
                    <a:lnTo>
                      <a:pt x="7062" y="4721"/>
                    </a:lnTo>
                    <a:lnTo>
                      <a:pt x="1842" y="10031"/>
                    </a:lnTo>
                    <a:lnTo>
                      <a:pt x="0" y="16816"/>
                    </a:lnTo>
                    <a:lnTo>
                      <a:pt x="670" y="355423"/>
                    </a:lnTo>
                    <a:lnTo>
                      <a:pt x="2536" y="361654"/>
                    </a:lnTo>
                    <a:lnTo>
                      <a:pt x="7777" y="367182"/>
                    </a:lnTo>
                    <a:lnTo>
                      <a:pt x="15880" y="371132"/>
                    </a:lnTo>
                    <a:lnTo>
                      <a:pt x="26334" y="372627"/>
                    </a:lnTo>
                    <a:lnTo>
                      <a:pt x="36234" y="371093"/>
                    </a:lnTo>
                    <a:lnTo>
                      <a:pt x="44560" y="367110"/>
                    </a:lnTo>
                    <a:lnTo>
                      <a:pt x="50295" y="361558"/>
                    </a:lnTo>
                    <a:lnTo>
                      <a:pt x="52427" y="355319"/>
                    </a:lnTo>
                    <a:lnTo>
                      <a:pt x="52186" y="233081"/>
                    </a:lnTo>
                    <a:lnTo>
                      <a:pt x="56211" y="211551"/>
                    </a:lnTo>
                    <a:lnTo>
                      <a:pt x="66899" y="195410"/>
                    </a:lnTo>
                    <a:lnTo>
                      <a:pt x="82035" y="185264"/>
                    </a:lnTo>
                    <a:lnTo>
                      <a:pt x="99400" y="181722"/>
                    </a:lnTo>
                    <a:lnTo>
                      <a:pt x="118619" y="186091"/>
                    </a:lnTo>
                    <a:lnTo>
                      <a:pt x="134484" y="197675"/>
                    </a:lnTo>
                    <a:lnTo>
                      <a:pt x="145277" y="214076"/>
                    </a:lnTo>
                    <a:lnTo>
                      <a:pt x="149283" y="232893"/>
                    </a:lnTo>
                    <a:lnTo>
                      <a:pt x="149513" y="355130"/>
                    </a:lnTo>
                    <a:lnTo>
                      <a:pt x="151874" y="362607"/>
                    </a:lnTo>
                    <a:lnTo>
                      <a:pt x="157925" y="367996"/>
                    </a:lnTo>
                    <a:lnTo>
                      <a:pt x="166189" y="371254"/>
                    </a:lnTo>
                    <a:lnTo>
                      <a:pt x="175188" y="372334"/>
                    </a:lnTo>
                    <a:lnTo>
                      <a:pt x="184667" y="371217"/>
                    </a:lnTo>
                    <a:lnTo>
                      <a:pt x="193034" y="367928"/>
                    </a:lnTo>
                    <a:lnTo>
                      <a:pt x="198996" y="362515"/>
                    </a:lnTo>
                    <a:lnTo>
                      <a:pt x="201260" y="355025"/>
                    </a:lnTo>
                    <a:lnTo>
                      <a:pt x="201020" y="232788"/>
                    </a:lnTo>
                    <a:lnTo>
                      <a:pt x="194061" y="195173"/>
                    </a:lnTo>
                    <a:lnTo>
                      <a:pt x="175380" y="164331"/>
                    </a:lnTo>
                    <a:lnTo>
                      <a:pt x="148036" y="143487"/>
                    </a:lnTo>
                    <a:lnTo>
                      <a:pt x="115085" y="135870"/>
                    </a:lnTo>
                    <a:lnTo>
                      <a:pt x="93240" y="139062"/>
                    </a:lnTo>
                    <a:lnTo>
                      <a:pt x="75242" y="147466"/>
                    </a:lnTo>
                    <a:lnTo>
                      <a:pt x="61412" y="159467"/>
                    </a:lnTo>
                    <a:lnTo>
                      <a:pt x="52071" y="173450"/>
                    </a:lnTo>
                    <a:lnTo>
                      <a:pt x="51757" y="16711"/>
                    </a:lnTo>
                    <a:lnTo>
                      <a:pt x="49600" y="9936"/>
                    </a:lnTo>
                    <a:lnTo>
                      <a:pt x="43841" y="4649"/>
                    </a:lnTo>
                    <a:lnTo>
                      <a:pt x="35498" y="1215"/>
                    </a:lnTo>
                    <a:lnTo>
                      <a:pt x="25590" y="0"/>
                    </a:lnTo>
                    <a:close/>
                  </a:path>
                </a:pathLst>
              </a:custGeom>
              <a:solidFill>
                <a:srgbClr val="BE1F2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for use with much content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8906843" y="1"/>
            <a:ext cx="1197610" cy="1771014"/>
          </a:xfrm>
          <a:custGeom>
            <a:avLst/>
            <a:gdLst/>
            <a:ahLst/>
            <a:cxnLst/>
            <a:rect l="l" t="t" r="r" b="b"/>
            <a:pathLst>
              <a:path w="1197609" h="1771014">
                <a:moveTo>
                  <a:pt x="1197256" y="0"/>
                </a:moveTo>
                <a:lnTo>
                  <a:pt x="6389" y="0"/>
                </a:lnTo>
                <a:lnTo>
                  <a:pt x="4147" y="25288"/>
                </a:lnTo>
                <a:lnTo>
                  <a:pt x="1665" y="66883"/>
                </a:lnTo>
                <a:lnTo>
                  <a:pt x="286" y="109459"/>
                </a:lnTo>
                <a:lnTo>
                  <a:pt x="0" y="152938"/>
                </a:lnTo>
                <a:lnTo>
                  <a:pt x="799" y="197242"/>
                </a:lnTo>
                <a:lnTo>
                  <a:pt x="2676" y="242292"/>
                </a:lnTo>
                <a:lnTo>
                  <a:pt x="5621" y="288010"/>
                </a:lnTo>
                <a:lnTo>
                  <a:pt x="9627" y="334317"/>
                </a:lnTo>
                <a:lnTo>
                  <a:pt x="14686" y="381134"/>
                </a:lnTo>
                <a:lnTo>
                  <a:pt x="20788" y="428383"/>
                </a:lnTo>
                <a:lnTo>
                  <a:pt x="27926" y="475985"/>
                </a:lnTo>
                <a:lnTo>
                  <a:pt x="36092" y="523862"/>
                </a:lnTo>
                <a:lnTo>
                  <a:pt x="45276" y="571935"/>
                </a:lnTo>
                <a:lnTo>
                  <a:pt x="55472" y="620126"/>
                </a:lnTo>
                <a:lnTo>
                  <a:pt x="66669" y="668356"/>
                </a:lnTo>
                <a:lnTo>
                  <a:pt x="78861" y="716547"/>
                </a:lnTo>
                <a:lnTo>
                  <a:pt x="92039" y="764619"/>
                </a:lnTo>
                <a:lnTo>
                  <a:pt x="106194" y="812495"/>
                </a:lnTo>
                <a:lnTo>
                  <a:pt x="121318" y="860096"/>
                </a:lnTo>
                <a:lnTo>
                  <a:pt x="137403" y="907344"/>
                </a:lnTo>
                <a:lnTo>
                  <a:pt x="154441" y="954159"/>
                </a:lnTo>
                <a:lnTo>
                  <a:pt x="172423" y="1000463"/>
                </a:lnTo>
                <a:lnTo>
                  <a:pt x="191341" y="1046178"/>
                </a:lnTo>
                <a:lnTo>
                  <a:pt x="211186" y="1091225"/>
                </a:lnTo>
                <a:lnTo>
                  <a:pt x="231951" y="1135526"/>
                </a:lnTo>
                <a:lnTo>
                  <a:pt x="253627" y="1179002"/>
                </a:lnTo>
                <a:lnTo>
                  <a:pt x="276206" y="1221575"/>
                </a:lnTo>
                <a:lnTo>
                  <a:pt x="299679" y="1263165"/>
                </a:lnTo>
                <a:lnTo>
                  <a:pt x="324038" y="1303695"/>
                </a:lnTo>
                <a:lnTo>
                  <a:pt x="349275" y="1343085"/>
                </a:lnTo>
                <a:lnTo>
                  <a:pt x="375382" y="1381258"/>
                </a:lnTo>
                <a:lnTo>
                  <a:pt x="402349" y="1418134"/>
                </a:lnTo>
                <a:lnTo>
                  <a:pt x="430170" y="1453636"/>
                </a:lnTo>
                <a:lnTo>
                  <a:pt x="458835" y="1487684"/>
                </a:lnTo>
                <a:lnTo>
                  <a:pt x="488336" y="1520201"/>
                </a:lnTo>
                <a:lnTo>
                  <a:pt x="518666" y="1551107"/>
                </a:lnTo>
                <a:lnTo>
                  <a:pt x="549815" y="1580324"/>
                </a:lnTo>
                <a:lnTo>
                  <a:pt x="581775" y="1607773"/>
                </a:lnTo>
                <a:lnTo>
                  <a:pt x="614538" y="1633376"/>
                </a:lnTo>
                <a:lnTo>
                  <a:pt x="648096" y="1657055"/>
                </a:lnTo>
                <a:lnTo>
                  <a:pt x="682440" y="1678730"/>
                </a:lnTo>
                <a:lnTo>
                  <a:pt x="717563" y="1698323"/>
                </a:lnTo>
                <a:lnTo>
                  <a:pt x="753455" y="1715757"/>
                </a:lnTo>
                <a:lnTo>
                  <a:pt x="790109" y="1730951"/>
                </a:lnTo>
                <a:lnTo>
                  <a:pt x="827515" y="1743828"/>
                </a:lnTo>
                <a:lnTo>
                  <a:pt x="865667" y="1754308"/>
                </a:lnTo>
                <a:lnTo>
                  <a:pt x="904555" y="1762315"/>
                </a:lnTo>
                <a:lnTo>
                  <a:pt x="944172" y="1767768"/>
                </a:lnTo>
                <a:lnTo>
                  <a:pt x="983371" y="1770551"/>
                </a:lnTo>
                <a:lnTo>
                  <a:pt x="1022623" y="1770816"/>
                </a:lnTo>
                <a:lnTo>
                  <a:pt x="1061895" y="1768631"/>
                </a:lnTo>
                <a:lnTo>
                  <a:pt x="1101155" y="1764068"/>
                </a:lnTo>
                <a:lnTo>
                  <a:pt x="1140369" y="1757195"/>
                </a:lnTo>
                <a:lnTo>
                  <a:pt x="1179505" y="1748082"/>
                </a:lnTo>
                <a:lnTo>
                  <a:pt x="1197256" y="1742949"/>
                </a:lnTo>
                <a:lnTo>
                  <a:pt x="1197256" y="0"/>
                </a:lnTo>
                <a:close/>
              </a:path>
            </a:pathLst>
          </a:custGeom>
          <a:solidFill>
            <a:srgbClr val="F9A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8889468" y="0"/>
            <a:ext cx="1214755" cy="1685925"/>
          </a:xfrm>
          <a:custGeom>
            <a:avLst/>
            <a:gdLst/>
            <a:ahLst/>
            <a:cxnLst/>
            <a:rect l="l" t="t" r="r" b="b"/>
            <a:pathLst>
              <a:path w="1214755" h="1685925">
                <a:moveTo>
                  <a:pt x="1214631" y="0"/>
                </a:moveTo>
                <a:lnTo>
                  <a:pt x="1547" y="0"/>
                </a:lnTo>
                <a:lnTo>
                  <a:pt x="1176" y="6558"/>
                </a:lnTo>
                <a:lnTo>
                  <a:pt x="0" y="53572"/>
                </a:lnTo>
                <a:lnTo>
                  <a:pt x="287" y="100711"/>
                </a:lnTo>
                <a:lnTo>
                  <a:pt x="2029" y="147908"/>
                </a:lnTo>
                <a:lnTo>
                  <a:pt x="5218" y="195098"/>
                </a:lnTo>
                <a:lnTo>
                  <a:pt x="9846" y="242214"/>
                </a:lnTo>
                <a:lnTo>
                  <a:pt x="15903" y="289189"/>
                </a:lnTo>
                <a:lnTo>
                  <a:pt x="23383" y="335958"/>
                </a:lnTo>
                <a:lnTo>
                  <a:pt x="32276" y="382453"/>
                </a:lnTo>
                <a:lnTo>
                  <a:pt x="42574" y="428609"/>
                </a:lnTo>
                <a:lnTo>
                  <a:pt x="54269" y="474360"/>
                </a:lnTo>
                <a:lnTo>
                  <a:pt x="67353" y="519638"/>
                </a:lnTo>
                <a:lnTo>
                  <a:pt x="81817" y="564378"/>
                </a:lnTo>
                <a:lnTo>
                  <a:pt x="97653" y="608513"/>
                </a:lnTo>
                <a:lnTo>
                  <a:pt x="114852" y="651976"/>
                </a:lnTo>
                <a:lnTo>
                  <a:pt x="133407" y="694703"/>
                </a:lnTo>
                <a:lnTo>
                  <a:pt x="153309" y="736625"/>
                </a:lnTo>
                <a:lnTo>
                  <a:pt x="174550" y="777678"/>
                </a:lnTo>
                <a:lnTo>
                  <a:pt x="197121" y="817794"/>
                </a:lnTo>
                <a:lnTo>
                  <a:pt x="218229" y="852584"/>
                </a:lnTo>
                <a:lnTo>
                  <a:pt x="240860" y="887571"/>
                </a:lnTo>
                <a:lnTo>
                  <a:pt x="264961" y="922696"/>
                </a:lnTo>
                <a:lnTo>
                  <a:pt x="290477" y="957902"/>
                </a:lnTo>
                <a:lnTo>
                  <a:pt x="317357" y="993129"/>
                </a:lnTo>
                <a:lnTo>
                  <a:pt x="345547" y="1028320"/>
                </a:lnTo>
                <a:lnTo>
                  <a:pt x="374993" y="1063415"/>
                </a:lnTo>
                <a:lnTo>
                  <a:pt x="405643" y="1098357"/>
                </a:lnTo>
                <a:lnTo>
                  <a:pt x="437442" y="1133088"/>
                </a:lnTo>
                <a:lnTo>
                  <a:pt x="470339" y="1167548"/>
                </a:lnTo>
                <a:lnTo>
                  <a:pt x="504280" y="1201679"/>
                </a:lnTo>
                <a:lnTo>
                  <a:pt x="539211" y="1235424"/>
                </a:lnTo>
                <a:lnTo>
                  <a:pt x="575080" y="1268723"/>
                </a:lnTo>
                <a:lnTo>
                  <a:pt x="611832" y="1301518"/>
                </a:lnTo>
                <a:lnTo>
                  <a:pt x="649416" y="1333752"/>
                </a:lnTo>
                <a:lnTo>
                  <a:pt x="687777" y="1365365"/>
                </a:lnTo>
                <a:lnTo>
                  <a:pt x="726863" y="1396299"/>
                </a:lnTo>
                <a:lnTo>
                  <a:pt x="766620" y="1426496"/>
                </a:lnTo>
                <a:lnTo>
                  <a:pt x="806995" y="1455897"/>
                </a:lnTo>
                <a:lnTo>
                  <a:pt x="847936" y="1484444"/>
                </a:lnTo>
                <a:lnTo>
                  <a:pt x="889387" y="1512079"/>
                </a:lnTo>
                <a:lnTo>
                  <a:pt x="931298" y="1538743"/>
                </a:lnTo>
                <a:lnTo>
                  <a:pt x="973613" y="1564378"/>
                </a:lnTo>
                <a:lnTo>
                  <a:pt x="1016280" y="1588926"/>
                </a:lnTo>
                <a:lnTo>
                  <a:pt x="1059247" y="1612328"/>
                </a:lnTo>
                <a:lnTo>
                  <a:pt x="1102459" y="1634525"/>
                </a:lnTo>
                <a:lnTo>
                  <a:pt x="1145863" y="1655460"/>
                </a:lnTo>
                <a:lnTo>
                  <a:pt x="1189406" y="1675074"/>
                </a:lnTo>
                <a:lnTo>
                  <a:pt x="1214631" y="1685616"/>
                </a:lnTo>
                <a:lnTo>
                  <a:pt x="1214631" y="0"/>
                </a:lnTo>
                <a:close/>
              </a:path>
            </a:pathLst>
          </a:custGeom>
          <a:solidFill>
            <a:srgbClr val="BE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9372915" y="0"/>
            <a:ext cx="731520" cy="1027430"/>
          </a:xfrm>
          <a:custGeom>
            <a:avLst/>
            <a:gdLst/>
            <a:ahLst/>
            <a:cxnLst/>
            <a:rect l="l" t="t" r="r" b="b"/>
            <a:pathLst>
              <a:path w="731519" h="1027430">
                <a:moveTo>
                  <a:pt x="496413" y="0"/>
                </a:moveTo>
                <a:lnTo>
                  <a:pt x="131326" y="0"/>
                </a:lnTo>
                <a:lnTo>
                  <a:pt x="2531" y="786102"/>
                </a:lnTo>
                <a:lnTo>
                  <a:pt x="0" y="832390"/>
                </a:lnTo>
                <a:lnTo>
                  <a:pt x="7194" y="875894"/>
                </a:lnTo>
                <a:lnTo>
                  <a:pt x="22999" y="915701"/>
                </a:lnTo>
                <a:lnTo>
                  <a:pt x="46301" y="950898"/>
                </a:lnTo>
                <a:lnTo>
                  <a:pt x="75985" y="980572"/>
                </a:lnTo>
                <a:lnTo>
                  <a:pt x="110937" y="1003813"/>
                </a:lnTo>
                <a:lnTo>
                  <a:pt x="150041" y="1019706"/>
                </a:lnTo>
                <a:lnTo>
                  <a:pt x="192185" y="1027340"/>
                </a:lnTo>
                <a:lnTo>
                  <a:pt x="236252" y="1025802"/>
                </a:lnTo>
                <a:lnTo>
                  <a:pt x="281129" y="1014179"/>
                </a:lnTo>
                <a:lnTo>
                  <a:pt x="731185" y="844161"/>
                </a:lnTo>
                <a:lnTo>
                  <a:pt x="731185" y="583857"/>
                </a:lnTo>
                <a:lnTo>
                  <a:pt x="400749" y="583857"/>
                </a:lnTo>
                <a:lnTo>
                  <a:pt x="496413" y="0"/>
                </a:lnTo>
                <a:close/>
              </a:path>
              <a:path w="731519" h="1027430">
                <a:moveTo>
                  <a:pt x="731185" y="459029"/>
                </a:moveTo>
                <a:lnTo>
                  <a:pt x="400749" y="583857"/>
                </a:lnTo>
                <a:lnTo>
                  <a:pt x="731185" y="583857"/>
                </a:lnTo>
                <a:lnTo>
                  <a:pt x="731185" y="459029"/>
                </a:lnTo>
                <a:close/>
              </a:path>
            </a:pathLst>
          </a:custGeom>
          <a:solidFill>
            <a:srgbClr val="A6A8AB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2FF3D1-0E1D-6A96-EE69-47E201A61E15}"/>
              </a:ext>
            </a:extLst>
          </p:cNvPr>
          <p:cNvGrpSpPr/>
          <p:nvPr userDrawn="1"/>
        </p:nvGrpSpPr>
        <p:grpSpPr>
          <a:xfrm>
            <a:off x="1381633" y="10704004"/>
            <a:ext cx="1529340" cy="379159"/>
            <a:chOff x="17182287" y="10008393"/>
            <a:chExt cx="1529340" cy="379159"/>
          </a:xfrm>
        </p:grpSpPr>
        <p:sp>
          <p:nvSpPr>
            <p:cNvPr id="7" name="object 11">
              <a:extLst>
                <a:ext uri="{FF2B5EF4-FFF2-40B4-BE49-F238E27FC236}">
                  <a16:creationId xmlns:a16="http://schemas.microsoft.com/office/drawing/2014/main" id="{AD4D42D1-9A4C-F2F2-3A94-FC995FFBBB4A}"/>
                </a:ext>
              </a:extLst>
            </p:cNvPr>
            <p:cNvSpPr/>
            <p:nvPr/>
          </p:nvSpPr>
          <p:spPr>
            <a:xfrm>
              <a:off x="17182287" y="10021157"/>
              <a:ext cx="909319" cy="366395"/>
            </a:xfrm>
            <a:custGeom>
              <a:avLst/>
              <a:gdLst/>
              <a:ahLst/>
              <a:cxnLst/>
              <a:rect l="l" t="t" r="r" b="b"/>
              <a:pathLst>
                <a:path w="909319" h="366395">
                  <a:moveTo>
                    <a:pt x="226390" y="334975"/>
                  </a:moveTo>
                  <a:lnTo>
                    <a:pt x="225882" y="332028"/>
                  </a:lnTo>
                  <a:lnTo>
                    <a:pt x="224409" y="329565"/>
                  </a:lnTo>
                  <a:lnTo>
                    <a:pt x="159156" y="207568"/>
                  </a:lnTo>
                  <a:lnTo>
                    <a:pt x="155155" y="200075"/>
                  </a:lnTo>
                  <a:lnTo>
                    <a:pt x="182626" y="188861"/>
                  </a:lnTo>
                  <a:lnTo>
                    <a:pt x="204622" y="169481"/>
                  </a:lnTo>
                  <a:lnTo>
                    <a:pt x="206527" y="165773"/>
                  </a:lnTo>
                  <a:lnTo>
                    <a:pt x="219214" y="140957"/>
                  </a:lnTo>
                  <a:lnTo>
                    <a:pt x="224459" y="102336"/>
                  </a:lnTo>
                  <a:lnTo>
                    <a:pt x="215379" y="54406"/>
                  </a:lnTo>
                  <a:lnTo>
                    <a:pt x="210591" y="48361"/>
                  </a:lnTo>
                  <a:lnTo>
                    <a:pt x="190906" y="23482"/>
                  </a:lnTo>
                  <a:lnTo>
                    <a:pt x="172212" y="14897"/>
                  </a:lnTo>
                  <a:lnTo>
                    <a:pt x="172212" y="106883"/>
                  </a:lnTo>
                  <a:lnTo>
                    <a:pt x="167906" y="134137"/>
                  </a:lnTo>
                  <a:lnTo>
                    <a:pt x="155600" y="152311"/>
                  </a:lnTo>
                  <a:lnTo>
                    <a:pt x="136347" y="162471"/>
                  </a:lnTo>
                  <a:lnTo>
                    <a:pt x="111201" y="165646"/>
                  </a:lnTo>
                  <a:lnTo>
                    <a:pt x="52057" y="165773"/>
                  </a:lnTo>
                  <a:lnTo>
                    <a:pt x="51828" y="48475"/>
                  </a:lnTo>
                  <a:lnTo>
                    <a:pt x="111544" y="48437"/>
                  </a:lnTo>
                  <a:lnTo>
                    <a:pt x="136131" y="51447"/>
                  </a:lnTo>
                  <a:lnTo>
                    <a:pt x="155422" y="61518"/>
                  </a:lnTo>
                  <a:lnTo>
                    <a:pt x="167805" y="79641"/>
                  </a:lnTo>
                  <a:lnTo>
                    <a:pt x="172212" y="106883"/>
                  </a:lnTo>
                  <a:lnTo>
                    <a:pt x="172212" y="14897"/>
                  </a:lnTo>
                  <a:lnTo>
                    <a:pt x="154813" y="6883"/>
                  </a:lnTo>
                  <a:lnTo>
                    <a:pt x="110883" y="2006"/>
                  </a:lnTo>
                  <a:lnTo>
                    <a:pt x="6883" y="2209"/>
                  </a:lnTo>
                  <a:lnTo>
                    <a:pt x="0" y="10109"/>
                  </a:lnTo>
                  <a:lnTo>
                    <a:pt x="660" y="345274"/>
                  </a:lnTo>
                  <a:lnTo>
                    <a:pt x="2882" y="352755"/>
                  </a:lnTo>
                  <a:lnTo>
                    <a:pt x="8699" y="358140"/>
                  </a:lnTo>
                  <a:lnTo>
                    <a:pt x="16916" y="361403"/>
                  </a:lnTo>
                  <a:lnTo>
                    <a:pt x="26327" y="362483"/>
                  </a:lnTo>
                  <a:lnTo>
                    <a:pt x="36029" y="361365"/>
                  </a:lnTo>
                  <a:lnTo>
                    <a:pt x="52133" y="207670"/>
                  </a:lnTo>
                  <a:lnTo>
                    <a:pt x="101955" y="207632"/>
                  </a:lnTo>
                  <a:lnTo>
                    <a:pt x="174167" y="348399"/>
                  </a:lnTo>
                  <a:lnTo>
                    <a:pt x="194894" y="363651"/>
                  </a:lnTo>
                  <a:lnTo>
                    <a:pt x="206057" y="361327"/>
                  </a:lnTo>
                  <a:lnTo>
                    <a:pt x="216192" y="355282"/>
                  </a:lnTo>
                  <a:lnTo>
                    <a:pt x="223558" y="346735"/>
                  </a:lnTo>
                  <a:lnTo>
                    <a:pt x="226390" y="336943"/>
                  </a:lnTo>
                  <a:lnTo>
                    <a:pt x="226390" y="334975"/>
                  </a:lnTo>
                  <a:close/>
                </a:path>
                <a:path w="909319" h="366395">
                  <a:moveTo>
                    <a:pt x="479018" y="260553"/>
                  </a:moveTo>
                  <a:lnTo>
                    <a:pt x="470052" y="213639"/>
                  </a:lnTo>
                  <a:lnTo>
                    <a:pt x="447103" y="182130"/>
                  </a:lnTo>
                  <a:lnTo>
                    <a:pt x="415772" y="161277"/>
                  </a:lnTo>
                  <a:lnTo>
                    <a:pt x="350329" y="132638"/>
                  </a:lnTo>
                  <a:lnTo>
                    <a:pt x="327406" y="115379"/>
                  </a:lnTo>
                  <a:lnTo>
                    <a:pt x="318477" y="89827"/>
                  </a:lnTo>
                  <a:lnTo>
                    <a:pt x="323011" y="69710"/>
                  </a:lnTo>
                  <a:lnTo>
                    <a:pt x="335724" y="55714"/>
                  </a:lnTo>
                  <a:lnTo>
                    <a:pt x="355206" y="47536"/>
                  </a:lnTo>
                  <a:lnTo>
                    <a:pt x="380009" y="44843"/>
                  </a:lnTo>
                  <a:lnTo>
                    <a:pt x="406450" y="47726"/>
                  </a:lnTo>
                  <a:lnTo>
                    <a:pt x="424764" y="54127"/>
                  </a:lnTo>
                  <a:lnTo>
                    <a:pt x="437718" y="60553"/>
                  </a:lnTo>
                  <a:lnTo>
                    <a:pt x="448068" y="63461"/>
                  </a:lnTo>
                  <a:lnTo>
                    <a:pt x="457695" y="60439"/>
                  </a:lnTo>
                  <a:lnTo>
                    <a:pt x="464439" y="53073"/>
                  </a:lnTo>
                  <a:lnTo>
                    <a:pt x="468414" y="43865"/>
                  </a:lnTo>
                  <a:lnTo>
                    <a:pt x="469709" y="35318"/>
                  </a:lnTo>
                  <a:lnTo>
                    <a:pt x="460159" y="18364"/>
                  </a:lnTo>
                  <a:lnTo>
                    <a:pt x="436816" y="7480"/>
                  </a:lnTo>
                  <a:lnTo>
                    <a:pt x="407466" y="1689"/>
                  </a:lnTo>
                  <a:lnTo>
                    <a:pt x="379920" y="0"/>
                  </a:lnTo>
                  <a:lnTo>
                    <a:pt x="339902" y="4610"/>
                  </a:lnTo>
                  <a:lnTo>
                    <a:pt x="303263" y="20116"/>
                  </a:lnTo>
                  <a:lnTo>
                    <a:pt x="276542" y="49288"/>
                  </a:lnTo>
                  <a:lnTo>
                    <a:pt x="266268" y="94869"/>
                  </a:lnTo>
                  <a:lnTo>
                    <a:pt x="275221" y="137020"/>
                  </a:lnTo>
                  <a:lnTo>
                    <a:pt x="298157" y="165277"/>
                  </a:lnTo>
                  <a:lnTo>
                    <a:pt x="329488" y="184442"/>
                  </a:lnTo>
                  <a:lnTo>
                    <a:pt x="363613" y="199301"/>
                  </a:lnTo>
                  <a:lnTo>
                    <a:pt x="394931" y="214668"/>
                  </a:lnTo>
                  <a:lnTo>
                    <a:pt x="417855" y="235331"/>
                  </a:lnTo>
                  <a:lnTo>
                    <a:pt x="426783" y="266077"/>
                  </a:lnTo>
                  <a:lnTo>
                    <a:pt x="422122" y="289217"/>
                  </a:lnTo>
                  <a:lnTo>
                    <a:pt x="409117" y="305549"/>
                  </a:lnTo>
                  <a:lnTo>
                    <a:pt x="389458" y="315226"/>
                  </a:lnTo>
                  <a:lnTo>
                    <a:pt x="364782" y="318439"/>
                  </a:lnTo>
                  <a:lnTo>
                    <a:pt x="331012" y="312432"/>
                  </a:lnTo>
                  <a:lnTo>
                    <a:pt x="308749" y="299085"/>
                  </a:lnTo>
                  <a:lnTo>
                    <a:pt x="293408" y="285724"/>
                  </a:lnTo>
                  <a:lnTo>
                    <a:pt x="280428" y="279666"/>
                  </a:lnTo>
                  <a:lnTo>
                    <a:pt x="271691" y="282409"/>
                  </a:lnTo>
                  <a:lnTo>
                    <a:pt x="264477" y="289306"/>
                  </a:lnTo>
                  <a:lnTo>
                    <a:pt x="259588" y="298424"/>
                  </a:lnTo>
                  <a:lnTo>
                    <a:pt x="257797" y="307809"/>
                  </a:lnTo>
                  <a:lnTo>
                    <a:pt x="265849" y="327279"/>
                  </a:lnTo>
                  <a:lnTo>
                    <a:pt x="288315" y="346075"/>
                  </a:lnTo>
                  <a:lnTo>
                    <a:pt x="322783" y="360222"/>
                  </a:lnTo>
                  <a:lnTo>
                    <a:pt x="366852" y="365760"/>
                  </a:lnTo>
                  <a:lnTo>
                    <a:pt x="411835" y="359181"/>
                  </a:lnTo>
                  <a:lnTo>
                    <a:pt x="447382" y="339547"/>
                  </a:lnTo>
                  <a:lnTo>
                    <a:pt x="470700" y="306717"/>
                  </a:lnTo>
                  <a:lnTo>
                    <a:pt x="479018" y="260553"/>
                  </a:lnTo>
                  <a:close/>
                </a:path>
                <a:path w="909319" h="366395">
                  <a:moveTo>
                    <a:pt x="820801" y="147510"/>
                  </a:moveTo>
                  <a:lnTo>
                    <a:pt x="817422" y="138430"/>
                  </a:lnTo>
                  <a:lnTo>
                    <a:pt x="809066" y="131445"/>
                  </a:lnTo>
                  <a:lnTo>
                    <a:pt x="798309" y="126961"/>
                  </a:lnTo>
                  <a:lnTo>
                    <a:pt x="787730" y="125387"/>
                  </a:lnTo>
                  <a:lnTo>
                    <a:pt x="780351" y="125399"/>
                  </a:lnTo>
                  <a:lnTo>
                    <a:pt x="774446" y="128841"/>
                  </a:lnTo>
                  <a:lnTo>
                    <a:pt x="772490" y="134772"/>
                  </a:lnTo>
                  <a:lnTo>
                    <a:pt x="717588" y="289166"/>
                  </a:lnTo>
                  <a:lnTo>
                    <a:pt x="675919" y="152222"/>
                  </a:lnTo>
                  <a:lnTo>
                    <a:pt x="672922" y="142862"/>
                  </a:lnTo>
                  <a:lnTo>
                    <a:pt x="666026" y="140893"/>
                  </a:lnTo>
                  <a:lnTo>
                    <a:pt x="649262" y="140931"/>
                  </a:lnTo>
                  <a:lnTo>
                    <a:pt x="642378" y="142913"/>
                  </a:lnTo>
                  <a:lnTo>
                    <a:pt x="597801" y="288417"/>
                  </a:lnTo>
                  <a:lnTo>
                    <a:pt x="542785" y="135229"/>
                  </a:lnTo>
                  <a:lnTo>
                    <a:pt x="540308" y="128828"/>
                  </a:lnTo>
                  <a:lnTo>
                    <a:pt x="533908" y="125882"/>
                  </a:lnTo>
                  <a:lnTo>
                    <a:pt x="526986" y="125895"/>
                  </a:lnTo>
                  <a:lnTo>
                    <a:pt x="516013" y="127571"/>
                  </a:lnTo>
                  <a:lnTo>
                    <a:pt x="505320" y="132156"/>
                  </a:lnTo>
                  <a:lnTo>
                    <a:pt x="497217" y="139052"/>
                  </a:lnTo>
                  <a:lnTo>
                    <a:pt x="494017" y="147650"/>
                  </a:lnTo>
                  <a:lnTo>
                    <a:pt x="494030" y="150126"/>
                  </a:lnTo>
                  <a:lnTo>
                    <a:pt x="496011" y="156032"/>
                  </a:lnTo>
                  <a:lnTo>
                    <a:pt x="576262" y="363855"/>
                  </a:lnTo>
                  <a:lnTo>
                    <a:pt x="584149" y="366318"/>
                  </a:lnTo>
                  <a:lnTo>
                    <a:pt x="603389" y="366280"/>
                  </a:lnTo>
                  <a:lnTo>
                    <a:pt x="612736" y="362318"/>
                  </a:lnTo>
                  <a:lnTo>
                    <a:pt x="615683" y="354926"/>
                  </a:lnTo>
                  <a:lnTo>
                    <a:pt x="657821" y="229146"/>
                  </a:lnTo>
                  <a:lnTo>
                    <a:pt x="700938" y="356235"/>
                  </a:lnTo>
                  <a:lnTo>
                    <a:pt x="703922" y="362635"/>
                  </a:lnTo>
                  <a:lnTo>
                    <a:pt x="712304" y="366064"/>
                  </a:lnTo>
                  <a:lnTo>
                    <a:pt x="731532" y="366026"/>
                  </a:lnTo>
                  <a:lnTo>
                    <a:pt x="739902" y="363537"/>
                  </a:lnTo>
                  <a:lnTo>
                    <a:pt x="742848" y="355650"/>
                  </a:lnTo>
                  <a:lnTo>
                    <a:pt x="818845" y="155397"/>
                  </a:lnTo>
                  <a:lnTo>
                    <a:pt x="819835" y="153416"/>
                  </a:lnTo>
                  <a:lnTo>
                    <a:pt x="820801" y="149961"/>
                  </a:lnTo>
                  <a:lnTo>
                    <a:pt x="820801" y="147510"/>
                  </a:lnTo>
                  <a:close/>
                </a:path>
                <a:path w="909319" h="366395">
                  <a:moveTo>
                    <a:pt x="905383" y="343496"/>
                  </a:moveTo>
                  <a:lnTo>
                    <a:pt x="904976" y="143878"/>
                  </a:lnTo>
                  <a:lnTo>
                    <a:pt x="878840" y="127177"/>
                  </a:lnTo>
                  <a:lnTo>
                    <a:pt x="868578" y="128422"/>
                  </a:lnTo>
                  <a:lnTo>
                    <a:pt x="860475" y="131889"/>
                  </a:lnTo>
                  <a:lnTo>
                    <a:pt x="855141" y="137198"/>
                  </a:lnTo>
                  <a:lnTo>
                    <a:pt x="853236" y="143992"/>
                  </a:lnTo>
                  <a:lnTo>
                    <a:pt x="853630" y="343598"/>
                  </a:lnTo>
                  <a:lnTo>
                    <a:pt x="855560" y="349821"/>
                  </a:lnTo>
                  <a:lnTo>
                    <a:pt x="860920" y="355358"/>
                  </a:lnTo>
                  <a:lnTo>
                    <a:pt x="869035" y="359308"/>
                  </a:lnTo>
                  <a:lnTo>
                    <a:pt x="879297" y="360807"/>
                  </a:lnTo>
                  <a:lnTo>
                    <a:pt x="889596" y="359270"/>
                  </a:lnTo>
                  <a:lnTo>
                    <a:pt x="897877" y="355282"/>
                  </a:lnTo>
                  <a:lnTo>
                    <a:pt x="903389" y="349732"/>
                  </a:lnTo>
                  <a:lnTo>
                    <a:pt x="905383" y="343496"/>
                  </a:lnTo>
                  <a:close/>
                </a:path>
                <a:path w="909319" h="366395">
                  <a:moveTo>
                    <a:pt x="908723" y="41351"/>
                  </a:moveTo>
                  <a:lnTo>
                    <a:pt x="906360" y="30886"/>
                  </a:lnTo>
                  <a:lnTo>
                    <a:pt x="899934" y="22263"/>
                  </a:lnTo>
                  <a:lnTo>
                    <a:pt x="890371" y="16433"/>
                  </a:lnTo>
                  <a:lnTo>
                    <a:pt x="878611" y="14300"/>
                  </a:lnTo>
                  <a:lnTo>
                    <a:pt x="866838" y="16471"/>
                  </a:lnTo>
                  <a:lnTo>
                    <a:pt x="857300" y="22352"/>
                  </a:lnTo>
                  <a:lnTo>
                    <a:pt x="850912" y="30988"/>
                  </a:lnTo>
                  <a:lnTo>
                    <a:pt x="848588" y="41465"/>
                  </a:lnTo>
                  <a:lnTo>
                    <a:pt x="850950" y="51727"/>
                  </a:lnTo>
                  <a:lnTo>
                    <a:pt x="857377" y="60375"/>
                  </a:lnTo>
                  <a:lnTo>
                    <a:pt x="866940" y="66332"/>
                  </a:lnTo>
                  <a:lnTo>
                    <a:pt x="878713" y="68529"/>
                  </a:lnTo>
                  <a:lnTo>
                    <a:pt x="890473" y="66281"/>
                  </a:lnTo>
                  <a:lnTo>
                    <a:pt x="900010" y="60286"/>
                  </a:lnTo>
                  <a:lnTo>
                    <a:pt x="906399" y="51612"/>
                  </a:lnTo>
                  <a:lnTo>
                    <a:pt x="908723" y="41351"/>
                  </a:lnTo>
                  <a:close/>
                </a:path>
              </a:pathLst>
            </a:custGeom>
            <a:solidFill>
              <a:srgbClr val="BE1F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8" name="object 12">
              <a:extLst>
                <a:ext uri="{FF2B5EF4-FFF2-40B4-BE49-F238E27FC236}">
                  <a16:creationId xmlns:a16="http://schemas.microsoft.com/office/drawing/2014/main" id="{BC1571C3-78FD-C734-2AEF-3DC9224B4CC2}"/>
                </a:ext>
              </a:extLst>
            </p:cNvPr>
            <p:cNvGrpSpPr/>
            <p:nvPr/>
          </p:nvGrpSpPr>
          <p:grpSpPr>
            <a:xfrm>
              <a:off x="18140762" y="10008393"/>
              <a:ext cx="570865" cy="377190"/>
              <a:chOff x="18140762" y="10008393"/>
              <a:chExt cx="570865" cy="377190"/>
            </a:xfrm>
          </p:grpSpPr>
          <p:sp>
            <p:nvSpPr>
              <p:cNvPr id="9" name="object 13">
                <a:extLst>
                  <a:ext uri="{FF2B5EF4-FFF2-40B4-BE49-F238E27FC236}">
                    <a16:creationId xmlns:a16="http://schemas.microsoft.com/office/drawing/2014/main" id="{1A00B51F-E5C4-8A89-FA08-22040A01EC58}"/>
                  </a:ext>
                </a:extLst>
              </p:cNvPr>
              <p:cNvSpPr/>
              <p:nvPr/>
            </p:nvSpPr>
            <p:spPr>
              <a:xfrm>
                <a:off x="18140762" y="10041151"/>
                <a:ext cx="127000" cy="3409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40995">
                    <a:moveTo>
                      <a:pt x="25601" y="0"/>
                    </a:moveTo>
                    <a:lnTo>
                      <a:pt x="16394" y="1252"/>
                    </a:lnTo>
                    <a:lnTo>
                      <a:pt x="8167" y="4726"/>
                    </a:lnTo>
                    <a:lnTo>
                      <a:pt x="2256" y="10043"/>
                    </a:lnTo>
                    <a:lnTo>
                      <a:pt x="0" y="16826"/>
                    </a:lnTo>
                    <a:lnTo>
                      <a:pt x="492" y="263761"/>
                    </a:lnTo>
                    <a:lnTo>
                      <a:pt x="6135" y="298425"/>
                    </a:lnTo>
                    <a:lnTo>
                      <a:pt x="22662" y="322304"/>
                    </a:lnTo>
                    <a:lnTo>
                      <a:pt x="49703" y="336092"/>
                    </a:lnTo>
                    <a:lnTo>
                      <a:pt x="86887" y="340481"/>
                    </a:lnTo>
                    <a:lnTo>
                      <a:pt x="104143" y="340450"/>
                    </a:lnTo>
                    <a:lnTo>
                      <a:pt x="113846" y="338558"/>
                    </a:lnTo>
                    <a:lnTo>
                      <a:pt x="120767" y="333577"/>
                    </a:lnTo>
                    <a:lnTo>
                      <a:pt x="124909" y="326478"/>
                    </a:lnTo>
                    <a:lnTo>
                      <a:pt x="126278" y="318231"/>
                    </a:lnTo>
                    <a:lnTo>
                      <a:pt x="124877" y="309977"/>
                    </a:lnTo>
                    <a:lnTo>
                      <a:pt x="120705" y="302889"/>
                    </a:lnTo>
                    <a:lnTo>
                      <a:pt x="113765" y="297936"/>
                    </a:lnTo>
                    <a:lnTo>
                      <a:pt x="104059" y="296085"/>
                    </a:lnTo>
                    <a:lnTo>
                      <a:pt x="86803" y="296116"/>
                    </a:lnTo>
                    <a:lnTo>
                      <a:pt x="70598" y="294393"/>
                    </a:lnTo>
                    <a:lnTo>
                      <a:pt x="59934" y="288776"/>
                    </a:lnTo>
                    <a:lnTo>
                      <a:pt x="54066" y="278715"/>
                    </a:lnTo>
                    <a:lnTo>
                      <a:pt x="52249" y="263656"/>
                    </a:lnTo>
                    <a:lnTo>
                      <a:pt x="52019" y="145367"/>
                    </a:lnTo>
                    <a:lnTo>
                      <a:pt x="121022" y="145231"/>
                    </a:lnTo>
                    <a:lnTo>
                      <a:pt x="126414" y="135838"/>
                    </a:lnTo>
                    <a:lnTo>
                      <a:pt x="126373" y="116122"/>
                    </a:lnTo>
                    <a:lnTo>
                      <a:pt x="120949" y="106782"/>
                    </a:lnTo>
                    <a:lnTo>
                      <a:pt x="51946" y="106918"/>
                    </a:lnTo>
                    <a:lnTo>
                      <a:pt x="51768" y="16722"/>
                    </a:lnTo>
                    <a:lnTo>
                      <a:pt x="49472" y="9949"/>
                    </a:lnTo>
                    <a:lnTo>
                      <a:pt x="43482" y="4658"/>
                    </a:lnTo>
                    <a:lnTo>
                      <a:pt x="35093" y="1218"/>
                    </a:lnTo>
                    <a:lnTo>
                      <a:pt x="25601" y="0"/>
                    </a:lnTo>
                    <a:close/>
                  </a:path>
                </a:pathLst>
              </a:custGeom>
              <a:solidFill>
                <a:srgbClr val="BE1F2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0" name="object 14">
                <a:extLst>
                  <a:ext uri="{FF2B5EF4-FFF2-40B4-BE49-F238E27FC236}">
                    <a16:creationId xmlns:a16="http://schemas.microsoft.com/office/drawing/2014/main" id="{60C6FF9B-4877-CC23-7779-FC406FA4F778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92407" y="10144718"/>
                <a:ext cx="180622" cy="240526"/>
              </a:xfrm>
              <a:prstGeom prst="rect">
                <a:avLst/>
              </a:prstGeom>
            </p:spPr>
          </p:pic>
          <p:sp>
            <p:nvSpPr>
              <p:cNvPr id="11" name="object 15">
                <a:extLst>
                  <a:ext uri="{FF2B5EF4-FFF2-40B4-BE49-F238E27FC236}">
                    <a16:creationId xmlns:a16="http://schemas.microsoft.com/office/drawing/2014/main" id="{453C6FF3-3E58-6F94-5981-D5CD1E524054}"/>
                  </a:ext>
                </a:extLst>
              </p:cNvPr>
              <p:cNvSpPr/>
              <p:nvPr/>
            </p:nvSpPr>
            <p:spPr>
              <a:xfrm>
                <a:off x="18510286" y="10008393"/>
                <a:ext cx="201295" cy="372745"/>
              </a:xfrm>
              <a:custGeom>
                <a:avLst/>
                <a:gdLst/>
                <a:ahLst/>
                <a:cxnLst/>
                <a:rect l="l" t="t" r="r" b="b"/>
                <a:pathLst>
                  <a:path w="201294" h="372745">
                    <a:moveTo>
                      <a:pt x="25590" y="0"/>
                    </a:moveTo>
                    <a:lnTo>
                      <a:pt x="15148" y="1253"/>
                    </a:lnTo>
                    <a:lnTo>
                      <a:pt x="7062" y="4721"/>
                    </a:lnTo>
                    <a:lnTo>
                      <a:pt x="1842" y="10031"/>
                    </a:lnTo>
                    <a:lnTo>
                      <a:pt x="0" y="16816"/>
                    </a:lnTo>
                    <a:lnTo>
                      <a:pt x="670" y="355423"/>
                    </a:lnTo>
                    <a:lnTo>
                      <a:pt x="2536" y="361654"/>
                    </a:lnTo>
                    <a:lnTo>
                      <a:pt x="7777" y="367182"/>
                    </a:lnTo>
                    <a:lnTo>
                      <a:pt x="15880" y="371132"/>
                    </a:lnTo>
                    <a:lnTo>
                      <a:pt x="26334" y="372627"/>
                    </a:lnTo>
                    <a:lnTo>
                      <a:pt x="36234" y="371093"/>
                    </a:lnTo>
                    <a:lnTo>
                      <a:pt x="44560" y="367110"/>
                    </a:lnTo>
                    <a:lnTo>
                      <a:pt x="50295" y="361558"/>
                    </a:lnTo>
                    <a:lnTo>
                      <a:pt x="52427" y="355319"/>
                    </a:lnTo>
                    <a:lnTo>
                      <a:pt x="52186" y="233081"/>
                    </a:lnTo>
                    <a:lnTo>
                      <a:pt x="56211" y="211551"/>
                    </a:lnTo>
                    <a:lnTo>
                      <a:pt x="66899" y="195410"/>
                    </a:lnTo>
                    <a:lnTo>
                      <a:pt x="82035" y="185264"/>
                    </a:lnTo>
                    <a:lnTo>
                      <a:pt x="99400" y="181722"/>
                    </a:lnTo>
                    <a:lnTo>
                      <a:pt x="118619" y="186091"/>
                    </a:lnTo>
                    <a:lnTo>
                      <a:pt x="134484" y="197675"/>
                    </a:lnTo>
                    <a:lnTo>
                      <a:pt x="145277" y="214076"/>
                    </a:lnTo>
                    <a:lnTo>
                      <a:pt x="149283" y="232893"/>
                    </a:lnTo>
                    <a:lnTo>
                      <a:pt x="149513" y="355130"/>
                    </a:lnTo>
                    <a:lnTo>
                      <a:pt x="151874" y="362607"/>
                    </a:lnTo>
                    <a:lnTo>
                      <a:pt x="157925" y="367996"/>
                    </a:lnTo>
                    <a:lnTo>
                      <a:pt x="166189" y="371254"/>
                    </a:lnTo>
                    <a:lnTo>
                      <a:pt x="175188" y="372334"/>
                    </a:lnTo>
                    <a:lnTo>
                      <a:pt x="184667" y="371217"/>
                    </a:lnTo>
                    <a:lnTo>
                      <a:pt x="193034" y="367928"/>
                    </a:lnTo>
                    <a:lnTo>
                      <a:pt x="198996" y="362515"/>
                    </a:lnTo>
                    <a:lnTo>
                      <a:pt x="201260" y="355025"/>
                    </a:lnTo>
                    <a:lnTo>
                      <a:pt x="201020" y="232788"/>
                    </a:lnTo>
                    <a:lnTo>
                      <a:pt x="194061" y="195173"/>
                    </a:lnTo>
                    <a:lnTo>
                      <a:pt x="175380" y="164331"/>
                    </a:lnTo>
                    <a:lnTo>
                      <a:pt x="148036" y="143487"/>
                    </a:lnTo>
                    <a:lnTo>
                      <a:pt x="115085" y="135870"/>
                    </a:lnTo>
                    <a:lnTo>
                      <a:pt x="93240" y="139062"/>
                    </a:lnTo>
                    <a:lnTo>
                      <a:pt x="75242" y="147466"/>
                    </a:lnTo>
                    <a:lnTo>
                      <a:pt x="61412" y="159467"/>
                    </a:lnTo>
                    <a:lnTo>
                      <a:pt x="52071" y="173450"/>
                    </a:lnTo>
                    <a:lnTo>
                      <a:pt x="51757" y="16711"/>
                    </a:lnTo>
                    <a:lnTo>
                      <a:pt x="49600" y="9936"/>
                    </a:lnTo>
                    <a:lnTo>
                      <a:pt x="43841" y="4649"/>
                    </a:lnTo>
                    <a:lnTo>
                      <a:pt x="35498" y="1215"/>
                    </a:lnTo>
                    <a:lnTo>
                      <a:pt x="25590" y="0"/>
                    </a:lnTo>
                    <a:close/>
                  </a:path>
                </a:pathLst>
              </a:custGeom>
              <a:solidFill>
                <a:srgbClr val="BE1F2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8906843" y="1"/>
            <a:ext cx="1197610" cy="1771014"/>
          </a:xfrm>
          <a:custGeom>
            <a:avLst/>
            <a:gdLst/>
            <a:ahLst/>
            <a:cxnLst/>
            <a:rect l="l" t="t" r="r" b="b"/>
            <a:pathLst>
              <a:path w="1197609" h="1771014">
                <a:moveTo>
                  <a:pt x="1197256" y="0"/>
                </a:moveTo>
                <a:lnTo>
                  <a:pt x="6389" y="0"/>
                </a:lnTo>
                <a:lnTo>
                  <a:pt x="4147" y="25288"/>
                </a:lnTo>
                <a:lnTo>
                  <a:pt x="1665" y="66883"/>
                </a:lnTo>
                <a:lnTo>
                  <a:pt x="286" y="109459"/>
                </a:lnTo>
                <a:lnTo>
                  <a:pt x="0" y="152938"/>
                </a:lnTo>
                <a:lnTo>
                  <a:pt x="799" y="197242"/>
                </a:lnTo>
                <a:lnTo>
                  <a:pt x="2676" y="242292"/>
                </a:lnTo>
                <a:lnTo>
                  <a:pt x="5621" y="288010"/>
                </a:lnTo>
                <a:lnTo>
                  <a:pt x="9627" y="334317"/>
                </a:lnTo>
                <a:lnTo>
                  <a:pt x="14686" y="381134"/>
                </a:lnTo>
                <a:lnTo>
                  <a:pt x="20788" y="428383"/>
                </a:lnTo>
                <a:lnTo>
                  <a:pt x="27926" y="475985"/>
                </a:lnTo>
                <a:lnTo>
                  <a:pt x="36092" y="523862"/>
                </a:lnTo>
                <a:lnTo>
                  <a:pt x="45276" y="571935"/>
                </a:lnTo>
                <a:lnTo>
                  <a:pt x="55472" y="620126"/>
                </a:lnTo>
                <a:lnTo>
                  <a:pt x="66669" y="668356"/>
                </a:lnTo>
                <a:lnTo>
                  <a:pt x="78861" y="716547"/>
                </a:lnTo>
                <a:lnTo>
                  <a:pt x="92039" y="764619"/>
                </a:lnTo>
                <a:lnTo>
                  <a:pt x="106194" y="812495"/>
                </a:lnTo>
                <a:lnTo>
                  <a:pt x="121318" y="860096"/>
                </a:lnTo>
                <a:lnTo>
                  <a:pt x="137403" y="907344"/>
                </a:lnTo>
                <a:lnTo>
                  <a:pt x="154441" y="954159"/>
                </a:lnTo>
                <a:lnTo>
                  <a:pt x="172423" y="1000463"/>
                </a:lnTo>
                <a:lnTo>
                  <a:pt x="191341" y="1046178"/>
                </a:lnTo>
                <a:lnTo>
                  <a:pt x="211186" y="1091225"/>
                </a:lnTo>
                <a:lnTo>
                  <a:pt x="231951" y="1135526"/>
                </a:lnTo>
                <a:lnTo>
                  <a:pt x="253627" y="1179002"/>
                </a:lnTo>
                <a:lnTo>
                  <a:pt x="276206" y="1221575"/>
                </a:lnTo>
                <a:lnTo>
                  <a:pt x="299679" y="1263165"/>
                </a:lnTo>
                <a:lnTo>
                  <a:pt x="324038" y="1303695"/>
                </a:lnTo>
                <a:lnTo>
                  <a:pt x="349275" y="1343085"/>
                </a:lnTo>
                <a:lnTo>
                  <a:pt x="375382" y="1381258"/>
                </a:lnTo>
                <a:lnTo>
                  <a:pt x="402349" y="1418134"/>
                </a:lnTo>
                <a:lnTo>
                  <a:pt x="430170" y="1453636"/>
                </a:lnTo>
                <a:lnTo>
                  <a:pt x="458835" y="1487684"/>
                </a:lnTo>
                <a:lnTo>
                  <a:pt x="488336" y="1520201"/>
                </a:lnTo>
                <a:lnTo>
                  <a:pt x="518666" y="1551107"/>
                </a:lnTo>
                <a:lnTo>
                  <a:pt x="549815" y="1580324"/>
                </a:lnTo>
                <a:lnTo>
                  <a:pt x="581775" y="1607773"/>
                </a:lnTo>
                <a:lnTo>
                  <a:pt x="614538" y="1633376"/>
                </a:lnTo>
                <a:lnTo>
                  <a:pt x="648096" y="1657055"/>
                </a:lnTo>
                <a:lnTo>
                  <a:pt x="682440" y="1678730"/>
                </a:lnTo>
                <a:lnTo>
                  <a:pt x="717563" y="1698323"/>
                </a:lnTo>
                <a:lnTo>
                  <a:pt x="753455" y="1715757"/>
                </a:lnTo>
                <a:lnTo>
                  <a:pt x="790109" y="1730951"/>
                </a:lnTo>
                <a:lnTo>
                  <a:pt x="827515" y="1743828"/>
                </a:lnTo>
                <a:lnTo>
                  <a:pt x="865667" y="1754308"/>
                </a:lnTo>
                <a:lnTo>
                  <a:pt x="904555" y="1762315"/>
                </a:lnTo>
                <a:lnTo>
                  <a:pt x="944172" y="1767768"/>
                </a:lnTo>
                <a:lnTo>
                  <a:pt x="983371" y="1770551"/>
                </a:lnTo>
                <a:lnTo>
                  <a:pt x="1022623" y="1770816"/>
                </a:lnTo>
                <a:lnTo>
                  <a:pt x="1061895" y="1768631"/>
                </a:lnTo>
                <a:lnTo>
                  <a:pt x="1101155" y="1764068"/>
                </a:lnTo>
                <a:lnTo>
                  <a:pt x="1140369" y="1757195"/>
                </a:lnTo>
                <a:lnTo>
                  <a:pt x="1179505" y="1748082"/>
                </a:lnTo>
                <a:lnTo>
                  <a:pt x="1197256" y="1742949"/>
                </a:lnTo>
                <a:lnTo>
                  <a:pt x="1197256" y="0"/>
                </a:lnTo>
                <a:close/>
              </a:path>
            </a:pathLst>
          </a:custGeom>
          <a:solidFill>
            <a:srgbClr val="F9A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8889468" y="0"/>
            <a:ext cx="1214755" cy="1685925"/>
          </a:xfrm>
          <a:custGeom>
            <a:avLst/>
            <a:gdLst/>
            <a:ahLst/>
            <a:cxnLst/>
            <a:rect l="l" t="t" r="r" b="b"/>
            <a:pathLst>
              <a:path w="1214755" h="1685925">
                <a:moveTo>
                  <a:pt x="1214631" y="0"/>
                </a:moveTo>
                <a:lnTo>
                  <a:pt x="1547" y="0"/>
                </a:lnTo>
                <a:lnTo>
                  <a:pt x="1176" y="6558"/>
                </a:lnTo>
                <a:lnTo>
                  <a:pt x="0" y="53572"/>
                </a:lnTo>
                <a:lnTo>
                  <a:pt x="287" y="100711"/>
                </a:lnTo>
                <a:lnTo>
                  <a:pt x="2029" y="147908"/>
                </a:lnTo>
                <a:lnTo>
                  <a:pt x="5218" y="195098"/>
                </a:lnTo>
                <a:lnTo>
                  <a:pt x="9846" y="242214"/>
                </a:lnTo>
                <a:lnTo>
                  <a:pt x="15903" y="289189"/>
                </a:lnTo>
                <a:lnTo>
                  <a:pt x="23383" y="335958"/>
                </a:lnTo>
                <a:lnTo>
                  <a:pt x="32276" y="382453"/>
                </a:lnTo>
                <a:lnTo>
                  <a:pt x="42574" y="428609"/>
                </a:lnTo>
                <a:lnTo>
                  <a:pt x="54269" y="474360"/>
                </a:lnTo>
                <a:lnTo>
                  <a:pt x="67353" y="519638"/>
                </a:lnTo>
                <a:lnTo>
                  <a:pt x="81817" y="564378"/>
                </a:lnTo>
                <a:lnTo>
                  <a:pt x="97653" y="608513"/>
                </a:lnTo>
                <a:lnTo>
                  <a:pt x="114852" y="651976"/>
                </a:lnTo>
                <a:lnTo>
                  <a:pt x="133407" y="694703"/>
                </a:lnTo>
                <a:lnTo>
                  <a:pt x="153309" y="736625"/>
                </a:lnTo>
                <a:lnTo>
                  <a:pt x="174550" y="777678"/>
                </a:lnTo>
                <a:lnTo>
                  <a:pt x="197121" y="817794"/>
                </a:lnTo>
                <a:lnTo>
                  <a:pt x="218229" y="852584"/>
                </a:lnTo>
                <a:lnTo>
                  <a:pt x="240860" y="887571"/>
                </a:lnTo>
                <a:lnTo>
                  <a:pt x="264961" y="922696"/>
                </a:lnTo>
                <a:lnTo>
                  <a:pt x="290477" y="957902"/>
                </a:lnTo>
                <a:lnTo>
                  <a:pt x="317357" y="993129"/>
                </a:lnTo>
                <a:lnTo>
                  <a:pt x="345547" y="1028320"/>
                </a:lnTo>
                <a:lnTo>
                  <a:pt x="374993" y="1063415"/>
                </a:lnTo>
                <a:lnTo>
                  <a:pt x="405643" y="1098357"/>
                </a:lnTo>
                <a:lnTo>
                  <a:pt x="437442" y="1133088"/>
                </a:lnTo>
                <a:lnTo>
                  <a:pt x="470339" y="1167548"/>
                </a:lnTo>
                <a:lnTo>
                  <a:pt x="504280" y="1201679"/>
                </a:lnTo>
                <a:lnTo>
                  <a:pt x="539211" y="1235424"/>
                </a:lnTo>
                <a:lnTo>
                  <a:pt x="575080" y="1268723"/>
                </a:lnTo>
                <a:lnTo>
                  <a:pt x="611832" y="1301518"/>
                </a:lnTo>
                <a:lnTo>
                  <a:pt x="649416" y="1333752"/>
                </a:lnTo>
                <a:lnTo>
                  <a:pt x="687777" y="1365365"/>
                </a:lnTo>
                <a:lnTo>
                  <a:pt x="726863" y="1396299"/>
                </a:lnTo>
                <a:lnTo>
                  <a:pt x="766620" y="1426496"/>
                </a:lnTo>
                <a:lnTo>
                  <a:pt x="806995" y="1455897"/>
                </a:lnTo>
                <a:lnTo>
                  <a:pt x="847936" y="1484444"/>
                </a:lnTo>
                <a:lnTo>
                  <a:pt x="889387" y="1512079"/>
                </a:lnTo>
                <a:lnTo>
                  <a:pt x="931298" y="1538743"/>
                </a:lnTo>
                <a:lnTo>
                  <a:pt x="973613" y="1564378"/>
                </a:lnTo>
                <a:lnTo>
                  <a:pt x="1016280" y="1588926"/>
                </a:lnTo>
                <a:lnTo>
                  <a:pt x="1059247" y="1612328"/>
                </a:lnTo>
                <a:lnTo>
                  <a:pt x="1102459" y="1634525"/>
                </a:lnTo>
                <a:lnTo>
                  <a:pt x="1145863" y="1655460"/>
                </a:lnTo>
                <a:lnTo>
                  <a:pt x="1189406" y="1675074"/>
                </a:lnTo>
                <a:lnTo>
                  <a:pt x="1214631" y="1685616"/>
                </a:lnTo>
                <a:lnTo>
                  <a:pt x="1214631" y="0"/>
                </a:lnTo>
                <a:close/>
              </a:path>
            </a:pathLst>
          </a:custGeom>
          <a:solidFill>
            <a:srgbClr val="BE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9372915" y="0"/>
            <a:ext cx="731520" cy="1027430"/>
          </a:xfrm>
          <a:custGeom>
            <a:avLst/>
            <a:gdLst/>
            <a:ahLst/>
            <a:cxnLst/>
            <a:rect l="l" t="t" r="r" b="b"/>
            <a:pathLst>
              <a:path w="731519" h="1027430">
                <a:moveTo>
                  <a:pt x="496413" y="0"/>
                </a:moveTo>
                <a:lnTo>
                  <a:pt x="131326" y="0"/>
                </a:lnTo>
                <a:lnTo>
                  <a:pt x="2531" y="786102"/>
                </a:lnTo>
                <a:lnTo>
                  <a:pt x="0" y="832390"/>
                </a:lnTo>
                <a:lnTo>
                  <a:pt x="7194" y="875894"/>
                </a:lnTo>
                <a:lnTo>
                  <a:pt x="22999" y="915701"/>
                </a:lnTo>
                <a:lnTo>
                  <a:pt x="46301" y="950898"/>
                </a:lnTo>
                <a:lnTo>
                  <a:pt x="75985" y="980572"/>
                </a:lnTo>
                <a:lnTo>
                  <a:pt x="110937" y="1003813"/>
                </a:lnTo>
                <a:lnTo>
                  <a:pt x="150041" y="1019706"/>
                </a:lnTo>
                <a:lnTo>
                  <a:pt x="192185" y="1027340"/>
                </a:lnTo>
                <a:lnTo>
                  <a:pt x="236252" y="1025802"/>
                </a:lnTo>
                <a:lnTo>
                  <a:pt x="281129" y="1014179"/>
                </a:lnTo>
                <a:lnTo>
                  <a:pt x="731185" y="844161"/>
                </a:lnTo>
                <a:lnTo>
                  <a:pt x="731185" y="583857"/>
                </a:lnTo>
                <a:lnTo>
                  <a:pt x="400749" y="583857"/>
                </a:lnTo>
                <a:lnTo>
                  <a:pt x="496413" y="0"/>
                </a:lnTo>
                <a:close/>
              </a:path>
              <a:path w="731519" h="1027430">
                <a:moveTo>
                  <a:pt x="731185" y="459029"/>
                </a:moveTo>
                <a:lnTo>
                  <a:pt x="400749" y="583857"/>
                </a:lnTo>
                <a:lnTo>
                  <a:pt x="731185" y="583857"/>
                </a:lnTo>
                <a:lnTo>
                  <a:pt x="731185" y="459029"/>
                </a:lnTo>
                <a:close/>
              </a:path>
            </a:pathLst>
          </a:custGeom>
          <a:solidFill>
            <a:srgbClr val="A6A8AB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2FF3D1-0E1D-6A96-EE69-47E201A61E15}"/>
              </a:ext>
            </a:extLst>
          </p:cNvPr>
          <p:cNvGrpSpPr/>
          <p:nvPr userDrawn="1"/>
        </p:nvGrpSpPr>
        <p:grpSpPr>
          <a:xfrm>
            <a:off x="1381633" y="10704004"/>
            <a:ext cx="1529340" cy="379159"/>
            <a:chOff x="17182287" y="10008393"/>
            <a:chExt cx="1529340" cy="379159"/>
          </a:xfrm>
        </p:grpSpPr>
        <p:sp>
          <p:nvSpPr>
            <p:cNvPr id="7" name="object 11">
              <a:extLst>
                <a:ext uri="{FF2B5EF4-FFF2-40B4-BE49-F238E27FC236}">
                  <a16:creationId xmlns:a16="http://schemas.microsoft.com/office/drawing/2014/main" id="{AD4D42D1-9A4C-F2F2-3A94-FC995FFBBB4A}"/>
                </a:ext>
              </a:extLst>
            </p:cNvPr>
            <p:cNvSpPr/>
            <p:nvPr/>
          </p:nvSpPr>
          <p:spPr>
            <a:xfrm>
              <a:off x="17182287" y="10021157"/>
              <a:ext cx="909319" cy="366395"/>
            </a:xfrm>
            <a:custGeom>
              <a:avLst/>
              <a:gdLst/>
              <a:ahLst/>
              <a:cxnLst/>
              <a:rect l="l" t="t" r="r" b="b"/>
              <a:pathLst>
                <a:path w="909319" h="366395">
                  <a:moveTo>
                    <a:pt x="226390" y="334975"/>
                  </a:moveTo>
                  <a:lnTo>
                    <a:pt x="225882" y="332028"/>
                  </a:lnTo>
                  <a:lnTo>
                    <a:pt x="224409" y="329565"/>
                  </a:lnTo>
                  <a:lnTo>
                    <a:pt x="159156" y="207568"/>
                  </a:lnTo>
                  <a:lnTo>
                    <a:pt x="155155" y="200075"/>
                  </a:lnTo>
                  <a:lnTo>
                    <a:pt x="182626" y="188861"/>
                  </a:lnTo>
                  <a:lnTo>
                    <a:pt x="204622" y="169481"/>
                  </a:lnTo>
                  <a:lnTo>
                    <a:pt x="206527" y="165773"/>
                  </a:lnTo>
                  <a:lnTo>
                    <a:pt x="219214" y="140957"/>
                  </a:lnTo>
                  <a:lnTo>
                    <a:pt x="224459" y="102336"/>
                  </a:lnTo>
                  <a:lnTo>
                    <a:pt x="215379" y="54406"/>
                  </a:lnTo>
                  <a:lnTo>
                    <a:pt x="210591" y="48361"/>
                  </a:lnTo>
                  <a:lnTo>
                    <a:pt x="190906" y="23482"/>
                  </a:lnTo>
                  <a:lnTo>
                    <a:pt x="172212" y="14897"/>
                  </a:lnTo>
                  <a:lnTo>
                    <a:pt x="172212" y="106883"/>
                  </a:lnTo>
                  <a:lnTo>
                    <a:pt x="167906" y="134137"/>
                  </a:lnTo>
                  <a:lnTo>
                    <a:pt x="155600" y="152311"/>
                  </a:lnTo>
                  <a:lnTo>
                    <a:pt x="136347" y="162471"/>
                  </a:lnTo>
                  <a:lnTo>
                    <a:pt x="111201" y="165646"/>
                  </a:lnTo>
                  <a:lnTo>
                    <a:pt x="52057" y="165773"/>
                  </a:lnTo>
                  <a:lnTo>
                    <a:pt x="51828" y="48475"/>
                  </a:lnTo>
                  <a:lnTo>
                    <a:pt x="111544" y="48437"/>
                  </a:lnTo>
                  <a:lnTo>
                    <a:pt x="136131" y="51447"/>
                  </a:lnTo>
                  <a:lnTo>
                    <a:pt x="155422" y="61518"/>
                  </a:lnTo>
                  <a:lnTo>
                    <a:pt x="167805" y="79641"/>
                  </a:lnTo>
                  <a:lnTo>
                    <a:pt x="172212" y="106883"/>
                  </a:lnTo>
                  <a:lnTo>
                    <a:pt x="172212" y="14897"/>
                  </a:lnTo>
                  <a:lnTo>
                    <a:pt x="154813" y="6883"/>
                  </a:lnTo>
                  <a:lnTo>
                    <a:pt x="110883" y="2006"/>
                  </a:lnTo>
                  <a:lnTo>
                    <a:pt x="6883" y="2209"/>
                  </a:lnTo>
                  <a:lnTo>
                    <a:pt x="0" y="10109"/>
                  </a:lnTo>
                  <a:lnTo>
                    <a:pt x="660" y="345274"/>
                  </a:lnTo>
                  <a:lnTo>
                    <a:pt x="2882" y="352755"/>
                  </a:lnTo>
                  <a:lnTo>
                    <a:pt x="8699" y="358140"/>
                  </a:lnTo>
                  <a:lnTo>
                    <a:pt x="16916" y="361403"/>
                  </a:lnTo>
                  <a:lnTo>
                    <a:pt x="26327" y="362483"/>
                  </a:lnTo>
                  <a:lnTo>
                    <a:pt x="36029" y="361365"/>
                  </a:lnTo>
                  <a:lnTo>
                    <a:pt x="52133" y="207670"/>
                  </a:lnTo>
                  <a:lnTo>
                    <a:pt x="101955" y="207632"/>
                  </a:lnTo>
                  <a:lnTo>
                    <a:pt x="174167" y="348399"/>
                  </a:lnTo>
                  <a:lnTo>
                    <a:pt x="194894" y="363651"/>
                  </a:lnTo>
                  <a:lnTo>
                    <a:pt x="206057" y="361327"/>
                  </a:lnTo>
                  <a:lnTo>
                    <a:pt x="216192" y="355282"/>
                  </a:lnTo>
                  <a:lnTo>
                    <a:pt x="223558" y="346735"/>
                  </a:lnTo>
                  <a:lnTo>
                    <a:pt x="226390" y="336943"/>
                  </a:lnTo>
                  <a:lnTo>
                    <a:pt x="226390" y="334975"/>
                  </a:lnTo>
                  <a:close/>
                </a:path>
                <a:path w="909319" h="366395">
                  <a:moveTo>
                    <a:pt x="479018" y="260553"/>
                  </a:moveTo>
                  <a:lnTo>
                    <a:pt x="470052" y="213639"/>
                  </a:lnTo>
                  <a:lnTo>
                    <a:pt x="447103" y="182130"/>
                  </a:lnTo>
                  <a:lnTo>
                    <a:pt x="415772" y="161277"/>
                  </a:lnTo>
                  <a:lnTo>
                    <a:pt x="350329" y="132638"/>
                  </a:lnTo>
                  <a:lnTo>
                    <a:pt x="327406" y="115379"/>
                  </a:lnTo>
                  <a:lnTo>
                    <a:pt x="318477" y="89827"/>
                  </a:lnTo>
                  <a:lnTo>
                    <a:pt x="323011" y="69710"/>
                  </a:lnTo>
                  <a:lnTo>
                    <a:pt x="335724" y="55714"/>
                  </a:lnTo>
                  <a:lnTo>
                    <a:pt x="355206" y="47536"/>
                  </a:lnTo>
                  <a:lnTo>
                    <a:pt x="380009" y="44843"/>
                  </a:lnTo>
                  <a:lnTo>
                    <a:pt x="406450" y="47726"/>
                  </a:lnTo>
                  <a:lnTo>
                    <a:pt x="424764" y="54127"/>
                  </a:lnTo>
                  <a:lnTo>
                    <a:pt x="437718" y="60553"/>
                  </a:lnTo>
                  <a:lnTo>
                    <a:pt x="448068" y="63461"/>
                  </a:lnTo>
                  <a:lnTo>
                    <a:pt x="457695" y="60439"/>
                  </a:lnTo>
                  <a:lnTo>
                    <a:pt x="464439" y="53073"/>
                  </a:lnTo>
                  <a:lnTo>
                    <a:pt x="468414" y="43865"/>
                  </a:lnTo>
                  <a:lnTo>
                    <a:pt x="469709" y="35318"/>
                  </a:lnTo>
                  <a:lnTo>
                    <a:pt x="460159" y="18364"/>
                  </a:lnTo>
                  <a:lnTo>
                    <a:pt x="436816" y="7480"/>
                  </a:lnTo>
                  <a:lnTo>
                    <a:pt x="407466" y="1689"/>
                  </a:lnTo>
                  <a:lnTo>
                    <a:pt x="379920" y="0"/>
                  </a:lnTo>
                  <a:lnTo>
                    <a:pt x="339902" y="4610"/>
                  </a:lnTo>
                  <a:lnTo>
                    <a:pt x="303263" y="20116"/>
                  </a:lnTo>
                  <a:lnTo>
                    <a:pt x="276542" y="49288"/>
                  </a:lnTo>
                  <a:lnTo>
                    <a:pt x="266268" y="94869"/>
                  </a:lnTo>
                  <a:lnTo>
                    <a:pt x="275221" y="137020"/>
                  </a:lnTo>
                  <a:lnTo>
                    <a:pt x="298157" y="165277"/>
                  </a:lnTo>
                  <a:lnTo>
                    <a:pt x="329488" y="184442"/>
                  </a:lnTo>
                  <a:lnTo>
                    <a:pt x="363613" y="199301"/>
                  </a:lnTo>
                  <a:lnTo>
                    <a:pt x="394931" y="214668"/>
                  </a:lnTo>
                  <a:lnTo>
                    <a:pt x="417855" y="235331"/>
                  </a:lnTo>
                  <a:lnTo>
                    <a:pt x="426783" y="266077"/>
                  </a:lnTo>
                  <a:lnTo>
                    <a:pt x="422122" y="289217"/>
                  </a:lnTo>
                  <a:lnTo>
                    <a:pt x="409117" y="305549"/>
                  </a:lnTo>
                  <a:lnTo>
                    <a:pt x="389458" y="315226"/>
                  </a:lnTo>
                  <a:lnTo>
                    <a:pt x="364782" y="318439"/>
                  </a:lnTo>
                  <a:lnTo>
                    <a:pt x="331012" y="312432"/>
                  </a:lnTo>
                  <a:lnTo>
                    <a:pt x="308749" y="299085"/>
                  </a:lnTo>
                  <a:lnTo>
                    <a:pt x="293408" y="285724"/>
                  </a:lnTo>
                  <a:lnTo>
                    <a:pt x="280428" y="279666"/>
                  </a:lnTo>
                  <a:lnTo>
                    <a:pt x="271691" y="282409"/>
                  </a:lnTo>
                  <a:lnTo>
                    <a:pt x="264477" y="289306"/>
                  </a:lnTo>
                  <a:lnTo>
                    <a:pt x="259588" y="298424"/>
                  </a:lnTo>
                  <a:lnTo>
                    <a:pt x="257797" y="307809"/>
                  </a:lnTo>
                  <a:lnTo>
                    <a:pt x="265849" y="327279"/>
                  </a:lnTo>
                  <a:lnTo>
                    <a:pt x="288315" y="346075"/>
                  </a:lnTo>
                  <a:lnTo>
                    <a:pt x="322783" y="360222"/>
                  </a:lnTo>
                  <a:lnTo>
                    <a:pt x="366852" y="365760"/>
                  </a:lnTo>
                  <a:lnTo>
                    <a:pt x="411835" y="359181"/>
                  </a:lnTo>
                  <a:lnTo>
                    <a:pt x="447382" y="339547"/>
                  </a:lnTo>
                  <a:lnTo>
                    <a:pt x="470700" y="306717"/>
                  </a:lnTo>
                  <a:lnTo>
                    <a:pt x="479018" y="260553"/>
                  </a:lnTo>
                  <a:close/>
                </a:path>
                <a:path w="909319" h="366395">
                  <a:moveTo>
                    <a:pt x="820801" y="147510"/>
                  </a:moveTo>
                  <a:lnTo>
                    <a:pt x="817422" y="138430"/>
                  </a:lnTo>
                  <a:lnTo>
                    <a:pt x="809066" y="131445"/>
                  </a:lnTo>
                  <a:lnTo>
                    <a:pt x="798309" y="126961"/>
                  </a:lnTo>
                  <a:lnTo>
                    <a:pt x="787730" y="125387"/>
                  </a:lnTo>
                  <a:lnTo>
                    <a:pt x="780351" y="125399"/>
                  </a:lnTo>
                  <a:lnTo>
                    <a:pt x="774446" y="128841"/>
                  </a:lnTo>
                  <a:lnTo>
                    <a:pt x="772490" y="134772"/>
                  </a:lnTo>
                  <a:lnTo>
                    <a:pt x="717588" y="289166"/>
                  </a:lnTo>
                  <a:lnTo>
                    <a:pt x="675919" y="152222"/>
                  </a:lnTo>
                  <a:lnTo>
                    <a:pt x="672922" y="142862"/>
                  </a:lnTo>
                  <a:lnTo>
                    <a:pt x="666026" y="140893"/>
                  </a:lnTo>
                  <a:lnTo>
                    <a:pt x="649262" y="140931"/>
                  </a:lnTo>
                  <a:lnTo>
                    <a:pt x="642378" y="142913"/>
                  </a:lnTo>
                  <a:lnTo>
                    <a:pt x="597801" y="288417"/>
                  </a:lnTo>
                  <a:lnTo>
                    <a:pt x="542785" y="135229"/>
                  </a:lnTo>
                  <a:lnTo>
                    <a:pt x="540308" y="128828"/>
                  </a:lnTo>
                  <a:lnTo>
                    <a:pt x="533908" y="125882"/>
                  </a:lnTo>
                  <a:lnTo>
                    <a:pt x="526986" y="125895"/>
                  </a:lnTo>
                  <a:lnTo>
                    <a:pt x="516013" y="127571"/>
                  </a:lnTo>
                  <a:lnTo>
                    <a:pt x="505320" y="132156"/>
                  </a:lnTo>
                  <a:lnTo>
                    <a:pt x="497217" y="139052"/>
                  </a:lnTo>
                  <a:lnTo>
                    <a:pt x="494017" y="147650"/>
                  </a:lnTo>
                  <a:lnTo>
                    <a:pt x="494030" y="150126"/>
                  </a:lnTo>
                  <a:lnTo>
                    <a:pt x="496011" y="156032"/>
                  </a:lnTo>
                  <a:lnTo>
                    <a:pt x="576262" y="363855"/>
                  </a:lnTo>
                  <a:lnTo>
                    <a:pt x="584149" y="366318"/>
                  </a:lnTo>
                  <a:lnTo>
                    <a:pt x="603389" y="366280"/>
                  </a:lnTo>
                  <a:lnTo>
                    <a:pt x="612736" y="362318"/>
                  </a:lnTo>
                  <a:lnTo>
                    <a:pt x="615683" y="354926"/>
                  </a:lnTo>
                  <a:lnTo>
                    <a:pt x="657821" y="229146"/>
                  </a:lnTo>
                  <a:lnTo>
                    <a:pt x="700938" y="356235"/>
                  </a:lnTo>
                  <a:lnTo>
                    <a:pt x="703922" y="362635"/>
                  </a:lnTo>
                  <a:lnTo>
                    <a:pt x="712304" y="366064"/>
                  </a:lnTo>
                  <a:lnTo>
                    <a:pt x="731532" y="366026"/>
                  </a:lnTo>
                  <a:lnTo>
                    <a:pt x="739902" y="363537"/>
                  </a:lnTo>
                  <a:lnTo>
                    <a:pt x="742848" y="355650"/>
                  </a:lnTo>
                  <a:lnTo>
                    <a:pt x="818845" y="155397"/>
                  </a:lnTo>
                  <a:lnTo>
                    <a:pt x="819835" y="153416"/>
                  </a:lnTo>
                  <a:lnTo>
                    <a:pt x="820801" y="149961"/>
                  </a:lnTo>
                  <a:lnTo>
                    <a:pt x="820801" y="147510"/>
                  </a:lnTo>
                  <a:close/>
                </a:path>
                <a:path w="909319" h="366395">
                  <a:moveTo>
                    <a:pt x="905383" y="343496"/>
                  </a:moveTo>
                  <a:lnTo>
                    <a:pt x="904976" y="143878"/>
                  </a:lnTo>
                  <a:lnTo>
                    <a:pt x="878840" y="127177"/>
                  </a:lnTo>
                  <a:lnTo>
                    <a:pt x="868578" y="128422"/>
                  </a:lnTo>
                  <a:lnTo>
                    <a:pt x="860475" y="131889"/>
                  </a:lnTo>
                  <a:lnTo>
                    <a:pt x="855141" y="137198"/>
                  </a:lnTo>
                  <a:lnTo>
                    <a:pt x="853236" y="143992"/>
                  </a:lnTo>
                  <a:lnTo>
                    <a:pt x="853630" y="343598"/>
                  </a:lnTo>
                  <a:lnTo>
                    <a:pt x="855560" y="349821"/>
                  </a:lnTo>
                  <a:lnTo>
                    <a:pt x="860920" y="355358"/>
                  </a:lnTo>
                  <a:lnTo>
                    <a:pt x="869035" y="359308"/>
                  </a:lnTo>
                  <a:lnTo>
                    <a:pt x="879297" y="360807"/>
                  </a:lnTo>
                  <a:lnTo>
                    <a:pt x="889596" y="359270"/>
                  </a:lnTo>
                  <a:lnTo>
                    <a:pt x="897877" y="355282"/>
                  </a:lnTo>
                  <a:lnTo>
                    <a:pt x="903389" y="349732"/>
                  </a:lnTo>
                  <a:lnTo>
                    <a:pt x="905383" y="343496"/>
                  </a:lnTo>
                  <a:close/>
                </a:path>
                <a:path w="909319" h="366395">
                  <a:moveTo>
                    <a:pt x="908723" y="41351"/>
                  </a:moveTo>
                  <a:lnTo>
                    <a:pt x="906360" y="30886"/>
                  </a:lnTo>
                  <a:lnTo>
                    <a:pt x="899934" y="22263"/>
                  </a:lnTo>
                  <a:lnTo>
                    <a:pt x="890371" y="16433"/>
                  </a:lnTo>
                  <a:lnTo>
                    <a:pt x="878611" y="14300"/>
                  </a:lnTo>
                  <a:lnTo>
                    <a:pt x="866838" y="16471"/>
                  </a:lnTo>
                  <a:lnTo>
                    <a:pt x="857300" y="22352"/>
                  </a:lnTo>
                  <a:lnTo>
                    <a:pt x="850912" y="30988"/>
                  </a:lnTo>
                  <a:lnTo>
                    <a:pt x="848588" y="41465"/>
                  </a:lnTo>
                  <a:lnTo>
                    <a:pt x="850950" y="51727"/>
                  </a:lnTo>
                  <a:lnTo>
                    <a:pt x="857377" y="60375"/>
                  </a:lnTo>
                  <a:lnTo>
                    <a:pt x="866940" y="66332"/>
                  </a:lnTo>
                  <a:lnTo>
                    <a:pt x="878713" y="68529"/>
                  </a:lnTo>
                  <a:lnTo>
                    <a:pt x="890473" y="66281"/>
                  </a:lnTo>
                  <a:lnTo>
                    <a:pt x="900010" y="60286"/>
                  </a:lnTo>
                  <a:lnTo>
                    <a:pt x="906399" y="51612"/>
                  </a:lnTo>
                  <a:lnTo>
                    <a:pt x="908723" y="41351"/>
                  </a:lnTo>
                  <a:close/>
                </a:path>
              </a:pathLst>
            </a:custGeom>
            <a:solidFill>
              <a:srgbClr val="BE1F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8" name="object 12">
              <a:extLst>
                <a:ext uri="{FF2B5EF4-FFF2-40B4-BE49-F238E27FC236}">
                  <a16:creationId xmlns:a16="http://schemas.microsoft.com/office/drawing/2014/main" id="{BC1571C3-78FD-C734-2AEF-3DC9224B4CC2}"/>
                </a:ext>
              </a:extLst>
            </p:cNvPr>
            <p:cNvGrpSpPr/>
            <p:nvPr/>
          </p:nvGrpSpPr>
          <p:grpSpPr>
            <a:xfrm>
              <a:off x="18140762" y="10008393"/>
              <a:ext cx="570865" cy="377190"/>
              <a:chOff x="18140762" y="10008393"/>
              <a:chExt cx="570865" cy="377190"/>
            </a:xfrm>
          </p:grpSpPr>
          <p:sp>
            <p:nvSpPr>
              <p:cNvPr id="9" name="object 13">
                <a:extLst>
                  <a:ext uri="{FF2B5EF4-FFF2-40B4-BE49-F238E27FC236}">
                    <a16:creationId xmlns:a16="http://schemas.microsoft.com/office/drawing/2014/main" id="{1A00B51F-E5C4-8A89-FA08-22040A01EC58}"/>
                  </a:ext>
                </a:extLst>
              </p:cNvPr>
              <p:cNvSpPr/>
              <p:nvPr/>
            </p:nvSpPr>
            <p:spPr>
              <a:xfrm>
                <a:off x="18140762" y="10041151"/>
                <a:ext cx="127000" cy="3409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40995">
                    <a:moveTo>
                      <a:pt x="25601" y="0"/>
                    </a:moveTo>
                    <a:lnTo>
                      <a:pt x="16394" y="1252"/>
                    </a:lnTo>
                    <a:lnTo>
                      <a:pt x="8167" y="4726"/>
                    </a:lnTo>
                    <a:lnTo>
                      <a:pt x="2256" y="10043"/>
                    </a:lnTo>
                    <a:lnTo>
                      <a:pt x="0" y="16826"/>
                    </a:lnTo>
                    <a:lnTo>
                      <a:pt x="492" y="263761"/>
                    </a:lnTo>
                    <a:lnTo>
                      <a:pt x="6135" y="298425"/>
                    </a:lnTo>
                    <a:lnTo>
                      <a:pt x="22662" y="322304"/>
                    </a:lnTo>
                    <a:lnTo>
                      <a:pt x="49703" y="336092"/>
                    </a:lnTo>
                    <a:lnTo>
                      <a:pt x="86887" y="340481"/>
                    </a:lnTo>
                    <a:lnTo>
                      <a:pt x="104143" y="340450"/>
                    </a:lnTo>
                    <a:lnTo>
                      <a:pt x="113846" y="338558"/>
                    </a:lnTo>
                    <a:lnTo>
                      <a:pt x="120767" y="333577"/>
                    </a:lnTo>
                    <a:lnTo>
                      <a:pt x="124909" y="326478"/>
                    </a:lnTo>
                    <a:lnTo>
                      <a:pt x="126278" y="318231"/>
                    </a:lnTo>
                    <a:lnTo>
                      <a:pt x="124877" y="309977"/>
                    </a:lnTo>
                    <a:lnTo>
                      <a:pt x="120705" y="302889"/>
                    </a:lnTo>
                    <a:lnTo>
                      <a:pt x="113765" y="297936"/>
                    </a:lnTo>
                    <a:lnTo>
                      <a:pt x="104059" y="296085"/>
                    </a:lnTo>
                    <a:lnTo>
                      <a:pt x="86803" y="296116"/>
                    </a:lnTo>
                    <a:lnTo>
                      <a:pt x="70598" y="294393"/>
                    </a:lnTo>
                    <a:lnTo>
                      <a:pt x="59934" y="288776"/>
                    </a:lnTo>
                    <a:lnTo>
                      <a:pt x="54066" y="278715"/>
                    </a:lnTo>
                    <a:lnTo>
                      <a:pt x="52249" y="263656"/>
                    </a:lnTo>
                    <a:lnTo>
                      <a:pt x="52019" y="145367"/>
                    </a:lnTo>
                    <a:lnTo>
                      <a:pt x="121022" y="145231"/>
                    </a:lnTo>
                    <a:lnTo>
                      <a:pt x="126414" y="135838"/>
                    </a:lnTo>
                    <a:lnTo>
                      <a:pt x="126373" y="116122"/>
                    </a:lnTo>
                    <a:lnTo>
                      <a:pt x="120949" y="106782"/>
                    </a:lnTo>
                    <a:lnTo>
                      <a:pt x="51946" y="106918"/>
                    </a:lnTo>
                    <a:lnTo>
                      <a:pt x="51768" y="16722"/>
                    </a:lnTo>
                    <a:lnTo>
                      <a:pt x="49472" y="9949"/>
                    </a:lnTo>
                    <a:lnTo>
                      <a:pt x="43482" y="4658"/>
                    </a:lnTo>
                    <a:lnTo>
                      <a:pt x="35093" y="1218"/>
                    </a:lnTo>
                    <a:lnTo>
                      <a:pt x="25601" y="0"/>
                    </a:lnTo>
                    <a:close/>
                  </a:path>
                </a:pathLst>
              </a:custGeom>
              <a:solidFill>
                <a:srgbClr val="BE1F2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0" name="object 14">
                <a:extLst>
                  <a:ext uri="{FF2B5EF4-FFF2-40B4-BE49-F238E27FC236}">
                    <a16:creationId xmlns:a16="http://schemas.microsoft.com/office/drawing/2014/main" id="{60C6FF9B-4877-CC23-7779-FC406FA4F778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92407" y="10144718"/>
                <a:ext cx="180622" cy="240526"/>
              </a:xfrm>
              <a:prstGeom prst="rect">
                <a:avLst/>
              </a:prstGeom>
            </p:spPr>
          </p:pic>
          <p:sp>
            <p:nvSpPr>
              <p:cNvPr id="11" name="object 15">
                <a:extLst>
                  <a:ext uri="{FF2B5EF4-FFF2-40B4-BE49-F238E27FC236}">
                    <a16:creationId xmlns:a16="http://schemas.microsoft.com/office/drawing/2014/main" id="{453C6FF3-3E58-6F94-5981-D5CD1E524054}"/>
                  </a:ext>
                </a:extLst>
              </p:cNvPr>
              <p:cNvSpPr/>
              <p:nvPr/>
            </p:nvSpPr>
            <p:spPr>
              <a:xfrm>
                <a:off x="18510286" y="10008393"/>
                <a:ext cx="201295" cy="372745"/>
              </a:xfrm>
              <a:custGeom>
                <a:avLst/>
                <a:gdLst/>
                <a:ahLst/>
                <a:cxnLst/>
                <a:rect l="l" t="t" r="r" b="b"/>
                <a:pathLst>
                  <a:path w="201294" h="372745">
                    <a:moveTo>
                      <a:pt x="25590" y="0"/>
                    </a:moveTo>
                    <a:lnTo>
                      <a:pt x="15148" y="1253"/>
                    </a:lnTo>
                    <a:lnTo>
                      <a:pt x="7062" y="4721"/>
                    </a:lnTo>
                    <a:lnTo>
                      <a:pt x="1842" y="10031"/>
                    </a:lnTo>
                    <a:lnTo>
                      <a:pt x="0" y="16816"/>
                    </a:lnTo>
                    <a:lnTo>
                      <a:pt x="670" y="355423"/>
                    </a:lnTo>
                    <a:lnTo>
                      <a:pt x="2536" y="361654"/>
                    </a:lnTo>
                    <a:lnTo>
                      <a:pt x="7777" y="367182"/>
                    </a:lnTo>
                    <a:lnTo>
                      <a:pt x="15880" y="371132"/>
                    </a:lnTo>
                    <a:lnTo>
                      <a:pt x="26334" y="372627"/>
                    </a:lnTo>
                    <a:lnTo>
                      <a:pt x="36234" y="371093"/>
                    </a:lnTo>
                    <a:lnTo>
                      <a:pt x="44560" y="367110"/>
                    </a:lnTo>
                    <a:lnTo>
                      <a:pt x="50295" y="361558"/>
                    </a:lnTo>
                    <a:lnTo>
                      <a:pt x="52427" y="355319"/>
                    </a:lnTo>
                    <a:lnTo>
                      <a:pt x="52186" y="233081"/>
                    </a:lnTo>
                    <a:lnTo>
                      <a:pt x="56211" y="211551"/>
                    </a:lnTo>
                    <a:lnTo>
                      <a:pt x="66899" y="195410"/>
                    </a:lnTo>
                    <a:lnTo>
                      <a:pt x="82035" y="185264"/>
                    </a:lnTo>
                    <a:lnTo>
                      <a:pt x="99400" y="181722"/>
                    </a:lnTo>
                    <a:lnTo>
                      <a:pt x="118619" y="186091"/>
                    </a:lnTo>
                    <a:lnTo>
                      <a:pt x="134484" y="197675"/>
                    </a:lnTo>
                    <a:lnTo>
                      <a:pt x="145277" y="214076"/>
                    </a:lnTo>
                    <a:lnTo>
                      <a:pt x="149283" y="232893"/>
                    </a:lnTo>
                    <a:lnTo>
                      <a:pt x="149513" y="355130"/>
                    </a:lnTo>
                    <a:lnTo>
                      <a:pt x="151874" y="362607"/>
                    </a:lnTo>
                    <a:lnTo>
                      <a:pt x="157925" y="367996"/>
                    </a:lnTo>
                    <a:lnTo>
                      <a:pt x="166189" y="371254"/>
                    </a:lnTo>
                    <a:lnTo>
                      <a:pt x="175188" y="372334"/>
                    </a:lnTo>
                    <a:lnTo>
                      <a:pt x="184667" y="371217"/>
                    </a:lnTo>
                    <a:lnTo>
                      <a:pt x="193034" y="367928"/>
                    </a:lnTo>
                    <a:lnTo>
                      <a:pt x="198996" y="362515"/>
                    </a:lnTo>
                    <a:lnTo>
                      <a:pt x="201260" y="355025"/>
                    </a:lnTo>
                    <a:lnTo>
                      <a:pt x="201020" y="232788"/>
                    </a:lnTo>
                    <a:lnTo>
                      <a:pt x="194061" y="195173"/>
                    </a:lnTo>
                    <a:lnTo>
                      <a:pt x="175380" y="164331"/>
                    </a:lnTo>
                    <a:lnTo>
                      <a:pt x="148036" y="143487"/>
                    </a:lnTo>
                    <a:lnTo>
                      <a:pt x="115085" y="135870"/>
                    </a:lnTo>
                    <a:lnTo>
                      <a:pt x="93240" y="139062"/>
                    </a:lnTo>
                    <a:lnTo>
                      <a:pt x="75242" y="147466"/>
                    </a:lnTo>
                    <a:lnTo>
                      <a:pt x="61412" y="159467"/>
                    </a:lnTo>
                    <a:lnTo>
                      <a:pt x="52071" y="173450"/>
                    </a:lnTo>
                    <a:lnTo>
                      <a:pt x="51757" y="16711"/>
                    </a:lnTo>
                    <a:lnTo>
                      <a:pt x="49600" y="9936"/>
                    </a:lnTo>
                    <a:lnTo>
                      <a:pt x="43841" y="4649"/>
                    </a:lnTo>
                    <a:lnTo>
                      <a:pt x="35498" y="1215"/>
                    </a:lnTo>
                    <a:lnTo>
                      <a:pt x="25590" y="0"/>
                    </a:lnTo>
                    <a:close/>
                  </a:path>
                </a:pathLst>
              </a:custGeom>
              <a:solidFill>
                <a:srgbClr val="BE1F2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" name="bg object 19">
            <a:extLst>
              <a:ext uri="{FF2B5EF4-FFF2-40B4-BE49-F238E27FC236}">
                <a16:creationId xmlns:a16="http://schemas.microsoft.com/office/drawing/2014/main" id="{E71FC6F5-4102-90A5-1560-AF051C1C44E1}"/>
              </a:ext>
            </a:extLst>
          </p:cNvPr>
          <p:cNvSpPr/>
          <p:nvPr userDrawn="1"/>
        </p:nvSpPr>
        <p:spPr>
          <a:xfrm>
            <a:off x="0" y="-14144"/>
            <a:ext cx="8902700" cy="10464165"/>
          </a:xfrm>
          <a:custGeom>
            <a:avLst/>
            <a:gdLst/>
            <a:ahLst/>
            <a:cxnLst/>
            <a:rect l="l" t="t" r="r" b="b"/>
            <a:pathLst>
              <a:path w="8902700" h="10464165">
                <a:moveTo>
                  <a:pt x="0" y="3981116"/>
                </a:moveTo>
                <a:lnTo>
                  <a:pt x="0" y="8088799"/>
                </a:lnTo>
                <a:lnTo>
                  <a:pt x="5900671" y="10317898"/>
                </a:lnTo>
                <a:lnTo>
                  <a:pt x="5944629" y="10334009"/>
                </a:lnTo>
                <a:lnTo>
                  <a:pt x="5988605" y="10349141"/>
                </a:lnTo>
                <a:lnTo>
                  <a:pt x="6032590" y="10363301"/>
                </a:lnTo>
                <a:lnTo>
                  <a:pt x="6076576" y="10376497"/>
                </a:lnTo>
                <a:lnTo>
                  <a:pt x="6120551" y="10388735"/>
                </a:lnTo>
                <a:lnTo>
                  <a:pt x="6164509" y="10400023"/>
                </a:lnTo>
                <a:lnTo>
                  <a:pt x="6208438" y="10410370"/>
                </a:lnTo>
                <a:lnTo>
                  <a:pt x="6252331" y="10419782"/>
                </a:lnTo>
                <a:lnTo>
                  <a:pt x="6296178" y="10428267"/>
                </a:lnTo>
                <a:lnTo>
                  <a:pt x="6339969" y="10435832"/>
                </a:lnTo>
                <a:lnTo>
                  <a:pt x="6383696" y="10442485"/>
                </a:lnTo>
                <a:lnTo>
                  <a:pt x="6427350" y="10448234"/>
                </a:lnTo>
                <a:lnTo>
                  <a:pt x="6470920" y="10453086"/>
                </a:lnTo>
                <a:lnTo>
                  <a:pt x="6514399" y="10457048"/>
                </a:lnTo>
                <a:lnTo>
                  <a:pt x="6557776" y="10460128"/>
                </a:lnTo>
                <a:lnTo>
                  <a:pt x="6601043" y="10462334"/>
                </a:lnTo>
                <a:lnTo>
                  <a:pt x="6644191" y="10463673"/>
                </a:lnTo>
                <a:lnTo>
                  <a:pt x="6687210" y="10464153"/>
                </a:lnTo>
                <a:lnTo>
                  <a:pt x="6730091" y="10463780"/>
                </a:lnTo>
                <a:lnTo>
                  <a:pt x="6772825" y="10462564"/>
                </a:lnTo>
                <a:lnTo>
                  <a:pt x="6815403" y="10460510"/>
                </a:lnTo>
                <a:lnTo>
                  <a:pt x="6857816" y="10457627"/>
                </a:lnTo>
                <a:lnTo>
                  <a:pt x="6900054" y="10453922"/>
                </a:lnTo>
                <a:lnTo>
                  <a:pt x="6942108" y="10449403"/>
                </a:lnTo>
                <a:lnTo>
                  <a:pt x="6983969" y="10444077"/>
                </a:lnTo>
                <a:lnTo>
                  <a:pt x="7025629" y="10437951"/>
                </a:lnTo>
                <a:lnTo>
                  <a:pt x="7067076" y="10431034"/>
                </a:lnTo>
                <a:lnTo>
                  <a:pt x="7108304" y="10423332"/>
                </a:lnTo>
                <a:lnTo>
                  <a:pt x="7149302" y="10414854"/>
                </a:lnTo>
                <a:lnTo>
                  <a:pt x="7190061" y="10405607"/>
                </a:lnTo>
                <a:lnTo>
                  <a:pt x="7230572" y="10395597"/>
                </a:lnTo>
                <a:lnTo>
                  <a:pt x="7270825" y="10384834"/>
                </a:lnTo>
                <a:lnTo>
                  <a:pt x="7310813" y="10373324"/>
                </a:lnTo>
                <a:lnTo>
                  <a:pt x="7350525" y="10361074"/>
                </a:lnTo>
                <a:lnTo>
                  <a:pt x="7389952" y="10348093"/>
                </a:lnTo>
                <a:lnTo>
                  <a:pt x="7429085" y="10334388"/>
                </a:lnTo>
                <a:lnTo>
                  <a:pt x="7467916" y="10319966"/>
                </a:lnTo>
                <a:lnTo>
                  <a:pt x="7506434" y="10304835"/>
                </a:lnTo>
                <a:lnTo>
                  <a:pt x="7544630" y="10289002"/>
                </a:lnTo>
                <a:lnTo>
                  <a:pt x="7582496" y="10272475"/>
                </a:lnTo>
                <a:lnTo>
                  <a:pt x="7620022" y="10255262"/>
                </a:lnTo>
                <a:lnTo>
                  <a:pt x="7657199" y="10237369"/>
                </a:lnTo>
                <a:lnTo>
                  <a:pt x="7694018" y="10218805"/>
                </a:lnTo>
                <a:lnTo>
                  <a:pt x="7730470" y="10199577"/>
                </a:lnTo>
                <a:lnTo>
                  <a:pt x="7766545" y="10179692"/>
                </a:lnTo>
                <a:lnTo>
                  <a:pt x="7802235" y="10159159"/>
                </a:lnTo>
                <a:lnTo>
                  <a:pt x="7837530" y="10137983"/>
                </a:lnTo>
                <a:lnTo>
                  <a:pt x="7872420" y="10116174"/>
                </a:lnTo>
                <a:lnTo>
                  <a:pt x="7906898" y="10093738"/>
                </a:lnTo>
                <a:lnTo>
                  <a:pt x="7940953" y="10070684"/>
                </a:lnTo>
                <a:lnTo>
                  <a:pt x="7974576" y="10047018"/>
                </a:lnTo>
                <a:lnTo>
                  <a:pt x="8007759" y="10022747"/>
                </a:lnTo>
                <a:lnTo>
                  <a:pt x="8040492" y="9997881"/>
                </a:lnTo>
                <a:lnTo>
                  <a:pt x="8072765" y="9972425"/>
                </a:lnTo>
                <a:lnTo>
                  <a:pt x="8104571" y="9946388"/>
                </a:lnTo>
                <a:lnTo>
                  <a:pt x="8135898" y="9919778"/>
                </a:lnTo>
                <a:lnTo>
                  <a:pt x="8166740" y="9892601"/>
                </a:lnTo>
                <a:lnTo>
                  <a:pt x="8197085" y="9864865"/>
                </a:lnTo>
                <a:lnTo>
                  <a:pt x="8226926" y="9836577"/>
                </a:lnTo>
                <a:lnTo>
                  <a:pt x="8256252" y="9807746"/>
                </a:lnTo>
                <a:lnTo>
                  <a:pt x="8285055" y="9778378"/>
                </a:lnTo>
                <a:lnTo>
                  <a:pt x="8313325" y="9748482"/>
                </a:lnTo>
                <a:lnTo>
                  <a:pt x="8341054" y="9718064"/>
                </a:lnTo>
                <a:lnTo>
                  <a:pt x="8368231" y="9687133"/>
                </a:lnTo>
                <a:lnTo>
                  <a:pt x="8394849" y="9655695"/>
                </a:lnTo>
                <a:lnTo>
                  <a:pt x="8420897" y="9623759"/>
                </a:lnTo>
                <a:lnTo>
                  <a:pt x="8446367" y="9591331"/>
                </a:lnTo>
                <a:lnTo>
                  <a:pt x="8471250" y="9558420"/>
                </a:lnTo>
                <a:lnTo>
                  <a:pt x="8495535" y="9525032"/>
                </a:lnTo>
                <a:lnTo>
                  <a:pt x="8519215" y="9491176"/>
                </a:lnTo>
                <a:lnTo>
                  <a:pt x="8542279" y="9456859"/>
                </a:lnTo>
                <a:lnTo>
                  <a:pt x="8564719" y="9422088"/>
                </a:lnTo>
                <a:lnTo>
                  <a:pt x="8586526" y="9386870"/>
                </a:lnTo>
                <a:lnTo>
                  <a:pt x="8607690" y="9351214"/>
                </a:lnTo>
                <a:lnTo>
                  <a:pt x="8628202" y="9315127"/>
                </a:lnTo>
                <a:lnTo>
                  <a:pt x="8648053" y="9278617"/>
                </a:lnTo>
                <a:lnTo>
                  <a:pt x="8667233" y="9241690"/>
                </a:lnTo>
                <a:lnTo>
                  <a:pt x="8685735" y="9204355"/>
                </a:lnTo>
                <a:lnTo>
                  <a:pt x="8703547" y="9166618"/>
                </a:lnTo>
                <a:lnTo>
                  <a:pt x="8720662" y="9128488"/>
                </a:lnTo>
                <a:lnTo>
                  <a:pt x="8737071" y="9089972"/>
                </a:lnTo>
                <a:lnTo>
                  <a:pt x="8752762" y="9051078"/>
                </a:lnTo>
                <a:lnTo>
                  <a:pt x="8767729" y="9011812"/>
                </a:lnTo>
                <a:lnTo>
                  <a:pt x="8781961" y="8972183"/>
                </a:lnTo>
                <a:lnTo>
                  <a:pt x="8795450" y="8932199"/>
                </a:lnTo>
                <a:lnTo>
                  <a:pt x="8808186" y="8891865"/>
                </a:lnTo>
                <a:lnTo>
                  <a:pt x="8820159" y="8851191"/>
                </a:lnTo>
                <a:lnTo>
                  <a:pt x="8831362" y="8810183"/>
                </a:lnTo>
                <a:lnTo>
                  <a:pt x="8841784" y="8768849"/>
                </a:lnTo>
                <a:lnTo>
                  <a:pt x="8851416" y="8727197"/>
                </a:lnTo>
                <a:lnTo>
                  <a:pt x="8860250" y="8685234"/>
                </a:lnTo>
                <a:lnTo>
                  <a:pt x="8868276" y="8642967"/>
                </a:lnTo>
                <a:lnTo>
                  <a:pt x="8875485" y="8600405"/>
                </a:lnTo>
                <a:lnTo>
                  <a:pt x="8881868" y="8557554"/>
                </a:lnTo>
                <a:lnTo>
                  <a:pt x="8887415" y="8514423"/>
                </a:lnTo>
                <a:lnTo>
                  <a:pt x="8892117" y="8471018"/>
                </a:lnTo>
                <a:lnTo>
                  <a:pt x="8895966" y="8427347"/>
                </a:lnTo>
                <a:lnTo>
                  <a:pt x="8898952" y="8383418"/>
                </a:lnTo>
                <a:lnTo>
                  <a:pt x="8901066" y="8339239"/>
                </a:lnTo>
                <a:lnTo>
                  <a:pt x="8902298" y="8294816"/>
                </a:lnTo>
                <a:lnTo>
                  <a:pt x="8902640" y="8250157"/>
                </a:lnTo>
                <a:lnTo>
                  <a:pt x="8902082" y="8205270"/>
                </a:lnTo>
                <a:lnTo>
                  <a:pt x="8900615" y="8160162"/>
                </a:lnTo>
                <a:lnTo>
                  <a:pt x="8898230" y="8114841"/>
                </a:lnTo>
                <a:lnTo>
                  <a:pt x="8894918" y="8069315"/>
                </a:lnTo>
                <a:lnTo>
                  <a:pt x="8890669" y="8023590"/>
                </a:lnTo>
                <a:lnTo>
                  <a:pt x="8885475" y="7977674"/>
                </a:lnTo>
                <a:lnTo>
                  <a:pt x="8879326" y="7931576"/>
                </a:lnTo>
                <a:lnTo>
                  <a:pt x="8872214" y="7885301"/>
                </a:lnTo>
                <a:lnTo>
                  <a:pt x="8518791" y="5728226"/>
                </a:lnTo>
                <a:lnTo>
                  <a:pt x="4624877" y="5728226"/>
                </a:lnTo>
                <a:lnTo>
                  <a:pt x="0" y="3981116"/>
                </a:lnTo>
                <a:close/>
              </a:path>
              <a:path w="8902700" h="10464165">
                <a:moveTo>
                  <a:pt x="7580260" y="0"/>
                </a:moveTo>
                <a:lnTo>
                  <a:pt x="3686324" y="0"/>
                </a:lnTo>
                <a:lnTo>
                  <a:pt x="4624877" y="5728226"/>
                </a:lnTo>
                <a:lnTo>
                  <a:pt x="8518791" y="5728226"/>
                </a:lnTo>
                <a:lnTo>
                  <a:pt x="7580260" y="0"/>
                </a:lnTo>
                <a:close/>
              </a:path>
              <a:path w="8902700" h="10464165">
                <a:moveTo>
                  <a:pt x="3686324" y="0"/>
                </a:moveTo>
                <a:lnTo>
                  <a:pt x="0" y="0"/>
                </a:lnTo>
                <a:lnTo>
                  <a:pt x="0" y="3981116"/>
                </a:lnTo>
                <a:lnTo>
                  <a:pt x="3686324" y="0"/>
                </a:lnTo>
                <a:close/>
              </a:path>
            </a:pathLst>
          </a:custGeom>
          <a:solidFill>
            <a:srgbClr val="E6E6E6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bg object 20">
            <a:extLst>
              <a:ext uri="{FF2B5EF4-FFF2-40B4-BE49-F238E27FC236}">
                <a16:creationId xmlns:a16="http://schemas.microsoft.com/office/drawing/2014/main" id="{49284E47-C326-1875-ABAB-D14858BD51E1}"/>
              </a:ext>
            </a:extLst>
          </p:cNvPr>
          <p:cNvSpPr/>
          <p:nvPr userDrawn="1"/>
        </p:nvSpPr>
        <p:spPr>
          <a:xfrm>
            <a:off x="1004974" y="1040709"/>
            <a:ext cx="847090" cy="906780"/>
          </a:xfrm>
          <a:custGeom>
            <a:avLst/>
            <a:gdLst/>
            <a:ahLst/>
            <a:cxnLst/>
            <a:rect l="l" t="t" r="r" b="b"/>
            <a:pathLst>
              <a:path w="847089" h="906780">
                <a:moveTo>
                  <a:pt x="846811" y="0"/>
                </a:moveTo>
                <a:lnTo>
                  <a:pt x="0" y="0"/>
                </a:lnTo>
                <a:lnTo>
                  <a:pt x="0" y="906213"/>
                </a:lnTo>
                <a:lnTo>
                  <a:pt x="846811" y="906213"/>
                </a:lnTo>
                <a:lnTo>
                  <a:pt x="846811" y="0"/>
                </a:lnTo>
                <a:close/>
              </a:path>
            </a:pathLst>
          </a:custGeom>
          <a:solidFill>
            <a:srgbClr val="F9A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E15FC63-F320-E54A-F7EB-7A24F8B0A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151" y="1236012"/>
            <a:ext cx="12644119" cy="654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57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E0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7780383" y="0"/>
            <a:ext cx="2324100" cy="3046730"/>
          </a:xfrm>
          <a:custGeom>
            <a:avLst/>
            <a:gdLst/>
            <a:ahLst/>
            <a:cxnLst/>
            <a:rect l="l" t="t" r="r" b="b"/>
            <a:pathLst>
              <a:path w="2324100" h="3046730">
                <a:moveTo>
                  <a:pt x="2323716" y="0"/>
                </a:moveTo>
                <a:lnTo>
                  <a:pt x="193" y="0"/>
                </a:lnTo>
                <a:lnTo>
                  <a:pt x="0" y="35655"/>
                </a:lnTo>
                <a:lnTo>
                  <a:pt x="359" y="80069"/>
                </a:lnTo>
                <a:lnTo>
                  <a:pt x="1316" y="124922"/>
                </a:lnTo>
                <a:lnTo>
                  <a:pt x="2866" y="170189"/>
                </a:lnTo>
                <a:lnTo>
                  <a:pt x="5007" y="215848"/>
                </a:lnTo>
                <a:lnTo>
                  <a:pt x="7737" y="261874"/>
                </a:lnTo>
                <a:lnTo>
                  <a:pt x="11054" y="308245"/>
                </a:lnTo>
                <a:lnTo>
                  <a:pt x="14954" y="354935"/>
                </a:lnTo>
                <a:lnTo>
                  <a:pt x="19436" y="401923"/>
                </a:lnTo>
                <a:lnTo>
                  <a:pt x="24496" y="449184"/>
                </a:lnTo>
                <a:lnTo>
                  <a:pt x="30133" y="496695"/>
                </a:lnTo>
                <a:lnTo>
                  <a:pt x="36344" y="544432"/>
                </a:lnTo>
                <a:lnTo>
                  <a:pt x="43126" y="592372"/>
                </a:lnTo>
                <a:lnTo>
                  <a:pt x="50477" y="640490"/>
                </a:lnTo>
                <a:lnTo>
                  <a:pt x="58394" y="688763"/>
                </a:lnTo>
                <a:lnTo>
                  <a:pt x="66875" y="737169"/>
                </a:lnTo>
                <a:lnTo>
                  <a:pt x="75918" y="785682"/>
                </a:lnTo>
                <a:lnTo>
                  <a:pt x="85519" y="834280"/>
                </a:lnTo>
                <a:lnTo>
                  <a:pt x="95676" y="882938"/>
                </a:lnTo>
                <a:lnTo>
                  <a:pt x="106388" y="931634"/>
                </a:lnTo>
                <a:lnTo>
                  <a:pt x="117651" y="980344"/>
                </a:lnTo>
                <a:lnTo>
                  <a:pt x="129462" y="1029044"/>
                </a:lnTo>
                <a:lnTo>
                  <a:pt x="141821" y="1077710"/>
                </a:lnTo>
                <a:lnTo>
                  <a:pt x="154723" y="1126319"/>
                </a:lnTo>
                <a:lnTo>
                  <a:pt x="168166" y="1174847"/>
                </a:lnTo>
                <a:lnTo>
                  <a:pt x="182148" y="1223271"/>
                </a:lnTo>
                <a:lnTo>
                  <a:pt x="196667" y="1271567"/>
                </a:lnTo>
                <a:lnTo>
                  <a:pt x="211719" y="1319711"/>
                </a:lnTo>
                <a:lnTo>
                  <a:pt x="227303" y="1367681"/>
                </a:lnTo>
                <a:lnTo>
                  <a:pt x="243416" y="1415451"/>
                </a:lnTo>
                <a:lnTo>
                  <a:pt x="260055" y="1463000"/>
                </a:lnTo>
                <a:lnTo>
                  <a:pt x="277218" y="1510302"/>
                </a:lnTo>
                <a:lnTo>
                  <a:pt x="294903" y="1557335"/>
                </a:lnTo>
                <a:lnTo>
                  <a:pt x="313106" y="1604074"/>
                </a:lnTo>
                <a:lnTo>
                  <a:pt x="331826" y="1650497"/>
                </a:lnTo>
                <a:lnTo>
                  <a:pt x="351060" y="1696579"/>
                </a:lnTo>
                <a:lnTo>
                  <a:pt x="370805" y="1742298"/>
                </a:lnTo>
                <a:lnTo>
                  <a:pt x="391059" y="1787629"/>
                </a:lnTo>
                <a:lnTo>
                  <a:pt x="411820" y="1832549"/>
                </a:lnTo>
                <a:lnTo>
                  <a:pt x="433084" y="1877034"/>
                </a:lnTo>
                <a:lnTo>
                  <a:pt x="454850" y="1921060"/>
                </a:lnTo>
                <a:lnTo>
                  <a:pt x="477115" y="1964605"/>
                </a:lnTo>
                <a:lnTo>
                  <a:pt x="499876" y="2007644"/>
                </a:lnTo>
                <a:lnTo>
                  <a:pt x="523131" y="2050154"/>
                </a:lnTo>
                <a:lnTo>
                  <a:pt x="546878" y="2092111"/>
                </a:lnTo>
                <a:lnTo>
                  <a:pt x="571114" y="2133492"/>
                </a:lnTo>
                <a:lnTo>
                  <a:pt x="595836" y="2174273"/>
                </a:lnTo>
                <a:lnTo>
                  <a:pt x="621042" y="2214430"/>
                </a:lnTo>
                <a:lnTo>
                  <a:pt x="646729" y="2253940"/>
                </a:lnTo>
                <a:lnTo>
                  <a:pt x="672896" y="2292779"/>
                </a:lnTo>
                <a:lnTo>
                  <a:pt x="699539" y="2330924"/>
                </a:lnTo>
                <a:lnTo>
                  <a:pt x="726656" y="2368351"/>
                </a:lnTo>
                <a:lnTo>
                  <a:pt x="754244" y="2405036"/>
                </a:lnTo>
                <a:lnTo>
                  <a:pt x="782301" y="2440956"/>
                </a:lnTo>
                <a:lnTo>
                  <a:pt x="810825" y="2476087"/>
                </a:lnTo>
                <a:lnTo>
                  <a:pt x="839813" y="2510406"/>
                </a:lnTo>
                <a:lnTo>
                  <a:pt x="869262" y="2543889"/>
                </a:lnTo>
                <a:lnTo>
                  <a:pt x="899171" y="2576512"/>
                </a:lnTo>
                <a:lnTo>
                  <a:pt x="929535" y="2608253"/>
                </a:lnTo>
                <a:lnTo>
                  <a:pt x="960354" y="2639086"/>
                </a:lnTo>
                <a:lnTo>
                  <a:pt x="991624" y="2668989"/>
                </a:lnTo>
                <a:lnTo>
                  <a:pt x="1023344" y="2697938"/>
                </a:lnTo>
                <a:lnTo>
                  <a:pt x="1055510" y="2725909"/>
                </a:lnTo>
                <a:lnTo>
                  <a:pt x="1088119" y="2752879"/>
                </a:lnTo>
                <a:lnTo>
                  <a:pt x="1121171" y="2778824"/>
                </a:lnTo>
                <a:lnTo>
                  <a:pt x="1154661" y="2803721"/>
                </a:lnTo>
                <a:lnTo>
                  <a:pt x="1188588" y="2827546"/>
                </a:lnTo>
                <a:lnTo>
                  <a:pt x="1222949" y="2850275"/>
                </a:lnTo>
                <a:lnTo>
                  <a:pt x="1257741" y="2871885"/>
                </a:lnTo>
                <a:lnTo>
                  <a:pt x="1292963" y="2892352"/>
                </a:lnTo>
                <a:lnTo>
                  <a:pt x="1328611" y="2911653"/>
                </a:lnTo>
                <a:lnTo>
                  <a:pt x="1364683" y="2929764"/>
                </a:lnTo>
                <a:lnTo>
                  <a:pt x="1401176" y="2946661"/>
                </a:lnTo>
                <a:lnTo>
                  <a:pt x="1438089" y="2962321"/>
                </a:lnTo>
                <a:lnTo>
                  <a:pt x="1475418" y="2976720"/>
                </a:lnTo>
                <a:lnTo>
                  <a:pt x="1513161" y="2989834"/>
                </a:lnTo>
                <a:lnTo>
                  <a:pt x="1551316" y="3001641"/>
                </a:lnTo>
                <a:lnTo>
                  <a:pt x="1589880" y="3012116"/>
                </a:lnTo>
                <a:lnTo>
                  <a:pt x="1628851" y="3021235"/>
                </a:lnTo>
                <a:lnTo>
                  <a:pt x="1668225" y="3028976"/>
                </a:lnTo>
                <a:lnTo>
                  <a:pt x="1708001" y="3035314"/>
                </a:lnTo>
                <a:lnTo>
                  <a:pt x="1748176" y="3040227"/>
                </a:lnTo>
                <a:lnTo>
                  <a:pt x="1787674" y="3043618"/>
                </a:lnTo>
                <a:lnTo>
                  <a:pt x="1827210" y="3045610"/>
                </a:lnTo>
                <a:lnTo>
                  <a:pt x="1866772" y="3046223"/>
                </a:lnTo>
                <a:lnTo>
                  <a:pt x="1906353" y="3045479"/>
                </a:lnTo>
                <a:lnTo>
                  <a:pt x="1945941" y="3043397"/>
                </a:lnTo>
                <a:lnTo>
                  <a:pt x="1985527" y="3039998"/>
                </a:lnTo>
                <a:lnTo>
                  <a:pt x="2025102" y="3035304"/>
                </a:lnTo>
                <a:lnTo>
                  <a:pt x="2064655" y="3029335"/>
                </a:lnTo>
                <a:lnTo>
                  <a:pt x="2104176" y="3022112"/>
                </a:lnTo>
                <a:lnTo>
                  <a:pt x="2143657" y="3013657"/>
                </a:lnTo>
                <a:lnTo>
                  <a:pt x="2183087" y="3003988"/>
                </a:lnTo>
                <a:lnTo>
                  <a:pt x="2222456" y="2993128"/>
                </a:lnTo>
                <a:lnTo>
                  <a:pt x="2261755" y="2981098"/>
                </a:lnTo>
                <a:lnTo>
                  <a:pt x="2300974" y="2967917"/>
                </a:lnTo>
                <a:lnTo>
                  <a:pt x="2323716" y="2959600"/>
                </a:lnTo>
                <a:lnTo>
                  <a:pt x="2323716" y="0"/>
                </a:lnTo>
                <a:close/>
              </a:path>
            </a:pathLst>
          </a:custGeom>
          <a:solidFill>
            <a:srgbClr val="F9A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750254" y="0"/>
            <a:ext cx="2353945" cy="2930525"/>
          </a:xfrm>
          <a:custGeom>
            <a:avLst/>
            <a:gdLst/>
            <a:ahLst/>
            <a:cxnLst/>
            <a:rect l="l" t="t" r="r" b="b"/>
            <a:pathLst>
              <a:path w="2353944" h="2930525">
                <a:moveTo>
                  <a:pt x="2353844" y="0"/>
                </a:moveTo>
                <a:lnTo>
                  <a:pt x="0" y="0"/>
                </a:lnTo>
                <a:lnTo>
                  <a:pt x="1431" y="34373"/>
                </a:lnTo>
                <a:lnTo>
                  <a:pt x="4168" y="81430"/>
                </a:lnTo>
                <a:lnTo>
                  <a:pt x="7679" y="128467"/>
                </a:lnTo>
                <a:lnTo>
                  <a:pt x="11963" y="175464"/>
                </a:lnTo>
                <a:lnTo>
                  <a:pt x="17016" y="222402"/>
                </a:lnTo>
                <a:lnTo>
                  <a:pt x="22837" y="269262"/>
                </a:lnTo>
                <a:lnTo>
                  <a:pt x="29423" y="316025"/>
                </a:lnTo>
                <a:lnTo>
                  <a:pt x="36771" y="362671"/>
                </a:lnTo>
                <a:lnTo>
                  <a:pt x="44880" y="409182"/>
                </a:lnTo>
                <a:lnTo>
                  <a:pt x="53746" y="455538"/>
                </a:lnTo>
                <a:lnTo>
                  <a:pt x="63368" y="501719"/>
                </a:lnTo>
                <a:lnTo>
                  <a:pt x="73743" y="547708"/>
                </a:lnTo>
                <a:lnTo>
                  <a:pt x="84868" y="593484"/>
                </a:lnTo>
                <a:lnTo>
                  <a:pt x="96741" y="639029"/>
                </a:lnTo>
                <a:lnTo>
                  <a:pt x="109361" y="684323"/>
                </a:lnTo>
                <a:lnTo>
                  <a:pt x="122723" y="729347"/>
                </a:lnTo>
                <a:lnTo>
                  <a:pt x="136827" y="774083"/>
                </a:lnTo>
                <a:lnTo>
                  <a:pt x="151669" y="818510"/>
                </a:lnTo>
                <a:lnTo>
                  <a:pt x="167247" y="862609"/>
                </a:lnTo>
                <a:lnTo>
                  <a:pt x="183559" y="906362"/>
                </a:lnTo>
                <a:lnTo>
                  <a:pt x="200602" y="949749"/>
                </a:lnTo>
                <a:lnTo>
                  <a:pt x="218374" y="992752"/>
                </a:lnTo>
                <a:lnTo>
                  <a:pt x="236873" y="1035350"/>
                </a:lnTo>
                <a:lnTo>
                  <a:pt x="256096" y="1077525"/>
                </a:lnTo>
                <a:lnTo>
                  <a:pt x="276041" y="1119257"/>
                </a:lnTo>
                <a:lnTo>
                  <a:pt x="296705" y="1160528"/>
                </a:lnTo>
                <a:lnTo>
                  <a:pt x="318086" y="1201319"/>
                </a:lnTo>
                <a:lnTo>
                  <a:pt x="340181" y="1241609"/>
                </a:lnTo>
                <a:lnTo>
                  <a:pt x="362989" y="1281380"/>
                </a:lnTo>
                <a:lnTo>
                  <a:pt x="383951" y="1316463"/>
                </a:lnTo>
                <a:lnTo>
                  <a:pt x="405765" y="1351668"/>
                </a:lnTo>
                <a:lnTo>
                  <a:pt x="428415" y="1386980"/>
                </a:lnTo>
                <a:lnTo>
                  <a:pt x="451885" y="1422379"/>
                </a:lnTo>
                <a:lnTo>
                  <a:pt x="476160" y="1457849"/>
                </a:lnTo>
                <a:lnTo>
                  <a:pt x="501222" y="1493371"/>
                </a:lnTo>
                <a:lnTo>
                  <a:pt x="527057" y="1528929"/>
                </a:lnTo>
                <a:lnTo>
                  <a:pt x="553648" y="1564505"/>
                </a:lnTo>
                <a:lnTo>
                  <a:pt x="580979" y="1600081"/>
                </a:lnTo>
                <a:lnTo>
                  <a:pt x="609034" y="1635640"/>
                </a:lnTo>
                <a:lnTo>
                  <a:pt x="637798" y="1671164"/>
                </a:lnTo>
                <a:lnTo>
                  <a:pt x="667254" y="1706635"/>
                </a:lnTo>
                <a:lnTo>
                  <a:pt x="697385" y="1742037"/>
                </a:lnTo>
                <a:lnTo>
                  <a:pt x="728178" y="1777351"/>
                </a:lnTo>
                <a:lnTo>
                  <a:pt x="759614" y="1812560"/>
                </a:lnTo>
                <a:lnTo>
                  <a:pt x="791678" y="1847647"/>
                </a:lnTo>
                <a:lnTo>
                  <a:pt x="824355" y="1882593"/>
                </a:lnTo>
                <a:lnTo>
                  <a:pt x="857629" y="1917382"/>
                </a:lnTo>
                <a:lnTo>
                  <a:pt x="891482" y="1951996"/>
                </a:lnTo>
                <a:lnTo>
                  <a:pt x="925900" y="1986417"/>
                </a:lnTo>
                <a:lnTo>
                  <a:pt x="960866" y="2020628"/>
                </a:lnTo>
                <a:lnTo>
                  <a:pt x="996364" y="2054611"/>
                </a:lnTo>
                <a:lnTo>
                  <a:pt x="1032379" y="2088349"/>
                </a:lnTo>
                <a:lnTo>
                  <a:pt x="1068894" y="2121824"/>
                </a:lnTo>
                <a:lnTo>
                  <a:pt x="1105893" y="2155019"/>
                </a:lnTo>
                <a:lnTo>
                  <a:pt x="1143361" y="2187915"/>
                </a:lnTo>
                <a:lnTo>
                  <a:pt x="1181281" y="2220496"/>
                </a:lnTo>
                <a:lnTo>
                  <a:pt x="1219638" y="2252745"/>
                </a:lnTo>
                <a:lnTo>
                  <a:pt x="1258415" y="2284642"/>
                </a:lnTo>
                <a:lnTo>
                  <a:pt x="1297597" y="2316172"/>
                </a:lnTo>
                <a:lnTo>
                  <a:pt x="1337166" y="2347315"/>
                </a:lnTo>
                <a:lnTo>
                  <a:pt x="1377109" y="2378056"/>
                </a:lnTo>
                <a:lnTo>
                  <a:pt x="1417408" y="2408376"/>
                </a:lnTo>
                <a:lnTo>
                  <a:pt x="1458047" y="2438258"/>
                </a:lnTo>
                <a:lnTo>
                  <a:pt x="1499011" y="2467683"/>
                </a:lnTo>
                <a:lnTo>
                  <a:pt x="1540283" y="2496636"/>
                </a:lnTo>
                <a:lnTo>
                  <a:pt x="1581848" y="2525098"/>
                </a:lnTo>
                <a:lnTo>
                  <a:pt x="1623689" y="2553051"/>
                </a:lnTo>
                <a:lnTo>
                  <a:pt x="1665791" y="2580478"/>
                </a:lnTo>
                <a:lnTo>
                  <a:pt x="1708137" y="2607362"/>
                </a:lnTo>
                <a:lnTo>
                  <a:pt x="1750712" y="2633685"/>
                </a:lnTo>
                <a:lnTo>
                  <a:pt x="1793499" y="2659429"/>
                </a:lnTo>
                <a:lnTo>
                  <a:pt x="1836483" y="2684577"/>
                </a:lnTo>
                <a:lnTo>
                  <a:pt x="1879648" y="2709111"/>
                </a:lnTo>
                <a:lnTo>
                  <a:pt x="1922977" y="2733014"/>
                </a:lnTo>
                <a:lnTo>
                  <a:pt x="1966455" y="2756269"/>
                </a:lnTo>
                <a:lnTo>
                  <a:pt x="2010066" y="2778857"/>
                </a:lnTo>
                <a:lnTo>
                  <a:pt x="2053793" y="2800761"/>
                </a:lnTo>
                <a:lnTo>
                  <a:pt x="2097620" y="2821964"/>
                </a:lnTo>
                <a:lnTo>
                  <a:pt x="2141533" y="2842448"/>
                </a:lnTo>
                <a:lnTo>
                  <a:pt x="2185514" y="2862195"/>
                </a:lnTo>
                <a:lnTo>
                  <a:pt x="2229548" y="2881189"/>
                </a:lnTo>
                <a:lnTo>
                  <a:pt x="2273618" y="2899411"/>
                </a:lnTo>
                <a:lnTo>
                  <a:pt x="2317710" y="2916844"/>
                </a:lnTo>
                <a:lnTo>
                  <a:pt x="2353844" y="2930468"/>
                </a:lnTo>
                <a:lnTo>
                  <a:pt x="2353844" y="0"/>
                </a:lnTo>
                <a:close/>
              </a:path>
            </a:pathLst>
          </a:custGeom>
          <a:solidFill>
            <a:srgbClr val="BE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8643206" y="0"/>
            <a:ext cx="1461135" cy="1670685"/>
          </a:xfrm>
          <a:custGeom>
            <a:avLst/>
            <a:gdLst/>
            <a:ahLst/>
            <a:cxnLst/>
            <a:rect l="l" t="t" r="r" b="b"/>
            <a:pathLst>
              <a:path w="1461134" h="1670685">
                <a:moveTo>
                  <a:pt x="881126" y="0"/>
                </a:moveTo>
                <a:lnTo>
                  <a:pt x="205166" y="0"/>
                </a:lnTo>
                <a:lnTo>
                  <a:pt x="4837" y="1222685"/>
                </a:lnTo>
                <a:lnTo>
                  <a:pt x="0" y="1268332"/>
                </a:lnTo>
                <a:lnTo>
                  <a:pt x="421" y="1312773"/>
                </a:lnTo>
                <a:lnTo>
                  <a:pt x="5801" y="1355760"/>
                </a:lnTo>
                <a:lnTo>
                  <a:pt x="15837" y="1397048"/>
                </a:lnTo>
                <a:lnTo>
                  <a:pt x="30231" y="1436390"/>
                </a:lnTo>
                <a:lnTo>
                  <a:pt x="48679" y="1473540"/>
                </a:lnTo>
                <a:lnTo>
                  <a:pt x="70883" y="1508252"/>
                </a:lnTo>
                <a:lnTo>
                  <a:pt x="96540" y="1540280"/>
                </a:lnTo>
                <a:lnTo>
                  <a:pt x="125350" y="1569377"/>
                </a:lnTo>
                <a:lnTo>
                  <a:pt x="157012" y="1595296"/>
                </a:lnTo>
                <a:lnTo>
                  <a:pt x="191225" y="1617793"/>
                </a:lnTo>
                <a:lnTo>
                  <a:pt x="227689" y="1636619"/>
                </a:lnTo>
                <a:lnTo>
                  <a:pt x="266103" y="1651530"/>
                </a:lnTo>
                <a:lnTo>
                  <a:pt x="306164" y="1662278"/>
                </a:lnTo>
                <a:lnTo>
                  <a:pt x="347574" y="1668618"/>
                </a:lnTo>
                <a:lnTo>
                  <a:pt x="390031" y="1670303"/>
                </a:lnTo>
                <a:lnTo>
                  <a:pt x="433234" y="1667087"/>
                </a:lnTo>
                <a:lnTo>
                  <a:pt x="476882" y="1658723"/>
                </a:lnTo>
                <a:lnTo>
                  <a:pt x="520675" y="1644966"/>
                </a:lnTo>
                <a:lnTo>
                  <a:pt x="1460891" y="1289781"/>
                </a:lnTo>
                <a:lnTo>
                  <a:pt x="1460891" y="848236"/>
                </a:lnTo>
                <a:lnTo>
                  <a:pt x="742144" y="848236"/>
                </a:lnTo>
                <a:lnTo>
                  <a:pt x="881126" y="0"/>
                </a:lnTo>
                <a:close/>
              </a:path>
              <a:path w="1461134" h="1670685">
                <a:moveTo>
                  <a:pt x="1460891" y="576720"/>
                </a:moveTo>
                <a:lnTo>
                  <a:pt x="742144" y="848236"/>
                </a:lnTo>
                <a:lnTo>
                  <a:pt x="1460891" y="848236"/>
                </a:lnTo>
                <a:lnTo>
                  <a:pt x="1460891" y="576720"/>
                </a:lnTo>
                <a:close/>
              </a:path>
            </a:pathLst>
          </a:custGeom>
          <a:solidFill>
            <a:srgbClr val="A6A8AB">
              <a:alpha val="2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8902700" cy="10464165"/>
          </a:xfrm>
          <a:custGeom>
            <a:avLst/>
            <a:gdLst/>
            <a:ahLst/>
            <a:cxnLst/>
            <a:rect l="l" t="t" r="r" b="b"/>
            <a:pathLst>
              <a:path w="8902700" h="10464165">
                <a:moveTo>
                  <a:pt x="0" y="3981116"/>
                </a:moveTo>
                <a:lnTo>
                  <a:pt x="0" y="8088799"/>
                </a:lnTo>
                <a:lnTo>
                  <a:pt x="5900671" y="10317898"/>
                </a:lnTo>
                <a:lnTo>
                  <a:pt x="5944629" y="10334009"/>
                </a:lnTo>
                <a:lnTo>
                  <a:pt x="5988605" y="10349141"/>
                </a:lnTo>
                <a:lnTo>
                  <a:pt x="6032590" y="10363301"/>
                </a:lnTo>
                <a:lnTo>
                  <a:pt x="6076576" y="10376497"/>
                </a:lnTo>
                <a:lnTo>
                  <a:pt x="6120551" y="10388735"/>
                </a:lnTo>
                <a:lnTo>
                  <a:pt x="6164509" y="10400023"/>
                </a:lnTo>
                <a:lnTo>
                  <a:pt x="6208438" y="10410370"/>
                </a:lnTo>
                <a:lnTo>
                  <a:pt x="6252331" y="10419782"/>
                </a:lnTo>
                <a:lnTo>
                  <a:pt x="6296178" y="10428267"/>
                </a:lnTo>
                <a:lnTo>
                  <a:pt x="6339969" y="10435832"/>
                </a:lnTo>
                <a:lnTo>
                  <a:pt x="6383696" y="10442485"/>
                </a:lnTo>
                <a:lnTo>
                  <a:pt x="6427350" y="10448234"/>
                </a:lnTo>
                <a:lnTo>
                  <a:pt x="6470920" y="10453086"/>
                </a:lnTo>
                <a:lnTo>
                  <a:pt x="6514399" y="10457048"/>
                </a:lnTo>
                <a:lnTo>
                  <a:pt x="6557776" y="10460128"/>
                </a:lnTo>
                <a:lnTo>
                  <a:pt x="6601043" y="10462334"/>
                </a:lnTo>
                <a:lnTo>
                  <a:pt x="6644191" y="10463673"/>
                </a:lnTo>
                <a:lnTo>
                  <a:pt x="6687210" y="10464153"/>
                </a:lnTo>
                <a:lnTo>
                  <a:pt x="6730091" y="10463780"/>
                </a:lnTo>
                <a:lnTo>
                  <a:pt x="6772825" y="10462564"/>
                </a:lnTo>
                <a:lnTo>
                  <a:pt x="6815403" y="10460510"/>
                </a:lnTo>
                <a:lnTo>
                  <a:pt x="6857816" y="10457627"/>
                </a:lnTo>
                <a:lnTo>
                  <a:pt x="6900054" y="10453922"/>
                </a:lnTo>
                <a:lnTo>
                  <a:pt x="6942108" y="10449403"/>
                </a:lnTo>
                <a:lnTo>
                  <a:pt x="6983969" y="10444077"/>
                </a:lnTo>
                <a:lnTo>
                  <a:pt x="7025629" y="10437951"/>
                </a:lnTo>
                <a:lnTo>
                  <a:pt x="7067076" y="10431034"/>
                </a:lnTo>
                <a:lnTo>
                  <a:pt x="7108304" y="10423332"/>
                </a:lnTo>
                <a:lnTo>
                  <a:pt x="7149302" y="10414854"/>
                </a:lnTo>
                <a:lnTo>
                  <a:pt x="7190061" y="10405607"/>
                </a:lnTo>
                <a:lnTo>
                  <a:pt x="7230572" y="10395597"/>
                </a:lnTo>
                <a:lnTo>
                  <a:pt x="7270825" y="10384834"/>
                </a:lnTo>
                <a:lnTo>
                  <a:pt x="7310813" y="10373324"/>
                </a:lnTo>
                <a:lnTo>
                  <a:pt x="7350525" y="10361074"/>
                </a:lnTo>
                <a:lnTo>
                  <a:pt x="7389952" y="10348093"/>
                </a:lnTo>
                <a:lnTo>
                  <a:pt x="7429085" y="10334388"/>
                </a:lnTo>
                <a:lnTo>
                  <a:pt x="7467916" y="10319966"/>
                </a:lnTo>
                <a:lnTo>
                  <a:pt x="7506434" y="10304835"/>
                </a:lnTo>
                <a:lnTo>
                  <a:pt x="7544630" y="10289002"/>
                </a:lnTo>
                <a:lnTo>
                  <a:pt x="7582496" y="10272475"/>
                </a:lnTo>
                <a:lnTo>
                  <a:pt x="7620022" y="10255262"/>
                </a:lnTo>
                <a:lnTo>
                  <a:pt x="7657199" y="10237369"/>
                </a:lnTo>
                <a:lnTo>
                  <a:pt x="7694018" y="10218805"/>
                </a:lnTo>
                <a:lnTo>
                  <a:pt x="7730470" y="10199577"/>
                </a:lnTo>
                <a:lnTo>
                  <a:pt x="7766545" y="10179692"/>
                </a:lnTo>
                <a:lnTo>
                  <a:pt x="7802235" y="10159159"/>
                </a:lnTo>
                <a:lnTo>
                  <a:pt x="7837530" y="10137983"/>
                </a:lnTo>
                <a:lnTo>
                  <a:pt x="7872420" y="10116174"/>
                </a:lnTo>
                <a:lnTo>
                  <a:pt x="7906898" y="10093738"/>
                </a:lnTo>
                <a:lnTo>
                  <a:pt x="7940953" y="10070684"/>
                </a:lnTo>
                <a:lnTo>
                  <a:pt x="7974576" y="10047018"/>
                </a:lnTo>
                <a:lnTo>
                  <a:pt x="8007759" y="10022747"/>
                </a:lnTo>
                <a:lnTo>
                  <a:pt x="8040492" y="9997881"/>
                </a:lnTo>
                <a:lnTo>
                  <a:pt x="8072765" y="9972425"/>
                </a:lnTo>
                <a:lnTo>
                  <a:pt x="8104571" y="9946388"/>
                </a:lnTo>
                <a:lnTo>
                  <a:pt x="8135898" y="9919778"/>
                </a:lnTo>
                <a:lnTo>
                  <a:pt x="8166740" y="9892601"/>
                </a:lnTo>
                <a:lnTo>
                  <a:pt x="8197085" y="9864865"/>
                </a:lnTo>
                <a:lnTo>
                  <a:pt x="8226926" y="9836577"/>
                </a:lnTo>
                <a:lnTo>
                  <a:pt x="8256252" y="9807746"/>
                </a:lnTo>
                <a:lnTo>
                  <a:pt x="8285055" y="9778378"/>
                </a:lnTo>
                <a:lnTo>
                  <a:pt x="8313325" y="9748482"/>
                </a:lnTo>
                <a:lnTo>
                  <a:pt x="8341054" y="9718064"/>
                </a:lnTo>
                <a:lnTo>
                  <a:pt x="8368231" y="9687133"/>
                </a:lnTo>
                <a:lnTo>
                  <a:pt x="8394849" y="9655695"/>
                </a:lnTo>
                <a:lnTo>
                  <a:pt x="8420897" y="9623759"/>
                </a:lnTo>
                <a:lnTo>
                  <a:pt x="8446367" y="9591331"/>
                </a:lnTo>
                <a:lnTo>
                  <a:pt x="8471250" y="9558420"/>
                </a:lnTo>
                <a:lnTo>
                  <a:pt x="8495535" y="9525032"/>
                </a:lnTo>
                <a:lnTo>
                  <a:pt x="8519215" y="9491176"/>
                </a:lnTo>
                <a:lnTo>
                  <a:pt x="8542279" y="9456859"/>
                </a:lnTo>
                <a:lnTo>
                  <a:pt x="8564719" y="9422088"/>
                </a:lnTo>
                <a:lnTo>
                  <a:pt x="8586526" y="9386870"/>
                </a:lnTo>
                <a:lnTo>
                  <a:pt x="8607690" y="9351214"/>
                </a:lnTo>
                <a:lnTo>
                  <a:pt x="8628202" y="9315127"/>
                </a:lnTo>
                <a:lnTo>
                  <a:pt x="8648053" y="9278617"/>
                </a:lnTo>
                <a:lnTo>
                  <a:pt x="8667233" y="9241690"/>
                </a:lnTo>
                <a:lnTo>
                  <a:pt x="8685735" y="9204355"/>
                </a:lnTo>
                <a:lnTo>
                  <a:pt x="8703547" y="9166618"/>
                </a:lnTo>
                <a:lnTo>
                  <a:pt x="8720662" y="9128488"/>
                </a:lnTo>
                <a:lnTo>
                  <a:pt x="8737071" y="9089972"/>
                </a:lnTo>
                <a:lnTo>
                  <a:pt x="8752762" y="9051078"/>
                </a:lnTo>
                <a:lnTo>
                  <a:pt x="8767729" y="9011812"/>
                </a:lnTo>
                <a:lnTo>
                  <a:pt x="8781961" y="8972183"/>
                </a:lnTo>
                <a:lnTo>
                  <a:pt x="8795450" y="8932199"/>
                </a:lnTo>
                <a:lnTo>
                  <a:pt x="8808186" y="8891865"/>
                </a:lnTo>
                <a:lnTo>
                  <a:pt x="8820159" y="8851191"/>
                </a:lnTo>
                <a:lnTo>
                  <a:pt x="8831362" y="8810183"/>
                </a:lnTo>
                <a:lnTo>
                  <a:pt x="8841784" y="8768849"/>
                </a:lnTo>
                <a:lnTo>
                  <a:pt x="8851416" y="8727197"/>
                </a:lnTo>
                <a:lnTo>
                  <a:pt x="8860250" y="8685234"/>
                </a:lnTo>
                <a:lnTo>
                  <a:pt x="8868276" y="8642967"/>
                </a:lnTo>
                <a:lnTo>
                  <a:pt x="8875485" y="8600405"/>
                </a:lnTo>
                <a:lnTo>
                  <a:pt x="8881868" y="8557554"/>
                </a:lnTo>
                <a:lnTo>
                  <a:pt x="8887415" y="8514423"/>
                </a:lnTo>
                <a:lnTo>
                  <a:pt x="8892117" y="8471018"/>
                </a:lnTo>
                <a:lnTo>
                  <a:pt x="8895966" y="8427347"/>
                </a:lnTo>
                <a:lnTo>
                  <a:pt x="8898952" y="8383418"/>
                </a:lnTo>
                <a:lnTo>
                  <a:pt x="8901066" y="8339239"/>
                </a:lnTo>
                <a:lnTo>
                  <a:pt x="8902298" y="8294816"/>
                </a:lnTo>
                <a:lnTo>
                  <a:pt x="8902640" y="8250157"/>
                </a:lnTo>
                <a:lnTo>
                  <a:pt x="8902082" y="8205270"/>
                </a:lnTo>
                <a:lnTo>
                  <a:pt x="8900615" y="8160162"/>
                </a:lnTo>
                <a:lnTo>
                  <a:pt x="8898230" y="8114841"/>
                </a:lnTo>
                <a:lnTo>
                  <a:pt x="8894918" y="8069315"/>
                </a:lnTo>
                <a:lnTo>
                  <a:pt x="8890669" y="8023590"/>
                </a:lnTo>
                <a:lnTo>
                  <a:pt x="8885475" y="7977674"/>
                </a:lnTo>
                <a:lnTo>
                  <a:pt x="8879326" y="7931576"/>
                </a:lnTo>
                <a:lnTo>
                  <a:pt x="8872214" y="7885301"/>
                </a:lnTo>
                <a:lnTo>
                  <a:pt x="8518791" y="5728226"/>
                </a:lnTo>
                <a:lnTo>
                  <a:pt x="4624877" y="5728226"/>
                </a:lnTo>
                <a:lnTo>
                  <a:pt x="0" y="3981116"/>
                </a:lnTo>
                <a:close/>
              </a:path>
              <a:path w="8902700" h="10464165">
                <a:moveTo>
                  <a:pt x="7580260" y="0"/>
                </a:moveTo>
                <a:lnTo>
                  <a:pt x="3686324" y="0"/>
                </a:lnTo>
                <a:lnTo>
                  <a:pt x="4624877" y="5728226"/>
                </a:lnTo>
                <a:lnTo>
                  <a:pt x="8518791" y="5728226"/>
                </a:lnTo>
                <a:lnTo>
                  <a:pt x="7580260" y="0"/>
                </a:lnTo>
                <a:close/>
              </a:path>
              <a:path w="8902700" h="10464165">
                <a:moveTo>
                  <a:pt x="3686324" y="0"/>
                </a:moveTo>
                <a:lnTo>
                  <a:pt x="0" y="0"/>
                </a:lnTo>
                <a:lnTo>
                  <a:pt x="0" y="3981116"/>
                </a:lnTo>
                <a:lnTo>
                  <a:pt x="3686324" y="0"/>
                </a:lnTo>
                <a:close/>
              </a:path>
            </a:pathLst>
          </a:custGeom>
          <a:solidFill>
            <a:srgbClr val="8587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707243" y="9954406"/>
            <a:ext cx="1248410" cy="503555"/>
          </a:xfrm>
          <a:custGeom>
            <a:avLst/>
            <a:gdLst/>
            <a:ahLst/>
            <a:cxnLst/>
            <a:rect l="l" t="t" r="r" b="b"/>
            <a:pathLst>
              <a:path w="1248409" h="503554">
                <a:moveTo>
                  <a:pt x="310946" y="462826"/>
                </a:moveTo>
                <a:lnTo>
                  <a:pt x="310934" y="460121"/>
                </a:lnTo>
                <a:lnTo>
                  <a:pt x="310248" y="456082"/>
                </a:lnTo>
                <a:lnTo>
                  <a:pt x="308216" y="452691"/>
                </a:lnTo>
                <a:lnTo>
                  <a:pt x="218579" y="285115"/>
                </a:lnTo>
                <a:lnTo>
                  <a:pt x="213080" y="274828"/>
                </a:lnTo>
                <a:lnTo>
                  <a:pt x="250812" y="259422"/>
                </a:lnTo>
                <a:lnTo>
                  <a:pt x="281038" y="232791"/>
                </a:lnTo>
                <a:lnTo>
                  <a:pt x="283654" y="227685"/>
                </a:lnTo>
                <a:lnTo>
                  <a:pt x="301091" y="193611"/>
                </a:lnTo>
                <a:lnTo>
                  <a:pt x="308292" y="140563"/>
                </a:lnTo>
                <a:lnTo>
                  <a:pt x="300177" y="85915"/>
                </a:lnTo>
                <a:lnTo>
                  <a:pt x="289090" y="66421"/>
                </a:lnTo>
                <a:lnTo>
                  <a:pt x="277863" y="46672"/>
                </a:lnTo>
                <a:lnTo>
                  <a:pt x="243992" y="20967"/>
                </a:lnTo>
                <a:lnTo>
                  <a:pt x="236512" y="18516"/>
                </a:lnTo>
                <a:lnTo>
                  <a:pt x="236512" y="146799"/>
                </a:lnTo>
                <a:lnTo>
                  <a:pt x="230606" y="184251"/>
                </a:lnTo>
                <a:lnTo>
                  <a:pt x="213702" y="209207"/>
                </a:lnTo>
                <a:lnTo>
                  <a:pt x="187248" y="223151"/>
                </a:lnTo>
                <a:lnTo>
                  <a:pt x="152717" y="227520"/>
                </a:lnTo>
                <a:lnTo>
                  <a:pt x="71462" y="227685"/>
                </a:lnTo>
                <a:lnTo>
                  <a:pt x="71158" y="66573"/>
                </a:lnTo>
                <a:lnTo>
                  <a:pt x="153174" y="66522"/>
                </a:lnTo>
                <a:lnTo>
                  <a:pt x="186956" y="70650"/>
                </a:lnTo>
                <a:lnTo>
                  <a:pt x="213461" y="84480"/>
                </a:lnTo>
                <a:lnTo>
                  <a:pt x="230466" y="109385"/>
                </a:lnTo>
                <a:lnTo>
                  <a:pt x="236512" y="146799"/>
                </a:lnTo>
                <a:lnTo>
                  <a:pt x="236512" y="18516"/>
                </a:lnTo>
                <a:lnTo>
                  <a:pt x="201244" y="6934"/>
                </a:lnTo>
                <a:lnTo>
                  <a:pt x="152273" y="2743"/>
                </a:lnTo>
                <a:lnTo>
                  <a:pt x="23660" y="3009"/>
                </a:lnTo>
                <a:lnTo>
                  <a:pt x="13957" y="4902"/>
                </a:lnTo>
                <a:lnTo>
                  <a:pt x="6477" y="9982"/>
                </a:lnTo>
                <a:lnTo>
                  <a:pt x="1676" y="17335"/>
                </a:lnTo>
                <a:lnTo>
                  <a:pt x="0" y="26098"/>
                </a:lnTo>
                <a:lnTo>
                  <a:pt x="876" y="474268"/>
                </a:lnTo>
                <a:lnTo>
                  <a:pt x="3924" y="484543"/>
                </a:lnTo>
                <a:lnTo>
                  <a:pt x="11912" y="491947"/>
                </a:lnTo>
                <a:lnTo>
                  <a:pt x="23202" y="496417"/>
                </a:lnTo>
                <a:lnTo>
                  <a:pt x="36131" y="497916"/>
                </a:lnTo>
                <a:lnTo>
                  <a:pt x="49453" y="496366"/>
                </a:lnTo>
                <a:lnTo>
                  <a:pt x="71920" y="452691"/>
                </a:lnTo>
                <a:lnTo>
                  <a:pt x="71589" y="285242"/>
                </a:lnTo>
                <a:lnTo>
                  <a:pt x="140004" y="285191"/>
                </a:lnTo>
                <a:lnTo>
                  <a:pt x="239217" y="478548"/>
                </a:lnTo>
                <a:lnTo>
                  <a:pt x="267677" y="499491"/>
                </a:lnTo>
                <a:lnTo>
                  <a:pt x="283019" y="496316"/>
                </a:lnTo>
                <a:lnTo>
                  <a:pt x="296938" y="488010"/>
                </a:lnTo>
                <a:lnTo>
                  <a:pt x="307060" y="476262"/>
                </a:lnTo>
                <a:lnTo>
                  <a:pt x="310946" y="462826"/>
                </a:lnTo>
                <a:close/>
              </a:path>
              <a:path w="1248409" h="503554">
                <a:moveTo>
                  <a:pt x="657961" y="357898"/>
                </a:moveTo>
                <a:lnTo>
                  <a:pt x="651700" y="310273"/>
                </a:lnTo>
                <a:lnTo>
                  <a:pt x="634911" y="273964"/>
                </a:lnTo>
                <a:lnTo>
                  <a:pt x="580237" y="226402"/>
                </a:lnTo>
                <a:lnTo>
                  <a:pt x="515048" y="197345"/>
                </a:lnTo>
                <a:lnTo>
                  <a:pt x="485101" y="184188"/>
                </a:lnTo>
                <a:lnTo>
                  <a:pt x="460425" y="168960"/>
                </a:lnTo>
                <a:lnTo>
                  <a:pt x="443661" y="149440"/>
                </a:lnTo>
                <a:lnTo>
                  <a:pt x="437438" y="123393"/>
                </a:lnTo>
                <a:lnTo>
                  <a:pt x="443661" y="95745"/>
                </a:lnTo>
                <a:lnTo>
                  <a:pt x="461137" y="76530"/>
                </a:lnTo>
                <a:lnTo>
                  <a:pt x="487895" y="65303"/>
                </a:lnTo>
                <a:lnTo>
                  <a:pt x="521970" y="61607"/>
                </a:lnTo>
                <a:lnTo>
                  <a:pt x="558279" y="65557"/>
                </a:lnTo>
                <a:lnTo>
                  <a:pt x="583425" y="74358"/>
                </a:lnTo>
                <a:lnTo>
                  <a:pt x="601218" y="83172"/>
                </a:lnTo>
                <a:lnTo>
                  <a:pt x="615454" y="87160"/>
                </a:lnTo>
                <a:lnTo>
                  <a:pt x="628662" y="83007"/>
                </a:lnTo>
                <a:lnTo>
                  <a:pt x="637933" y="72898"/>
                </a:lnTo>
                <a:lnTo>
                  <a:pt x="643382" y="60248"/>
                </a:lnTo>
                <a:lnTo>
                  <a:pt x="645160" y="48501"/>
                </a:lnTo>
                <a:lnTo>
                  <a:pt x="632053" y="25209"/>
                </a:lnTo>
                <a:lnTo>
                  <a:pt x="599986" y="10261"/>
                </a:lnTo>
                <a:lnTo>
                  <a:pt x="559663" y="2311"/>
                </a:lnTo>
                <a:lnTo>
                  <a:pt x="521843" y="0"/>
                </a:lnTo>
                <a:lnTo>
                  <a:pt x="477774" y="3987"/>
                </a:lnTo>
                <a:lnTo>
                  <a:pt x="435533" y="17068"/>
                </a:lnTo>
                <a:lnTo>
                  <a:pt x="399719" y="41186"/>
                </a:lnTo>
                <a:lnTo>
                  <a:pt x="374916" y="78282"/>
                </a:lnTo>
                <a:lnTo>
                  <a:pt x="365709" y="130302"/>
                </a:lnTo>
                <a:lnTo>
                  <a:pt x="371957" y="173139"/>
                </a:lnTo>
                <a:lnTo>
                  <a:pt x="413435" y="230111"/>
                </a:lnTo>
                <a:lnTo>
                  <a:pt x="475996" y="263880"/>
                </a:lnTo>
                <a:lnTo>
                  <a:pt x="508584" y="277723"/>
                </a:lnTo>
                <a:lnTo>
                  <a:pt x="538530" y="292531"/>
                </a:lnTo>
                <a:lnTo>
                  <a:pt x="563219" y="310591"/>
                </a:lnTo>
                <a:lnTo>
                  <a:pt x="579983" y="334162"/>
                </a:lnTo>
                <a:lnTo>
                  <a:pt x="586206" y="365480"/>
                </a:lnTo>
                <a:lnTo>
                  <a:pt x="579793" y="397268"/>
                </a:lnTo>
                <a:lnTo>
                  <a:pt x="561936" y="419696"/>
                </a:lnTo>
                <a:lnTo>
                  <a:pt x="534924" y="432993"/>
                </a:lnTo>
                <a:lnTo>
                  <a:pt x="501027" y="437413"/>
                </a:lnTo>
                <a:lnTo>
                  <a:pt x="454660" y="429145"/>
                </a:lnTo>
                <a:lnTo>
                  <a:pt x="424065" y="410819"/>
                </a:lnTo>
                <a:lnTo>
                  <a:pt x="402983" y="392468"/>
                </a:lnTo>
                <a:lnTo>
                  <a:pt x="385178" y="384136"/>
                </a:lnTo>
                <a:lnTo>
                  <a:pt x="373164" y="387908"/>
                </a:lnTo>
                <a:lnTo>
                  <a:pt x="363258" y="397395"/>
                </a:lnTo>
                <a:lnTo>
                  <a:pt x="356539" y="409917"/>
                </a:lnTo>
                <a:lnTo>
                  <a:pt x="354076" y="422808"/>
                </a:lnTo>
                <a:lnTo>
                  <a:pt x="365137" y="449554"/>
                </a:lnTo>
                <a:lnTo>
                  <a:pt x="395998" y="475361"/>
                </a:lnTo>
                <a:lnTo>
                  <a:pt x="443344" y="494804"/>
                </a:lnTo>
                <a:lnTo>
                  <a:pt x="503872" y="502412"/>
                </a:lnTo>
                <a:lnTo>
                  <a:pt x="554228" y="496608"/>
                </a:lnTo>
                <a:lnTo>
                  <a:pt x="596773" y="479348"/>
                </a:lnTo>
                <a:lnTo>
                  <a:pt x="629539" y="450532"/>
                </a:lnTo>
                <a:lnTo>
                  <a:pt x="650582" y="410083"/>
                </a:lnTo>
                <a:lnTo>
                  <a:pt x="657961" y="357898"/>
                </a:lnTo>
                <a:close/>
              </a:path>
              <a:path w="1248409" h="503554">
                <a:moveTo>
                  <a:pt x="1127442" y="205981"/>
                </a:moveTo>
                <a:lnTo>
                  <a:pt x="1096530" y="174383"/>
                </a:lnTo>
                <a:lnTo>
                  <a:pt x="1082014" y="172212"/>
                </a:lnTo>
                <a:lnTo>
                  <a:pt x="1071880" y="172237"/>
                </a:lnTo>
                <a:lnTo>
                  <a:pt x="1063764" y="176987"/>
                </a:lnTo>
                <a:lnTo>
                  <a:pt x="1061059" y="185115"/>
                </a:lnTo>
                <a:lnTo>
                  <a:pt x="985647" y="397192"/>
                </a:lnTo>
                <a:lnTo>
                  <a:pt x="928408" y="209080"/>
                </a:lnTo>
                <a:lnTo>
                  <a:pt x="903312" y="193548"/>
                </a:lnTo>
                <a:lnTo>
                  <a:pt x="895121" y="194183"/>
                </a:lnTo>
                <a:lnTo>
                  <a:pt x="888009" y="196545"/>
                </a:lnTo>
                <a:lnTo>
                  <a:pt x="882281" y="201307"/>
                </a:lnTo>
                <a:lnTo>
                  <a:pt x="878281" y="209181"/>
                </a:lnTo>
                <a:lnTo>
                  <a:pt x="821118" y="396163"/>
                </a:lnTo>
                <a:lnTo>
                  <a:pt x="745540" y="185737"/>
                </a:lnTo>
                <a:lnTo>
                  <a:pt x="742149" y="176949"/>
                </a:lnTo>
                <a:lnTo>
                  <a:pt x="733348" y="172910"/>
                </a:lnTo>
                <a:lnTo>
                  <a:pt x="723849" y="172935"/>
                </a:lnTo>
                <a:lnTo>
                  <a:pt x="708774" y="175234"/>
                </a:lnTo>
                <a:lnTo>
                  <a:pt x="694080" y="181533"/>
                </a:lnTo>
                <a:lnTo>
                  <a:pt x="682955" y="190995"/>
                </a:lnTo>
                <a:lnTo>
                  <a:pt x="678561" y="202806"/>
                </a:lnTo>
                <a:lnTo>
                  <a:pt x="678561" y="206209"/>
                </a:lnTo>
                <a:lnTo>
                  <a:pt x="786752" y="487641"/>
                </a:lnTo>
                <a:lnTo>
                  <a:pt x="815251" y="503148"/>
                </a:lnTo>
                <a:lnTo>
                  <a:pt x="825144" y="502119"/>
                </a:lnTo>
                <a:lnTo>
                  <a:pt x="834021" y="499135"/>
                </a:lnTo>
                <a:lnTo>
                  <a:pt x="841121" y="494245"/>
                </a:lnTo>
                <a:lnTo>
                  <a:pt x="845680" y="487527"/>
                </a:lnTo>
                <a:lnTo>
                  <a:pt x="903554" y="314744"/>
                </a:lnTo>
                <a:lnTo>
                  <a:pt x="962787" y="489318"/>
                </a:lnTo>
                <a:lnTo>
                  <a:pt x="967168" y="495147"/>
                </a:lnTo>
                <a:lnTo>
                  <a:pt x="973836" y="499364"/>
                </a:lnTo>
                <a:lnTo>
                  <a:pt x="982256" y="501942"/>
                </a:lnTo>
                <a:lnTo>
                  <a:pt x="991946" y="502793"/>
                </a:lnTo>
                <a:lnTo>
                  <a:pt x="1001242" y="502081"/>
                </a:lnTo>
                <a:lnTo>
                  <a:pt x="1009459" y="499706"/>
                </a:lnTo>
                <a:lnTo>
                  <a:pt x="1016012" y="495312"/>
                </a:lnTo>
                <a:lnTo>
                  <a:pt x="1020356" y="488505"/>
                </a:lnTo>
                <a:lnTo>
                  <a:pt x="1124737" y="213448"/>
                </a:lnTo>
                <a:lnTo>
                  <a:pt x="1126121" y="210743"/>
                </a:lnTo>
                <a:lnTo>
                  <a:pt x="1127442" y="205981"/>
                </a:lnTo>
                <a:close/>
              </a:path>
              <a:path w="1248409" h="503554">
                <a:moveTo>
                  <a:pt x="1243609" y="471817"/>
                </a:moveTo>
                <a:lnTo>
                  <a:pt x="1243063" y="197637"/>
                </a:lnTo>
                <a:lnTo>
                  <a:pt x="1207147" y="174675"/>
                </a:lnTo>
                <a:lnTo>
                  <a:pt x="1193063" y="176403"/>
                </a:lnTo>
                <a:lnTo>
                  <a:pt x="1181925" y="181165"/>
                </a:lnTo>
                <a:lnTo>
                  <a:pt x="1174610" y="188455"/>
                </a:lnTo>
                <a:lnTo>
                  <a:pt x="1171981" y="197764"/>
                </a:lnTo>
                <a:lnTo>
                  <a:pt x="1172514" y="471957"/>
                </a:lnTo>
                <a:lnTo>
                  <a:pt x="1175181" y="480517"/>
                </a:lnTo>
                <a:lnTo>
                  <a:pt x="1182535" y="488124"/>
                </a:lnTo>
                <a:lnTo>
                  <a:pt x="1193685" y="493547"/>
                </a:lnTo>
                <a:lnTo>
                  <a:pt x="1207770" y="495604"/>
                </a:lnTo>
                <a:lnTo>
                  <a:pt x="1221930" y="493483"/>
                </a:lnTo>
                <a:lnTo>
                  <a:pt x="1233309" y="488010"/>
                </a:lnTo>
                <a:lnTo>
                  <a:pt x="1240866" y="480390"/>
                </a:lnTo>
                <a:lnTo>
                  <a:pt x="1243609" y="471817"/>
                </a:lnTo>
                <a:close/>
              </a:path>
              <a:path w="1248409" h="503554">
                <a:moveTo>
                  <a:pt x="1248206" y="56794"/>
                </a:moveTo>
                <a:lnTo>
                  <a:pt x="1244955" y="42418"/>
                </a:lnTo>
                <a:lnTo>
                  <a:pt x="1236129" y="30581"/>
                </a:lnTo>
                <a:lnTo>
                  <a:pt x="1222997" y="22555"/>
                </a:lnTo>
                <a:lnTo>
                  <a:pt x="1206842" y="19621"/>
                </a:lnTo>
                <a:lnTo>
                  <a:pt x="1190675" y="22618"/>
                </a:lnTo>
                <a:lnTo>
                  <a:pt x="1177569" y="30683"/>
                </a:lnTo>
                <a:lnTo>
                  <a:pt x="1168793" y="42557"/>
                </a:lnTo>
                <a:lnTo>
                  <a:pt x="1165593" y="56959"/>
                </a:lnTo>
                <a:lnTo>
                  <a:pt x="1168844" y="71043"/>
                </a:lnTo>
                <a:lnTo>
                  <a:pt x="1177671" y="82918"/>
                </a:lnTo>
                <a:lnTo>
                  <a:pt x="1190802" y="91097"/>
                </a:lnTo>
                <a:lnTo>
                  <a:pt x="1206982" y="94132"/>
                </a:lnTo>
                <a:lnTo>
                  <a:pt x="1223137" y="91033"/>
                </a:lnTo>
                <a:lnTo>
                  <a:pt x="1236230" y="82804"/>
                </a:lnTo>
                <a:lnTo>
                  <a:pt x="1245019" y="70904"/>
                </a:lnTo>
                <a:lnTo>
                  <a:pt x="1248206" y="56794"/>
                </a:lnTo>
                <a:close/>
              </a:path>
            </a:pathLst>
          </a:custGeom>
          <a:solidFill>
            <a:srgbClr val="BE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8023777" y="9981875"/>
            <a:ext cx="456565" cy="473075"/>
          </a:xfrm>
          <a:custGeom>
            <a:avLst/>
            <a:gdLst/>
            <a:ahLst/>
            <a:cxnLst/>
            <a:rect l="l" t="t" r="r" b="b"/>
            <a:pathLst>
              <a:path w="456565" h="473075">
                <a:moveTo>
                  <a:pt x="173621" y="173050"/>
                </a:moveTo>
                <a:lnTo>
                  <a:pt x="172250" y="163207"/>
                </a:lnTo>
                <a:lnTo>
                  <a:pt x="168338" y="154787"/>
                </a:lnTo>
                <a:lnTo>
                  <a:pt x="162153" y="148894"/>
                </a:lnTo>
                <a:lnTo>
                  <a:pt x="153924" y="146697"/>
                </a:lnTo>
                <a:lnTo>
                  <a:pt x="71335" y="146850"/>
                </a:lnTo>
                <a:lnTo>
                  <a:pt x="71094" y="22974"/>
                </a:lnTo>
                <a:lnTo>
                  <a:pt x="67957" y="13665"/>
                </a:lnTo>
                <a:lnTo>
                  <a:pt x="59728" y="6388"/>
                </a:lnTo>
                <a:lnTo>
                  <a:pt x="48196" y="1663"/>
                </a:lnTo>
                <a:lnTo>
                  <a:pt x="35166" y="0"/>
                </a:lnTo>
                <a:lnTo>
                  <a:pt x="22517" y="1714"/>
                </a:lnTo>
                <a:lnTo>
                  <a:pt x="11214" y="6489"/>
                </a:lnTo>
                <a:lnTo>
                  <a:pt x="3098" y="13792"/>
                </a:lnTo>
                <a:lnTo>
                  <a:pt x="0" y="23114"/>
                </a:lnTo>
                <a:lnTo>
                  <a:pt x="673" y="362292"/>
                </a:lnTo>
                <a:lnTo>
                  <a:pt x="8432" y="409905"/>
                </a:lnTo>
                <a:lnTo>
                  <a:pt x="31127" y="442722"/>
                </a:lnTo>
                <a:lnTo>
                  <a:pt x="68275" y="461657"/>
                </a:lnTo>
                <a:lnTo>
                  <a:pt x="119354" y="467677"/>
                </a:lnTo>
                <a:lnTo>
                  <a:pt x="143052" y="467639"/>
                </a:lnTo>
                <a:lnTo>
                  <a:pt x="156375" y="465035"/>
                </a:lnTo>
                <a:lnTo>
                  <a:pt x="165887" y="458203"/>
                </a:lnTo>
                <a:lnTo>
                  <a:pt x="171577" y="448449"/>
                </a:lnTo>
                <a:lnTo>
                  <a:pt x="173456" y="437121"/>
                </a:lnTo>
                <a:lnTo>
                  <a:pt x="171526" y="425780"/>
                </a:lnTo>
                <a:lnTo>
                  <a:pt x="165798" y="416052"/>
                </a:lnTo>
                <a:lnTo>
                  <a:pt x="156273" y="409244"/>
                </a:lnTo>
                <a:lnTo>
                  <a:pt x="142938" y="406704"/>
                </a:lnTo>
                <a:lnTo>
                  <a:pt x="119227" y="406755"/>
                </a:lnTo>
                <a:lnTo>
                  <a:pt x="96964" y="404380"/>
                </a:lnTo>
                <a:lnTo>
                  <a:pt x="82321" y="396671"/>
                </a:lnTo>
                <a:lnTo>
                  <a:pt x="74256" y="382841"/>
                </a:lnTo>
                <a:lnTo>
                  <a:pt x="71767" y="362153"/>
                </a:lnTo>
                <a:lnTo>
                  <a:pt x="71450" y="199669"/>
                </a:lnTo>
                <a:lnTo>
                  <a:pt x="154025" y="199504"/>
                </a:lnTo>
                <a:lnTo>
                  <a:pt x="162242" y="197269"/>
                </a:lnTo>
                <a:lnTo>
                  <a:pt x="168414" y="191350"/>
                </a:lnTo>
                <a:lnTo>
                  <a:pt x="172288" y="182892"/>
                </a:lnTo>
                <a:lnTo>
                  <a:pt x="173621" y="173050"/>
                </a:lnTo>
                <a:close/>
              </a:path>
              <a:path w="456565" h="473075">
                <a:moveTo>
                  <a:pt x="456399" y="420979"/>
                </a:moveTo>
                <a:lnTo>
                  <a:pt x="454279" y="409702"/>
                </a:lnTo>
                <a:lnTo>
                  <a:pt x="448233" y="398741"/>
                </a:lnTo>
                <a:lnTo>
                  <a:pt x="438619" y="390448"/>
                </a:lnTo>
                <a:lnTo>
                  <a:pt x="425856" y="387184"/>
                </a:lnTo>
                <a:lnTo>
                  <a:pt x="414477" y="390702"/>
                </a:lnTo>
                <a:lnTo>
                  <a:pt x="401256" y="398411"/>
                </a:lnTo>
                <a:lnTo>
                  <a:pt x="382574" y="406133"/>
                </a:lnTo>
                <a:lnTo>
                  <a:pt x="321056" y="404825"/>
                </a:lnTo>
                <a:lnTo>
                  <a:pt x="283984" y="368109"/>
                </a:lnTo>
                <a:lnTo>
                  <a:pt x="279400" y="277139"/>
                </a:lnTo>
                <a:lnTo>
                  <a:pt x="283832" y="247040"/>
                </a:lnTo>
                <a:lnTo>
                  <a:pt x="297484" y="224434"/>
                </a:lnTo>
                <a:lnTo>
                  <a:pt x="320675" y="210185"/>
                </a:lnTo>
                <a:lnTo>
                  <a:pt x="353733" y="205193"/>
                </a:lnTo>
                <a:lnTo>
                  <a:pt x="380911" y="208419"/>
                </a:lnTo>
                <a:lnTo>
                  <a:pt x="399542" y="215595"/>
                </a:lnTo>
                <a:lnTo>
                  <a:pt x="412699" y="222796"/>
                </a:lnTo>
                <a:lnTo>
                  <a:pt x="423519" y="226060"/>
                </a:lnTo>
                <a:lnTo>
                  <a:pt x="435089" y="222542"/>
                </a:lnTo>
                <a:lnTo>
                  <a:pt x="444042" y="213829"/>
                </a:lnTo>
                <a:lnTo>
                  <a:pt x="449821" y="202577"/>
                </a:lnTo>
                <a:lnTo>
                  <a:pt x="451866" y="191465"/>
                </a:lnTo>
                <a:lnTo>
                  <a:pt x="444309" y="173761"/>
                </a:lnTo>
                <a:lnTo>
                  <a:pt x="423113" y="157924"/>
                </a:lnTo>
                <a:lnTo>
                  <a:pt x="390385" y="146558"/>
                </a:lnTo>
                <a:lnTo>
                  <a:pt x="348195" y="142252"/>
                </a:lnTo>
                <a:lnTo>
                  <a:pt x="296443" y="149085"/>
                </a:lnTo>
                <a:lnTo>
                  <a:pt x="257073" y="168021"/>
                </a:lnTo>
                <a:lnTo>
                  <a:pt x="229590" y="197040"/>
                </a:lnTo>
                <a:lnTo>
                  <a:pt x="213487" y="234124"/>
                </a:lnTo>
                <a:lnTo>
                  <a:pt x="208305" y="277266"/>
                </a:lnTo>
                <a:lnTo>
                  <a:pt x="208419" y="338175"/>
                </a:lnTo>
                <a:lnTo>
                  <a:pt x="213791" y="381825"/>
                </a:lnTo>
                <a:lnTo>
                  <a:pt x="230073" y="418922"/>
                </a:lnTo>
                <a:lnTo>
                  <a:pt x="257771" y="447624"/>
                </a:lnTo>
                <a:lnTo>
                  <a:pt x="297408" y="466140"/>
                </a:lnTo>
                <a:lnTo>
                  <a:pt x="349504" y="472643"/>
                </a:lnTo>
                <a:lnTo>
                  <a:pt x="392493" y="467855"/>
                </a:lnTo>
                <a:lnTo>
                  <a:pt x="426326" y="455663"/>
                </a:lnTo>
                <a:lnTo>
                  <a:pt x="448475" y="439039"/>
                </a:lnTo>
                <a:lnTo>
                  <a:pt x="456399" y="420979"/>
                </a:lnTo>
                <a:close/>
              </a:path>
            </a:pathLst>
          </a:custGeom>
          <a:solidFill>
            <a:srgbClr val="BE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8531361" y="9936867"/>
            <a:ext cx="276860" cy="512445"/>
          </a:xfrm>
          <a:custGeom>
            <a:avLst/>
            <a:gdLst/>
            <a:ahLst/>
            <a:cxnLst/>
            <a:rect l="l" t="t" r="r" b="b"/>
            <a:pathLst>
              <a:path w="276859" h="512445">
                <a:moveTo>
                  <a:pt x="35161" y="0"/>
                </a:moveTo>
                <a:lnTo>
                  <a:pt x="20816" y="1721"/>
                </a:lnTo>
                <a:lnTo>
                  <a:pt x="9707" y="6482"/>
                </a:lnTo>
                <a:lnTo>
                  <a:pt x="2535" y="13774"/>
                </a:lnTo>
                <a:lnTo>
                  <a:pt x="0" y="23088"/>
                </a:lnTo>
                <a:lnTo>
                  <a:pt x="921" y="488205"/>
                </a:lnTo>
                <a:lnTo>
                  <a:pt x="3487" y="496768"/>
                </a:lnTo>
                <a:lnTo>
                  <a:pt x="10686" y="504365"/>
                </a:lnTo>
                <a:lnTo>
                  <a:pt x="21814" y="509792"/>
                </a:lnTo>
                <a:lnTo>
                  <a:pt x="36166" y="511848"/>
                </a:lnTo>
                <a:lnTo>
                  <a:pt x="49771" y="509734"/>
                </a:lnTo>
                <a:lnTo>
                  <a:pt x="61211" y="504262"/>
                </a:lnTo>
                <a:lnTo>
                  <a:pt x="69092" y="496637"/>
                </a:lnTo>
                <a:lnTo>
                  <a:pt x="72018" y="488068"/>
                </a:lnTo>
                <a:lnTo>
                  <a:pt x="71683" y="320157"/>
                </a:lnTo>
                <a:lnTo>
                  <a:pt x="77213" y="290588"/>
                </a:lnTo>
                <a:lnTo>
                  <a:pt x="91896" y="268419"/>
                </a:lnTo>
                <a:lnTo>
                  <a:pt x="112687" y="254487"/>
                </a:lnTo>
                <a:lnTo>
                  <a:pt x="136540" y="249625"/>
                </a:lnTo>
                <a:lnTo>
                  <a:pt x="162944" y="255624"/>
                </a:lnTo>
                <a:lnTo>
                  <a:pt x="184735" y="271532"/>
                </a:lnTo>
                <a:lnTo>
                  <a:pt x="199556" y="294054"/>
                </a:lnTo>
                <a:lnTo>
                  <a:pt x="205051" y="319896"/>
                </a:lnTo>
                <a:lnTo>
                  <a:pt x="205386" y="487807"/>
                </a:lnTo>
                <a:lnTo>
                  <a:pt x="208623" y="498078"/>
                </a:lnTo>
                <a:lnTo>
                  <a:pt x="216931" y="505483"/>
                </a:lnTo>
                <a:lnTo>
                  <a:pt x="228281" y="509960"/>
                </a:lnTo>
                <a:lnTo>
                  <a:pt x="240641" y="511450"/>
                </a:lnTo>
                <a:lnTo>
                  <a:pt x="253668" y="509908"/>
                </a:lnTo>
                <a:lnTo>
                  <a:pt x="265164" y="505387"/>
                </a:lnTo>
                <a:lnTo>
                  <a:pt x="273354" y="497953"/>
                </a:lnTo>
                <a:lnTo>
                  <a:pt x="276462" y="487671"/>
                </a:lnTo>
                <a:lnTo>
                  <a:pt x="276127" y="319759"/>
                </a:lnTo>
                <a:lnTo>
                  <a:pt x="266573" y="268092"/>
                </a:lnTo>
                <a:lnTo>
                  <a:pt x="240915" y="225724"/>
                </a:lnTo>
                <a:lnTo>
                  <a:pt x="203353" y="197090"/>
                </a:lnTo>
                <a:lnTo>
                  <a:pt x="158089" y="186622"/>
                </a:lnTo>
                <a:lnTo>
                  <a:pt x="128084" y="191005"/>
                </a:lnTo>
                <a:lnTo>
                  <a:pt x="103358" y="202551"/>
                </a:lnTo>
                <a:lnTo>
                  <a:pt x="84357" y="219040"/>
                </a:lnTo>
                <a:lnTo>
                  <a:pt x="71526" y="238254"/>
                </a:lnTo>
                <a:lnTo>
                  <a:pt x="71097" y="22952"/>
                </a:lnTo>
                <a:lnTo>
                  <a:pt x="68140" y="13649"/>
                </a:lnTo>
                <a:lnTo>
                  <a:pt x="60232" y="6387"/>
                </a:lnTo>
                <a:lnTo>
                  <a:pt x="48773" y="1669"/>
                </a:lnTo>
                <a:lnTo>
                  <a:pt x="35161" y="0"/>
                </a:lnTo>
                <a:close/>
              </a:path>
            </a:pathLst>
          </a:custGeom>
          <a:solidFill>
            <a:srgbClr val="BE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5" name="Picture 4" descr="A black background with a red square and yellow squares&#10;&#10;Description automatically generated">
            <a:extLst>
              <a:ext uri="{FF2B5EF4-FFF2-40B4-BE49-F238E27FC236}">
                <a16:creationId xmlns:a16="http://schemas.microsoft.com/office/drawing/2014/main" id="{8D28BF79-A63E-31C4-26AB-22F8D269DE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"/>
            <a:ext cx="20104100" cy="1128395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CCD99740-6405-C790-9C62-08142253B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3635" y="6472951"/>
            <a:ext cx="10257991" cy="6309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Standa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C63CE0-D3FD-17DE-763B-3B2D175229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905875" cy="10458450"/>
          </a:xfrm>
          <a:prstGeom prst="rect">
            <a:avLst/>
          </a:prstGeom>
        </p:spPr>
      </p:pic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96648" y="2580770"/>
            <a:ext cx="17558004" cy="6872945"/>
          </a:xfrm>
        </p:spPr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Mont"/>
                <a:cs typeface="Mo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0F5DE3-EE3A-D86D-DCD2-16A22A7486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33894" y="1145151"/>
            <a:ext cx="838200" cy="9048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3894" y="1281520"/>
            <a:ext cx="17665002" cy="768506"/>
          </a:xfrm>
        </p:spPr>
        <p:txBody>
          <a:bodyPr lIns="0" tIns="0" rIns="0" bIns="0"/>
          <a:lstStyle>
            <a:lvl1pPr>
              <a:defRPr sz="4100" b="1" i="0">
                <a:solidFill>
                  <a:srgbClr val="BE1F2E"/>
                </a:solidFill>
                <a:latin typeface="Mont Bold"/>
                <a:cs typeface="Mont Bold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126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AE4F-F681-B238-3266-3A74F9A8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448DB-9D86-34B9-E84D-6BEF8A7684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1C792-E35B-E42F-4565-F4C96C5653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953A1-E18E-AECE-6331-B1A2AEAADB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" y="-13989"/>
            <a:ext cx="20054121" cy="1130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20172B-3570-AE68-B7F6-D357E7FD8DEE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8905875" cy="10458450"/>
          </a:xfrm>
          <a:prstGeom prst="rect">
            <a:avLst/>
          </a:prstGeom>
        </p:spPr>
      </p:pic>
      <p:sp>
        <p:nvSpPr>
          <p:cNvPr id="16" name="bg object 16"/>
          <p:cNvSpPr/>
          <p:nvPr/>
        </p:nvSpPr>
        <p:spPr>
          <a:xfrm>
            <a:off x="18906843" y="1"/>
            <a:ext cx="1197610" cy="1771014"/>
          </a:xfrm>
          <a:custGeom>
            <a:avLst/>
            <a:gdLst/>
            <a:ahLst/>
            <a:cxnLst/>
            <a:rect l="l" t="t" r="r" b="b"/>
            <a:pathLst>
              <a:path w="1197609" h="1771014">
                <a:moveTo>
                  <a:pt x="1197256" y="0"/>
                </a:moveTo>
                <a:lnTo>
                  <a:pt x="6389" y="0"/>
                </a:lnTo>
                <a:lnTo>
                  <a:pt x="4147" y="25288"/>
                </a:lnTo>
                <a:lnTo>
                  <a:pt x="1665" y="66883"/>
                </a:lnTo>
                <a:lnTo>
                  <a:pt x="286" y="109459"/>
                </a:lnTo>
                <a:lnTo>
                  <a:pt x="0" y="152938"/>
                </a:lnTo>
                <a:lnTo>
                  <a:pt x="799" y="197242"/>
                </a:lnTo>
                <a:lnTo>
                  <a:pt x="2676" y="242292"/>
                </a:lnTo>
                <a:lnTo>
                  <a:pt x="5621" y="288010"/>
                </a:lnTo>
                <a:lnTo>
                  <a:pt x="9627" y="334317"/>
                </a:lnTo>
                <a:lnTo>
                  <a:pt x="14686" y="381134"/>
                </a:lnTo>
                <a:lnTo>
                  <a:pt x="20788" y="428383"/>
                </a:lnTo>
                <a:lnTo>
                  <a:pt x="27926" y="475985"/>
                </a:lnTo>
                <a:lnTo>
                  <a:pt x="36092" y="523862"/>
                </a:lnTo>
                <a:lnTo>
                  <a:pt x="45276" y="571935"/>
                </a:lnTo>
                <a:lnTo>
                  <a:pt x="55472" y="620126"/>
                </a:lnTo>
                <a:lnTo>
                  <a:pt x="66669" y="668356"/>
                </a:lnTo>
                <a:lnTo>
                  <a:pt x="78861" y="716547"/>
                </a:lnTo>
                <a:lnTo>
                  <a:pt x="92039" y="764619"/>
                </a:lnTo>
                <a:lnTo>
                  <a:pt x="106194" y="812495"/>
                </a:lnTo>
                <a:lnTo>
                  <a:pt x="121318" y="860096"/>
                </a:lnTo>
                <a:lnTo>
                  <a:pt x="137403" y="907344"/>
                </a:lnTo>
                <a:lnTo>
                  <a:pt x="154441" y="954159"/>
                </a:lnTo>
                <a:lnTo>
                  <a:pt x="172423" y="1000463"/>
                </a:lnTo>
                <a:lnTo>
                  <a:pt x="191341" y="1046178"/>
                </a:lnTo>
                <a:lnTo>
                  <a:pt x="211186" y="1091225"/>
                </a:lnTo>
                <a:lnTo>
                  <a:pt x="231951" y="1135526"/>
                </a:lnTo>
                <a:lnTo>
                  <a:pt x="253627" y="1179002"/>
                </a:lnTo>
                <a:lnTo>
                  <a:pt x="276206" y="1221575"/>
                </a:lnTo>
                <a:lnTo>
                  <a:pt x="299679" y="1263165"/>
                </a:lnTo>
                <a:lnTo>
                  <a:pt x="324038" y="1303695"/>
                </a:lnTo>
                <a:lnTo>
                  <a:pt x="349275" y="1343085"/>
                </a:lnTo>
                <a:lnTo>
                  <a:pt x="375382" y="1381258"/>
                </a:lnTo>
                <a:lnTo>
                  <a:pt x="402349" y="1418134"/>
                </a:lnTo>
                <a:lnTo>
                  <a:pt x="430170" y="1453636"/>
                </a:lnTo>
                <a:lnTo>
                  <a:pt x="458835" y="1487684"/>
                </a:lnTo>
                <a:lnTo>
                  <a:pt x="488336" y="1520201"/>
                </a:lnTo>
                <a:lnTo>
                  <a:pt x="518666" y="1551107"/>
                </a:lnTo>
                <a:lnTo>
                  <a:pt x="549815" y="1580324"/>
                </a:lnTo>
                <a:lnTo>
                  <a:pt x="581775" y="1607773"/>
                </a:lnTo>
                <a:lnTo>
                  <a:pt x="614538" y="1633376"/>
                </a:lnTo>
                <a:lnTo>
                  <a:pt x="648096" y="1657055"/>
                </a:lnTo>
                <a:lnTo>
                  <a:pt x="682440" y="1678730"/>
                </a:lnTo>
                <a:lnTo>
                  <a:pt x="717563" y="1698323"/>
                </a:lnTo>
                <a:lnTo>
                  <a:pt x="753455" y="1715757"/>
                </a:lnTo>
                <a:lnTo>
                  <a:pt x="790109" y="1730951"/>
                </a:lnTo>
                <a:lnTo>
                  <a:pt x="827515" y="1743828"/>
                </a:lnTo>
                <a:lnTo>
                  <a:pt x="865667" y="1754308"/>
                </a:lnTo>
                <a:lnTo>
                  <a:pt x="904555" y="1762315"/>
                </a:lnTo>
                <a:lnTo>
                  <a:pt x="944172" y="1767768"/>
                </a:lnTo>
                <a:lnTo>
                  <a:pt x="983371" y="1770551"/>
                </a:lnTo>
                <a:lnTo>
                  <a:pt x="1022623" y="1770816"/>
                </a:lnTo>
                <a:lnTo>
                  <a:pt x="1061895" y="1768631"/>
                </a:lnTo>
                <a:lnTo>
                  <a:pt x="1101155" y="1764068"/>
                </a:lnTo>
                <a:lnTo>
                  <a:pt x="1140369" y="1757195"/>
                </a:lnTo>
                <a:lnTo>
                  <a:pt x="1179505" y="1748082"/>
                </a:lnTo>
                <a:lnTo>
                  <a:pt x="1197256" y="1742949"/>
                </a:lnTo>
                <a:lnTo>
                  <a:pt x="1197256" y="0"/>
                </a:lnTo>
                <a:close/>
              </a:path>
            </a:pathLst>
          </a:custGeom>
          <a:solidFill>
            <a:srgbClr val="F9A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8889468" y="0"/>
            <a:ext cx="1214755" cy="1685925"/>
          </a:xfrm>
          <a:custGeom>
            <a:avLst/>
            <a:gdLst/>
            <a:ahLst/>
            <a:cxnLst/>
            <a:rect l="l" t="t" r="r" b="b"/>
            <a:pathLst>
              <a:path w="1214755" h="1685925">
                <a:moveTo>
                  <a:pt x="1214631" y="0"/>
                </a:moveTo>
                <a:lnTo>
                  <a:pt x="1547" y="0"/>
                </a:lnTo>
                <a:lnTo>
                  <a:pt x="1176" y="6558"/>
                </a:lnTo>
                <a:lnTo>
                  <a:pt x="0" y="53572"/>
                </a:lnTo>
                <a:lnTo>
                  <a:pt x="287" y="100711"/>
                </a:lnTo>
                <a:lnTo>
                  <a:pt x="2029" y="147908"/>
                </a:lnTo>
                <a:lnTo>
                  <a:pt x="5218" y="195098"/>
                </a:lnTo>
                <a:lnTo>
                  <a:pt x="9846" y="242214"/>
                </a:lnTo>
                <a:lnTo>
                  <a:pt x="15903" y="289189"/>
                </a:lnTo>
                <a:lnTo>
                  <a:pt x="23383" y="335958"/>
                </a:lnTo>
                <a:lnTo>
                  <a:pt x="32276" y="382453"/>
                </a:lnTo>
                <a:lnTo>
                  <a:pt x="42574" y="428609"/>
                </a:lnTo>
                <a:lnTo>
                  <a:pt x="54269" y="474360"/>
                </a:lnTo>
                <a:lnTo>
                  <a:pt x="67353" y="519638"/>
                </a:lnTo>
                <a:lnTo>
                  <a:pt x="81817" y="564378"/>
                </a:lnTo>
                <a:lnTo>
                  <a:pt x="97653" y="608513"/>
                </a:lnTo>
                <a:lnTo>
                  <a:pt x="114852" y="651976"/>
                </a:lnTo>
                <a:lnTo>
                  <a:pt x="133407" y="694703"/>
                </a:lnTo>
                <a:lnTo>
                  <a:pt x="153309" y="736625"/>
                </a:lnTo>
                <a:lnTo>
                  <a:pt x="174550" y="777678"/>
                </a:lnTo>
                <a:lnTo>
                  <a:pt x="197121" y="817794"/>
                </a:lnTo>
                <a:lnTo>
                  <a:pt x="218229" y="852584"/>
                </a:lnTo>
                <a:lnTo>
                  <a:pt x="240860" y="887571"/>
                </a:lnTo>
                <a:lnTo>
                  <a:pt x="264961" y="922696"/>
                </a:lnTo>
                <a:lnTo>
                  <a:pt x="290477" y="957902"/>
                </a:lnTo>
                <a:lnTo>
                  <a:pt x="317357" y="993129"/>
                </a:lnTo>
                <a:lnTo>
                  <a:pt x="345547" y="1028320"/>
                </a:lnTo>
                <a:lnTo>
                  <a:pt x="374993" y="1063415"/>
                </a:lnTo>
                <a:lnTo>
                  <a:pt x="405643" y="1098357"/>
                </a:lnTo>
                <a:lnTo>
                  <a:pt x="437442" y="1133088"/>
                </a:lnTo>
                <a:lnTo>
                  <a:pt x="470339" y="1167548"/>
                </a:lnTo>
                <a:lnTo>
                  <a:pt x="504280" y="1201679"/>
                </a:lnTo>
                <a:lnTo>
                  <a:pt x="539211" y="1235424"/>
                </a:lnTo>
                <a:lnTo>
                  <a:pt x="575080" y="1268723"/>
                </a:lnTo>
                <a:lnTo>
                  <a:pt x="611832" y="1301518"/>
                </a:lnTo>
                <a:lnTo>
                  <a:pt x="649416" y="1333752"/>
                </a:lnTo>
                <a:lnTo>
                  <a:pt x="687777" y="1365365"/>
                </a:lnTo>
                <a:lnTo>
                  <a:pt x="726863" y="1396299"/>
                </a:lnTo>
                <a:lnTo>
                  <a:pt x="766620" y="1426496"/>
                </a:lnTo>
                <a:lnTo>
                  <a:pt x="806995" y="1455897"/>
                </a:lnTo>
                <a:lnTo>
                  <a:pt x="847936" y="1484444"/>
                </a:lnTo>
                <a:lnTo>
                  <a:pt x="889387" y="1512079"/>
                </a:lnTo>
                <a:lnTo>
                  <a:pt x="931298" y="1538743"/>
                </a:lnTo>
                <a:lnTo>
                  <a:pt x="973613" y="1564378"/>
                </a:lnTo>
                <a:lnTo>
                  <a:pt x="1016280" y="1588926"/>
                </a:lnTo>
                <a:lnTo>
                  <a:pt x="1059247" y="1612328"/>
                </a:lnTo>
                <a:lnTo>
                  <a:pt x="1102459" y="1634525"/>
                </a:lnTo>
                <a:lnTo>
                  <a:pt x="1145863" y="1655460"/>
                </a:lnTo>
                <a:lnTo>
                  <a:pt x="1189406" y="1675074"/>
                </a:lnTo>
                <a:lnTo>
                  <a:pt x="1214631" y="1685616"/>
                </a:lnTo>
                <a:lnTo>
                  <a:pt x="1214631" y="0"/>
                </a:lnTo>
                <a:close/>
              </a:path>
            </a:pathLst>
          </a:custGeom>
          <a:solidFill>
            <a:srgbClr val="BE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9372915" y="0"/>
            <a:ext cx="731520" cy="1027430"/>
          </a:xfrm>
          <a:custGeom>
            <a:avLst/>
            <a:gdLst/>
            <a:ahLst/>
            <a:cxnLst/>
            <a:rect l="l" t="t" r="r" b="b"/>
            <a:pathLst>
              <a:path w="731519" h="1027430">
                <a:moveTo>
                  <a:pt x="496413" y="0"/>
                </a:moveTo>
                <a:lnTo>
                  <a:pt x="131326" y="0"/>
                </a:lnTo>
                <a:lnTo>
                  <a:pt x="2531" y="786102"/>
                </a:lnTo>
                <a:lnTo>
                  <a:pt x="0" y="832390"/>
                </a:lnTo>
                <a:lnTo>
                  <a:pt x="7194" y="875894"/>
                </a:lnTo>
                <a:lnTo>
                  <a:pt x="22999" y="915701"/>
                </a:lnTo>
                <a:lnTo>
                  <a:pt x="46301" y="950898"/>
                </a:lnTo>
                <a:lnTo>
                  <a:pt x="75985" y="980572"/>
                </a:lnTo>
                <a:lnTo>
                  <a:pt x="110937" y="1003813"/>
                </a:lnTo>
                <a:lnTo>
                  <a:pt x="150041" y="1019706"/>
                </a:lnTo>
                <a:lnTo>
                  <a:pt x="192185" y="1027340"/>
                </a:lnTo>
                <a:lnTo>
                  <a:pt x="236252" y="1025802"/>
                </a:lnTo>
                <a:lnTo>
                  <a:pt x="281129" y="1014179"/>
                </a:lnTo>
                <a:lnTo>
                  <a:pt x="731185" y="844161"/>
                </a:lnTo>
                <a:lnTo>
                  <a:pt x="731185" y="583857"/>
                </a:lnTo>
                <a:lnTo>
                  <a:pt x="400749" y="583857"/>
                </a:lnTo>
                <a:lnTo>
                  <a:pt x="496413" y="0"/>
                </a:lnTo>
                <a:close/>
              </a:path>
              <a:path w="731519" h="1027430">
                <a:moveTo>
                  <a:pt x="731185" y="459029"/>
                </a:moveTo>
                <a:lnTo>
                  <a:pt x="400749" y="583857"/>
                </a:lnTo>
                <a:lnTo>
                  <a:pt x="731185" y="583857"/>
                </a:lnTo>
                <a:lnTo>
                  <a:pt x="731185" y="459029"/>
                </a:lnTo>
                <a:close/>
              </a:path>
            </a:pathLst>
          </a:custGeom>
          <a:solidFill>
            <a:srgbClr val="A6A8AB">
              <a:alpha val="4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0892" y="2580771"/>
            <a:ext cx="17558004" cy="749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Mont"/>
                <a:cs typeface="Mon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03223DF-485D-A5AC-AC89-868CBE0C56E3}"/>
              </a:ext>
            </a:extLst>
          </p:cNvPr>
          <p:cNvGrpSpPr/>
          <p:nvPr userDrawn="1"/>
        </p:nvGrpSpPr>
        <p:grpSpPr>
          <a:xfrm>
            <a:off x="1540892" y="10704004"/>
            <a:ext cx="1529340" cy="379159"/>
            <a:chOff x="17182287" y="10008393"/>
            <a:chExt cx="1529340" cy="379159"/>
          </a:xfrm>
        </p:grpSpPr>
        <p:sp>
          <p:nvSpPr>
            <p:cNvPr id="44" name="object 11">
              <a:extLst>
                <a:ext uri="{FF2B5EF4-FFF2-40B4-BE49-F238E27FC236}">
                  <a16:creationId xmlns:a16="http://schemas.microsoft.com/office/drawing/2014/main" id="{8AE95EC3-994E-5FB4-0DA3-F22F318E3397}"/>
                </a:ext>
              </a:extLst>
            </p:cNvPr>
            <p:cNvSpPr/>
            <p:nvPr/>
          </p:nvSpPr>
          <p:spPr>
            <a:xfrm>
              <a:off x="17182287" y="10021157"/>
              <a:ext cx="909319" cy="366395"/>
            </a:xfrm>
            <a:custGeom>
              <a:avLst/>
              <a:gdLst/>
              <a:ahLst/>
              <a:cxnLst/>
              <a:rect l="l" t="t" r="r" b="b"/>
              <a:pathLst>
                <a:path w="909319" h="366395">
                  <a:moveTo>
                    <a:pt x="226390" y="334975"/>
                  </a:moveTo>
                  <a:lnTo>
                    <a:pt x="225882" y="332028"/>
                  </a:lnTo>
                  <a:lnTo>
                    <a:pt x="224409" y="329565"/>
                  </a:lnTo>
                  <a:lnTo>
                    <a:pt x="159156" y="207568"/>
                  </a:lnTo>
                  <a:lnTo>
                    <a:pt x="155155" y="200075"/>
                  </a:lnTo>
                  <a:lnTo>
                    <a:pt x="182626" y="188861"/>
                  </a:lnTo>
                  <a:lnTo>
                    <a:pt x="204622" y="169481"/>
                  </a:lnTo>
                  <a:lnTo>
                    <a:pt x="206527" y="165773"/>
                  </a:lnTo>
                  <a:lnTo>
                    <a:pt x="219214" y="140957"/>
                  </a:lnTo>
                  <a:lnTo>
                    <a:pt x="224459" y="102336"/>
                  </a:lnTo>
                  <a:lnTo>
                    <a:pt x="215379" y="54406"/>
                  </a:lnTo>
                  <a:lnTo>
                    <a:pt x="210591" y="48361"/>
                  </a:lnTo>
                  <a:lnTo>
                    <a:pt x="190906" y="23482"/>
                  </a:lnTo>
                  <a:lnTo>
                    <a:pt x="172212" y="14897"/>
                  </a:lnTo>
                  <a:lnTo>
                    <a:pt x="172212" y="106883"/>
                  </a:lnTo>
                  <a:lnTo>
                    <a:pt x="167906" y="134137"/>
                  </a:lnTo>
                  <a:lnTo>
                    <a:pt x="155600" y="152311"/>
                  </a:lnTo>
                  <a:lnTo>
                    <a:pt x="136347" y="162471"/>
                  </a:lnTo>
                  <a:lnTo>
                    <a:pt x="111201" y="165646"/>
                  </a:lnTo>
                  <a:lnTo>
                    <a:pt x="52057" y="165773"/>
                  </a:lnTo>
                  <a:lnTo>
                    <a:pt x="51828" y="48475"/>
                  </a:lnTo>
                  <a:lnTo>
                    <a:pt x="111544" y="48437"/>
                  </a:lnTo>
                  <a:lnTo>
                    <a:pt x="136131" y="51447"/>
                  </a:lnTo>
                  <a:lnTo>
                    <a:pt x="155422" y="61518"/>
                  </a:lnTo>
                  <a:lnTo>
                    <a:pt x="167805" y="79641"/>
                  </a:lnTo>
                  <a:lnTo>
                    <a:pt x="172212" y="106883"/>
                  </a:lnTo>
                  <a:lnTo>
                    <a:pt x="172212" y="14897"/>
                  </a:lnTo>
                  <a:lnTo>
                    <a:pt x="154813" y="6883"/>
                  </a:lnTo>
                  <a:lnTo>
                    <a:pt x="110883" y="2006"/>
                  </a:lnTo>
                  <a:lnTo>
                    <a:pt x="6883" y="2209"/>
                  </a:lnTo>
                  <a:lnTo>
                    <a:pt x="0" y="10109"/>
                  </a:lnTo>
                  <a:lnTo>
                    <a:pt x="660" y="345274"/>
                  </a:lnTo>
                  <a:lnTo>
                    <a:pt x="2882" y="352755"/>
                  </a:lnTo>
                  <a:lnTo>
                    <a:pt x="8699" y="358140"/>
                  </a:lnTo>
                  <a:lnTo>
                    <a:pt x="16916" y="361403"/>
                  </a:lnTo>
                  <a:lnTo>
                    <a:pt x="26327" y="362483"/>
                  </a:lnTo>
                  <a:lnTo>
                    <a:pt x="36029" y="361365"/>
                  </a:lnTo>
                  <a:lnTo>
                    <a:pt x="52133" y="207670"/>
                  </a:lnTo>
                  <a:lnTo>
                    <a:pt x="101955" y="207632"/>
                  </a:lnTo>
                  <a:lnTo>
                    <a:pt x="174167" y="348399"/>
                  </a:lnTo>
                  <a:lnTo>
                    <a:pt x="194894" y="363651"/>
                  </a:lnTo>
                  <a:lnTo>
                    <a:pt x="206057" y="361327"/>
                  </a:lnTo>
                  <a:lnTo>
                    <a:pt x="216192" y="355282"/>
                  </a:lnTo>
                  <a:lnTo>
                    <a:pt x="223558" y="346735"/>
                  </a:lnTo>
                  <a:lnTo>
                    <a:pt x="226390" y="336943"/>
                  </a:lnTo>
                  <a:lnTo>
                    <a:pt x="226390" y="334975"/>
                  </a:lnTo>
                  <a:close/>
                </a:path>
                <a:path w="909319" h="366395">
                  <a:moveTo>
                    <a:pt x="479018" y="260553"/>
                  </a:moveTo>
                  <a:lnTo>
                    <a:pt x="470052" y="213639"/>
                  </a:lnTo>
                  <a:lnTo>
                    <a:pt x="447103" y="182130"/>
                  </a:lnTo>
                  <a:lnTo>
                    <a:pt x="415772" y="161277"/>
                  </a:lnTo>
                  <a:lnTo>
                    <a:pt x="350329" y="132638"/>
                  </a:lnTo>
                  <a:lnTo>
                    <a:pt x="327406" y="115379"/>
                  </a:lnTo>
                  <a:lnTo>
                    <a:pt x="318477" y="89827"/>
                  </a:lnTo>
                  <a:lnTo>
                    <a:pt x="323011" y="69710"/>
                  </a:lnTo>
                  <a:lnTo>
                    <a:pt x="335724" y="55714"/>
                  </a:lnTo>
                  <a:lnTo>
                    <a:pt x="355206" y="47536"/>
                  </a:lnTo>
                  <a:lnTo>
                    <a:pt x="380009" y="44843"/>
                  </a:lnTo>
                  <a:lnTo>
                    <a:pt x="406450" y="47726"/>
                  </a:lnTo>
                  <a:lnTo>
                    <a:pt x="424764" y="54127"/>
                  </a:lnTo>
                  <a:lnTo>
                    <a:pt x="437718" y="60553"/>
                  </a:lnTo>
                  <a:lnTo>
                    <a:pt x="448068" y="63461"/>
                  </a:lnTo>
                  <a:lnTo>
                    <a:pt x="457695" y="60439"/>
                  </a:lnTo>
                  <a:lnTo>
                    <a:pt x="464439" y="53073"/>
                  </a:lnTo>
                  <a:lnTo>
                    <a:pt x="468414" y="43865"/>
                  </a:lnTo>
                  <a:lnTo>
                    <a:pt x="469709" y="35318"/>
                  </a:lnTo>
                  <a:lnTo>
                    <a:pt x="460159" y="18364"/>
                  </a:lnTo>
                  <a:lnTo>
                    <a:pt x="436816" y="7480"/>
                  </a:lnTo>
                  <a:lnTo>
                    <a:pt x="407466" y="1689"/>
                  </a:lnTo>
                  <a:lnTo>
                    <a:pt x="379920" y="0"/>
                  </a:lnTo>
                  <a:lnTo>
                    <a:pt x="339902" y="4610"/>
                  </a:lnTo>
                  <a:lnTo>
                    <a:pt x="303263" y="20116"/>
                  </a:lnTo>
                  <a:lnTo>
                    <a:pt x="276542" y="49288"/>
                  </a:lnTo>
                  <a:lnTo>
                    <a:pt x="266268" y="94869"/>
                  </a:lnTo>
                  <a:lnTo>
                    <a:pt x="275221" y="137020"/>
                  </a:lnTo>
                  <a:lnTo>
                    <a:pt x="298157" y="165277"/>
                  </a:lnTo>
                  <a:lnTo>
                    <a:pt x="329488" y="184442"/>
                  </a:lnTo>
                  <a:lnTo>
                    <a:pt x="363613" y="199301"/>
                  </a:lnTo>
                  <a:lnTo>
                    <a:pt x="394931" y="214668"/>
                  </a:lnTo>
                  <a:lnTo>
                    <a:pt x="417855" y="235331"/>
                  </a:lnTo>
                  <a:lnTo>
                    <a:pt x="426783" y="266077"/>
                  </a:lnTo>
                  <a:lnTo>
                    <a:pt x="422122" y="289217"/>
                  </a:lnTo>
                  <a:lnTo>
                    <a:pt x="409117" y="305549"/>
                  </a:lnTo>
                  <a:lnTo>
                    <a:pt x="389458" y="315226"/>
                  </a:lnTo>
                  <a:lnTo>
                    <a:pt x="364782" y="318439"/>
                  </a:lnTo>
                  <a:lnTo>
                    <a:pt x="331012" y="312432"/>
                  </a:lnTo>
                  <a:lnTo>
                    <a:pt x="308749" y="299085"/>
                  </a:lnTo>
                  <a:lnTo>
                    <a:pt x="293408" y="285724"/>
                  </a:lnTo>
                  <a:lnTo>
                    <a:pt x="280428" y="279666"/>
                  </a:lnTo>
                  <a:lnTo>
                    <a:pt x="271691" y="282409"/>
                  </a:lnTo>
                  <a:lnTo>
                    <a:pt x="264477" y="289306"/>
                  </a:lnTo>
                  <a:lnTo>
                    <a:pt x="259588" y="298424"/>
                  </a:lnTo>
                  <a:lnTo>
                    <a:pt x="257797" y="307809"/>
                  </a:lnTo>
                  <a:lnTo>
                    <a:pt x="265849" y="327279"/>
                  </a:lnTo>
                  <a:lnTo>
                    <a:pt x="288315" y="346075"/>
                  </a:lnTo>
                  <a:lnTo>
                    <a:pt x="322783" y="360222"/>
                  </a:lnTo>
                  <a:lnTo>
                    <a:pt x="366852" y="365760"/>
                  </a:lnTo>
                  <a:lnTo>
                    <a:pt x="411835" y="359181"/>
                  </a:lnTo>
                  <a:lnTo>
                    <a:pt x="447382" y="339547"/>
                  </a:lnTo>
                  <a:lnTo>
                    <a:pt x="470700" y="306717"/>
                  </a:lnTo>
                  <a:lnTo>
                    <a:pt x="479018" y="260553"/>
                  </a:lnTo>
                  <a:close/>
                </a:path>
                <a:path w="909319" h="366395">
                  <a:moveTo>
                    <a:pt x="820801" y="147510"/>
                  </a:moveTo>
                  <a:lnTo>
                    <a:pt x="817422" y="138430"/>
                  </a:lnTo>
                  <a:lnTo>
                    <a:pt x="809066" y="131445"/>
                  </a:lnTo>
                  <a:lnTo>
                    <a:pt x="798309" y="126961"/>
                  </a:lnTo>
                  <a:lnTo>
                    <a:pt x="787730" y="125387"/>
                  </a:lnTo>
                  <a:lnTo>
                    <a:pt x="780351" y="125399"/>
                  </a:lnTo>
                  <a:lnTo>
                    <a:pt x="774446" y="128841"/>
                  </a:lnTo>
                  <a:lnTo>
                    <a:pt x="772490" y="134772"/>
                  </a:lnTo>
                  <a:lnTo>
                    <a:pt x="717588" y="289166"/>
                  </a:lnTo>
                  <a:lnTo>
                    <a:pt x="675919" y="152222"/>
                  </a:lnTo>
                  <a:lnTo>
                    <a:pt x="672922" y="142862"/>
                  </a:lnTo>
                  <a:lnTo>
                    <a:pt x="666026" y="140893"/>
                  </a:lnTo>
                  <a:lnTo>
                    <a:pt x="649262" y="140931"/>
                  </a:lnTo>
                  <a:lnTo>
                    <a:pt x="642378" y="142913"/>
                  </a:lnTo>
                  <a:lnTo>
                    <a:pt x="597801" y="288417"/>
                  </a:lnTo>
                  <a:lnTo>
                    <a:pt x="542785" y="135229"/>
                  </a:lnTo>
                  <a:lnTo>
                    <a:pt x="540308" y="128828"/>
                  </a:lnTo>
                  <a:lnTo>
                    <a:pt x="533908" y="125882"/>
                  </a:lnTo>
                  <a:lnTo>
                    <a:pt x="526986" y="125895"/>
                  </a:lnTo>
                  <a:lnTo>
                    <a:pt x="516013" y="127571"/>
                  </a:lnTo>
                  <a:lnTo>
                    <a:pt x="505320" y="132156"/>
                  </a:lnTo>
                  <a:lnTo>
                    <a:pt x="497217" y="139052"/>
                  </a:lnTo>
                  <a:lnTo>
                    <a:pt x="494017" y="147650"/>
                  </a:lnTo>
                  <a:lnTo>
                    <a:pt x="494030" y="150126"/>
                  </a:lnTo>
                  <a:lnTo>
                    <a:pt x="496011" y="156032"/>
                  </a:lnTo>
                  <a:lnTo>
                    <a:pt x="576262" y="363855"/>
                  </a:lnTo>
                  <a:lnTo>
                    <a:pt x="584149" y="366318"/>
                  </a:lnTo>
                  <a:lnTo>
                    <a:pt x="603389" y="366280"/>
                  </a:lnTo>
                  <a:lnTo>
                    <a:pt x="612736" y="362318"/>
                  </a:lnTo>
                  <a:lnTo>
                    <a:pt x="615683" y="354926"/>
                  </a:lnTo>
                  <a:lnTo>
                    <a:pt x="657821" y="229146"/>
                  </a:lnTo>
                  <a:lnTo>
                    <a:pt x="700938" y="356235"/>
                  </a:lnTo>
                  <a:lnTo>
                    <a:pt x="703922" y="362635"/>
                  </a:lnTo>
                  <a:lnTo>
                    <a:pt x="712304" y="366064"/>
                  </a:lnTo>
                  <a:lnTo>
                    <a:pt x="731532" y="366026"/>
                  </a:lnTo>
                  <a:lnTo>
                    <a:pt x="739902" y="363537"/>
                  </a:lnTo>
                  <a:lnTo>
                    <a:pt x="742848" y="355650"/>
                  </a:lnTo>
                  <a:lnTo>
                    <a:pt x="818845" y="155397"/>
                  </a:lnTo>
                  <a:lnTo>
                    <a:pt x="819835" y="153416"/>
                  </a:lnTo>
                  <a:lnTo>
                    <a:pt x="820801" y="149961"/>
                  </a:lnTo>
                  <a:lnTo>
                    <a:pt x="820801" y="147510"/>
                  </a:lnTo>
                  <a:close/>
                </a:path>
                <a:path w="909319" h="366395">
                  <a:moveTo>
                    <a:pt x="905383" y="343496"/>
                  </a:moveTo>
                  <a:lnTo>
                    <a:pt x="904976" y="143878"/>
                  </a:lnTo>
                  <a:lnTo>
                    <a:pt x="878840" y="127177"/>
                  </a:lnTo>
                  <a:lnTo>
                    <a:pt x="868578" y="128422"/>
                  </a:lnTo>
                  <a:lnTo>
                    <a:pt x="860475" y="131889"/>
                  </a:lnTo>
                  <a:lnTo>
                    <a:pt x="855141" y="137198"/>
                  </a:lnTo>
                  <a:lnTo>
                    <a:pt x="853236" y="143992"/>
                  </a:lnTo>
                  <a:lnTo>
                    <a:pt x="853630" y="343598"/>
                  </a:lnTo>
                  <a:lnTo>
                    <a:pt x="855560" y="349821"/>
                  </a:lnTo>
                  <a:lnTo>
                    <a:pt x="860920" y="355358"/>
                  </a:lnTo>
                  <a:lnTo>
                    <a:pt x="869035" y="359308"/>
                  </a:lnTo>
                  <a:lnTo>
                    <a:pt x="879297" y="360807"/>
                  </a:lnTo>
                  <a:lnTo>
                    <a:pt x="889596" y="359270"/>
                  </a:lnTo>
                  <a:lnTo>
                    <a:pt x="897877" y="355282"/>
                  </a:lnTo>
                  <a:lnTo>
                    <a:pt x="903389" y="349732"/>
                  </a:lnTo>
                  <a:lnTo>
                    <a:pt x="905383" y="343496"/>
                  </a:lnTo>
                  <a:close/>
                </a:path>
                <a:path w="909319" h="366395">
                  <a:moveTo>
                    <a:pt x="908723" y="41351"/>
                  </a:moveTo>
                  <a:lnTo>
                    <a:pt x="906360" y="30886"/>
                  </a:lnTo>
                  <a:lnTo>
                    <a:pt x="899934" y="22263"/>
                  </a:lnTo>
                  <a:lnTo>
                    <a:pt x="890371" y="16433"/>
                  </a:lnTo>
                  <a:lnTo>
                    <a:pt x="878611" y="14300"/>
                  </a:lnTo>
                  <a:lnTo>
                    <a:pt x="866838" y="16471"/>
                  </a:lnTo>
                  <a:lnTo>
                    <a:pt x="857300" y="22352"/>
                  </a:lnTo>
                  <a:lnTo>
                    <a:pt x="850912" y="30988"/>
                  </a:lnTo>
                  <a:lnTo>
                    <a:pt x="848588" y="41465"/>
                  </a:lnTo>
                  <a:lnTo>
                    <a:pt x="850950" y="51727"/>
                  </a:lnTo>
                  <a:lnTo>
                    <a:pt x="857377" y="60375"/>
                  </a:lnTo>
                  <a:lnTo>
                    <a:pt x="866940" y="66332"/>
                  </a:lnTo>
                  <a:lnTo>
                    <a:pt x="878713" y="68529"/>
                  </a:lnTo>
                  <a:lnTo>
                    <a:pt x="890473" y="66281"/>
                  </a:lnTo>
                  <a:lnTo>
                    <a:pt x="900010" y="60286"/>
                  </a:lnTo>
                  <a:lnTo>
                    <a:pt x="906399" y="51612"/>
                  </a:lnTo>
                  <a:lnTo>
                    <a:pt x="908723" y="41351"/>
                  </a:lnTo>
                  <a:close/>
                </a:path>
              </a:pathLst>
            </a:custGeom>
            <a:solidFill>
              <a:srgbClr val="BE1F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45" name="object 12">
              <a:extLst>
                <a:ext uri="{FF2B5EF4-FFF2-40B4-BE49-F238E27FC236}">
                  <a16:creationId xmlns:a16="http://schemas.microsoft.com/office/drawing/2014/main" id="{6CA92BDC-82FC-FD81-CE8E-F9E9223050BA}"/>
                </a:ext>
              </a:extLst>
            </p:cNvPr>
            <p:cNvGrpSpPr/>
            <p:nvPr/>
          </p:nvGrpSpPr>
          <p:grpSpPr>
            <a:xfrm>
              <a:off x="18140762" y="10008393"/>
              <a:ext cx="570865" cy="377190"/>
              <a:chOff x="18140762" y="10008393"/>
              <a:chExt cx="570865" cy="377190"/>
            </a:xfrm>
          </p:grpSpPr>
          <p:sp>
            <p:nvSpPr>
              <p:cNvPr id="46" name="object 13">
                <a:extLst>
                  <a:ext uri="{FF2B5EF4-FFF2-40B4-BE49-F238E27FC236}">
                    <a16:creationId xmlns:a16="http://schemas.microsoft.com/office/drawing/2014/main" id="{5A8A6F93-16B6-577F-9E0A-7EA6CCF25367}"/>
                  </a:ext>
                </a:extLst>
              </p:cNvPr>
              <p:cNvSpPr/>
              <p:nvPr/>
            </p:nvSpPr>
            <p:spPr>
              <a:xfrm>
                <a:off x="18140762" y="10041151"/>
                <a:ext cx="127000" cy="340995"/>
              </a:xfrm>
              <a:custGeom>
                <a:avLst/>
                <a:gdLst/>
                <a:ahLst/>
                <a:cxnLst/>
                <a:rect l="l" t="t" r="r" b="b"/>
                <a:pathLst>
                  <a:path w="127000" h="340995">
                    <a:moveTo>
                      <a:pt x="25601" y="0"/>
                    </a:moveTo>
                    <a:lnTo>
                      <a:pt x="16394" y="1252"/>
                    </a:lnTo>
                    <a:lnTo>
                      <a:pt x="8167" y="4726"/>
                    </a:lnTo>
                    <a:lnTo>
                      <a:pt x="2256" y="10043"/>
                    </a:lnTo>
                    <a:lnTo>
                      <a:pt x="0" y="16826"/>
                    </a:lnTo>
                    <a:lnTo>
                      <a:pt x="492" y="263761"/>
                    </a:lnTo>
                    <a:lnTo>
                      <a:pt x="6135" y="298425"/>
                    </a:lnTo>
                    <a:lnTo>
                      <a:pt x="22662" y="322304"/>
                    </a:lnTo>
                    <a:lnTo>
                      <a:pt x="49703" y="336092"/>
                    </a:lnTo>
                    <a:lnTo>
                      <a:pt x="86887" y="340481"/>
                    </a:lnTo>
                    <a:lnTo>
                      <a:pt x="104143" y="340450"/>
                    </a:lnTo>
                    <a:lnTo>
                      <a:pt x="113846" y="338558"/>
                    </a:lnTo>
                    <a:lnTo>
                      <a:pt x="120767" y="333577"/>
                    </a:lnTo>
                    <a:lnTo>
                      <a:pt x="124909" y="326478"/>
                    </a:lnTo>
                    <a:lnTo>
                      <a:pt x="126278" y="318231"/>
                    </a:lnTo>
                    <a:lnTo>
                      <a:pt x="124877" y="309977"/>
                    </a:lnTo>
                    <a:lnTo>
                      <a:pt x="120705" y="302889"/>
                    </a:lnTo>
                    <a:lnTo>
                      <a:pt x="113765" y="297936"/>
                    </a:lnTo>
                    <a:lnTo>
                      <a:pt x="104059" y="296085"/>
                    </a:lnTo>
                    <a:lnTo>
                      <a:pt x="86803" y="296116"/>
                    </a:lnTo>
                    <a:lnTo>
                      <a:pt x="70598" y="294393"/>
                    </a:lnTo>
                    <a:lnTo>
                      <a:pt x="59934" y="288776"/>
                    </a:lnTo>
                    <a:lnTo>
                      <a:pt x="54066" y="278715"/>
                    </a:lnTo>
                    <a:lnTo>
                      <a:pt x="52249" y="263656"/>
                    </a:lnTo>
                    <a:lnTo>
                      <a:pt x="52019" y="145367"/>
                    </a:lnTo>
                    <a:lnTo>
                      <a:pt x="121022" y="145231"/>
                    </a:lnTo>
                    <a:lnTo>
                      <a:pt x="126414" y="135838"/>
                    </a:lnTo>
                    <a:lnTo>
                      <a:pt x="126373" y="116122"/>
                    </a:lnTo>
                    <a:lnTo>
                      <a:pt x="120949" y="106782"/>
                    </a:lnTo>
                    <a:lnTo>
                      <a:pt x="51946" y="106918"/>
                    </a:lnTo>
                    <a:lnTo>
                      <a:pt x="51768" y="16722"/>
                    </a:lnTo>
                    <a:lnTo>
                      <a:pt x="49472" y="9949"/>
                    </a:lnTo>
                    <a:lnTo>
                      <a:pt x="43482" y="4658"/>
                    </a:lnTo>
                    <a:lnTo>
                      <a:pt x="35093" y="1218"/>
                    </a:lnTo>
                    <a:lnTo>
                      <a:pt x="25601" y="0"/>
                    </a:lnTo>
                    <a:close/>
                  </a:path>
                </a:pathLst>
              </a:custGeom>
              <a:solidFill>
                <a:srgbClr val="BE1F2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7" name="object 14">
                <a:extLst>
                  <a:ext uri="{FF2B5EF4-FFF2-40B4-BE49-F238E27FC236}">
                    <a16:creationId xmlns:a16="http://schemas.microsoft.com/office/drawing/2014/main" id="{9BEFA380-4D44-B031-DDD3-3CF1EA91F4D6}"/>
                  </a:ext>
                </a:extLst>
              </p:cNvPr>
              <p:cNvPicPr/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92407" y="10144718"/>
                <a:ext cx="180622" cy="240526"/>
              </a:xfrm>
              <a:prstGeom prst="rect">
                <a:avLst/>
              </a:prstGeom>
            </p:spPr>
          </p:pic>
          <p:sp>
            <p:nvSpPr>
              <p:cNvPr id="48" name="object 15">
                <a:extLst>
                  <a:ext uri="{FF2B5EF4-FFF2-40B4-BE49-F238E27FC236}">
                    <a16:creationId xmlns:a16="http://schemas.microsoft.com/office/drawing/2014/main" id="{4996E97B-576A-9ECD-B187-6359BBA38A0A}"/>
                  </a:ext>
                </a:extLst>
              </p:cNvPr>
              <p:cNvSpPr/>
              <p:nvPr/>
            </p:nvSpPr>
            <p:spPr>
              <a:xfrm>
                <a:off x="18510286" y="10008393"/>
                <a:ext cx="201295" cy="372745"/>
              </a:xfrm>
              <a:custGeom>
                <a:avLst/>
                <a:gdLst/>
                <a:ahLst/>
                <a:cxnLst/>
                <a:rect l="l" t="t" r="r" b="b"/>
                <a:pathLst>
                  <a:path w="201294" h="372745">
                    <a:moveTo>
                      <a:pt x="25590" y="0"/>
                    </a:moveTo>
                    <a:lnTo>
                      <a:pt x="15148" y="1253"/>
                    </a:lnTo>
                    <a:lnTo>
                      <a:pt x="7062" y="4721"/>
                    </a:lnTo>
                    <a:lnTo>
                      <a:pt x="1842" y="10031"/>
                    </a:lnTo>
                    <a:lnTo>
                      <a:pt x="0" y="16816"/>
                    </a:lnTo>
                    <a:lnTo>
                      <a:pt x="670" y="355423"/>
                    </a:lnTo>
                    <a:lnTo>
                      <a:pt x="2536" y="361654"/>
                    </a:lnTo>
                    <a:lnTo>
                      <a:pt x="7777" y="367182"/>
                    </a:lnTo>
                    <a:lnTo>
                      <a:pt x="15880" y="371132"/>
                    </a:lnTo>
                    <a:lnTo>
                      <a:pt x="26334" y="372627"/>
                    </a:lnTo>
                    <a:lnTo>
                      <a:pt x="36234" y="371093"/>
                    </a:lnTo>
                    <a:lnTo>
                      <a:pt x="44560" y="367110"/>
                    </a:lnTo>
                    <a:lnTo>
                      <a:pt x="50295" y="361558"/>
                    </a:lnTo>
                    <a:lnTo>
                      <a:pt x="52427" y="355319"/>
                    </a:lnTo>
                    <a:lnTo>
                      <a:pt x="52186" y="233081"/>
                    </a:lnTo>
                    <a:lnTo>
                      <a:pt x="56211" y="211551"/>
                    </a:lnTo>
                    <a:lnTo>
                      <a:pt x="66899" y="195410"/>
                    </a:lnTo>
                    <a:lnTo>
                      <a:pt x="82035" y="185264"/>
                    </a:lnTo>
                    <a:lnTo>
                      <a:pt x="99400" y="181722"/>
                    </a:lnTo>
                    <a:lnTo>
                      <a:pt x="118619" y="186091"/>
                    </a:lnTo>
                    <a:lnTo>
                      <a:pt x="134484" y="197675"/>
                    </a:lnTo>
                    <a:lnTo>
                      <a:pt x="145277" y="214076"/>
                    </a:lnTo>
                    <a:lnTo>
                      <a:pt x="149283" y="232893"/>
                    </a:lnTo>
                    <a:lnTo>
                      <a:pt x="149513" y="355130"/>
                    </a:lnTo>
                    <a:lnTo>
                      <a:pt x="151874" y="362607"/>
                    </a:lnTo>
                    <a:lnTo>
                      <a:pt x="157925" y="367996"/>
                    </a:lnTo>
                    <a:lnTo>
                      <a:pt x="166189" y="371254"/>
                    </a:lnTo>
                    <a:lnTo>
                      <a:pt x="175188" y="372334"/>
                    </a:lnTo>
                    <a:lnTo>
                      <a:pt x="184667" y="371217"/>
                    </a:lnTo>
                    <a:lnTo>
                      <a:pt x="193034" y="367928"/>
                    </a:lnTo>
                    <a:lnTo>
                      <a:pt x="198996" y="362515"/>
                    </a:lnTo>
                    <a:lnTo>
                      <a:pt x="201260" y="355025"/>
                    </a:lnTo>
                    <a:lnTo>
                      <a:pt x="201020" y="232788"/>
                    </a:lnTo>
                    <a:lnTo>
                      <a:pt x="194061" y="195173"/>
                    </a:lnTo>
                    <a:lnTo>
                      <a:pt x="175380" y="164331"/>
                    </a:lnTo>
                    <a:lnTo>
                      <a:pt x="148036" y="143487"/>
                    </a:lnTo>
                    <a:lnTo>
                      <a:pt x="115085" y="135870"/>
                    </a:lnTo>
                    <a:lnTo>
                      <a:pt x="93240" y="139062"/>
                    </a:lnTo>
                    <a:lnTo>
                      <a:pt x="75242" y="147466"/>
                    </a:lnTo>
                    <a:lnTo>
                      <a:pt x="61412" y="159467"/>
                    </a:lnTo>
                    <a:lnTo>
                      <a:pt x="52071" y="173450"/>
                    </a:lnTo>
                    <a:lnTo>
                      <a:pt x="51757" y="16711"/>
                    </a:lnTo>
                    <a:lnTo>
                      <a:pt x="49600" y="9936"/>
                    </a:lnTo>
                    <a:lnTo>
                      <a:pt x="43841" y="4649"/>
                    </a:lnTo>
                    <a:lnTo>
                      <a:pt x="35498" y="1215"/>
                    </a:lnTo>
                    <a:lnTo>
                      <a:pt x="25590" y="0"/>
                    </a:lnTo>
                    <a:close/>
                  </a:path>
                </a:pathLst>
              </a:custGeom>
              <a:solidFill>
                <a:srgbClr val="BE1F2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7" name="bg object 20">
            <a:extLst>
              <a:ext uri="{FF2B5EF4-FFF2-40B4-BE49-F238E27FC236}">
                <a16:creationId xmlns:a16="http://schemas.microsoft.com/office/drawing/2014/main" id="{89C899DC-4817-CB67-EFC6-8A60E8AEBA1C}"/>
              </a:ext>
            </a:extLst>
          </p:cNvPr>
          <p:cNvSpPr/>
          <p:nvPr userDrawn="1"/>
        </p:nvSpPr>
        <p:spPr>
          <a:xfrm>
            <a:off x="1381633" y="1120384"/>
            <a:ext cx="847090" cy="906780"/>
          </a:xfrm>
          <a:custGeom>
            <a:avLst/>
            <a:gdLst/>
            <a:ahLst/>
            <a:cxnLst/>
            <a:rect l="l" t="t" r="r" b="b"/>
            <a:pathLst>
              <a:path w="847089" h="906780">
                <a:moveTo>
                  <a:pt x="846811" y="0"/>
                </a:moveTo>
                <a:lnTo>
                  <a:pt x="0" y="0"/>
                </a:lnTo>
                <a:lnTo>
                  <a:pt x="0" y="906213"/>
                </a:lnTo>
                <a:lnTo>
                  <a:pt x="846811" y="906213"/>
                </a:lnTo>
                <a:lnTo>
                  <a:pt x="846811" y="0"/>
                </a:lnTo>
                <a:close/>
              </a:path>
            </a:pathLst>
          </a:custGeom>
          <a:solidFill>
            <a:srgbClr val="F9AC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55467" y="1237275"/>
            <a:ext cx="17543429" cy="694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BE1F2E"/>
                </a:solidFill>
                <a:latin typeface="Mont Bold"/>
                <a:cs typeface="Mont Bold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2" r:id="rId2"/>
    <p:sldLayoutId id="2147483663" r:id="rId3"/>
    <p:sldLayoutId id="2147483664" r:id="rId4"/>
    <p:sldLayoutId id="2147483672" r:id="rId5"/>
    <p:sldLayoutId id="2147483665" r:id="rId6"/>
    <p:sldLayoutId id="2147483677" r:id="rId7"/>
    <p:sldLayoutId id="2147483676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77E739-98B3-C0D3-CC85-4ACBD3FC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567" y="4747422"/>
            <a:ext cx="12644119" cy="1846659"/>
          </a:xfrm>
        </p:spPr>
        <p:txBody>
          <a:bodyPr/>
          <a:lstStyle/>
          <a:p>
            <a:r>
              <a:rPr lang="en-US" sz="6000" dirty="0"/>
              <a:t>RNDPS v2: Customizing the Mojaloop Switch for Instant Payments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9DCFDC63-B65E-D31D-13C4-57452470D8BB}"/>
              </a:ext>
            </a:extLst>
          </p:cNvPr>
          <p:cNvSpPr txBox="1">
            <a:spLocks/>
          </p:cNvSpPr>
          <p:nvPr/>
        </p:nvSpPr>
        <p:spPr>
          <a:xfrm>
            <a:off x="3729990" y="6964783"/>
            <a:ext cx="1264411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8800" b="1" i="0">
                <a:solidFill>
                  <a:schemeClr val="bg1"/>
                </a:solidFill>
                <a:latin typeface="Mont Heavy" panose="00000A00000000000000" pitchFamily="50" charset="0"/>
                <a:ea typeface="+mj-ea"/>
                <a:cs typeface="Mont Bold"/>
              </a:defRPr>
            </a:lvl1pPr>
          </a:lstStyle>
          <a:p>
            <a:r>
              <a:rPr lang="en-US" sz="2800" dirty="0"/>
              <a:t>Leveraging Speed, Reliability, and Interoperability in Financial Services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0">
            <a:extLst>
              <a:ext uri="{FF2B5EF4-FFF2-40B4-BE49-F238E27FC236}">
                <a16:creationId xmlns:a16="http://schemas.microsoft.com/office/drawing/2014/main" id="{DA7E992E-DBA9-884C-875E-0724D177D1D7}"/>
              </a:ext>
            </a:extLst>
          </p:cNvPr>
          <p:cNvSpPr/>
          <p:nvPr/>
        </p:nvSpPr>
        <p:spPr>
          <a:xfrm>
            <a:off x="9692989" y="6023738"/>
            <a:ext cx="7998340" cy="3243711"/>
          </a:xfrm>
          <a:prstGeom prst="roundRect">
            <a:avLst>
              <a:gd name="adj" fmla="val 1674"/>
            </a:avLst>
          </a:prstGeom>
          <a:solidFill>
            <a:schemeClr val="accent2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F4FDFA-9946-E147-B35A-BF980EE61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0049DE-1FCA-9948-A067-9DE64F80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94" y="1281520"/>
            <a:ext cx="17665002" cy="630942"/>
          </a:xfrm>
        </p:spPr>
        <p:txBody>
          <a:bodyPr/>
          <a:lstStyle/>
          <a:p>
            <a:r>
              <a:rPr lang="en-US" dirty="0"/>
              <a:t>Advanced Database Management and Scalability Enhancements</a:t>
            </a: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0B0D50DB-06A4-DC4D-AC90-31992F18BE50}"/>
              </a:ext>
            </a:extLst>
          </p:cNvPr>
          <p:cNvSpPr/>
          <p:nvPr/>
        </p:nvSpPr>
        <p:spPr>
          <a:xfrm>
            <a:off x="1496648" y="2580770"/>
            <a:ext cx="7998340" cy="3244970"/>
          </a:xfrm>
          <a:prstGeom prst="roundRect">
            <a:avLst>
              <a:gd name="adj" fmla="val 2038"/>
            </a:avLst>
          </a:prstGeom>
          <a:solidFill>
            <a:schemeClr val="accent2"/>
          </a:solidFill>
          <a:ln/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580302B1-0597-8F47-9CB5-E425597A5D37}"/>
              </a:ext>
            </a:extLst>
          </p:cNvPr>
          <p:cNvSpPr/>
          <p:nvPr/>
        </p:nvSpPr>
        <p:spPr>
          <a:xfrm>
            <a:off x="1681473" y="3010415"/>
            <a:ext cx="2476143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3600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MySQL Operator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260818D-D100-9744-888E-AF52BD7AEBDD}"/>
              </a:ext>
            </a:extLst>
          </p:cNvPr>
          <p:cNvSpPr/>
          <p:nvPr/>
        </p:nvSpPr>
        <p:spPr>
          <a:xfrm>
            <a:off x="1681473" y="3723361"/>
            <a:ext cx="6126956" cy="6338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MySQL cluster management is implemented. This ensures optimal database performance and reliability.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D4AED109-5A59-C44E-B1AE-6D02FEC30155}"/>
              </a:ext>
            </a:extLst>
          </p:cNvPr>
          <p:cNvSpPr/>
          <p:nvPr/>
        </p:nvSpPr>
        <p:spPr>
          <a:xfrm>
            <a:off x="9692988" y="2580770"/>
            <a:ext cx="7998340" cy="3244970"/>
          </a:xfrm>
          <a:prstGeom prst="roundRect">
            <a:avLst>
              <a:gd name="adj" fmla="val 2038"/>
            </a:avLst>
          </a:prstGeom>
          <a:solidFill>
            <a:schemeClr val="accent2"/>
          </a:solidFill>
          <a:ln/>
        </p:spPr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40D1588F-D186-F943-B5C4-08C415C9088C}"/>
              </a:ext>
            </a:extLst>
          </p:cNvPr>
          <p:cNvSpPr/>
          <p:nvPr/>
        </p:nvSpPr>
        <p:spPr>
          <a:xfrm>
            <a:off x="9931864" y="3010415"/>
            <a:ext cx="2476143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3600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InnoDB Cluster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0480B0D2-1F03-0D44-97AC-43BCE0F86491}"/>
              </a:ext>
            </a:extLst>
          </p:cNvPr>
          <p:cNvSpPr/>
          <p:nvPr/>
        </p:nvSpPr>
        <p:spPr>
          <a:xfrm>
            <a:off x="9890990" y="3723360"/>
            <a:ext cx="6126956" cy="6338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High-availability MySQL solution is utilized. It provides automatic failover and load balancing for database operations.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88897A17-C9E6-AC4C-9521-7448C010E319}"/>
              </a:ext>
            </a:extLst>
          </p:cNvPr>
          <p:cNvSpPr/>
          <p:nvPr/>
        </p:nvSpPr>
        <p:spPr>
          <a:xfrm>
            <a:off x="1496648" y="6023739"/>
            <a:ext cx="7998340" cy="3243710"/>
          </a:xfrm>
          <a:prstGeom prst="roundRect">
            <a:avLst>
              <a:gd name="adj" fmla="val 1674"/>
            </a:avLst>
          </a:prstGeom>
          <a:solidFill>
            <a:schemeClr val="accent2"/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CD71BA0A-1D78-9B48-BF4C-6F21A481C3CD}"/>
              </a:ext>
            </a:extLst>
          </p:cNvPr>
          <p:cNvSpPr/>
          <p:nvPr/>
        </p:nvSpPr>
        <p:spPr>
          <a:xfrm>
            <a:off x="10052050" y="6436691"/>
            <a:ext cx="2476143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3600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Horizontal Pod Autoscaler (HPA)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707A5B5A-7434-6749-A735-682EE2C5BD1D}"/>
              </a:ext>
            </a:extLst>
          </p:cNvPr>
          <p:cNvSpPr/>
          <p:nvPr/>
        </p:nvSpPr>
        <p:spPr>
          <a:xfrm>
            <a:off x="10052050" y="7204083"/>
            <a:ext cx="6126956" cy="6338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Automatic scaling of pods based on resource utilization. This ensures optimal performance during varying load conditions.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4FBFC71B-4AF8-3149-AC32-51551BB2256B}"/>
              </a:ext>
            </a:extLst>
          </p:cNvPr>
          <p:cNvSpPr/>
          <p:nvPr/>
        </p:nvSpPr>
        <p:spPr>
          <a:xfrm>
            <a:off x="1785673" y="6591472"/>
            <a:ext cx="2476143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3600" dirty="0" err="1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Mysql</a:t>
            </a:r>
            <a:r>
              <a:rPr lang="en-US" sz="3600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Instrument Sans Medium" pitchFamily="34" charset="0"/>
              </a:rPr>
              <a:t>Read Replicas</a:t>
            </a:r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E4571DD3-F389-8C41-A496-F70D298CC65B}"/>
              </a:ext>
            </a:extLst>
          </p:cNvPr>
          <p:cNvSpPr/>
          <p:nvPr/>
        </p:nvSpPr>
        <p:spPr>
          <a:xfrm>
            <a:off x="1826547" y="7358863"/>
            <a:ext cx="6126956" cy="950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50"/>
              </a:lnSpc>
            </a:pPr>
            <a:r>
              <a:rPr lang="en-US" sz="2800" dirty="0">
                <a:solidFill>
                  <a:schemeClr val="bg1"/>
                </a:solidFill>
                <a:latin typeface="Inter" pitchFamily="34" charset="0"/>
                <a:ea typeface="Inter" pitchFamily="34" charset="-122"/>
              </a:rPr>
              <a:t>The use of read replicas to offload read-heavy traffic from the primary database</a:t>
            </a:r>
          </a:p>
        </p:txBody>
      </p:sp>
      <p:pic>
        <p:nvPicPr>
          <p:cNvPr id="16" name="Picture 15" descr="A blue and black logo&#10;&#10;Description automatically generated">
            <a:extLst>
              <a:ext uri="{FF2B5EF4-FFF2-40B4-BE49-F238E27FC236}">
                <a16:creationId xmlns:a16="http://schemas.microsoft.com/office/drawing/2014/main" id="{61069358-F44E-1949-9E77-C180C77B5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264" y="10324465"/>
            <a:ext cx="984885" cy="9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3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BFE3B6-36B4-A94D-8DE2-3C1620371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964E70-6B73-5741-AA12-09603D20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94" y="1281520"/>
            <a:ext cx="17665002" cy="630942"/>
          </a:xfrm>
        </p:spPr>
        <p:txBody>
          <a:bodyPr/>
          <a:lstStyle/>
          <a:p>
            <a:r>
              <a:rPr lang="en-US" dirty="0"/>
              <a:t>Streamlined Deployment</a:t>
            </a:r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C1776AF6-C36A-6345-A5D7-1820961F001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96647" y="3778125"/>
            <a:ext cx="5705891" cy="838914"/>
          </a:xfrm>
          <a:prstGeom prst="rect">
            <a:avLst/>
          </a:prstGeom>
          <a:ln>
            <a:noFill/>
          </a:ln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041DA4DE-ED45-AB4C-A513-ACF4352377A6}"/>
              </a:ext>
            </a:extLst>
          </p:cNvPr>
          <p:cNvSpPr/>
          <p:nvPr/>
        </p:nvSpPr>
        <p:spPr>
          <a:xfrm>
            <a:off x="1706317" y="4931602"/>
            <a:ext cx="2621637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600" dirty="0">
                <a:solidFill>
                  <a:schemeClr val="tx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Production configurations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56EB4FD6-CCA2-7741-9B48-984DD1B79A50}"/>
              </a:ext>
            </a:extLst>
          </p:cNvPr>
          <p:cNvSpPr/>
          <p:nvPr/>
        </p:nvSpPr>
        <p:spPr>
          <a:xfrm>
            <a:off x="1706317" y="5755274"/>
            <a:ext cx="5078441" cy="1342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DFSP simulators are disabled. This simplifies the deployment process and reduces resource usage.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26C4ED75-330B-E64D-9CC1-7AFE86BC5F5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2539" y="3792467"/>
            <a:ext cx="5858164" cy="838914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74498494-A320-2A40-BBFB-C79E2F291B7D}"/>
              </a:ext>
            </a:extLst>
          </p:cNvPr>
          <p:cNvSpPr/>
          <p:nvPr/>
        </p:nvSpPr>
        <p:spPr>
          <a:xfrm>
            <a:off x="7202538" y="4929697"/>
            <a:ext cx="3758684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600" dirty="0">
                <a:solidFill>
                  <a:schemeClr val="tx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Optimized Resource Allocation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C57F4C39-47AF-C342-8093-73B2F38D5025}"/>
              </a:ext>
            </a:extLst>
          </p:cNvPr>
          <p:cNvSpPr/>
          <p:nvPr/>
        </p:nvSpPr>
        <p:spPr>
          <a:xfrm>
            <a:off x="7202538" y="5760752"/>
            <a:ext cx="5078441" cy="10069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Resources are allocated more efficiently. This leads to improved performance.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4C635096-F525-5B42-AAFA-09F9F85BB19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060703" y="3813806"/>
            <a:ext cx="5078441" cy="838914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C63BA407-62A9-B144-A99B-C431E0E856DE}"/>
              </a:ext>
            </a:extLst>
          </p:cNvPr>
          <p:cNvSpPr/>
          <p:nvPr/>
        </p:nvSpPr>
        <p:spPr>
          <a:xfrm>
            <a:off x="13315885" y="4972029"/>
            <a:ext cx="2621637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600" dirty="0">
                <a:solidFill>
                  <a:schemeClr val="tx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Faster Deployment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EE5895AC-96B0-5A4A-8529-043EC1BB9E6F}"/>
              </a:ext>
            </a:extLst>
          </p:cNvPr>
          <p:cNvSpPr/>
          <p:nvPr/>
        </p:nvSpPr>
        <p:spPr>
          <a:xfrm>
            <a:off x="13315885" y="5760752"/>
            <a:ext cx="5078441" cy="10069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Streamlined charts result in quicker deployment times. This enables more agile development and testing cycles.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3" name="Picture 12" descr="A blue and black logo&#10;&#10;Description automatically generated">
            <a:extLst>
              <a:ext uri="{FF2B5EF4-FFF2-40B4-BE49-F238E27FC236}">
                <a16:creationId xmlns:a16="http://schemas.microsoft.com/office/drawing/2014/main" id="{A5484740-FD7E-F344-ABFF-B1DA328FFB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4011" y="10324465"/>
            <a:ext cx="984885" cy="9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3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11D732-3C2F-EF42-AD57-4E9045073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6648" y="2601413"/>
            <a:ext cx="17558004" cy="68729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63AF03-7619-4F4D-926F-7055B5B2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94" y="1281520"/>
            <a:ext cx="17665002" cy="630942"/>
          </a:xfrm>
        </p:spPr>
        <p:txBody>
          <a:bodyPr/>
          <a:lstStyle/>
          <a:p>
            <a:r>
              <a:rPr lang="en-US" dirty="0"/>
              <a:t>Enhanced Monitoring and Observability</a:t>
            </a:r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C23F3132-2460-E943-B9B9-DE04B9C88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169" y="5931536"/>
            <a:ext cx="481608" cy="481608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9F9256E0-1FBE-F649-BB4E-A5E92AEC4BA0}"/>
              </a:ext>
            </a:extLst>
          </p:cNvPr>
          <p:cNvSpPr/>
          <p:nvPr/>
        </p:nvSpPr>
        <p:spPr>
          <a:xfrm>
            <a:off x="8132169" y="6605787"/>
            <a:ext cx="2408277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3600" b="1" dirty="0">
                <a:solidFill>
                  <a:schemeClr val="tx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Log Monitoring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CF1B00C1-3A8E-CE44-A7AD-D8FA7A71A9C7}"/>
              </a:ext>
            </a:extLst>
          </p:cNvPr>
          <p:cNvSpPr/>
          <p:nvPr/>
        </p:nvSpPr>
        <p:spPr>
          <a:xfrm>
            <a:off x="8132168" y="7118607"/>
            <a:ext cx="9616829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Centralized log collection and analysis is implemented. This facilitates quick troubleshooting and system health monitoring.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Inter" pitchFamily="34" charset="0"/>
                <a:ea typeface="Inter" pitchFamily="34" charset="-122"/>
              </a:rPr>
              <a:t>Log parsers to extract meaningful insight from log data were added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D5777C28-180B-2442-BECF-1D5898ECE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169" y="2811396"/>
            <a:ext cx="481608" cy="481608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4643C8A5-9285-D44D-86FB-F0FBF315CBD8}"/>
              </a:ext>
            </a:extLst>
          </p:cNvPr>
          <p:cNvSpPr/>
          <p:nvPr/>
        </p:nvSpPr>
        <p:spPr>
          <a:xfrm>
            <a:off x="8132169" y="3485647"/>
            <a:ext cx="2408277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3600" b="1" dirty="0">
                <a:solidFill>
                  <a:schemeClr val="tx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Grafana Dashboards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738D3B7E-D89E-AA43-8BA3-75B75F230109}"/>
              </a:ext>
            </a:extLst>
          </p:cNvPr>
          <p:cNvSpPr/>
          <p:nvPr/>
        </p:nvSpPr>
        <p:spPr>
          <a:xfrm>
            <a:off x="8132168" y="4057361"/>
            <a:ext cx="9616828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/>
              <a:t>Updated and customized dashboards for detailed visibility into RNDPS V2 metrics and health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BF847E-528B-4D41-B9F9-D62E439E7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648" y="2580770"/>
            <a:ext cx="6230849" cy="6914233"/>
          </a:xfrm>
          <a:prstGeom prst="rect">
            <a:avLst/>
          </a:prstGeom>
        </p:spPr>
      </p:pic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25B4D78A-7A44-DD4D-AC9B-930E3E038B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264" y="10324465"/>
            <a:ext cx="984885" cy="9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4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0A7635-EBE1-4E45-A65F-B08C034C1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6648" y="2580770"/>
            <a:ext cx="17558004" cy="36009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Automated Backup Scheduling:</a:t>
            </a:r>
          </a:p>
          <a:p>
            <a:r>
              <a:rPr lang="en-US" sz="3600" b="0" dirty="0"/>
              <a:t>Ensures data availability by consistently backing up databases, minimizing data loss risk.</a:t>
            </a:r>
          </a:p>
          <a:p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Backup File Retention Policies:</a:t>
            </a:r>
          </a:p>
          <a:p>
            <a:r>
              <a:rPr lang="en-US" sz="3600" b="0" dirty="0"/>
              <a:t>Helps manage </a:t>
            </a:r>
            <a:r>
              <a:rPr lang="en-US" sz="3600" b="0"/>
              <a:t>storage by </a:t>
            </a:r>
            <a:r>
              <a:rPr lang="en-US" sz="3600" b="0" dirty="0"/>
              <a:t>removing unnecessary old backups while ensuring critical data is still accessible.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893C6F-2606-AD40-BCF2-78256E4D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94" y="1281520"/>
            <a:ext cx="17665002" cy="630942"/>
          </a:xfrm>
        </p:spPr>
        <p:txBody>
          <a:bodyPr/>
          <a:lstStyle/>
          <a:p>
            <a:r>
              <a:rPr lang="en-US" dirty="0"/>
              <a:t>Data Integrity and Backup Strategies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DEE3DDFF-E826-1D4A-85D1-9138AA98A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264" y="10324465"/>
            <a:ext cx="984885" cy="9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53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E0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7750254" y="0"/>
            <a:ext cx="2353945" cy="3046730"/>
            <a:chOff x="17750254" y="0"/>
            <a:chExt cx="2353945" cy="3046730"/>
          </a:xfrm>
        </p:grpSpPr>
        <p:sp>
          <p:nvSpPr>
            <p:cNvPr id="4" name="object 4"/>
            <p:cNvSpPr/>
            <p:nvPr/>
          </p:nvSpPr>
          <p:spPr>
            <a:xfrm>
              <a:off x="17780383" y="0"/>
              <a:ext cx="2324100" cy="3046730"/>
            </a:xfrm>
            <a:custGeom>
              <a:avLst/>
              <a:gdLst/>
              <a:ahLst/>
              <a:cxnLst/>
              <a:rect l="l" t="t" r="r" b="b"/>
              <a:pathLst>
                <a:path w="2324100" h="3046730">
                  <a:moveTo>
                    <a:pt x="2323716" y="0"/>
                  </a:moveTo>
                  <a:lnTo>
                    <a:pt x="193" y="0"/>
                  </a:lnTo>
                  <a:lnTo>
                    <a:pt x="0" y="35655"/>
                  </a:lnTo>
                  <a:lnTo>
                    <a:pt x="359" y="80069"/>
                  </a:lnTo>
                  <a:lnTo>
                    <a:pt x="1316" y="124922"/>
                  </a:lnTo>
                  <a:lnTo>
                    <a:pt x="2866" y="170189"/>
                  </a:lnTo>
                  <a:lnTo>
                    <a:pt x="5007" y="215848"/>
                  </a:lnTo>
                  <a:lnTo>
                    <a:pt x="7737" y="261874"/>
                  </a:lnTo>
                  <a:lnTo>
                    <a:pt x="11054" y="308245"/>
                  </a:lnTo>
                  <a:lnTo>
                    <a:pt x="14954" y="354935"/>
                  </a:lnTo>
                  <a:lnTo>
                    <a:pt x="19436" y="401923"/>
                  </a:lnTo>
                  <a:lnTo>
                    <a:pt x="24496" y="449184"/>
                  </a:lnTo>
                  <a:lnTo>
                    <a:pt x="30133" y="496695"/>
                  </a:lnTo>
                  <a:lnTo>
                    <a:pt x="36344" y="544432"/>
                  </a:lnTo>
                  <a:lnTo>
                    <a:pt x="43126" y="592372"/>
                  </a:lnTo>
                  <a:lnTo>
                    <a:pt x="50477" y="640490"/>
                  </a:lnTo>
                  <a:lnTo>
                    <a:pt x="58394" y="688763"/>
                  </a:lnTo>
                  <a:lnTo>
                    <a:pt x="66875" y="737169"/>
                  </a:lnTo>
                  <a:lnTo>
                    <a:pt x="75918" y="785682"/>
                  </a:lnTo>
                  <a:lnTo>
                    <a:pt x="85519" y="834280"/>
                  </a:lnTo>
                  <a:lnTo>
                    <a:pt x="95676" y="882938"/>
                  </a:lnTo>
                  <a:lnTo>
                    <a:pt x="106388" y="931634"/>
                  </a:lnTo>
                  <a:lnTo>
                    <a:pt x="117651" y="980344"/>
                  </a:lnTo>
                  <a:lnTo>
                    <a:pt x="129462" y="1029044"/>
                  </a:lnTo>
                  <a:lnTo>
                    <a:pt x="141821" y="1077710"/>
                  </a:lnTo>
                  <a:lnTo>
                    <a:pt x="154723" y="1126319"/>
                  </a:lnTo>
                  <a:lnTo>
                    <a:pt x="168166" y="1174847"/>
                  </a:lnTo>
                  <a:lnTo>
                    <a:pt x="182148" y="1223271"/>
                  </a:lnTo>
                  <a:lnTo>
                    <a:pt x="196667" y="1271567"/>
                  </a:lnTo>
                  <a:lnTo>
                    <a:pt x="211719" y="1319711"/>
                  </a:lnTo>
                  <a:lnTo>
                    <a:pt x="227303" y="1367681"/>
                  </a:lnTo>
                  <a:lnTo>
                    <a:pt x="243416" y="1415451"/>
                  </a:lnTo>
                  <a:lnTo>
                    <a:pt x="260055" y="1463000"/>
                  </a:lnTo>
                  <a:lnTo>
                    <a:pt x="277218" y="1510302"/>
                  </a:lnTo>
                  <a:lnTo>
                    <a:pt x="294903" y="1557335"/>
                  </a:lnTo>
                  <a:lnTo>
                    <a:pt x="313106" y="1604074"/>
                  </a:lnTo>
                  <a:lnTo>
                    <a:pt x="331826" y="1650497"/>
                  </a:lnTo>
                  <a:lnTo>
                    <a:pt x="351060" y="1696579"/>
                  </a:lnTo>
                  <a:lnTo>
                    <a:pt x="370805" y="1742298"/>
                  </a:lnTo>
                  <a:lnTo>
                    <a:pt x="391059" y="1787629"/>
                  </a:lnTo>
                  <a:lnTo>
                    <a:pt x="411820" y="1832549"/>
                  </a:lnTo>
                  <a:lnTo>
                    <a:pt x="433084" y="1877034"/>
                  </a:lnTo>
                  <a:lnTo>
                    <a:pt x="454850" y="1921060"/>
                  </a:lnTo>
                  <a:lnTo>
                    <a:pt x="477115" y="1964605"/>
                  </a:lnTo>
                  <a:lnTo>
                    <a:pt x="499876" y="2007644"/>
                  </a:lnTo>
                  <a:lnTo>
                    <a:pt x="523131" y="2050154"/>
                  </a:lnTo>
                  <a:lnTo>
                    <a:pt x="546878" y="2092111"/>
                  </a:lnTo>
                  <a:lnTo>
                    <a:pt x="571114" y="2133492"/>
                  </a:lnTo>
                  <a:lnTo>
                    <a:pt x="595836" y="2174273"/>
                  </a:lnTo>
                  <a:lnTo>
                    <a:pt x="621042" y="2214430"/>
                  </a:lnTo>
                  <a:lnTo>
                    <a:pt x="646729" y="2253940"/>
                  </a:lnTo>
                  <a:lnTo>
                    <a:pt x="672896" y="2292779"/>
                  </a:lnTo>
                  <a:lnTo>
                    <a:pt x="699539" y="2330924"/>
                  </a:lnTo>
                  <a:lnTo>
                    <a:pt x="726656" y="2368351"/>
                  </a:lnTo>
                  <a:lnTo>
                    <a:pt x="754244" y="2405036"/>
                  </a:lnTo>
                  <a:lnTo>
                    <a:pt x="782301" y="2440956"/>
                  </a:lnTo>
                  <a:lnTo>
                    <a:pt x="810825" y="2476087"/>
                  </a:lnTo>
                  <a:lnTo>
                    <a:pt x="839813" y="2510406"/>
                  </a:lnTo>
                  <a:lnTo>
                    <a:pt x="869262" y="2543889"/>
                  </a:lnTo>
                  <a:lnTo>
                    <a:pt x="899171" y="2576512"/>
                  </a:lnTo>
                  <a:lnTo>
                    <a:pt x="929535" y="2608253"/>
                  </a:lnTo>
                  <a:lnTo>
                    <a:pt x="960354" y="2639086"/>
                  </a:lnTo>
                  <a:lnTo>
                    <a:pt x="991624" y="2668989"/>
                  </a:lnTo>
                  <a:lnTo>
                    <a:pt x="1023344" y="2697938"/>
                  </a:lnTo>
                  <a:lnTo>
                    <a:pt x="1055510" y="2725909"/>
                  </a:lnTo>
                  <a:lnTo>
                    <a:pt x="1088119" y="2752879"/>
                  </a:lnTo>
                  <a:lnTo>
                    <a:pt x="1121171" y="2778824"/>
                  </a:lnTo>
                  <a:lnTo>
                    <a:pt x="1154661" y="2803721"/>
                  </a:lnTo>
                  <a:lnTo>
                    <a:pt x="1188588" y="2827546"/>
                  </a:lnTo>
                  <a:lnTo>
                    <a:pt x="1222949" y="2850275"/>
                  </a:lnTo>
                  <a:lnTo>
                    <a:pt x="1257741" y="2871885"/>
                  </a:lnTo>
                  <a:lnTo>
                    <a:pt x="1292963" y="2892352"/>
                  </a:lnTo>
                  <a:lnTo>
                    <a:pt x="1328611" y="2911653"/>
                  </a:lnTo>
                  <a:lnTo>
                    <a:pt x="1364683" y="2929764"/>
                  </a:lnTo>
                  <a:lnTo>
                    <a:pt x="1401176" y="2946661"/>
                  </a:lnTo>
                  <a:lnTo>
                    <a:pt x="1438089" y="2962321"/>
                  </a:lnTo>
                  <a:lnTo>
                    <a:pt x="1475418" y="2976720"/>
                  </a:lnTo>
                  <a:lnTo>
                    <a:pt x="1513161" y="2989834"/>
                  </a:lnTo>
                  <a:lnTo>
                    <a:pt x="1551316" y="3001641"/>
                  </a:lnTo>
                  <a:lnTo>
                    <a:pt x="1589880" y="3012116"/>
                  </a:lnTo>
                  <a:lnTo>
                    <a:pt x="1628851" y="3021235"/>
                  </a:lnTo>
                  <a:lnTo>
                    <a:pt x="1668225" y="3028976"/>
                  </a:lnTo>
                  <a:lnTo>
                    <a:pt x="1708001" y="3035314"/>
                  </a:lnTo>
                  <a:lnTo>
                    <a:pt x="1748176" y="3040227"/>
                  </a:lnTo>
                  <a:lnTo>
                    <a:pt x="1787674" y="3043618"/>
                  </a:lnTo>
                  <a:lnTo>
                    <a:pt x="1827210" y="3045610"/>
                  </a:lnTo>
                  <a:lnTo>
                    <a:pt x="1866772" y="3046223"/>
                  </a:lnTo>
                  <a:lnTo>
                    <a:pt x="1906353" y="3045479"/>
                  </a:lnTo>
                  <a:lnTo>
                    <a:pt x="1945941" y="3043397"/>
                  </a:lnTo>
                  <a:lnTo>
                    <a:pt x="1985527" y="3039998"/>
                  </a:lnTo>
                  <a:lnTo>
                    <a:pt x="2025102" y="3035304"/>
                  </a:lnTo>
                  <a:lnTo>
                    <a:pt x="2064655" y="3029335"/>
                  </a:lnTo>
                  <a:lnTo>
                    <a:pt x="2104176" y="3022112"/>
                  </a:lnTo>
                  <a:lnTo>
                    <a:pt x="2143657" y="3013657"/>
                  </a:lnTo>
                  <a:lnTo>
                    <a:pt x="2183087" y="3003988"/>
                  </a:lnTo>
                  <a:lnTo>
                    <a:pt x="2222456" y="2993128"/>
                  </a:lnTo>
                  <a:lnTo>
                    <a:pt x="2261755" y="2981098"/>
                  </a:lnTo>
                  <a:lnTo>
                    <a:pt x="2300974" y="2967917"/>
                  </a:lnTo>
                  <a:lnTo>
                    <a:pt x="2323716" y="2959600"/>
                  </a:lnTo>
                  <a:lnTo>
                    <a:pt x="2323716" y="0"/>
                  </a:lnTo>
                  <a:close/>
                </a:path>
              </a:pathLst>
            </a:custGeom>
            <a:solidFill>
              <a:srgbClr val="F9AC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50254" y="0"/>
              <a:ext cx="2353945" cy="2930525"/>
            </a:xfrm>
            <a:custGeom>
              <a:avLst/>
              <a:gdLst/>
              <a:ahLst/>
              <a:cxnLst/>
              <a:rect l="l" t="t" r="r" b="b"/>
              <a:pathLst>
                <a:path w="2353944" h="2930525">
                  <a:moveTo>
                    <a:pt x="2353844" y="0"/>
                  </a:moveTo>
                  <a:lnTo>
                    <a:pt x="0" y="0"/>
                  </a:lnTo>
                  <a:lnTo>
                    <a:pt x="1431" y="34373"/>
                  </a:lnTo>
                  <a:lnTo>
                    <a:pt x="4168" y="81430"/>
                  </a:lnTo>
                  <a:lnTo>
                    <a:pt x="7679" y="128467"/>
                  </a:lnTo>
                  <a:lnTo>
                    <a:pt x="11963" y="175464"/>
                  </a:lnTo>
                  <a:lnTo>
                    <a:pt x="17016" y="222402"/>
                  </a:lnTo>
                  <a:lnTo>
                    <a:pt x="22837" y="269262"/>
                  </a:lnTo>
                  <a:lnTo>
                    <a:pt x="29423" y="316025"/>
                  </a:lnTo>
                  <a:lnTo>
                    <a:pt x="36771" y="362671"/>
                  </a:lnTo>
                  <a:lnTo>
                    <a:pt x="44880" y="409182"/>
                  </a:lnTo>
                  <a:lnTo>
                    <a:pt x="53746" y="455538"/>
                  </a:lnTo>
                  <a:lnTo>
                    <a:pt x="63368" y="501719"/>
                  </a:lnTo>
                  <a:lnTo>
                    <a:pt x="73743" y="547708"/>
                  </a:lnTo>
                  <a:lnTo>
                    <a:pt x="84868" y="593484"/>
                  </a:lnTo>
                  <a:lnTo>
                    <a:pt x="96741" y="639029"/>
                  </a:lnTo>
                  <a:lnTo>
                    <a:pt x="109361" y="684323"/>
                  </a:lnTo>
                  <a:lnTo>
                    <a:pt x="122723" y="729347"/>
                  </a:lnTo>
                  <a:lnTo>
                    <a:pt x="136827" y="774083"/>
                  </a:lnTo>
                  <a:lnTo>
                    <a:pt x="151669" y="818510"/>
                  </a:lnTo>
                  <a:lnTo>
                    <a:pt x="167247" y="862609"/>
                  </a:lnTo>
                  <a:lnTo>
                    <a:pt x="183559" y="906362"/>
                  </a:lnTo>
                  <a:lnTo>
                    <a:pt x="200602" y="949749"/>
                  </a:lnTo>
                  <a:lnTo>
                    <a:pt x="218374" y="992752"/>
                  </a:lnTo>
                  <a:lnTo>
                    <a:pt x="236873" y="1035350"/>
                  </a:lnTo>
                  <a:lnTo>
                    <a:pt x="256096" y="1077525"/>
                  </a:lnTo>
                  <a:lnTo>
                    <a:pt x="276041" y="1119257"/>
                  </a:lnTo>
                  <a:lnTo>
                    <a:pt x="296705" y="1160528"/>
                  </a:lnTo>
                  <a:lnTo>
                    <a:pt x="318086" y="1201319"/>
                  </a:lnTo>
                  <a:lnTo>
                    <a:pt x="340181" y="1241609"/>
                  </a:lnTo>
                  <a:lnTo>
                    <a:pt x="362989" y="1281380"/>
                  </a:lnTo>
                  <a:lnTo>
                    <a:pt x="383951" y="1316463"/>
                  </a:lnTo>
                  <a:lnTo>
                    <a:pt x="405765" y="1351668"/>
                  </a:lnTo>
                  <a:lnTo>
                    <a:pt x="428415" y="1386980"/>
                  </a:lnTo>
                  <a:lnTo>
                    <a:pt x="451885" y="1422379"/>
                  </a:lnTo>
                  <a:lnTo>
                    <a:pt x="476160" y="1457849"/>
                  </a:lnTo>
                  <a:lnTo>
                    <a:pt x="501222" y="1493371"/>
                  </a:lnTo>
                  <a:lnTo>
                    <a:pt x="527057" y="1528929"/>
                  </a:lnTo>
                  <a:lnTo>
                    <a:pt x="553648" y="1564505"/>
                  </a:lnTo>
                  <a:lnTo>
                    <a:pt x="580979" y="1600081"/>
                  </a:lnTo>
                  <a:lnTo>
                    <a:pt x="609034" y="1635640"/>
                  </a:lnTo>
                  <a:lnTo>
                    <a:pt x="637798" y="1671164"/>
                  </a:lnTo>
                  <a:lnTo>
                    <a:pt x="667254" y="1706635"/>
                  </a:lnTo>
                  <a:lnTo>
                    <a:pt x="697385" y="1742037"/>
                  </a:lnTo>
                  <a:lnTo>
                    <a:pt x="728178" y="1777351"/>
                  </a:lnTo>
                  <a:lnTo>
                    <a:pt x="759614" y="1812560"/>
                  </a:lnTo>
                  <a:lnTo>
                    <a:pt x="791678" y="1847647"/>
                  </a:lnTo>
                  <a:lnTo>
                    <a:pt x="824355" y="1882593"/>
                  </a:lnTo>
                  <a:lnTo>
                    <a:pt x="857629" y="1917382"/>
                  </a:lnTo>
                  <a:lnTo>
                    <a:pt x="891482" y="1951996"/>
                  </a:lnTo>
                  <a:lnTo>
                    <a:pt x="925900" y="1986417"/>
                  </a:lnTo>
                  <a:lnTo>
                    <a:pt x="960866" y="2020628"/>
                  </a:lnTo>
                  <a:lnTo>
                    <a:pt x="996364" y="2054611"/>
                  </a:lnTo>
                  <a:lnTo>
                    <a:pt x="1032379" y="2088349"/>
                  </a:lnTo>
                  <a:lnTo>
                    <a:pt x="1068894" y="2121824"/>
                  </a:lnTo>
                  <a:lnTo>
                    <a:pt x="1105893" y="2155019"/>
                  </a:lnTo>
                  <a:lnTo>
                    <a:pt x="1143361" y="2187915"/>
                  </a:lnTo>
                  <a:lnTo>
                    <a:pt x="1181281" y="2220496"/>
                  </a:lnTo>
                  <a:lnTo>
                    <a:pt x="1219638" y="2252745"/>
                  </a:lnTo>
                  <a:lnTo>
                    <a:pt x="1258415" y="2284642"/>
                  </a:lnTo>
                  <a:lnTo>
                    <a:pt x="1297597" y="2316172"/>
                  </a:lnTo>
                  <a:lnTo>
                    <a:pt x="1337166" y="2347315"/>
                  </a:lnTo>
                  <a:lnTo>
                    <a:pt x="1377109" y="2378056"/>
                  </a:lnTo>
                  <a:lnTo>
                    <a:pt x="1417408" y="2408376"/>
                  </a:lnTo>
                  <a:lnTo>
                    <a:pt x="1458047" y="2438258"/>
                  </a:lnTo>
                  <a:lnTo>
                    <a:pt x="1499011" y="2467683"/>
                  </a:lnTo>
                  <a:lnTo>
                    <a:pt x="1540283" y="2496636"/>
                  </a:lnTo>
                  <a:lnTo>
                    <a:pt x="1581848" y="2525098"/>
                  </a:lnTo>
                  <a:lnTo>
                    <a:pt x="1623689" y="2553051"/>
                  </a:lnTo>
                  <a:lnTo>
                    <a:pt x="1665791" y="2580478"/>
                  </a:lnTo>
                  <a:lnTo>
                    <a:pt x="1708137" y="2607362"/>
                  </a:lnTo>
                  <a:lnTo>
                    <a:pt x="1750712" y="2633685"/>
                  </a:lnTo>
                  <a:lnTo>
                    <a:pt x="1793499" y="2659429"/>
                  </a:lnTo>
                  <a:lnTo>
                    <a:pt x="1836483" y="2684577"/>
                  </a:lnTo>
                  <a:lnTo>
                    <a:pt x="1879648" y="2709111"/>
                  </a:lnTo>
                  <a:lnTo>
                    <a:pt x="1922977" y="2733014"/>
                  </a:lnTo>
                  <a:lnTo>
                    <a:pt x="1966455" y="2756269"/>
                  </a:lnTo>
                  <a:lnTo>
                    <a:pt x="2010066" y="2778857"/>
                  </a:lnTo>
                  <a:lnTo>
                    <a:pt x="2053793" y="2800761"/>
                  </a:lnTo>
                  <a:lnTo>
                    <a:pt x="2097620" y="2821964"/>
                  </a:lnTo>
                  <a:lnTo>
                    <a:pt x="2141533" y="2842448"/>
                  </a:lnTo>
                  <a:lnTo>
                    <a:pt x="2185514" y="2862195"/>
                  </a:lnTo>
                  <a:lnTo>
                    <a:pt x="2229548" y="2881189"/>
                  </a:lnTo>
                  <a:lnTo>
                    <a:pt x="2273618" y="2899411"/>
                  </a:lnTo>
                  <a:lnTo>
                    <a:pt x="2317710" y="2916844"/>
                  </a:lnTo>
                  <a:lnTo>
                    <a:pt x="2353844" y="2930468"/>
                  </a:lnTo>
                  <a:lnTo>
                    <a:pt x="2353844" y="0"/>
                  </a:lnTo>
                  <a:close/>
                </a:path>
              </a:pathLst>
            </a:custGeom>
            <a:solidFill>
              <a:srgbClr val="BE1F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643206" y="0"/>
              <a:ext cx="1461135" cy="1670685"/>
            </a:xfrm>
            <a:custGeom>
              <a:avLst/>
              <a:gdLst/>
              <a:ahLst/>
              <a:cxnLst/>
              <a:rect l="l" t="t" r="r" b="b"/>
              <a:pathLst>
                <a:path w="1461134" h="1670685">
                  <a:moveTo>
                    <a:pt x="881126" y="0"/>
                  </a:moveTo>
                  <a:lnTo>
                    <a:pt x="205166" y="0"/>
                  </a:lnTo>
                  <a:lnTo>
                    <a:pt x="4837" y="1222685"/>
                  </a:lnTo>
                  <a:lnTo>
                    <a:pt x="0" y="1268332"/>
                  </a:lnTo>
                  <a:lnTo>
                    <a:pt x="421" y="1312773"/>
                  </a:lnTo>
                  <a:lnTo>
                    <a:pt x="5801" y="1355760"/>
                  </a:lnTo>
                  <a:lnTo>
                    <a:pt x="15837" y="1397048"/>
                  </a:lnTo>
                  <a:lnTo>
                    <a:pt x="30231" y="1436390"/>
                  </a:lnTo>
                  <a:lnTo>
                    <a:pt x="48679" y="1473540"/>
                  </a:lnTo>
                  <a:lnTo>
                    <a:pt x="70883" y="1508252"/>
                  </a:lnTo>
                  <a:lnTo>
                    <a:pt x="96540" y="1540280"/>
                  </a:lnTo>
                  <a:lnTo>
                    <a:pt x="125350" y="1569377"/>
                  </a:lnTo>
                  <a:lnTo>
                    <a:pt x="157012" y="1595296"/>
                  </a:lnTo>
                  <a:lnTo>
                    <a:pt x="191225" y="1617793"/>
                  </a:lnTo>
                  <a:lnTo>
                    <a:pt x="227689" y="1636619"/>
                  </a:lnTo>
                  <a:lnTo>
                    <a:pt x="266103" y="1651530"/>
                  </a:lnTo>
                  <a:lnTo>
                    <a:pt x="306164" y="1662278"/>
                  </a:lnTo>
                  <a:lnTo>
                    <a:pt x="347574" y="1668618"/>
                  </a:lnTo>
                  <a:lnTo>
                    <a:pt x="390031" y="1670303"/>
                  </a:lnTo>
                  <a:lnTo>
                    <a:pt x="433234" y="1667087"/>
                  </a:lnTo>
                  <a:lnTo>
                    <a:pt x="476882" y="1658723"/>
                  </a:lnTo>
                  <a:lnTo>
                    <a:pt x="520675" y="1644966"/>
                  </a:lnTo>
                  <a:lnTo>
                    <a:pt x="1460891" y="1289781"/>
                  </a:lnTo>
                  <a:lnTo>
                    <a:pt x="1460891" y="848236"/>
                  </a:lnTo>
                  <a:lnTo>
                    <a:pt x="742144" y="848236"/>
                  </a:lnTo>
                  <a:lnTo>
                    <a:pt x="881126" y="0"/>
                  </a:lnTo>
                  <a:close/>
                </a:path>
                <a:path w="1461134" h="1670685">
                  <a:moveTo>
                    <a:pt x="1460891" y="576720"/>
                  </a:moveTo>
                  <a:lnTo>
                    <a:pt x="742144" y="848236"/>
                  </a:lnTo>
                  <a:lnTo>
                    <a:pt x="1460891" y="848236"/>
                  </a:lnTo>
                  <a:lnTo>
                    <a:pt x="1460891" y="576720"/>
                  </a:lnTo>
                  <a:close/>
                </a:path>
              </a:pathLst>
            </a:custGeom>
            <a:solidFill>
              <a:srgbClr val="A6A8AB">
                <a:alpha val="2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17988" cy="1046415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6707243" y="9954406"/>
            <a:ext cx="1248410" cy="503555"/>
          </a:xfrm>
          <a:custGeom>
            <a:avLst/>
            <a:gdLst/>
            <a:ahLst/>
            <a:cxnLst/>
            <a:rect l="l" t="t" r="r" b="b"/>
            <a:pathLst>
              <a:path w="1248409" h="503554">
                <a:moveTo>
                  <a:pt x="310946" y="462826"/>
                </a:moveTo>
                <a:lnTo>
                  <a:pt x="310934" y="460121"/>
                </a:lnTo>
                <a:lnTo>
                  <a:pt x="310248" y="456082"/>
                </a:lnTo>
                <a:lnTo>
                  <a:pt x="308216" y="452691"/>
                </a:lnTo>
                <a:lnTo>
                  <a:pt x="218579" y="285115"/>
                </a:lnTo>
                <a:lnTo>
                  <a:pt x="213080" y="274828"/>
                </a:lnTo>
                <a:lnTo>
                  <a:pt x="250812" y="259422"/>
                </a:lnTo>
                <a:lnTo>
                  <a:pt x="281038" y="232791"/>
                </a:lnTo>
                <a:lnTo>
                  <a:pt x="283654" y="227685"/>
                </a:lnTo>
                <a:lnTo>
                  <a:pt x="301091" y="193611"/>
                </a:lnTo>
                <a:lnTo>
                  <a:pt x="308292" y="140563"/>
                </a:lnTo>
                <a:lnTo>
                  <a:pt x="300177" y="85915"/>
                </a:lnTo>
                <a:lnTo>
                  <a:pt x="289090" y="66421"/>
                </a:lnTo>
                <a:lnTo>
                  <a:pt x="277863" y="46672"/>
                </a:lnTo>
                <a:lnTo>
                  <a:pt x="243992" y="20967"/>
                </a:lnTo>
                <a:lnTo>
                  <a:pt x="236512" y="18516"/>
                </a:lnTo>
                <a:lnTo>
                  <a:pt x="236512" y="146799"/>
                </a:lnTo>
                <a:lnTo>
                  <a:pt x="230606" y="184251"/>
                </a:lnTo>
                <a:lnTo>
                  <a:pt x="213702" y="209207"/>
                </a:lnTo>
                <a:lnTo>
                  <a:pt x="187248" y="223151"/>
                </a:lnTo>
                <a:lnTo>
                  <a:pt x="152717" y="227520"/>
                </a:lnTo>
                <a:lnTo>
                  <a:pt x="71462" y="227685"/>
                </a:lnTo>
                <a:lnTo>
                  <a:pt x="71158" y="66573"/>
                </a:lnTo>
                <a:lnTo>
                  <a:pt x="153174" y="66522"/>
                </a:lnTo>
                <a:lnTo>
                  <a:pt x="186956" y="70650"/>
                </a:lnTo>
                <a:lnTo>
                  <a:pt x="213461" y="84480"/>
                </a:lnTo>
                <a:lnTo>
                  <a:pt x="230466" y="109385"/>
                </a:lnTo>
                <a:lnTo>
                  <a:pt x="236512" y="146799"/>
                </a:lnTo>
                <a:lnTo>
                  <a:pt x="236512" y="18516"/>
                </a:lnTo>
                <a:lnTo>
                  <a:pt x="201244" y="6934"/>
                </a:lnTo>
                <a:lnTo>
                  <a:pt x="152273" y="2743"/>
                </a:lnTo>
                <a:lnTo>
                  <a:pt x="23660" y="3009"/>
                </a:lnTo>
                <a:lnTo>
                  <a:pt x="13957" y="4902"/>
                </a:lnTo>
                <a:lnTo>
                  <a:pt x="6477" y="9982"/>
                </a:lnTo>
                <a:lnTo>
                  <a:pt x="1676" y="17335"/>
                </a:lnTo>
                <a:lnTo>
                  <a:pt x="0" y="26098"/>
                </a:lnTo>
                <a:lnTo>
                  <a:pt x="876" y="474268"/>
                </a:lnTo>
                <a:lnTo>
                  <a:pt x="3924" y="484543"/>
                </a:lnTo>
                <a:lnTo>
                  <a:pt x="11912" y="491947"/>
                </a:lnTo>
                <a:lnTo>
                  <a:pt x="23202" y="496417"/>
                </a:lnTo>
                <a:lnTo>
                  <a:pt x="36131" y="497916"/>
                </a:lnTo>
                <a:lnTo>
                  <a:pt x="49453" y="496366"/>
                </a:lnTo>
                <a:lnTo>
                  <a:pt x="71920" y="452691"/>
                </a:lnTo>
                <a:lnTo>
                  <a:pt x="71589" y="285242"/>
                </a:lnTo>
                <a:lnTo>
                  <a:pt x="140004" y="285191"/>
                </a:lnTo>
                <a:lnTo>
                  <a:pt x="239217" y="478548"/>
                </a:lnTo>
                <a:lnTo>
                  <a:pt x="267677" y="499491"/>
                </a:lnTo>
                <a:lnTo>
                  <a:pt x="283019" y="496316"/>
                </a:lnTo>
                <a:lnTo>
                  <a:pt x="296938" y="488010"/>
                </a:lnTo>
                <a:lnTo>
                  <a:pt x="307060" y="476262"/>
                </a:lnTo>
                <a:lnTo>
                  <a:pt x="310946" y="462826"/>
                </a:lnTo>
                <a:close/>
              </a:path>
              <a:path w="1248409" h="503554">
                <a:moveTo>
                  <a:pt x="657961" y="357898"/>
                </a:moveTo>
                <a:lnTo>
                  <a:pt x="651700" y="310273"/>
                </a:lnTo>
                <a:lnTo>
                  <a:pt x="634911" y="273964"/>
                </a:lnTo>
                <a:lnTo>
                  <a:pt x="580237" y="226402"/>
                </a:lnTo>
                <a:lnTo>
                  <a:pt x="515048" y="197345"/>
                </a:lnTo>
                <a:lnTo>
                  <a:pt x="485101" y="184188"/>
                </a:lnTo>
                <a:lnTo>
                  <a:pt x="460425" y="168960"/>
                </a:lnTo>
                <a:lnTo>
                  <a:pt x="443661" y="149440"/>
                </a:lnTo>
                <a:lnTo>
                  <a:pt x="437438" y="123393"/>
                </a:lnTo>
                <a:lnTo>
                  <a:pt x="443661" y="95745"/>
                </a:lnTo>
                <a:lnTo>
                  <a:pt x="461137" y="76530"/>
                </a:lnTo>
                <a:lnTo>
                  <a:pt x="487895" y="65303"/>
                </a:lnTo>
                <a:lnTo>
                  <a:pt x="521970" y="61607"/>
                </a:lnTo>
                <a:lnTo>
                  <a:pt x="558279" y="65557"/>
                </a:lnTo>
                <a:lnTo>
                  <a:pt x="583425" y="74358"/>
                </a:lnTo>
                <a:lnTo>
                  <a:pt x="601218" y="83172"/>
                </a:lnTo>
                <a:lnTo>
                  <a:pt x="615454" y="87160"/>
                </a:lnTo>
                <a:lnTo>
                  <a:pt x="628662" y="83007"/>
                </a:lnTo>
                <a:lnTo>
                  <a:pt x="637933" y="72898"/>
                </a:lnTo>
                <a:lnTo>
                  <a:pt x="643382" y="60248"/>
                </a:lnTo>
                <a:lnTo>
                  <a:pt x="645160" y="48501"/>
                </a:lnTo>
                <a:lnTo>
                  <a:pt x="632053" y="25209"/>
                </a:lnTo>
                <a:lnTo>
                  <a:pt x="599986" y="10261"/>
                </a:lnTo>
                <a:lnTo>
                  <a:pt x="559663" y="2311"/>
                </a:lnTo>
                <a:lnTo>
                  <a:pt x="521843" y="0"/>
                </a:lnTo>
                <a:lnTo>
                  <a:pt x="477774" y="3987"/>
                </a:lnTo>
                <a:lnTo>
                  <a:pt x="435533" y="17068"/>
                </a:lnTo>
                <a:lnTo>
                  <a:pt x="399719" y="41186"/>
                </a:lnTo>
                <a:lnTo>
                  <a:pt x="374916" y="78282"/>
                </a:lnTo>
                <a:lnTo>
                  <a:pt x="365709" y="130302"/>
                </a:lnTo>
                <a:lnTo>
                  <a:pt x="371957" y="173139"/>
                </a:lnTo>
                <a:lnTo>
                  <a:pt x="413435" y="230111"/>
                </a:lnTo>
                <a:lnTo>
                  <a:pt x="475996" y="263880"/>
                </a:lnTo>
                <a:lnTo>
                  <a:pt x="508584" y="277723"/>
                </a:lnTo>
                <a:lnTo>
                  <a:pt x="538530" y="292531"/>
                </a:lnTo>
                <a:lnTo>
                  <a:pt x="563219" y="310591"/>
                </a:lnTo>
                <a:lnTo>
                  <a:pt x="579983" y="334162"/>
                </a:lnTo>
                <a:lnTo>
                  <a:pt x="586206" y="365480"/>
                </a:lnTo>
                <a:lnTo>
                  <a:pt x="579793" y="397268"/>
                </a:lnTo>
                <a:lnTo>
                  <a:pt x="561936" y="419696"/>
                </a:lnTo>
                <a:lnTo>
                  <a:pt x="534924" y="432993"/>
                </a:lnTo>
                <a:lnTo>
                  <a:pt x="501027" y="437413"/>
                </a:lnTo>
                <a:lnTo>
                  <a:pt x="454660" y="429145"/>
                </a:lnTo>
                <a:lnTo>
                  <a:pt x="424065" y="410819"/>
                </a:lnTo>
                <a:lnTo>
                  <a:pt x="402983" y="392468"/>
                </a:lnTo>
                <a:lnTo>
                  <a:pt x="385178" y="384136"/>
                </a:lnTo>
                <a:lnTo>
                  <a:pt x="373164" y="387908"/>
                </a:lnTo>
                <a:lnTo>
                  <a:pt x="363258" y="397395"/>
                </a:lnTo>
                <a:lnTo>
                  <a:pt x="356539" y="409917"/>
                </a:lnTo>
                <a:lnTo>
                  <a:pt x="354076" y="422808"/>
                </a:lnTo>
                <a:lnTo>
                  <a:pt x="365137" y="449554"/>
                </a:lnTo>
                <a:lnTo>
                  <a:pt x="395998" y="475361"/>
                </a:lnTo>
                <a:lnTo>
                  <a:pt x="443344" y="494804"/>
                </a:lnTo>
                <a:lnTo>
                  <a:pt x="503872" y="502412"/>
                </a:lnTo>
                <a:lnTo>
                  <a:pt x="554228" y="496608"/>
                </a:lnTo>
                <a:lnTo>
                  <a:pt x="596773" y="479348"/>
                </a:lnTo>
                <a:lnTo>
                  <a:pt x="629539" y="450532"/>
                </a:lnTo>
                <a:lnTo>
                  <a:pt x="650582" y="410083"/>
                </a:lnTo>
                <a:lnTo>
                  <a:pt x="657961" y="357898"/>
                </a:lnTo>
                <a:close/>
              </a:path>
              <a:path w="1248409" h="503554">
                <a:moveTo>
                  <a:pt x="1127442" y="205981"/>
                </a:moveTo>
                <a:lnTo>
                  <a:pt x="1096530" y="174383"/>
                </a:lnTo>
                <a:lnTo>
                  <a:pt x="1082014" y="172212"/>
                </a:lnTo>
                <a:lnTo>
                  <a:pt x="1071880" y="172237"/>
                </a:lnTo>
                <a:lnTo>
                  <a:pt x="1063764" y="176987"/>
                </a:lnTo>
                <a:lnTo>
                  <a:pt x="1061059" y="185115"/>
                </a:lnTo>
                <a:lnTo>
                  <a:pt x="985647" y="397192"/>
                </a:lnTo>
                <a:lnTo>
                  <a:pt x="928408" y="209080"/>
                </a:lnTo>
                <a:lnTo>
                  <a:pt x="903312" y="193548"/>
                </a:lnTo>
                <a:lnTo>
                  <a:pt x="895121" y="194183"/>
                </a:lnTo>
                <a:lnTo>
                  <a:pt x="888009" y="196545"/>
                </a:lnTo>
                <a:lnTo>
                  <a:pt x="882281" y="201307"/>
                </a:lnTo>
                <a:lnTo>
                  <a:pt x="878281" y="209181"/>
                </a:lnTo>
                <a:lnTo>
                  <a:pt x="821118" y="396163"/>
                </a:lnTo>
                <a:lnTo>
                  <a:pt x="745540" y="185737"/>
                </a:lnTo>
                <a:lnTo>
                  <a:pt x="742149" y="176949"/>
                </a:lnTo>
                <a:lnTo>
                  <a:pt x="733348" y="172910"/>
                </a:lnTo>
                <a:lnTo>
                  <a:pt x="723849" y="172935"/>
                </a:lnTo>
                <a:lnTo>
                  <a:pt x="708774" y="175234"/>
                </a:lnTo>
                <a:lnTo>
                  <a:pt x="694080" y="181533"/>
                </a:lnTo>
                <a:lnTo>
                  <a:pt x="682955" y="190995"/>
                </a:lnTo>
                <a:lnTo>
                  <a:pt x="678561" y="202806"/>
                </a:lnTo>
                <a:lnTo>
                  <a:pt x="678561" y="206209"/>
                </a:lnTo>
                <a:lnTo>
                  <a:pt x="786752" y="487641"/>
                </a:lnTo>
                <a:lnTo>
                  <a:pt x="815251" y="503148"/>
                </a:lnTo>
                <a:lnTo>
                  <a:pt x="825144" y="502119"/>
                </a:lnTo>
                <a:lnTo>
                  <a:pt x="834021" y="499135"/>
                </a:lnTo>
                <a:lnTo>
                  <a:pt x="841121" y="494245"/>
                </a:lnTo>
                <a:lnTo>
                  <a:pt x="845680" y="487527"/>
                </a:lnTo>
                <a:lnTo>
                  <a:pt x="903554" y="314744"/>
                </a:lnTo>
                <a:lnTo>
                  <a:pt x="962787" y="489318"/>
                </a:lnTo>
                <a:lnTo>
                  <a:pt x="967168" y="495147"/>
                </a:lnTo>
                <a:lnTo>
                  <a:pt x="973836" y="499364"/>
                </a:lnTo>
                <a:lnTo>
                  <a:pt x="982256" y="501942"/>
                </a:lnTo>
                <a:lnTo>
                  <a:pt x="991946" y="502793"/>
                </a:lnTo>
                <a:lnTo>
                  <a:pt x="1001242" y="502081"/>
                </a:lnTo>
                <a:lnTo>
                  <a:pt x="1009459" y="499706"/>
                </a:lnTo>
                <a:lnTo>
                  <a:pt x="1016012" y="495312"/>
                </a:lnTo>
                <a:lnTo>
                  <a:pt x="1020356" y="488505"/>
                </a:lnTo>
                <a:lnTo>
                  <a:pt x="1124737" y="213448"/>
                </a:lnTo>
                <a:lnTo>
                  <a:pt x="1126121" y="210743"/>
                </a:lnTo>
                <a:lnTo>
                  <a:pt x="1127442" y="205981"/>
                </a:lnTo>
                <a:close/>
              </a:path>
              <a:path w="1248409" h="503554">
                <a:moveTo>
                  <a:pt x="1243609" y="471817"/>
                </a:moveTo>
                <a:lnTo>
                  <a:pt x="1243063" y="197637"/>
                </a:lnTo>
                <a:lnTo>
                  <a:pt x="1207147" y="174675"/>
                </a:lnTo>
                <a:lnTo>
                  <a:pt x="1193063" y="176403"/>
                </a:lnTo>
                <a:lnTo>
                  <a:pt x="1181925" y="181165"/>
                </a:lnTo>
                <a:lnTo>
                  <a:pt x="1174610" y="188455"/>
                </a:lnTo>
                <a:lnTo>
                  <a:pt x="1171981" y="197764"/>
                </a:lnTo>
                <a:lnTo>
                  <a:pt x="1172514" y="471957"/>
                </a:lnTo>
                <a:lnTo>
                  <a:pt x="1175181" y="480517"/>
                </a:lnTo>
                <a:lnTo>
                  <a:pt x="1182535" y="488124"/>
                </a:lnTo>
                <a:lnTo>
                  <a:pt x="1193685" y="493547"/>
                </a:lnTo>
                <a:lnTo>
                  <a:pt x="1207770" y="495604"/>
                </a:lnTo>
                <a:lnTo>
                  <a:pt x="1221930" y="493483"/>
                </a:lnTo>
                <a:lnTo>
                  <a:pt x="1233309" y="488010"/>
                </a:lnTo>
                <a:lnTo>
                  <a:pt x="1240866" y="480390"/>
                </a:lnTo>
                <a:lnTo>
                  <a:pt x="1243609" y="471817"/>
                </a:lnTo>
                <a:close/>
              </a:path>
              <a:path w="1248409" h="503554">
                <a:moveTo>
                  <a:pt x="1248206" y="56794"/>
                </a:moveTo>
                <a:lnTo>
                  <a:pt x="1244955" y="42418"/>
                </a:lnTo>
                <a:lnTo>
                  <a:pt x="1236129" y="30581"/>
                </a:lnTo>
                <a:lnTo>
                  <a:pt x="1222997" y="22555"/>
                </a:lnTo>
                <a:lnTo>
                  <a:pt x="1206842" y="19621"/>
                </a:lnTo>
                <a:lnTo>
                  <a:pt x="1190675" y="22618"/>
                </a:lnTo>
                <a:lnTo>
                  <a:pt x="1177569" y="30683"/>
                </a:lnTo>
                <a:lnTo>
                  <a:pt x="1168793" y="42557"/>
                </a:lnTo>
                <a:lnTo>
                  <a:pt x="1165593" y="56959"/>
                </a:lnTo>
                <a:lnTo>
                  <a:pt x="1168844" y="71043"/>
                </a:lnTo>
                <a:lnTo>
                  <a:pt x="1177671" y="82918"/>
                </a:lnTo>
                <a:lnTo>
                  <a:pt x="1190802" y="91097"/>
                </a:lnTo>
                <a:lnTo>
                  <a:pt x="1206982" y="94132"/>
                </a:lnTo>
                <a:lnTo>
                  <a:pt x="1223137" y="91033"/>
                </a:lnTo>
                <a:lnTo>
                  <a:pt x="1236230" y="82804"/>
                </a:lnTo>
                <a:lnTo>
                  <a:pt x="1245019" y="70904"/>
                </a:lnTo>
                <a:lnTo>
                  <a:pt x="1248206" y="56794"/>
                </a:lnTo>
                <a:close/>
              </a:path>
            </a:pathLst>
          </a:custGeom>
          <a:solidFill>
            <a:srgbClr val="BE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023777" y="9981875"/>
            <a:ext cx="456565" cy="473075"/>
          </a:xfrm>
          <a:custGeom>
            <a:avLst/>
            <a:gdLst/>
            <a:ahLst/>
            <a:cxnLst/>
            <a:rect l="l" t="t" r="r" b="b"/>
            <a:pathLst>
              <a:path w="456565" h="473075">
                <a:moveTo>
                  <a:pt x="173621" y="173050"/>
                </a:moveTo>
                <a:lnTo>
                  <a:pt x="172250" y="163207"/>
                </a:lnTo>
                <a:lnTo>
                  <a:pt x="168338" y="154787"/>
                </a:lnTo>
                <a:lnTo>
                  <a:pt x="162153" y="148894"/>
                </a:lnTo>
                <a:lnTo>
                  <a:pt x="153924" y="146697"/>
                </a:lnTo>
                <a:lnTo>
                  <a:pt x="71335" y="146850"/>
                </a:lnTo>
                <a:lnTo>
                  <a:pt x="71094" y="22974"/>
                </a:lnTo>
                <a:lnTo>
                  <a:pt x="67957" y="13665"/>
                </a:lnTo>
                <a:lnTo>
                  <a:pt x="59728" y="6388"/>
                </a:lnTo>
                <a:lnTo>
                  <a:pt x="48196" y="1663"/>
                </a:lnTo>
                <a:lnTo>
                  <a:pt x="35166" y="0"/>
                </a:lnTo>
                <a:lnTo>
                  <a:pt x="22517" y="1714"/>
                </a:lnTo>
                <a:lnTo>
                  <a:pt x="11214" y="6489"/>
                </a:lnTo>
                <a:lnTo>
                  <a:pt x="3098" y="13792"/>
                </a:lnTo>
                <a:lnTo>
                  <a:pt x="0" y="23114"/>
                </a:lnTo>
                <a:lnTo>
                  <a:pt x="673" y="362292"/>
                </a:lnTo>
                <a:lnTo>
                  <a:pt x="8432" y="409905"/>
                </a:lnTo>
                <a:lnTo>
                  <a:pt x="31127" y="442722"/>
                </a:lnTo>
                <a:lnTo>
                  <a:pt x="68275" y="461657"/>
                </a:lnTo>
                <a:lnTo>
                  <a:pt x="119354" y="467677"/>
                </a:lnTo>
                <a:lnTo>
                  <a:pt x="143052" y="467639"/>
                </a:lnTo>
                <a:lnTo>
                  <a:pt x="156375" y="465035"/>
                </a:lnTo>
                <a:lnTo>
                  <a:pt x="165887" y="458203"/>
                </a:lnTo>
                <a:lnTo>
                  <a:pt x="171577" y="448449"/>
                </a:lnTo>
                <a:lnTo>
                  <a:pt x="173456" y="437121"/>
                </a:lnTo>
                <a:lnTo>
                  <a:pt x="171526" y="425780"/>
                </a:lnTo>
                <a:lnTo>
                  <a:pt x="165798" y="416052"/>
                </a:lnTo>
                <a:lnTo>
                  <a:pt x="156273" y="409244"/>
                </a:lnTo>
                <a:lnTo>
                  <a:pt x="142938" y="406704"/>
                </a:lnTo>
                <a:lnTo>
                  <a:pt x="119227" y="406755"/>
                </a:lnTo>
                <a:lnTo>
                  <a:pt x="96964" y="404380"/>
                </a:lnTo>
                <a:lnTo>
                  <a:pt x="82321" y="396671"/>
                </a:lnTo>
                <a:lnTo>
                  <a:pt x="74256" y="382841"/>
                </a:lnTo>
                <a:lnTo>
                  <a:pt x="71767" y="362153"/>
                </a:lnTo>
                <a:lnTo>
                  <a:pt x="71450" y="199669"/>
                </a:lnTo>
                <a:lnTo>
                  <a:pt x="154025" y="199504"/>
                </a:lnTo>
                <a:lnTo>
                  <a:pt x="162242" y="197269"/>
                </a:lnTo>
                <a:lnTo>
                  <a:pt x="168414" y="191350"/>
                </a:lnTo>
                <a:lnTo>
                  <a:pt x="172288" y="182892"/>
                </a:lnTo>
                <a:lnTo>
                  <a:pt x="173621" y="173050"/>
                </a:lnTo>
                <a:close/>
              </a:path>
              <a:path w="456565" h="473075">
                <a:moveTo>
                  <a:pt x="456399" y="420979"/>
                </a:moveTo>
                <a:lnTo>
                  <a:pt x="454279" y="409702"/>
                </a:lnTo>
                <a:lnTo>
                  <a:pt x="448233" y="398741"/>
                </a:lnTo>
                <a:lnTo>
                  <a:pt x="438619" y="390448"/>
                </a:lnTo>
                <a:lnTo>
                  <a:pt x="425856" y="387184"/>
                </a:lnTo>
                <a:lnTo>
                  <a:pt x="414477" y="390702"/>
                </a:lnTo>
                <a:lnTo>
                  <a:pt x="401256" y="398411"/>
                </a:lnTo>
                <a:lnTo>
                  <a:pt x="382574" y="406133"/>
                </a:lnTo>
                <a:lnTo>
                  <a:pt x="321056" y="404825"/>
                </a:lnTo>
                <a:lnTo>
                  <a:pt x="283984" y="368109"/>
                </a:lnTo>
                <a:lnTo>
                  <a:pt x="279400" y="277139"/>
                </a:lnTo>
                <a:lnTo>
                  <a:pt x="283832" y="247040"/>
                </a:lnTo>
                <a:lnTo>
                  <a:pt x="297484" y="224434"/>
                </a:lnTo>
                <a:lnTo>
                  <a:pt x="320675" y="210185"/>
                </a:lnTo>
                <a:lnTo>
                  <a:pt x="353733" y="205193"/>
                </a:lnTo>
                <a:lnTo>
                  <a:pt x="380911" y="208419"/>
                </a:lnTo>
                <a:lnTo>
                  <a:pt x="399542" y="215595"/>
                </a:lnTo>
                <a:lnTo>
                  <a:pt x="412699" y="222796"/>
                </a:lnTo>
                <a:lnTo>
                  <a:pt x="423519" y="226060"/>
                </a:lnTo>
                <a:lnTo>
                  <a:pt x="435089" y="222542"/>
                </a:lnTo>
                <a:lnTo>
                  <a:pt x="444042" y="213829"/>
                </a:lnTo>
                <a:lnTo>
                  <a:pt x="449821" y="202577"/>
                </a:lnTo>
                <a:lnTo>
                  <a:pt x="451866" y="191465"/>
                </a:lnTo>
                <a:lnTo>
                  <a:pt x="444309" y="173761"/>
                </a:lnTo>
                <a:lnTo>
                  <a:pt x="423113" y="157924"/>
                </a:lnTo>
                <a:lnTo>
                  <a:pt x="390385" y="146558"/>
                </a:lnTo>
                <a:lnTo>
                  <a:pt x="348195" y="142252"/>
                </a:lnTo>
                <a:lnTo>
                  <a:pt x="296443" y="149085"/>
                </a:lnTo>
                <a:lnTo>
                  <a:pt x="257073" y="168021"/>
                </a:lnTo>
                <a:lnTo>
                  <a:pt x="229590" y="197040"/>
                </a:lnTo>
                <a:lnTo>
                  <a:pt x="213487" y="234124"/>
                </a:lnTo>
                <a:lnTo>
                  <a:pt x="208305" y="277266"/>
                </a:lnTo>
                <a:lnTo>
                  <a:pt x="208419" y="338175"/>
                </a:lnTo>
                <a:lnTo>
                  <a:pt x="213791" y="381825"/>
                </a:lnTo>
                <a:lnTo>
                  <a:pt x="230073" y="418922"/>
                </a:lnTo>
                <a:lnTo>
                  <a:pt x="257771" y="447624"/>
                </a:lnTo>
                <a:lnTo>
                  <a:pt x="297408" y="466140"/>
                </a:lnTo>
                <a:lnTo>
                  <a:pt x="349504" y="472643"/>
                </a:lnTo>
                <a:lnTo>
                  <a:pt x="392493" y="467855"/>
                </a:lnTo>
                <a:lnTo>
                  <a:pt x="426326" y="455663"/>
                </a:lnTo>
                <a:lnTo>
                  <a:pt x="448475" y="439039"/>
                </a:lnTo>
                <a:lnTo>
                  <a:pt x="456399" y="420979"/>
                </a:lnTo>
                <a:close/>
              </a:path>
            </a:pathLst>
          </a:custGeom>
          <a:solidFill>
            <a:srgbClr val="BE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531361" y="9936867"/>
            <a:ext cx="276860" cy="512445"/>
          </a:xfrm>
          <a:custGeom>
            <a:avLst/>
            <a:gdLst/>
            <a:ahLst/>
            <a:cxnLst/>
            <a:rect l="l" t="t" r="r" b="b"/>
            <a:pathLst>
              <a:path w="276859" h="512445">
                <a:moveTo>
                  <a:pt x="35161" y="0"/>
                </a:moveTo>
                <a:lnTo>
                  <a:pt x="20816" y="1721"/>
                </a:lnTo>
                <a:lnTo>
                  <a:pt x="9707" y="6482"/>
                </a:lnTo>
                <a:lnTo>
                  <a:pt x="2535" y="13774"/>
                </a:lnTo>
                <a:lnTo>
                  <a:pt x="0" y="23088"/>
                </a:lnTo>
                <a:lnTo>
                  <a:pt x="921" y="488205"/>
                </a:lnTo>
                <a:lnTo>
                  <a:pt x="3487" y="496768"/>
                </a:lnTo>
                <a:lnTo>
                  <a:pt x="10686" y="504365"/>
                </a:lnTo>
                <a:lnTo>
                  <a:pt x="21814" y="509792"/>
                </a:lnTo>
                <a:lnTo>
                  <a:pt x="36166" y="511848"/>
                </a:lnTo>
                <a:lnTo>
                  <a:pt x="49771" y="509734"/>
                </a:lnTo>
                <a:lnTo>
                  <a:pt x="61211" y="504262"/>
                </a:lnTo>
                <a:lnTo>
                  <a:pt x="69092" y="496637"/>
                </a:lnTo>
                <a:lnTo>
                  <a:pt x="72018" y="488068"/>
                </a:lnTo>
                <a:lnTo>
                  <a:pt x="71683" y="320157"/>
                </a:lnTo>
                <a:lnTo>
                  <a:pt x="77213" y="290588"/>
                </a:lnTo>
                <a:lnTo>
                  <a:pt x="91896" y="268419"/>
                </a:lnTo>
                <a:lnTo>
                  <a:pt x="112687" y="254487"/>
                </a:lnTo>
                <a:lnTo>
                  <a:pt x="136540" y="249625"/>
                </a:lnTo>
                <a:lnTo>
                  <a:pt x="162944" y="255624"/>
                </a:lnTo>
                <a:lnTo>
                  <a:pt x="184735" y="271532"/>
                </a:lnTo>
                <a:lnTo>
                  <a:pt x="199556" y="294054"/>
                </a:lnTo>
                <a:lnTo>
                  <a:pt x="205051" y="319896"/>
                </a:lnTo>
                <a:lnTo>
                  <a:pt x="205386" y="487807"/>
                </a:lnTo>
                <a:lnTo>
                  <a:pt x="208623" y="498078"/>
                </a:lnTo>
                <a:lnTo>
                  <a:pt x="216931" y="505483"/>
                </a:lnTo>
                <a:lnTo>
                  <a:pt x="228281" y="509960"/>
                </a:lnTo>
                <a:lnTo>
                  <a:pt x="240641" y="511450"/>
                </a:lnTo>
                <a:lnTo>
                  <a:pt x="253668" y="509908"/>
                </a:lnTo>
                <a:lnTo>
                  <a:pt x="265164" y="505387"/>
                </a:lnTo>
                <a:lnTo>
                  <a:pt x="273354" y="497953"/>
                </a:lnTo>
                <a:lnTo>
                  <a:pt x="276462" y="487671"/>
                </a:lnTo>
                <a:lnTo>
                  <a:pt x="276127" y="319759"/>
                </a:lnTo>
                <a:lnTo>
                  <a:pt x="266573" y="268092"/>
                </a:lnTo>
                <a:lnTo>
                  <a:pt x="240915" y="225724"/>
                </a:lnTo>
                <a:lnTo>
                  <a:pt x="203353" y="197090"/>
                </a:lnTo>
                <a:lnTo>
                  <a:pt x="158089" y="186622"/>
                </a:lnTo>
                <a:lnTo>
                  <a:pt x="128084" y="191005"/>
                </a:lnTo>
                <a:lnTo>
                  <a:pt x="103358" y="202551"/>
                </a:lnTo>
                <a:lnTo>
                  <a:pt x="84357" y="219040"/>
                </a:lnTo>
                <a:lnTo>
                  <a:pt x="71526" y="238254"/>
                </a:lnTo>
                <a:lnTo>
                  <a:pt x="71097" y="22952"/>
                </a:lnTo>
                <a:lnTo>
                  <a:pt x="68140" y="13649"/>
                </a:lnTo>
                <a:lnTo>
                  <a:pt x="60232" y="6387"/>
                </a:lnTo>
                <a:lnTo>
                  <a:pt x="48773" y="1669"/>
                </a:lnTo>
                <a:lnTo>
                  <a:pt x="35161" y="0"/>
                </a:lnTo>
                <a:close/>
              </a:path>
            </a:pathLst>
          </a:custGeom>
          <a:solidFill>
            <a:srgbClr val="BE1F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 idx="4294967295"/>
          </p:nvPr>
        </p:nvSpPr>
        <p:spPr>
          <a:xfrm>
            <a:off x="7216270" y="4564275"/>
            <a:ext cx="5770245" cy="2547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250" b="0" spc="-20" dirty="0">
                <a:solidFill>
                  <a:srgbClr val="FFFFFF"/>
                </a:solidFill>
                <a:latin typeface="Mont Light"/>
                <a:cs typeface="Mont Light"/>
              </a:rPr>
              <a:t>End.</a:t>
            </a:r>
            <a:endParaRPr sz="8250" dirty="0">
              <a:latin typeface="Mont Light"/>
              <a:cs typeface="Mont Light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8250" spc="-10" dirty="0">
                <a:solidFill>
                  <a:srgbClr val="FFFFFF"/>
                </a:solidFill>
              </a:rPr>
              <a:t>Thank</a:t>
            </a:r>
            <a:r>
              <a:rPr sz="8250" spc="-445" dirty="0">
                <a:solidFill>
                  <a:srgbClr val="FFFFFF"/>
                </a:solidFill>
              </a:rPr>
              <a:t> </a:t>
            </a:r>
            <a:r>
              <a:rPr sz="8250" spc="-700" dirty="0">
                <a:solidFill>
                  <a:srgbClr val="FFFFFF"/>
                </a:solidFill>
              </a:rPr>
              <a:t>Y</a:t>
            </a:r>
            <a:r>
              <a:rPr sz="8250" spc="70" dirty="0">
                <a:solidFill>
                  <a:srgbClr val="FFFFFF"/>
                </a:solidFill>
              </a:rPr>
              <a:t>o</a:t>
            </a:r>
            <a:r>
              <a:rPr sz="8250" spc="40" dirty="0">
                <a:solidFill>
                  <a:srgbClr val="FFFFFF"/>
                </a:solidFill>
              </a:rPr>
              <a:t>u</a:t>
            </a:r>
            <a:r>
              <a:rPr sz="8250" spc="70" dirty="0">
                <a:solidFill>
                  <a:srgbClr val="FFFFFF"/>
                </a:solidFill>
              </a:rPr>
              <a:t>.</a:t>
            </a:r>
            <a:endParaRPr sz="82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A7AD60-52FA-B045-944D-C8F308C14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" y="-13989"/>
            <a:ext cx="20054121" cy="113087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69D97-F183-AB8A-02D1-5BC70C7A0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6648" y="2580770"/>
            <a:ext cx="17558004" cy="984885"/>
          </a:xfrm>
        </p:spPr>
        <p:txBody>
          <a:bodyPr/>
          <a:lstStyle/>
          <a:p>
            <a:r>
              <a:rPr lang="en-US" sz="3200" dirty="0"/>
              <a:t>Purpose of the Presentation: </a:t>
            </a:r>
            <a:r>
              <a:rPr lang="en-RW" sz="3200" b="0" dirty="0"/>
              <a:t>To showcase the enhancements in the Mojaloop Switch customized to support instant retail payments and financial inclusion in Rwanda.</a:t>
            </a:r>
            <a:endParaRPr lang="en-US" sz="3200" b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B919FA5-B76E-641F-3BEA-9C2DA08F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94" y="1281520"/>
            <a:ext cx="17665002" cy="63094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6E30E2CB-73C9-A2F0-5112-6B665CDDB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4011" y="10324465"/>
            <a:ext cx="984885" cy="9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4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3D36A-7F5B-707D-EC00-595616935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81F73-351A-763C-88D6-F5165B130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6648" y="2580770"/>
            <a:ext cx="17558004" cy="73866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Operational Availability</a:t>
            </a:r>
            <a:r>
              <a:rPr lang="en-US" sz="4000" b="0" dirty="0"/>
              <a:t>: High availability for uninterrupted and constant transaction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Transaction Speed</a:t>
            </a:r>
            <a:r>
              <a:rPr lang="en-US" sz="4000" b="0" dirty="0"/>
              <a:t>: Guarantee of transaction completion within 10 seconds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Beneficiary Confirmation</a:t>
            </a:r>
            <a:r>
              <a:rPr lang="en-US" sz="4000" b="0" dirty="0"/>
              <a:t>: Ensure that the recipient DFSP confirms the receipt of funds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Payment Certainty</a:t>
            </a:r>
            <a:r>
              <a:rPr lang="en-US" sz="4000" b="0" dirty="0"/>
              <a:t>: High reliability and certainty of payment execution.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Interoperability</a:t>
            </a:r>
            <a:r>
              <a:rPr lang="en-US" sz="4000" b="0" dirty="0"/>
              <a:t>: Seamless integration with various payment systems and financial institutions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Product Diversification</a:t>
            </a:r>
            <a:r>
              <a:rPr lang="en-US" sz="4000" b="0" dirty="0"/>
              <a:t>: Supports multiple financial products including transfers, merchant payments, bill payments, bulk payments, cash-in/out, …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Value Added Services</a:t>
            </a:r>
            <a:r>
              <a:rPr lang="en-US" sz="4000" b="0" dirty="0"/>
              <a:t>: Services like credit transfers, payment initiation, and request-to-pay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5A9B0AD-5CEA-7E3C-7DE5-DD925A79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94" y="1281520"/>
            <a:ext cx="17665002" cy="630942"/>
          </a:xfrm>
        </p:spPr>
        <p:txBody>
          <a:bodyPr/>
          <a:lstStyle/>
          <a:p>
            <a:r>
              <a:rPr lang="en-US" dirty="0"/>
              <a:t>Key Objectives for the RNDPS v2 Switch</a:t>
            </a:r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3BDFC7A4-92E5-B5B3-9816-84DAB9AA4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4011" y="10324465"/>
            <a:ext cx="984885" cy="9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D9BC9-5E6E-0376-D39C-84B0E092A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1607C-643B-C6AB-AD07-22BB06D18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7393" y="2289825"/>
            <a:ext cx="17558004" cy="8309967"/>
          </a:xfrm>
        </p:spPr>
        <p:txBody>
          <a:bodyPr/>
          <a:lstStyle/>
          <a:p>
            <a:r>
              <a:rPr lang="en-RW" sz="3000" b="1" dirty="0"/>
              <a:t>To achieve its objectives, the RNDPS v2 Switch required the following enablers</a:t>
            </a:r>
            <a:r>
              <a:rPr lang="en-RW" sz="3000" dirty="0"/>
              <a:t>:</a:t>
            </a:r>
          </a:p>
          <a:p>
            <a:endParaRPr lang="en-RW" sz="3000" dirty="0"/>
          </a:p>
          <a:p>
            <a:pPr marL="342900" indent="-342900">
              <a:buAutoNum type="arabicPeriod"/>
            </a:pPr>
            <a:r>
              <a:rPr lang="en-RW" sz="3000" b="1" dirty="0"/>
              <a:t>User-Friendly Interfaces</a:t>
            </a:r>
            <a:r>
              <a:rPr lang="en-RW" sz="3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RW" sz="3000" dirty="0"/>
              <a:t>Intuitive interfaces that make it easy and transparent to use for all users (Hub and Participants)</a:t>
            </a:r>
          </a:p>
          <a:p>
            <a:pPr marL="342900" indent="-342900">
              <a:buFont typeface="+mj-lt"/>
              <a:buAutoNum type="arabicPeriod"/>
            </a:pPr>
            <a:r>
              <a:rPr lang="en-RW" sz="3000" b="1" dirty="0"/>
              <a:t>Automated Reconciliation</a:t>
            </a:r>
            <a:r>
              <a:rPr lang="en-RW" sz="3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RW" sz="3000" dirty="0"/>
              <a:t>Real-time reconciliation to maintain accurate account positions, and increase trust in the ecosystem.</a:t>
            </a:r>
          </a:p>
          <a:p>
            <a:pPr marL="342900" indent="-342900">
              <a:buFont typeface="+mj-lt"/>
              <a:buAutoNum type="arabicPeriod"/>
            </a:pPr>
            <a:r>
              <a:rPr lang="en-RW" sz="3000" b="1" dirty="0"/>
              <a:t>Fraud Mitigation</a:t>
            </a:r>
            <a:r>
              <a:rPr lang="en-RW" sz="3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RW" sz="3000" dirty="0"/>
              <a:t>Tools to prevent fraud, such as risk-based transaction limits, and message signing for authentication and integrity</a:t>
            </a:r>
          </a:p>
          <a:p>
            <a:pPr marL="342900" indent="-342900">
              <a:buFont typeface="+mj-lt"/>
              <a:buAutoNum type="arabicPeriod"/>
            </a:pPr>
            <a:r>
              <a:rPr lang="en-RW" sz="3000" b="1" dirty="0"/>
              <a:t>Exception Handling (Dispute Management)</a:t>
            </a:r>
            <a:r>
              <a:rPr lang="en-RW" sz="3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RW" sz="3000" dirty="0"/>
              <a:t>Mechanisms to claim funds in cases of fraud or technical errors and request returns in record times</a:t>
            </a:r>
          </a:p>
          <a:p>
            <a:pPr marL="342900" indent="-342900">
              <a:buFont typeface="+mj-lt"/>
              <a:buAutoNum type="arabicPeriod"/>
            </a:pPr>
            <a:r>
              <a:rPr lang="en-RW" sz="3000" b="1" dirty="0"/>
              <a:t>System Performance and Scalability</a:t>
            </a:r>
            <a:r>
              <a:rPr lang="en-RW" sz="3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RW" sz="3000" dirty="0"/>
              <a:t>High processing performance under high-load conditions</a:t>
            </a:r>
          </a:p>
          <a:p>
            <a:pPr marL="342900" indent="-342900">
              <a:buFont typeface="+mj-lt"/>
              <a:buAutoNum type="arabicPeriod"/>
            </a:pPr>
            <a:r>
              <a:rPr lang="en-RW" sz="3000" b="1" dirty="0"/>
              <a:t>Business Continuity and Resilience</a:t>
            </a:r>
            <a:r>
              <a:rPr lang="en-RW" sz="3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RW" sz="3000" dirty="0"/>
              <a:t>Robust systems that ensure 24/7 availability, continuous support, and contigencies.</a:t>
            </a:r>
          </a:p>
          <a:p>
            <a:pPr marL="342900" indent="-342900">
              <a:buFont typeface="+mj-lt"/>
              <a:buAutoNum type="arabicPeriod"/>
            </a:pPr>
            <a:r>
              <a:rPr lang="en-RW" sz="3000" b="1" dirty="0"/>
              <a:t>Feedback Loop and Continuous Improvement</a:t>
            </a:r>
            <a:r>
              <a:rPr lang="en-RW" sz="3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RW" sz="3000" dirty="0"/>
              <a:t>Feedback collection, analysis and prioritization, iterative 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RW" sz="3000" dirty="0"/>
              <a:t>Agile Development, Feature Updates and Enhancements, Performance Optimization</a:t>
            </a:r>
            <a:endParaRPr lang="en-US" sz="3000" b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0C2DA04-5CF3-2C05-1E19-B7CAE5701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94" y="1281520"/>
            <a:ext cx="17665002" cy="630942"/>
          </a:xfrm>
        </p:spPr>
        <p:txBody>
          <a:bodyPr/>
          <a:lstStyle/>
          <a:p>
            <a:r>
              <a:rPr lang="en-RW" dirty="0"/>
              <a:t>Key Enablers for RNDPS v2 success</a:t>
            </a:r>
            <a:endParaRPr lang="en-US" dirty="0"/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8ECC5F96-98D0-0DE9-81D2-6E8821732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264" y="10324465"/>
            <a:ext cx="984885" cy="9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8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77E739-98B3-C0D3-CC85-4ACBD3FC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567" y="4747422"/>
            <a:ext cx="12644119" cy="1846659"/>
          </a:xfrm>
        </p:spPr>
        <p:txBody>
          <a:bodyPr/>
          <a:lstStyle/>
          <a:p>
            <a:r>
              <a:rPr lang="en-US" sz="6000" dirty="0"/>
              <a:t>RNDPS v2: Customizing the Mojaloop Switch for Instant Payments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9DCFDC63-B65E-D31D-13C4-57452470D8BB}"/>
              </a:ext>
            </a:extLst>
          </p:cNvPr>
          <p:cNvSpPr txBox="1">
            <a:spLocks/>
          </p:cNvSpPr>
          <p:nvPr/>
        </p:nvSpPr>
        <p:spPr>
          <a:xfrm>
            <a:off x="3729990" y="6964783"/>
            <a:ext cx="1264411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8800" b="1" i="0">
                <a:solidFill>
                  <a:schemeClr val="bg1"/>
                </a:solidFill>
                <a:latin typeface="Mont Heavy" panose="00000A00000000000000" pitchFamily="50" charset="0"/>
                <a:ea typeface="+mj-ea"/>
                <a:cs typeface="Mont Bold"/>
              </a:defRPr>
            </a:lvl1pPr>
          </a:lstStyle>
          <a:p>
            <a:r>
              <a:rPr lang="en-US" sz="2800" dirty="0"/>
              <a:t>Helm charts</a:t>
            </a:r>
          </a:p>
        </p:txBody>
      </p:sp>
    </p:spTree>
    <p:extLst>
      <p:ext uri="{BB962C8B-B14F-4D97-AF65-F5344CB8AC3E}">
        <p14:creationId xmlns:p14="http://schemas.microsoft.com/office/powerpoint/2010/main" val="343396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DD2582-579D-744D-8F35-F73D05804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6648" y="2580771"/>
            <a:ext cx="17558004" cy="3805962"/>
          </a:xfrm>
        </p:spPr>
        <p:txBody>
          <a:bodyPr/>
          <a:lstStyle/>
          <a:p>
            <a:r>
              <a:rPr lang="en-US" sz="4400" b="0" dirty="0"/>
              <a:t>The </a:t>
            </a:r>
            <a:r>
              <a:rPr lang="en-US" sz="4400" dirty="0"/>
              <a:t>RNDPS V2 Helm Charts </a:t>
            </a:r>
            <a:r>
              <a:rPr lang="en-US" sz="4400" b="0" dirty="0"/>
              <a:t>are designed to deploy and manage the RNDPS V2 ecosystem, building upon the foundation of the </a:t>
            </a:r>
            <a:r>
              <a:rPr lang="en-US" sz="4400" dirty="0"/>
              <a:t>Mojaloop Helm Charts</a:t>
            </a:r>
            <a:r>
              <a:rPr lang="en-US" sz="4400" b="0" dirty="0"/>
              <a:t>. These charts incorporate custom values and configurations tailored specifically for RNDPS V2, along with a suite of extended services to meet the unique requirements of the Rwandan context.</a:t>
            </a:r>
          </a:p>
          <a:p>
            <a:endParaRPr lang="en-US" sz="40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460D03-F7F3-5D46-85FD-CD6FC91B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94" y="1281520"/>
            <a:ext cx="17665002" cy="630942"/>
          </a:xfrm>
        </p:spPr>
        <p:txBody>
          <a:bodyPr/>
          <a:lstStyle/>
          <a:p>
            <a:r>
              <a:rPr lang="en-US" dirty="0"/>
              <a:t>RNDPS v2 Helm Charts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F890C2DC-A5A9-E743-8E9D-F5CC859A4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9175" y="10324465"/>
            <a:ext cx="984885" cy="9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">
            <a:extLst>
              <a:ext uri="{FF2B5EF4-FFF2-40B4-BE49-F238E27FC236}">
                <a16:creationId xmlns:a16="http://schemas.microsoft.com/office/drawing/2014/main" id="{2F0F6249-ED0F-A54A-8C92-DD1661478582}"/>
              </a:ext>
            </a:extLst>
          </p:cNvPr>
          <p:cNvSpPr/>
          <p:nvPr/>
        </p:nvSpPr>
        <p:spPr>
          <a:xfrm>
            <a:off x="12926509" y="3346791"/>
            <a:ext cx="655600" cy="708660"/>
          </a:xfrm>
          <a:prstGeom prst="roundRect">
            <a:avLst>
              <a:gd name="adj" fmla="val 6667"/>
            </a:avLst>
          </a:prstGeom>
          <a:solidFill>
            <a:schemeClr val="accent2"/>
          </a:solidFill>
          <a:ln/>
        </p:spPr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D7E3C3-72A2-214A-A6FD-37B08A1D2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6648" y="2580770"/>
            <a:ext cx="17558004" cy="276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DB8EE3-A0D8-1146-BD67-AD805CAA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94" y="1281520"/>
            <a:ext cx="17665002" cy="630942"/>
          </a:xfrm>
        </p:spPr>
        <p:txBody>
          <a:bodyPr/>
          <a:lstStyle/>
          <a:p>
            <a:r>
              <a:rPr lang="en-US" dirty="0"/>
              <a:t>Integrating Custom Services into Helm Charts deployment</a:t>
            </a:r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D4B946EA-A458-574B-BC0D-04B7DAEDBE2E}"/>
              </a:ext>
            </a:extLst>
          </p:cNvPr>
          <p:cNvSpPr/>
          <p:nvPr/>
        </p:nvSpPr>
        <p:spPr>
          <a:xfrm>
            <a:off x="6536567" y="3346791"/>
            <a:ext cx="655600" cy="708660"/>
          </a:xfrm>
          <a:prstGeom prst="roundRect">
            <a:avLst>
              <a:gd name="adj" fmla="val 6667"/>
            </a:avLst>
          </a:prstGeom>
          <a:solidFill>
            <a:schemeClr val="accent2"/>
          </a:solidFill>
          <a:ln/>
        </p:spPr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8DF6EE34-4975-3E4F-8623-7D774DD8E82B}"/>
              </a:ext>
            </a:extLst>
          </p:cNvPr>
          <p:cNvSpPr/>
          <p:nvPr/>
        </p:nvSpPr>
        <p:spPr>
          <a:xfrm>
            <a:off x="6785627" y="3616388"/>
            <a:ext cx="1323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4000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913F18F4-063B-184D-A313-38162453103C}"/>
              </a:ext>
            </a:extLst>
          </p:cNvPr>
          <p:cNvSpPr/>
          <p:nvPr/>
        </p:nvSpPr>
        <p:spPr>
          <a:xfrm>
            <a:off x="7400050" y="3423968"/>
            <a:ext cx="493735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4000" dirty="0">
                <a:solidFill>
                  <a:schemeClr val="tx1"/>
                </a:solidFill>
                <a:latin typeface="Mont"/>
                <a:ea typeface="+mn-ea"/>
              </a:rPr>
              <a:t>Extended Functionality</a:t>
            </a: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F2D0A09C-87D2-7F46-A0EE-F7D6668D9C81}"/>
              </a:ext>
            </a:extLst>
          </p:cNvPr>
          <p:cNvSpPr/>
          <p:nvPr/>
        </p:nvSpPr>
        <p:spPr>
          <a:xfrm>
            <a:off x="7400050" y="4121727"/>
            <a:ext cx="4937357" cy="30549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Mont"/>
                <a:ea typeface="+mn-ea"/>
              </a:rPr>
              <a:t>RNDPS V2 incorporates custom services beyond standard Mojaloop offerings. These additions cater to Rwanda's unique financial requirements.</a:t>
            </a: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CDE8BFDF-3462-054D-8F6B-9178F798A7B9}"/>
              </a:ext>
            </a:extLst>
          </p:cNvPr>
          <p:cNvSpPr/>
          <p:nvPr/>
        </p:nvSpPr>
        <p:spPr>
          <a:xfrm>
            <a:off x="13160548" y="3608157"/>
            <a:ext cx="18752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4000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2E04E204-7FC6-9847-B2B0-DDD1F2FEC9B5}"/>
              </a:ext>
            </a:extLst>
          </p:cNvPr>
          <p:cNvSpPr/>
          <p:nvPr/>
        </p:nvSpPr>
        <p:spPr>
          <a:xfrm>
            <a:off x="13670095" y="34413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4000" dirty="0">
                <a:solidFill>
                  <a:schemeClr val="tx1"/>
                </a:solidFill>
                <a:latin typeface="Mont"/>
                <a:ea typeface="+mn-ea"/>
              </a:rPr>
              <a:t>Seamless Integration</a:t>
            </a: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C467CE92-293C-FD46-9950-3AFC518E9420}"/>
              </a:ext>
            </a:extLst>
          </p:cNvPr>
          <p:cNvSpPr/>
          <p:nvPr/>
        </p:nvSpPr>
        <p:spPr>
          <a:xfrm>
            <a:off x="13670095" y="4225208"/>
            <a:ext cx="4937357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3200" dirty="0">
                <a:solidFill>
                  <a:schemeClr val="tx1"/>
                </a:solidFill>
                <a:latin typeface="Mont"/>
                <a:ea typeface="+mn-ea"/>
              </a:rPr>
              <a:t>Custom services are fully integrated with core Mojaloop components. This ensures smooth upgrades.</a:t>
            </a:r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90E6F6D9-71DD-0840-B687-3219DFAD1CE9}"/>
              </a:ext>
            </a:extLst>
          </p:cNvPr>
          <p:cNvSpPr/>
          <p:nvPr/>
        </p:nvSpPr>
        <p:spPr>
          <a:xfrm>
            <a:off x="7400050" y="79374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4000" dirty="0">
                <a:solidFill>
                  <a:schemeClr val="tx1"/>
                </a:solidFill>
                <a:latin typeface="Mont"/>
                <a:ea typeface="+mn-ea"/>
              </a:rPr>
              <a:t>New services</a:t>
            </a:r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7C5F6D73-083F-E44F-88E6-F6E348598DD7}"/>
              </a:ext>
            </a:extLst>
          </p:cNvPr>
          <p:cNvSpPr/>
          <p:nvPr/>
        </p:nvSpPr>
        <p:spPr>
          <a:xfrm>
            <a:off x="7400050" y="8505178"/>
            <a:ext cx="1152099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3200" dirty="0">
                <a:solidFill>
                  <a:schemeClr val="tx1"/>
                </a:solidFill>
                <a:latin typeface="Mont"/>
                <a:ea typeface="+mn-ea"/>
              </a:rPr>
              <a:t>ISO20022 Connector, Simulators that supports ISO20022,Participant portals</a:t>
            </a:r>
          </a:p>
        </p:txBody>
      </p:sp>
      <p:sp>
        <p:nvSpPr>
          <p:cNvPr id="19" name="Shape 1">
            <a:extLst>
              <a:ext uri="{FF2B5EF4-FFF2-40B4-BE49-F238E27FC236}">
                <a16:creationId xmlns:a16="http://schemas.microsoft.com/office/drawing/2014/main" id="{F7321D07-5F90-544D-9B87-06B337AC8CCA}"/>
              </a:ext>
            </a:extLst>
          </p:cNvPr>
          <p:cNvSpPr/>
          <p:nvPr/>
        </p:nvSpPr>
        <p:spPr>
          <a:xfrm>
            <a:off x="6411530" y="7852408"/>
            <a:ext cx="655600" cy="708660"/>
          </a:xfrm>
          <a:prstGeom prst="roundRect">
            <a:avLst>
              <a:gd name="adj" fmla="val 6667"/>
            </a:avLst>
          </a:prstGeom>
          <a:solidFill>
            <a:schemeClr val="accent2"/>
          </a:solidFill>
          <a:ln/>
        </p:spPr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360C0B1C-4ECB-2743-9EFE-A91A6DF39691}"/>
              </a:ext>
            </a:extLst>
          </p:cNvPr>
          <p:cNvSpPr/>
          <p:nvPr/>
        </p:nvSpPr>
        <p:spPr>
          <a:xfrm>
            <a:off x="6687460" y="8049241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4000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F5448D2-EF22-9C44-840B-2949CA2B41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3" t="1129"/>
          <a:stretch/>
        </p:blipFill>
        <p:spPr>
          <a:xfrm>
            <a:off x="1465499" y="2598330"/>
            <a:ext cx="4905915" cy="6773394"/>
          </a:xfrm>
          <a:prstGeom prst="rect">
            <a:avLst/>
          </a:prstGeom>
        </p:spPr>
      </p:pic>
      <p:pic>
        <p:nvPicPr>
          <p:cNvPr id="25" name="Picture 24" descr="A blue and black logo&#10;&#10;Description automatically generated">
            <a:extLst>
              <a:ext uri="{FF2B5EF4-FFF2-40B4-BE49-F238E27FC236}">
                <a16:creationId xmlns:a16="http://schemas.microsoft.com/office/drawing/2014/main" id="{36A01229-D842-BD43-A53F-CF39ED7B4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775" y="10324465"/>
            <a:ext cx="984885" cy="9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8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4B76FC-06E8-5A4E-9127-C94F99798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2FCB9F-EEE3-9E40-A730-7076E1BE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94" y="1281520"/>
            <a:ext cx="17665002" cy="630942"/>
          </a:xfrm>
        </p:spPr>
        <p:txBody>
          <a:bodyPr/>
          <a:lstStyle/>
          <a:p>
            <a:r>
              <a:rPr lang="en-US" dirty="0"/>
              <a:t>Enhanced Security with Private Docker Images</a:t>
            </a:r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5BBA7DBA-DE2D-744B-AAD1-BDC89CCC929E}"/>
              </a:ext>
            </a:extLst>
          </p:cNvPr>
          <p:cNvSpPr/>
          <p:nvPr/>
        </p:nvSpPr>
        <p:spPr>
          <a:xfrm>
            <a:off x="1805898" y="3076392"/>
            <a:ext cx="22860" cy="3785354"/>
          </a:xfrm>
          <a:prstGeom prst="roundRect">
            <a:avLst>
              <a:gd name="adj" fmla="val 128810"/>
            </a:avLst>
          </a:prstGeom>
          <a:solidFill>
            <a:srgbClr val="5C5C61"/>
          </a:solidFill>
          <a:ln/>
        </p:spPr>
      </p:sp>
      <p:sp>
        <p:nvSpPr>
          <p:cNvPr id="6" name="Shape 2">
            <a:extLst>
              <a:ext uri="{FF2B5EF4-FFF2-40B4-BE49-F238E27FC236}">
                <a16:creationId xmlns:a16="http://schemas.microsoft.com/office/drawing/2014/main" id="{97774A20-680A-524A-A04C-AE2DBACB82B7}"/>
              </a:ext>
            </a:extLst>
          </p:cNvPr>
          <p:cNvSpPr/>
          <p:nvPr/>
        </p:nvSpPr>
        <p:spPr>
          <a:xfrm>
            <a:off x="2015270" y="3506446"/>
            <a:ext cx="686991" cy="22860"/>
          </a:xfrm>
          <a:prstGeom prst="roundRect">
            <a:avLst>
              <a:gd name="adj" fmla="val 128810"/>
            </a:avLst>
          </a:prstGeom>
          <a:solidFill>
            <a:srgbClr val="5C5C61"/>
          </a:solidFill>
          <a:ln/>
        </p:spPr>
      </p:sp>
      <p:sp>
        <p:nvSpPr>
          <p:cNvPr id="7" name="Shape 3">
            <a:extLst>
              <a:ext uri="{FF2B5EF4-FFF2-40B4-BE49-F238E27FC236}">
                <a16:creationId xmlns:a16="http://schemas.microsoft.com/office/drawing/2014/main" id="{F91587C2-C341-1A45-9D84-2099008984A4}"/>
              </a:ext>
            </a:extLst>
          </p:cNvPr>
          <p:cNvSpPr/>
          <p:nvPr/>
        </p:nvSpPr>
        <p:spPr>
          <a:xfrm>
            <a:off x="1596527" y="3297134"/>
            <a:ext cx="441603" cy="441603"/>
          </a:xfrm>
          <a:prstGeom prst="roundRect">
            <a:avLst>
              <a:gd name="adj" fmla="val 6668"/>
            </a:avLst>
          </a:prstGeom>
          <a:solidFill>
            <a:schemeClr val="accent2"/>
          </a:solidFill>
          <a:ln/>
        </p:spPr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2618593F-936D-1247-80F4-E08A7207E81A}"/>
              </a:ext>
            </a:extLst>
          </p:cNvPr>
          <p:cNvSpPr/>
          <p:nvPr/>
        </p:nvSpPr>
        <p:spPr>
          <a:xfrm>
            <a:off x="1760000" y="3370714"/>
            <a:ext cx="114538" cy="294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3600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249A11C5-239A-5D4F-A128-2800D67ED5F9}"/>
              </a:ext>
            </a:extLst>
          </p:cNvPr>
          <p:cNvSpPr/>
          <p:nvPr/>
        </p:nvSpPr>
        <p:spPr>
          <a:xfrm>
            <a:off x="2896987" y="3272607"/>
            <a:ext cx="2453759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3200" dirty="0">
                <a:solidFill>
                  <a:schemeClr val="tx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Image Replacement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433A2EC2-B943-1640-9B4E-CE02B3243F1D}"/>
              </a:ext>
            </a:extLst>
          </p:cNvPr>
          <p:cNvSpPr/>
          <p:nvPr/>
        </p:nvSpPr>
        <p:spPr>
          <a:xfrm>
            <a:off x="2896987" y="3697065"/>
            <a:ext cx="11882318" cy="314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Public docker.io images are replaced with private, secure alternatives. This shift enhances overall system security.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Shape 7">
            <a:extLst>
              <a:ext uri="{FF2B5EF4-FFF2-40B4-BE49-F238E27FC236}">
                <a16:creationId xmlns:a16="http://schemas.microsoft.com/office/drawing/2014/main" id="{E0D371D0-5D66-1245-AB75-23CCAE0A9DC9}"/>
              </a:ext>
            </a:extLst>
          </p:cNvPr>
          <p:cNvSpPr/>
          <p:nvPr/>
        </p:nvSpPr>
        <p:spPr>
          <a:xfrm>
            <a:off x="2015270" y="4833635"/>
            <a:ext cx="686991" cy="22860"/>
          </a:xfrm>
          <a:prstGeom prst="roundRect">
            <a:avLst>
              <a:gd name="adj" fmla="val 128810"/>
            </a:avLst>
          </a:prstGeom>
          <a:solidFill>
            <a:srgbClr val="5C5C61"/>
          </a:solidFill>
          <a:ln/>
        </p:spPr>
      </p:sp>
      <p:sp>
        <p:nvSpPr>
          <p:cNvPr id="12" name="Shape 8">
            <a:extLst>
              <a:ext uri="{FF2B5EF4-FFF2-40B4-BE49-F238E27FC236}">
                <a16:creationId xmlns:a16="http://schemas.microsoft.com/office/drawing/2014/main" id="{60CB84AB-07A3-3347-9DB5-04A13C957B54}"/>
              </a:ext>
            </a:extLst>
          </p:cNvPr>
          <p:cNvSpPr/>
          <p:nvPr/>
        </p:nvSpPr>
        <p:spPr>
          <a:xfrm>
            <a:off x="1596527" y="4624323"/>
            <a:ext cx="441603" cy="441603"/>
          </a:xfrm>
          <a:prstGeom prst="roundRect">
            <a:avLst>
              <a:gd name="adj" fmla="val 6668"/>
            </a:avLst>
          </a:prstGeom>
          <a:solidFill>
            <a:schemeClr val="accent2"/>
          </a:solidFill>
          <a:ln/>
        </p:spPr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4896EBD7-7630-A348-9C51-5985FCF4097C}"/>
              </a:ext>
            </a:extLst>
          </p:cNvPr>
          <p:cNvSpPr/>
          <p:nvPr/>
        </p:nvSpPr>
        <p:spPr>
          <a:xfrm>
            <a:off x="1736187" y="4697904"/>
            <a:ext cx="162282" cy="294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3600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4" name="Text 10">
            <a:extLst>
              <a:ext uri="{FF2B5EF4-FFF2-40B4-BE49-F238E27FC236}">
                <a16:creationId xmlns:a16="http://schemas.microsoft.com/office/drawing/2014/main" id="{EB1CA6CA-4097-F346-AE62-179A3D5680C3}"/>
              </a:ext>
            </a:extLst>
          </p:cNvPr>
          <p:cNvSpPr/>
          <p:nvPr/>
        </p:nvSpPr>
        <p:spPr>
          <a:xfrm>
            <a:off x="2896987" y="4599796"/>
            <a:ext cx="2453759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3200" dirty="0">
                <a:solidFill>
                  <a:schemeClr val="tx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Private docker registry &amp; helm registry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DECC0EF3-A2D8-7A43-87EB-5CFB703AB92D}"/>
              </a:ext>
            </a:extLst>
          </p:cNvPr>
          <p:cNvSpPr/>
          <p:nvPr/>
        </p:nvSpPr>
        <p:spPr>
          <a:xfrm>
            <a:off x="2896987" y="5024254"/>
            <a:ext cx="11882318" cy="314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Private images are hosted on Gitlab. This provides better control over image distribution and versioning.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Shape 12">
            <a:extLst>
              <a:ext uri="{FF2B5EF4-FFF2-40B4-BE49-F238E27FC236}">
                <a16:creationId xmlns:a16="http://schemas.microsoft.com/office/drawing/2014/main" id="{FA02D6A0-499E-B241-B314-A007DA12BDFE}"/>
              </a:ext>
            </a:extLst>
          </p:cNvPr>
          <p:cNvSpPr/>
          <p:nvPr/>
        </p:nvSpPr>
        <p:spPr>
          <a:xfrm>
            <a:off x="2015270" y="6160825"/>
            <a:ext cx="686991" cy="22860"/>
          </a:xfrm>
          <a:prstGeom prst="roundRect">
            <a:avLst>
              <a:gd name="adj" fmla="val 128810"/>
            </a:avLst>
          </a:prstGeom>
          <a:solidFill>
            <a:srgbClr val="5C5C61"/>
          </a:solidFill>
          <a:ln/>
        </p:spPr>
      </p:sp>
      <p:sp>
        <p:nvSpPr>
          <p:cNvPr id="17" name="Shape 13">
            <a:extLst>
              <a:ext uri="{FF2B5EF4-FFF2-40B4-BE49-F238E27FC236}">
                <a16:creationId xmlns:a16="http://schemas.microsoft.com/office/drawing/2014/main" id="{33947C44-821D-3B46-A7C6-3DD0B47C74AE}"/>
              </a:ext>
            </a:extLst>
          </p:cNvPr>
          <p:cNvSpPr/>
          <p:nvPr/>
        </p:nvSpPr>
        <p:spPr>
          <a:xfrm>
            <a:off x="1596527" y="5951513"/>
            <a:ext cx="441603" cy="441603"/>
          </a:xfrm>
          <a:prstGeom prst="roundRect">
            <a:avLst>
              <a:gd name="adj" fmla="val 6668"/>
            </a:avLst>
          </a:prstGeom>
          <a:solidFill>
            <a:schemeClr val="accent2"/>
          </a:solidFill>
          <a:ln/>
        </p:spPr>
      </p:sp>
      <p:sp>
        <p:nvSpPr>
          <p:cNvPr id="18" name="Text 14">
            <a:extLst>
              <a:ext uri="{FF2B5EF4-FFF2-40B4-BE49-F238E27FC236}">
                <a16:creationId xmlns:a16="http://schemas.microsoft.com/office/drawing/2014/main" id="{3D73FAC9-D1B5-1E44-A9E9-D1B451FE04AC}"/>
              </a:ext>
            </a:extLst>
          </p:cNvPr>
          <p:cNvSpPr/>
          <p:nvPr/>
        </p:nvSpPr>
        <p:spPr>
          <a:xfrm>
            <a:off x="1732377" y="6025094"/>
            <a:ext cx="169902" cy="294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3600" dirty="0">
                <a:solidFill>
                  <a:schemeClr val="bg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9" name="Text 15">
            <a:extLst>
              <a:ext uri="{FF2B5EF4-FFF2-40B4-BE49-F238E27FC236}">
                <a16:creationId xmlns:a16="http://schemas.microsoft.com/office/drawing/2014/main" id="{6932DD3B-7F52-2144-84E1-4907072F3749}"/>
              </a:ext>
            </a:extLst>
          </p:cNvPr>
          <p:cNvSpPr/>
          <p:nvPr/>
        </p:nvSpPr>
        <p:spPr>
          <a:xfrm>
            <a:off x="2896987" y="5926986"/>
            <a:ext cx="2453759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3200" dirty="0">
                <a:solidFill>
                  <a:schemeClr val="tx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Access Control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0" name="Text 16">
            <a:extLst>
              <a:ext uri="{FF2B5EF4-FFF2-40B4-BE49-F238E27FC236}">
                <a16:creationId xmlns:a16="http://schemas.microsoft.com/office/drawing/2014/main" id="{41731051-A792-4D4E-AF33-F04083057952}"/>
              </a:ext>
            </a:extLst>
          </p:cNvPr>
          <p:cNvSpPr/>
          <p:nvPr/>
        </p:nvSpPr>
        <p:spPr>
          <a:xfrm>
            <a:off x="2896987" y="6351444"/>
            <a:ext cx="11882318" cy="314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Strict access controls are implemented for image repositories. Only authorized personnel can access and modify images.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1" name="Picture 20" descr="A blue and black logo&#10;&#10;Description automatically generated">
            <a:extLst>
              <a:ext uri="{FF2B5EF4-FFF2-40B4-BE49-F238E27FC236}">
                <a16:creationId xmlns:a16="http://schemas.microsoft.com/office/drawing/2014/main" id="{781663F6-3F92-C64B-937F-6876AE428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4011" y="10324465"/>
            <a:ext cx="984885" cy="9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0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61DAD6-D99E-9D4D-8CC1-FC702643A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6648" y="2580770"/>
            <a:ext cx="17558004" cy="7201972"/>
          </a:xfrm>
        </p:spPr>
        <p:txBody>
          <a:bodyPr/>
          <a:lstStyle/>
          <a:p>
            <a:r>
              <a:rPr lang="en-US" sz="3600" b="0" dirty="0"/>
              <a:t>While the example-</a:t>
            </a:r>
            <a:r>
              <a:rPr lang="en-US" sz="3600" b="0" dirty="0" err="1"/>
              <a:t>mojaloop</a:t>
            </a:r>
            <a:r>
              <a:rPr lang="en-US" sz="3600" b="0" dirty="0"/>
              <a:t>-backend Helm chart is a convenient, all-in-one solution for </a:t>
            </a:r>
            <a:r>
              <a:rPr lang="en-US" sz="3600" b="0" dirty="0" err="1"/>
              <a:t>PoC</a:t>
            </a:r>
            <a:r>
              <a:rPr lang="en-US" sz="3600" b="0" dirty="0"/>
              <a:t> and testing, we developed production-ready Helm charts with key improvements:</a:t>
            </a:r>
          </a:p>
          <a:p>
            <a:endParaRPr lang="en-US" sz="3600" b="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Persistent Storage</a:t>
            </a:r>
            <a:r>
              <a:rPr lang="en-US" sz="3600" b="0" dirty="0"/>
              <a:t>: Persistent volumes for data retention and reliability, supporting continuous operations.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High Availability MySQL InnoDB Cluster</a:t>
            </a:r>
            <a:r>
              <a:rPr lang="en-US" sz="3600" b="0" dirty="0"/>
              <a:t>: Ensures data consistency, failover capabilities, and improved performance for production environments.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Advanced MySQL Configurations</a:t>
            </a:r>
            <a:r>
              <a:rPr lang="en-US" sz="3600" b="0" dirty="0"/>
              <a:t>: Optimized for our specific workloads, enhancing both performance and stability.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Enhanced Kafka Configurations</a:t>
            </a:r>
            <a:r>
              <a:rPr lang="en-US" sz="3600" b="0" dirty="0"/>
              <a:t>: Customizable topic partitions and replication to meet scalability and reliability needs.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Pod Affinity Rules: </a:t>
            </a:r>
            <a:r>
              <a:rPr lang="en-US" sz="3600" b="0" dirty="0"/>
              <a:t>Configured to optimize workload placement</a:t>
            </a:r>
          </a:p>
          <a:p>
            <a:pPr marL="742950" indent="-742950">
              <a:buFont typeface="+mj-lt"/>
              <a:buAutoNum type="arabicPeriod"/>
            </a:pPr>
            <a:endParaRPr lang="en-US" sz="36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48040E-1BF5-DA40-B3FB-8FFDF35C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94" y="1281520"/>
            <a:ext cx="17665002" cy="630942"/>
          </a:xfrm>
        </p:spPr>
        <p:txBody>
          <a:bodyPr/>
          <a:lstStyle/>
          <a:p>
            <a:r>
              <a:rPr lang="en-US" dirty="0"/>
              <a:t>Production-Grade Backend Helm Charts</a:t>
            </a:r>
          </a:p>
        </p:txBody>
      </p:sp>
    </p:spTree>
    <p:extLst>
      <p:ext uri="{BB962C8B-B14F-4D97-AF65-F5344CB8AC3E}">
        <p14:creationId xmlns:p14="http://schemas.microsoft.com/office/powerpoint/2010/main" val="390605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5774</TotalTime>
  <Words>848</Words>
  <Application>Microsoft Macintosh PowerPoint</Application>
  <PresentationFormat>Custom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Aptos</vt:lpstr>
      <vt:lpstr>Mont</vt:lpstr>
      <vt:lpstr>Mont Bold</vt:lpstr>
      <vt:lpstr>Mont Heavy</vt:lpstr>
      <vt:lpstr>Mont Light</vt:lpstr>
      <vt:lpstr>Arial</vt:lpstr>
      <vt:lpstr>Calibri</vt:lpstr>
      <vt:lpstr>Instrument Sans Medium</vt:lpstr>
      <vt:lpstr>Inter</vt:lpstr>
      <vt:lpstr>Office Theme</vt:lpstr>
      <vt:lpstr>RNDPS v2: Customizing the Mojaloop Switch for Instant Payments</vt:lpstr>
      <vt:lpstr>Introduction</vt:lpstr>
      <vt:lpstr>Key Objectives for the RNDPS v2 Switch</vt:lpstr>
      <vt:lpstr>Key Enablers for RNDPS v2 success</vt:lpstr>
      <vt:lpstr>RNDPS v2: Customizing the Mojaloop Switch for Instant Payments</vt:lpstr>
      <vt:lpstr>RNDPS v2 Helm Charts</vt:lpstr>
      <vt:lpstr>Integrating Custom Services into Helm Charts deployment</vt:lpstr>
      <vt:lpstr>Enhanced Security with Private Docker Images</vt:lpstr>
      <vt:lpstr>Production-Grade Backend Helm Charts</vt:lpstr>
      <vt:lpstr>Advanced Database Management and Scalability Enhancements</vt:lpstr>
      <vt:lpstr>Streamlined Deployment</vt:lpstr>
      <vt:lpstr>Enhanced Monitoring and Observability</vt:lpstr>
      <vt:lpstr>Data Integrity and Backup Strategies</vt:lpstr>
      <vt:lpstr>End. 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Rswitch Presentation Temp_</dc:title>
  <dc:creator>Jean Jacques KAJUGA | RSwitch Ltd</dc:creator>
  <cp:lastModifiedBy>Microsoft Office User</cp:lastModifiedBy>
  <cp:revision>44</cp:revision>
  <dcterms:created xsi:type="dcterms:W3CDTF">2024-01-17T01:22:00Z</dcterms:created>
  <dcterms:modified xsi:type="dcterms:W3CDTF">2024-11-13T17:28:40Z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2024-01-16T00:00:00Z</vt:filetime>
  </property>
  <property fmtid="{D5CDD505-2E9C-101B-9397-08002B2CF9AE}" pid="3" name="Creator">
    <vt:lpwstr>Adobe Illustrator 28.1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2024-01-17T00:00:00Z</vt:filetime>
  </property>
  <property fmtid="{D5CDD505-2E9C-101B-9397-08002B2CF9AE}" pid="6" name="Producer">
    <vt:lpwstr>Adobe PDF library 17.00</vt:lpwstr>
  </property>
</Properties>
</file>