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575B79-ADCB-425D-A422-4A0DAD48F248}">
  <a:tblStyle styleId="{C7575B79-ADCB-425D-A422-4A0DAD48F24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9b287f039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49b287f039_2_149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b3c06c5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eb3c06c5fc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80b5c512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1e80b5c5123_0_27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46330bf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3146330bfa3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298de7c88_0_2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298de7c8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e298de7c88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80b5c512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1e80b5c5123_0_35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8786" y="211576"/>
            <a:ext cx="9144000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068074" y="3379961"/>
            <a:ext cx="1221467" cy="1221626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993997" y="1659428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659975" y="1971391"/>
            <a:ext cx="2218779" cy="221906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182918" y="131681"/>
            <a:ext cx="2496660" cy="24969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340058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22915" y="1348402"/>
            <a:ext cx="9422489" cy="3199383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342520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273844"/>
            <a:ext cx="709194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3888" y="1282304"/>
            <a:ext cx="522564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623888" y="1282304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28650" y="273844"/>
            <a:ext cx="722203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29841" y="273844"/>
            <a:ext cx="714387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44"/>
            <a:ext cx="715906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0" y="211576"/>
            <a:ext cx="9144000" cy="2050104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james.bush@mojaloop.io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ctrTitle"/>
          </p:nvPr>
        </p:nvSpPr>
        <p:spPr>
          <a:xfrm>
            <a:off x="635860" y="1582275"/>
            <a:ext cx="5470847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Performance Characterisation</a:t>
            </a:r>
            <a:endParaRPr/>
          </a:p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635849" y="3490800"/>
            <a:ext cx="60552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Workstream Update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November 2024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Update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628581" y="117701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{C7575B79-ADCB-425D-A422-4A0DAD48F248}</a:tableStyleId>
              </a:tblPr>
              <a:tblGrid>
                <a:gridCol w="2020500"/>
                <a:gridCol w="5866325"/>
              </a:tblGrid>
              <a:tr h="2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Name: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Performance Characterisation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Roadmap Pillar: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Foundation</a:t>
                      </a:r>
                      <a:r>
                        <a:rPr lang="en" sz="1200" u="none" cap="none" strike="noStrike"/>
                        <a:t>: </a:t>
                      </a:r>
                      <a:r>
                        <a:rPr lang="en" sz="1200"/>
                        <a:t>Quality Product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Lead: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James Bush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See next slides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Progress Against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Priority 1 objectives met so far:</a:t>
                      </a:r>
                      <a:endParaRPr sz="1200"/>
                    </a:p>
                    <a:p>
                      <a:pPr indent="-2794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1100"/>
                        <a:t>1000 tps demonstrated on-premises after analysis and tweaks</a:t>
                      </a:r>
                      <a:endParaRPr sz="11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Other priority objectives in progress</a:t>
                      </a:r>
                      <a:r>
                        <a:rPr lang="en" sz="1200"/>
                        <a:t>:</a:t>
                      </a:r>
                      <a:endParaRPr sz="1200"/>
                    </a:p>
                    <a:p>
                      <a:pPr indent="-2794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1100"/>
                        <a:t>Documentation on performance model and tuning in progress.</a:t>
                      </a:r>
                      <a:endParaRPr sz="11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Anticipated Progress by PI End: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Some </a:t>
                      </a:r>
                      <a:r>
                        <a:rPr lang="en" sz="1200"/>
                        <a:t>progress expected towards production of performance white paper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Roadblocks: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Resource limitations: Committed resources from community and adopters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Support Needed: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Engineers with infra and/or mojaloop core experience.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Bare metal testing support.</a:t>
                      </a:r>
                      <a:endParaRPr sz="1200"/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Objectives for This PI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28650" y="1369226"/>
            <a:ext cx="78867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Continue to explore the performance characteristics of configuration alternatives in the context of differing scheme architectures, focused on: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Kafka configuration (prepare &amp; fulfil topics)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Handler scale-out.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Begin to orchestrate learnings as input to performance tuning </a:t>
            </a:r>
            <a:r>
              <a:rPr lang="en"/>
              <a:t>documentation and performance model whitepaper</a:t>
            </a:r>
            <a:r>
              <a:rPr lang="en"/>
              <a:t>.</a:t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Progress so far this PI…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628650" y="1369226"/>
            <a:ext cx="78867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800"/>
              <a:t>Numerous experiments conducted </a:t>
            </a:r>
            <a:r>
              <a:rPr lang="en" sz="1800"/>
              <a:t>across</a:t>
            </a:r>
            <a:r>
              <a:rPr lang="en" sz="1800"/>
              <a:t> a range of configurations and </a:t>
            </a:r>
            <a:r>
              <a:rPr lang="en" sz="1800"/>
              <a:t>scenarios</a:t>
            </a:r>
            <a:r>
              <a:rPr lang="en" sz="1800"/>
              <a:t> to understand performance tuning of all three transfer phases.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Write-up and documentation on performance tuning </a:t>
            </a:r>
            <a:r>
              <a:rPr lang="en"/>
              <a:t>advice</a:t>
            </a:r>
            <a:r>
              <a:rPr lang="en"/>
              <a:t> in progress.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800"/>
              <a:t>In response to adopter feedback, preliminary work is underway researching a white paper to describe the performance characteristics of Mojaloop and provide a model for predicting the performance of various deployment scenarios.</a:t>
            </a:r>
            <a:endParaRPr sz="1300"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628650" y="642582"/>
            <a:ext cx="7886700" cy="773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Grateful thanks to all contributors!</a:t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875" y="1587276"/>
            <a:ext cx="3653825" cy="27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Reach out to participate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628650" y="1483750"/>
            <a:ext cx="7886700" cy="3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james.bush@mojaloop.io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Mojaloop Slack:  </a:t>
            </a:r>
            <a:r>
              <a:rPr lang="en" sz="1800">
                <a:solidFill>
                  <a:schemeClr val="accent3"/>
                </a:solidFill>
              </a:rPr>
              <a:t> </a:t>
            </a:r>
            <a:r>
              <a:rPr lang="en" sz="1800">
                <a:solidFill>
                  <a:srgbClr val="1155CC"/>
                </a:solidFill>
              </a:rPr>
              <a:t>#perf-scale-benchmarking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494" y="2615269"/>
            <a:ext cx="2031125" cy="19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