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58" r:id="rId5"/>
    <p:sldId id="259" r:id="rId6"/>
    <p:sldId id="261" r:id="rId7"/>
    <p:sldId id="310" r:id="rId8"/>
    <p:sldId id="313" r:id="rId9"/>
    <p:sldId id="311" r:id="rId10"/>
    <p:sldId id="257" r:id="rId11"/>
    <p:sldId id="312" r:id="rId12"/>
    <p:sldId id="262" r:id="rId13"/>
    <p:sldId id="314" r:id="rId14"/>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A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09"/>
    <p:restoredTop sz="96327"/>
  </p:normalViewPr>
  <p:slideViewPr>
    <p:cSldViewPr snapToGrid="0" snapToObjects="1">
      <p:cViewPr varScale="1">
        <p:scale>
          <a:sx n="60" d="100"/>
          <a:sy n="60" d="100"/>
        </p:scale>
        <p:origin x="22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C7158-3EDA-D449-8D0F-DA0A67645948}" type="datetimeFigureOut">
              <a:rPr lang="en-US" smtClean="0"/>
              <a:t>7/9/24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E28C9E-AFDC-3345-9ED4-F0F60104F264}" type="slidenum">
              <a:rPr lang="en-US" smtClean="0"/>
              <a:t>‹#›</a:t>
            </a:fld>
            <a:endParaRPr lang="en-US"/>
          </a:p>
        </p:txBody>
      </p:sp>
    </p:spTree>
    <p:extLst>
      <p:ext uri="{BB962C8B-B14F-4D97-AF65-F5344CB8AC3E}">
        <p14:creationId xmlns:p14="http://schemas.microsoft.com/office/powerpoint/2010/main" val="159097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ounded Rectangle 10">
            <a:extLst>
              <a:ext uri="{FF2B5EF4-FFF2-40B4-BE49-F238E27FC236}">
                <a16:creationId xmlns:a16="http://schemas.microsoft.com/office/drawing/2014/main" id="{1212E7D8-EF21-2543-93D3-E52749CD1EC8}"/>
              </a:ext>
            </a:extLst>
          </p:cNvPr>
          <p:cNvSpPr/>
          <p:nvPr userDrawn="1"/>
        </p:nvSpPr>
        <p:spPr>
          <a:xfrm>
            <a:off x="861219" y="3595738"/>
            <a:ext cx="25129908" cy="8531688"/>
          </a:xfrm>
          <a:prstGeom prst="roundRect">
            <a:avLst>
              <a:gd name="adj" fmla="val 668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GB"/>
              <a:t>Click to edit Master title style</a:t>
            </a:r>
            <a:endParaRPr lang="en-US" dirty="0"/>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GB"/>
              <a:t>Click to edit Master subtitle style</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sp>
        <p:nvSpPr>
          <p:cNvPr id="4" name="Oval 3">
            <a:extLst>
              <a:ext uri="{FF2B5EF4-FFF2-40B4-BE49-F238E27FC236}">
                <a16:creationId xmlns:a16="http://schemas.microsoft.com/office/drawing/2014/main" id="{4AC1ED45-D031-B94A-BAB1-482F24228794}"/>
              </a:ext>
            </a:extLst>
          </p:cNvPr>
          <p:cNvSpPr>
            <a:spLocks noChangeAspect="1"/>
          </p:cNvSpPr>
          <p:nvPr userDrawn="1"/>
        </p:nvSpPr>
        <p:spPr>
          <a:xfrm>
            <a:off x="16183637" y="9013230"/>
            <a:ext cx="3257669" cy="3257669"/>
          </a:xfrm>
          <a:prstGeom prst="ellipse">
            <a:avLst/>
          </a:prstGeom>
          <a:noFill/>
          <a:ln w="14605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B531EC2-BD07-9544-89FF-31AE4C23EC5E}"/>
              </a:ext>
            </a:extLst>
          </p:cNvPr>
          <p:cNvSpPr>
            <a:spLocks noChangeAspect="1"/>
          </p:cNvSpPr>
          <p:nvPr userDrawn="1"/>
        </p:nvSpPr>
        <p:spPr>
          <a:xfrm>
            <a:off x="21320100" y="4425142"/>
            <a:ext cx="3608615" cy="36086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2B1EF47-5F45-A042-A683-AA31B481CD13}"/>
              </a:ext>
            </a:extLst>
          </p:cNvPr>
          <p:cNvSpPr>
            <a:spLocks noChangeAspect="1"/>
          </p:cNvSpPr>
          <p:nvPr userDrawn="1"/>
        </p:nvSpPr>
        <p:spPr>
          <a:xfrm>
            <a:off x="17762247" y="5257042"/>
            <a:ext cx="5917515" cy="5917515"/>
          </a:xfrm>
          <a:prstGeom prst="ellipse">
            <a:avLst/>
          </a:prstGeom>
          <a:noFill/>
          <a:ln w="152400">
            <a:gradFill>
              <a:gsLst>
                <a:gs pos="100000">
                  <a:schemeClr val="accent2"/>
                </a:gs>
                <a:gs pos="0">
                  <a:schemeClr val="accent4"/>
                </a:gs>
              </a:gsLst>
              <a:lin ang="72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3CDE4030-1079-0643-B091-D5D05B6A1734}"/>
              </a:ext>
            </a:extLst>
          </p:cNvPr>
          <p:cNvSpPr>
            <a:spLocks noChangeAspect="1"/>
          </p:cNvSpPr>
          <p:nvPr userDrawn="1"/>
        </p:nvSpPr>
        <p:spPr>
          <a:xfrm>
            <a:off x="16489928" y="351150"/>
            <a:ext cx="6658628" cy="665862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a:extLst>
              <a:ext uri="{FF2B5EF4-FFF2-40B4-BE49-F238E27FC236}">
                <a16:creationId xmlns:a16="http://schemas.microsoft.com/office/drawing/2014/main" id="{2522722A-C71E-C24E-832F-3645EE12FC3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906822"/>
            <a:ext cx="5226926" cy="5417492"/>
          </a:xfrm>
          <a:prstGeom prst="rect">
            <a:avLst/>
          </a:prstGeom>
        </p:spPr>
      </p:pic>
    </p:spTree>
    <p:extLst>
      <p:ext uri="{BB962C8B-B14F-4D97-AF65-F5344CB8AC3E}">
        <p14:creationId xmlns:p14="http://schemas.microsoft.com/office/powerpoint/2010/main" val="1751848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AF9D7A-5BEE-9245-944A-197F51D542D9}" type="slidenum">
              <a:rPr lang="en-US" smtClean="0"/>
              <a:t>‹#›</a:t>
            </a:fld>
            <a:endParaRPr lang="en-US"/>
          </a:p>
        </p:txBody>
      </p:sp>
      <p:pic>
        <p:nvPicPr>
          <p:cNvPr id="6" name="Graphic 5">
            <a:extLst>
              <a:ext uri="{FF2B5EF4-FFF2-40B4-BE49-F238E27FC236}">
                <a16:creationId xmlns:a16="http://schemas.microsoft.com/office/drawing/2014/main" id="{4CEF126B-F56C-6046-9078-242D284DDAF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91797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and Content" userDrawn="1">
  <p:cSld name="2_Title and Content">
    <p:spTree>
      <p:nvGrpSpPr>
        <p:cNvPr id="1" name="Shape 25"/>
        <p:cNvGrpSpPr/>
        <p:nvPr/>
      </p:nvGrpSpPr>
      <p:grpSpPr>
        <a:xfrm>
          <a:off x="0" y="0"/>
          <a:ext cx="0" cy="0"/>
          <a:chOff x="0" y="0"/>
          <a:chExt cx="0" cy="0"/>
        </a:xfrm>
      </p:grpSpPr>
      <p:pic>
        <p:nvPicPr>
          <p:cNvPr id="26" name="Google Shape;26;p3"/>
          <p:cNvPicPr preferRelativeResize="0"/>
          <p:nvPr/>
        </p:nvPicPr>
        <p:blipFill>
          <a:blip r:embed="rId2"/>
          <a:srcRect/>
          <a:stretch/>
        </p:blipFill>
        <p:spPr>
          <a:xfrm>
            <a:off x="1587" y="0"/>
            <a:ext cx="24384000" cy="13716000"/>
          </a:xfrm>
          <a:prstGeom prst="rect">
            <a:avLst/>
          </a:prstGeom>
          <a:noFill/>
          <a:ln>
            <a:noFill/>
          </a:ln>
        </p:spPr>
      </p:pic>
      <p:sp>
        <p:nvSpPr>
          <p:cNvPr id="28" name="Google Shape;28;p3"/>
          <p:cNvSpPr txBox="1">
            <a:spLocks noGrp="1"/>
          </p:cNvSpPr>
          <p:nvPr>
            <p:ph type="title"/>
          </p:nvPr>
        </p:nvSpPr>
        <p:spPr>
          <a:xfrm>
            <a:off x="7463831" y="730251"/>
            <a:ext cx="16388357" cy="2651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atin typeface="+mj-l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GB"/>
              <a:t>Click to edit Master title style</a:t>
            </a:r>
            <a:endParaRPr/>
          </a:p>
        </p:txBody>
      </p:sp>
      <p:sp>
        <p:nvSpPr>
          <p:cNvPr id="29" name="Google Shape;29;p3"/>
          <p:cNvSpPr txBox="1">
            <a:spLocks noGrp="1"/>
          </p:cNvSpPr>
          <p:nvPr>
            <p:ph type="body" idx="1"/>
          </p:nvPr>
        </p:nvSpPr>
        <p:spPr>
          <a:xfrm>
            <a:off x="7463831" y="3651250"/>
            <a:ext cx="16388357" cy="8702676"/>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2000"/>
              </a:spcBef>
              <a:spcAft>
                <a:spcPts val="0"/>
              </a:spcAft>
              <a:buClr>
                <a:schemeClr val="dk1"/>
              </a:buClr>
              <a:buSzPts val="1800"/>
              <a:buChar char="•"/>
              <a:defRPr>
                <a:latin typeface="+mn-lt"/>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pPr lvl="0"/>
            <a:r>
              <a:rPr lang="en-GB"/>
              <a:t>Click to edit Master text styles</a:t>
            </a:r>
          </a:p>
        </p:txBody>
      </p:sp>
      <p:sp>
        <p:nvSpPr>
          <p:cNvPr id="30" name="Google Shape;30;p3"/>
          <p:cNvSpPr txBox="1">
            <a:spLocks noGrp="1"/>
          </p:cNvSpPr>
          <p:nvPr>
            <p:ph type="ftr" idx="11"/>
          </p:nvPr>
        </p:nvSpPr>
        <p:spPr>
          <a:xfrm>
            <a:off x="8078252" y="12712701"/>
            <a:ext cx="8230672" cy="730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sldNum" idx="12"/>
          </p:nvPr>
        </p:nvSpPr>
        <p:spPr>
          <a:xfrm>
            <a:off x="18365074" y="12712701"/>
            <a:ext cx="5487114" cy="73025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2400"/>
              <a:buFont typeface="Arial"/>
              <a:buNone/>
              <a:defRPr sz="2400" b="0" i="0" u="none" strike="noStrike" cap="none">
                <a:solidFill>
                  <a:srgbClr val="005A8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2" name="Google Shape;32;p3"/>
          <p:cNvPicPr preferRelativeResize="0"/>
          <p:nvPr/>
        </p:nvPicPr>
        <p:blipFill>
          <a:blip r:embed="rId3" cstate="screen">
            <a:extLst>
              <a:ext uri="{28A0092B-C50C-407E-A947-70E740481C1C}">
                <a14:useLocalDpi xmlns:a14="http://schemas.microsoft.com/office/drawing/2010/main"/>
              </a:ext>
            </a:extLst>
          </a:blip>
          <a:srcRect/>
          <a:stretch/>
        </p:blipFill>
        <p:spPr>
          <a:xfrm>
            <a:off x="917328" y="12622427"/>
            <a:ext cx="2862508" cy="910798"/>
          </a:xfrm>
          <a:prstGeom prst="rect">
            <a:avLst/>
          </a:prstGeom>
          <a:noFill/>
          <a:ln>
            <a:noFill/>
          </a:ln>
        </p:spPr>
      </p:pic>
      <p:sp>
        <p:nvSpPr>
          <p:cNvPr id="3" name="Picture Placeholder 2">
            <a:extLst>
              <a:ext uri="{FF2B5EF4-FFF2-40B4-BE49-F238E27FC236}">
                <a16:creationId xmlns:a16="http://schemas.microsoft.com/office/drawing/2014/main" id="{6E162FF5-B00D-D2B0-B3D4-D2C9E11A571D}"/>
              </a:ext>
            </a:extLst>
          </p:cNvPr>
          <p:cNvSpPr>
            <a:spLocks noGrp="1"/>
          </p:cNvSpPr>
          <p:nvPr>
            <p:ph type="pic" sz="quarter" idx="13"/>
          </p:nvPr>
        </p:nvSpPr>
        <p:spPr>
          <a:xfrm>
            <a:off x="534987" y="3651250"/>
            <a:ext cx="6489700" cy="6490800"/>
          </a:xfrm>
          <a:prstGeom prst="ellipse">
            <a:avLst/>
          </a:prstGeom>
          <a:solidFill>
            <a:schemeClr val="bg1"/>
          </a:solidFill>
          <a:ln w="152400">
            <a:gradFill>
              <a:gsLst>
                <a:gs pos="0">
                  <a:schemeClr val="accent2"/>
                </a:gs>
                <a:gs pos="100000">
                  <a:schemeClr val="accent4"/>
                </a:gs>
              </a:gsLst>
              <a:lin ang="19200000" scaled="0"/>
            </a:gradFill>
          </a:ln>
          <a:effectLst>
            <a:outerShdw blurRad="381000" dist="127000" dir="5400000" algn="t" rotWithShape="0">
              <a:schemeClr val="accent2">
                <a:alpha val="29788"/>
              </a:schemeClr>
            </a:outerShdw>
          </a:effectLst>
        </p:spPr>
        <p:txBody>
          <a:bodyPr/>
          <a:lstStyle/>
          <a:p>
            <a:r>
              <a:rPr lang="en-GB"/>
              <a:t>Click icon to add picture</a:t>
            </a:r>
            <a:endParaRPr lang="en-RO"/>
          </a:p>
        </p:txBody>
      </p:sp>
    </p:spTree>
    <p:extLst>
      <p:ext uri="{BB962C8B-B14F-4D97-AF65-F5344CB8AC3E}">
        <p14:creationId xmlns:p14="http://schemas.microsoft.com/office/powerpoint/2010/main" val="184361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B14EC90-E499-7F40-A81C-63D0DD2592C7}"/>
              </a:ext>
            </a:extLst>
          </p:cNvPr>
          <p:cNvPicPr>
            <a:picLocks noChangeAspect="1"/>
          </p:cNvPicPr>
          <p:nvPr userDrawn="1"/>
        </p:nvPicPr>
        <p:blipFill>
          <a:blip r:embed="rId2"/>
          <a:srcRect/>
          <a:stretch/>
        </p:blipFill>
        <p:spPr>
          <a:xfrm>
            <a:off x="1587" y="0"/>
            <a:ext cx="24384000" cy="13716000"/>
          </a:xfrm>
          <a:prstGeom prst="rect">
            <a:avLst/>
          </a:prstGeom>
        </p:spPr>
      </p:pic>
      <p:sp>
        <p:nvSpPr>
          <p:cNvPr id="20" name="Freeform 19">
            <a:extLst>
              <a:ext uri="{FF2B5EF4-FFF2-40B4-BE49-F238E27FC236}">
                <a16:creationId xmlns:a16="http://schemas.microsoft.com/office/drawing/2014/main" id="{67DCEFF5-0D7E-ED41-AB7F-7D0FBD83F9E6}"/>
              </a:ext>
            </a:extLst>
          </p:cNvPr>
          <p:cNvSpPr/>
          <p:nvPr userDrawn="1"/>
        </p:nvSpPr>
        <p:spPr>
          <a:xfrm>
            <a:off x="861219" y="3595738"/>
            <a:ext cx="25129909" cy="8531688"/>
          </a:xfrm>
          <a:custGeom>
            <a:avLst/>
            <a:gdLst>
              <a:gd name="connsiteX0" fmla="*/ 570174 w 25129909"/>
              <a:gd name="connsiteY0" fmla="*/ 0 h 8531688"/>
              <a:gd name="connsiteX1" fmla="*/ 15632987 w 25129909"/>
              <a:gd name="connsiteY1" fmla="*/ 0 h 8531688"/>
              <a:gd name="connsiteX2" fmla="*/ 15628709 w 25129909"/>
              <a:gd name="connsiteY2" fmla="*/ 84726 h 8531688"/>
              <a:gd name="connsiteX3" fmla="*/ 18958023 w 25129909"/>
              <a:gd name="connsiteY3" fmla="*/ 3414040 h 8531688"/>
              <a:gd name="connsiteX4" fmla="*/ 22287337 w 25129909"/>
              <a:gd name="connsiteY4" fmla="*/ 84726 h 8531688"/>
              <a:gd name="connsiteX5" fmla="*/ 22283059 w 25129909"/>
              <a:gd name="connsiteY5" fmla="*/ 0 h 8531688"/>
              <a:gd name="connsiteX6" fmla="*/ 24559737 w 25129909"/>
              <a:gd name="connsiteY6" fmla="*/ 0 h 8531688"/>
              <a:gd name="connsiteX7" fmla="*/ 25129909 w 25129909"/>
              <a:gd name="connsiteY7" fmla="*/ 570173 h 8531688"/>
              <a:gd name="connsiteX8" fmla="*/ 25129909 w 25129909"/>
              <a:gd name="connsiteY8" fmla="*/ 7961515 h 8531688"/>
              <a:gd name="connsiteX9" fmla="*/ 24559737 w 25129909"/>
              <a:gd name="connsiteY9" fmla="*/ 8531688 h 8531688"/>
              <a:gd name="connsiteX10" fmla="*/ 570174 w 25129909"/>
              <a:gd name="connsiteY10" fmla="*/ 8531688 h 8531688"/>
              <a:gd name="connsiteX11" fmla="*/ 0 w 25129909"/>
              <a:gd name="connsiteY11" fmla="*/ 7961515 h 8531688"/>
              <a:gd name="connsiteX12" fmla="*/ 0 w 25129909"/>
              <a:gd name="connsiteY12" fmla="*/ 570173 h 8531688"/>
              <a:gd name="connsiteX13" fmla="*/ 570174 w 25129909"/>
              <a:gd name="connsiteY13" fmla="*/ 0 h 85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129909" h="8531688">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a:p>
        </p:txBody>
      </p:sp>
      <p:sp>
        <p:nvSpPr>
          <p:cNvPr id="2" name="Title 1"/>
          <p:cNvSpPr>
            <a:spLocks noGrp="1"/>
          </p:cNvSpPr>
          <p:nvPr>
            <p:ph type="ctrTitle"/>
          </p:nvPr>
        </p:nvSpPr>
        <p:spPr>
          <a:xfrm>
            <a:off x="1695847" y="4203903"/>
            <a:ext cx="12286059" cy="4519609"/>
          </a:xfrm>
        </p:spPr>
        <p:txBody>
          <a:bodyPr anchor="b"/>
          <a:lstStyle>
            <a:lvl1pPr algn="l">
              <a:defRPr sz="12000" b="1">
                <a:solidFill>
                  <a:schemeClr val="bg1"/>
                </a:solidFill>
              </a:defRPr>
            </a:lvl1pPr>
          </a:lstStyle>
          <a:p>
            <a:r>
              <a:rPr lang="en-GB"/>
              <a:t>Click to edit Master title style</a:t>
            </a:r>
            <a:endParaRPr lang="en-US" dirty="0"/>
          </a:p>
        </p:txBody>
      </p:sp>
      <p:sp>
        <p:nvSpPr>
          <p:cNvPr id="3" name="Subtitle 2"/>
          <p:cNvSpPr>
            <a:spLocks noGrp="1"/>
          </p:cNvSpPr>
          <p:nvPr>
            <p:ph type="subTitle" idx="1"/>
          </p:nvPr>
        </p:nvSpPr>
        <p:spPr>
          <a:xfrm>
            <a:off x="1695847" y="9308787"/>
            <a:ext cx="14344253" cy="2310326"/>
          </a:xfrm>
        </p:spPr>
        <p:txBody>
          <a:bodyPr/>
          <a:lstStyle>
            <a:lvl1pPr marL="0" indent="0" algn="l">
              <a:buNone/>
              <a:defRPr sz="4800">
                <a:solidFill>
                  <a:schemeClr val="bg1"/>
                </a:solidFill>
              </a:defRPr>
            </a:lvl1pPr>
            <a:lvl2pPr marL="914400" indent="0" algn="ctr">
              <a:buNone/>
              <a:defRPr sz="4000"/>
            </a:lvl2pPr>
            <a:lvl3pPr marL="1828800" indent="0" algn="ctr">
              <a:buNone/>
              <a:defRPr sz="3600"/>
            </a:lvl3pPr>
            <a:lvl4pPr marL="2743200" indent="0" algn="ctr">
              <a:buNone/>
              <a:defRPr sz="3200"/>
            </a:lvl4pPr>
            <a:lvl5pPr marL="3657600" indent="0" algn="ctr">
              <a:buNone/>
              <a:defRPr sz="3200"/>
            </a:lvl5pPr>
            <a:lvl6pPr marL="4572000" indent="0" algn="ctr">
              <a:buNone/>
              <a:defRPr sz="3200"/>
            </a:lvl6pPr>
            <a:lvl7pPr marL="5486400" indent="0" algn="ctr">
              <a:buNone/>
              <a:defRPr sz="3200"/>
            </a:lvl7pPr>
            <a:lvl8pPr marL="6400800" indent="0" algn="ctr">
              <a:buNone/>
              <a:defRPr sz="3200"/>
            </a:lvl8pPr>
            <a:lvl9pPr marL="7315200" indent="0" algn="ctr">
              <a:buNone/>
              <a:defRPr sz="3200"/>
            </a:lvl9pPr>
          </a:lstStyle>
          <a:p>
            <a:r>
              <a:rPr lang="en-GB"/>
              <a:t>Click to edit Master subtitle style</a:t>
            </a:r>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20AF9D7A-5BEE-9245-944A-197F51D542D9}" type="slidenum">
              <a:rPr lang="en-US" smtClean="0"/>
              <a:pPr/>
              <a:t>‹#›</a:t>
            </a:fld>
            <a:endParaRPr lang="en-US" dirty="0"/>
          </a:p>
        </p:txBody>
      </p:sp>
      <p:pic>
        <p:nvPicPr>
          <p:cNvPr id="13" name="Graphic 12">
            <a:extLst>
              <a:ext uri="{FF2B5EF4-FFF2-40B4-BE49-F238E27FC236}">
                <a16:creationId xmlns:a16="http://schemas.microsoft.com/office/drawing/2014/main" id="{9E0E56EE-00B1-6C4C-9C45-C68FA4C4DCA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205779" y="913387"/>
            <a:ext cx="5226926" cy="5417492"/>
          </a:xfrm>
          <a:prstGeom prst="rect">
            <a:avLst/>
          </a:prstGeom>
        </p:spPr>
      </p:pic>
    </p:spTree>
    <p:extLst>
      <p:ext uri="{BB962C8B-B14F-4D97-AF65-F5344CB8AC3E}">
        <p14:creationId xmlns:p14="http://schemas.microsoft.com/office/powerpoint/2010/main" val="204726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8914314" cy="2651126"/>
          </a:xfrm>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8" name="Graphic 7">
            <a:extLst>
              <a:ext uri="{FF2B5EF4-FFF2-40B4-BE49-F238E27FC236}">
                <a16:creationId xmlns:a16="http://schemas.microsoft.com/office/drawing/2014/main" id="{70CA752F-4157-1F49-9BD9-6341ACA14C3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234137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2D33483-5DC1-4919-B94C-777794C8A760}"/>
              </a:ext>
            </a:extLst>
          </p:cNvPr>
          <p:cNvPicPr>
            <a:picLocks noChangeAspect="1"/>
          </p:cNvPicPr>
          <p:nvPr userDrawn="1"/>
        </p:nvPicPr>
        <p:blipFill>
          <a:blip r:embed="rId2">
            <a:alphaModFix/>
          </a:blip>
          <a:srcRect/>
          <a:stretch/>
        </p:blipFill>
        <p:spPr>
          <a:xfrm>
            <a:off x="1587" y="0"/>
            <a:ext cx="24384000" cy="13716000"/>
          </a:xfrm>
          <a:prstGeom prst="rect">
            <a:avLst/>
          </a:prstGeom>
        </p:spPr>
      </p:pic>
      <p:sp>
        <p:nvSpPr>
          <p:cNvPr id="17" name="Freeform 16">
            <a:extLst>
              <a:ext uri="{FF2B5EF4-FFF2-40B4-BE49-F238E27FC236}">
                <a16:creationId xmlns:a16="http://schemas.microsoft.com/office/drawing/2014/main" id="{962299F1-A818-E549-B104-1D7345A9E9C5}"/>
              </a:ext>
            </a:extLst>
          </p:cNvPr>
          <p:cNvSpPr/>
          <p:nvPr userDrawn="1"/>
        </p:nvSpPr>
        <p:spPr>
          <a:xfrm>
            <a:off x="50103" y="564204"/>
            <a:ext cx="24387176" cy="5466945"/>
          </a:xfrm>
          <a:custGeom>
            <a:avLst/>
            <a:gdLst>
              <a:gd name="connsiteX0" fmla="*/ 0 w 24387176"/>
              <a:gd name="connsiteY0" fmla="*/ 0 h 5466945"/>
              <a:gd name="connsiteX1" fmla="*/ 21570558 w 24387176"/>
              <a:gd name="connsiteY1" fmla="*/ 0 h 5466945"/>
              <a:gd name="connsiteX2" fmla="*/ 21515138 w 24387176"/>
              <a:gd name="connsiteY2" fmla="*/ 41442 h 5466945"/>
              <a:gd name="connsiteX3" fmla="*/ 20831244 w 24387176"/>
              <a:gd name="connsiteY3" fmla="*/ 1491610 h 5466945"/>
              <a:gd name="connsiteX4" fmla="*/ 22710556 w 24387176"/>
              <a:gd name="connsiteY4" fmla="*/ 3370921 h 5466945"/>
              <a:gd name="connsiteX5" fmla="*/ 24363046 w 24387176"/>
              <a:gd name="connsiteY5" fmla="*/ 2387401 h 5466945"/>
              <a:gd name="connsiteX6" fmla="*/ 24387176 w 24387176"/>
              <a:gd name="connsiteY6" fmla="*/ 2337309 h 5466945"/>
              <a:gd name="connsiteX7" fmla="*/ 24387176 w 24387176"/>
              <a:gd name="connsiteY7" fmla="*/ 5466945 h 5466945"/>
              <a:gd name="connsiteX8" fmla="*/ 0 w 24387176"/>
              <a:gd name="connsiteY8" fmla="*/ 5466945 h 5466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7176" h="5466945">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676619" y="730251"/>
            <a:ext cx="18869389" cy="2651126"/>
          </a:xfrm>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723FA03B-5C37-DA48-8571-A149C824F6D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1654202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917" y="3419477"/>
            <a:ext cx="13936867" cy="5705474"/>
          </a:xfrm>
        </p:spPr>
        <p:txBody>
          <a:bodyPr anchor="b"/>
          <a:lstStyle>
            <a:lvl1pPr>
              <a:defRPr sz="12000"/>
            </a:lvl1pPr>
          </a:lstStyle>
          <a:p>
            <a:r>
              <a:rPr lang="en-GB"/>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GB"/>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B0BE23F3-E5CF-084E-8ACD-443D91AE881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205779" y="794856"/>
            <a:ext cx="5226926" cy="5417492"/>
          </a:xfrm>
          <a:prstGeom prst="rect">
            <a:avLst/>
          </a:prstGeom>
        </p:spPr>
      </p:pic>
    </p:spTree>
    <p:extLst>
      <p:ext uri="{BB962C8B-B14F-4D97-AF65-F5344CB8AC3E}">
        <p14:creationId xmlns:p14="http://schemas.microsoft.com/office/powerpoint/2010/main" val="335034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51FDB6C-806C-4135-BCBC-52AC466F483A}"/>
              </a:ext>
            </a:extLst>
          </p:cNvPr>
          <p:cNvPicPr>
            <a:picLocks noChangeAspect="1"/>
          </p:cNvPicPr>
          <p:nvPr userDrawn="1"/>
        </p:nvPicPr>
        <p:blipFill>
          <a:blip r:embed="rId2"/>
          <a:srcRect/>
          <a:stretch/>
        </p:blipFill>
        <p:spPr>
          <a:xfrm>
            <a:off x="1587" y="0"/>
            <a:ext cx="24384000" cy="13716000"/>
          </a:xfrm>
          <a:prstGeom prst="rect">
            <a:avLst/>
          </a:prstGeom>
        </p:spPr>
      </p:pic>
      <p:sp>
        <p:nvSpPr>
          <p:cNvPr id="2" name="Title 1"/>
          <p:cNvSpPr>
            <a:spLocks noGrp="1"/>
          </p:cNvSpPr>
          <p:nvPr>
            <p:ph type="title"/>
          </p:nvPr>
        </p:nvSpPr>
        <p:spPr>
          <a:xfrm>
            <a:off x="1663917" y="3419477"/>
            <a:ext cx="14645007" cy="5705474"/>
          </a:xfrm>
        </p:spPr>
        <p:txBody>
          <a:bodyPr anchor="b"/>
          <a:lstStyle>
            <a:lvl1pPr>
              <a:defRPr sz="12000"/>
            </a:lvl1pPr>
          </a:lstStyle>
          <a:p>
            <a:r>
              <a:rPr lang="en-GB"/>
              <a:t>Click to edit Master title style</a:t>
            </a:r>
            <a:endParaRPr lang="en-US" dirty="0"/>
          </a:p>
        </p:txBody>
      </p:sp>
      <p:sp>
        <p:nvSpPr>
          <p:cNvPr id="3" name="Text Placeholder 2"/>
          <p:cNvSpPr>
            <a:spLocks noGrp="1"/>
          </p:cNvSpPr>
          <p:nvPr>
            <p:ph type="body" idx="1"/>
          </p:nvPr>
        </p:nvSpPr>
        <p:spPr>
          <a:xfrm>
            <a:off x="1663917" y="9178927"/>
            <a:ext cx="21033938" cy="3000374"/>
          </a:xfrm>
        </p:spPr>
        <p:txBody>
          <a:bodyPr/>
          <a:lstStyle>
            <a:lvl1pPr marL="0" indent="0">
              <a:buNone/>
              <a:defRPr sz="4800">
                <a:solidFill>
                  <a:schemeClr val="tx1">
                    <a:tint val="75000"/>
                  </a:schemeClr>
                </a:solidFill>
              </a:defRPr>
            </a:lvl1pPr>
            <a:lvl2pPr marL="914400" indent="0">
              <a:buNone/>
              <a:defRPr sz="4000">
                <a:solidFill>
                  <a:schemeClr val="tx1">
                    <a:tint val="75000"/>
                  </a:schemeClr>
                </a:solidFill>
              </a:defRPr>
            </a:lvl2pPr>
            <a:lvl3pPr marL="1828800" indent="0">
              <a:buNone/>
              <a:defRPr sz="3600">
                <a:solidFill>
                  <a:schemeClr val="tx1">
                    <a:tint val="75000"/>
                  </a:schemeClr>
                </a:solidFill>
              </a:defRPr>
            </a:lvl3pPr>
            <a:lvl4pPr marL="2743200" indent="0">
              <a:buNone/>
              <a:defRPr sz="3200">
                <a:solidFill>
                  <a:schemeClr val="tx1">
                    <a:tint val="75000"/>
                  </a:schemeClr>
                </a:solidFill>
              </a:defRPr>
            </a:lvl4pPr>
            <a:lvl5pPr marL="3657600" indent="0">
              <a:buNone/>
              <a:defRPr sz="3200">
                <a:solidFill>
                  <a:schemeClr val="tx1">
                    <a:tint val="75000"/>
                  </a:schemeClr>
                </a:solidFill>
              </a:defRPr>
            </a:lvl5pPr>
            <a:lvl6pPr marL="4572000" indent="0">
              <a:buNone/>
              <a:defRPr sz="3200">
                <a:solidFill>
                  <a:schemeClr val="tx1">
                    <a:tint val="75000"/>
                  </a:schemeClr>
                </a:solidFill>
              </a:defRPr>
            </a:lvl6pPr>
            <a:lvl7pPr marL="5486400" indent="0">
              <a:buNone/>
              <a:defRPr sz="3200">
                <a:solidFill>
                  <a:schemeClr val="tx1">
                    <a:tint val="75000"/>
                  </a:schemeClr>
                </a:solidFill>
              </a:defRPr>
            </a:lvl7pPr>
            <a:lvl8pPr marL="6400800" indent="0">
              <a:buNone/>
              <a:defRPr sz="3200">
                <a:solidFill>
                  <a:schemeClr val="tx1">
                    <a:tint val="75000"/>
                  </a:schemeClr>
                </a:solidFill>
              </a:defRPr>
            </a:lvl8pPr>
            <a:lvl9pPr marL="7315200" indent="0">
              <a:buNone/>
              <a:defRPr sz="3200">
                <a:solidFill>
                  <a:schemeClr val="tx1">
                    <a:tint val="75000"/>
                  </a:schemeClr>
                </a:solidFill>
              </a:defRPr>
            </a:lvl9pPr>
          </a:lstStyle>
          <a:p>
            <a:pPr lvl="0"/>
            <a:r>
              <a:rPr lang="en-GB"/>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AF9D7A-5BEE-9245-944A-197F51D542D9}" type="slidenum">
              <a:rPr lang="en-US" smtClean="0"/>
              <a:t>‹#›</a:t>
            </a:fld>
            <a:endParaRPr lang="en-US"/>
          </a:p>
        </p:txBody>
      </p:sp>
      <p:pic>
        <p:nvPicPr>
          <p:cNvPr id="10" name="Graphic 9">
            <a:extLst>
              <a:ext uri="{FF2B5EF4-FFF2-40B4-BE49-F238E27FC236}">
                <a16:creationId xmlns:a16="http://schemas.microsoft.com/office/drawing/2014/main" id="{68A2998F-5049-1746-BAE0-89403B92597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7205779" y="794856"/>
            <a:ext cx="5226926" cy="5417492"/>
          </a:xfrm>
          <a:prstGeom prst="rect">
            <a:avLst/>
          </a:prstGeom>
        </p:spPr>
      </p:pic>
    </p:spTree>
    <p:extLst>
      <p:ext uri="{BB962C8B-B14F-4D97-AF65-F5344CB8AC3E}">
        <p14:creationId xmlns:p14="http://schemas.microsoft.com/office/powerpoint/2010/main" val="260809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9261275" cy="265112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676618" y="3651250"/>
            <a:ext cx="10364549"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2346008" y="3651250"/>
            <a:ext cx="10364549" cy="87026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AF9D7A-5BEE-9245-944A-197F51D542D9}" type="slidenum">
              <a:rPr lang="en-US" smtClean="0"/>
              <a:t>‹#›</a:t>
            </a:fld>
            <a:endParaRPr lang="en-US"/>
          </a:p>
        </p:txBody>
      </p:sp>
      <p:pic>
        <p:nvPicPr>
          <p:cNvPr id="9" name="Graphic 8">
            <a:extLst>
              <a:ext uri="{FF2B5EF4-FFF2-40B4-BE49-F238E27FC236}">
                <a16:creationId xmlns:a16="http://schemas.microsoft.com/office/drawing/2014/main" id="{1372E2AF-0D5A-1246-B93A-D8631C6A62F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346224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795" y="730251"/>
            <a:ext cx="19052825" cy="2651126"/>
          </a:xfrm>
        </p:spPr>
        <p:txBody>
          <a:bodyPr/>
          <a:lstStyle/>
          <a:p>
            <a:r>
              <a:rPr lang="en-GB"/>
              <a:t>Click to edit Master title style</a:t>
            </a:r>
            <a:endParaRPr lang="en-US" dirty="0"/>
          </a:p>
        </p:txBody>
      </p:sp>
      <p:sp>
        <p:nvSpPr>
          <p:cNvPr id="3" name="Text Placeholder 2"/>
          <p:cNvSpPr>
            <a:spLocks noGrp="1"/>
          </p:cNvSpPr>
          <p:nvPr>
            <p:ph type="body" idx="1"/>
          </p:nvPr>
        </p:nvSpPr>
        <p:spPr>
          <a:xfrm>
            <a:off x="1679796" y="3362326"/>
            <a:ext cx="10316917"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4" name="Content Placeholder 3"/>
          <p:cNvSpPr>
            <a:spLocks noGrp="1"/>
          </p:cNvSpPr>
          <p:nvPr>
            <p:ph sz="half" idx="2"/>
          </p:nvPr>
        </p:nvSpPr>
        <p:spPr>
          <a:xfrm>
            <a:off x="1679796" y="5010150"/>
            <a:ext cx="10316917"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2346007" y="3362326"/>
            <a:ext cx="10367726" cy="1647824"/>
          </a:xfrm>
        </p:spPr>
        <p:txBody>
          <a:bodyPr anchor="b"/>
          <a:lstStyle>
            <a:lvl1pPr marL="0" indent="0">
              <a:buNone/>
              <a:defRPr sz="4800" b="1"/>
            </a:lvl1pPr>
            <a:lvl2pPr marL="914400" indent="0">
              <a:buNone/>
              <a:defRPr sz="4000" b="1"/>
            </a:lvl2pPr>
            <a:lvl3pPr marL="1828800" indent="0">
              <a:buNone/>
              <a:defRPr sz="3600" b="1"/>
            </a:lvl3pPr>
            <a:lvl4pPr marL="2743200" indent="0">
              <a:buNone/>
              <a:defRPr sz="3200" b="1"/>
            </a:lvl4pPr>
            <a:lvl5pPr marL="3657600" indent="0">
              <a:buNone/>
              <a:defRPr sz="3200" b="1"/>
            </a:lvl5pPr>
            <a:lvl6pPr marL="4572000" indent="0">
              <a:buNone/>
              <a:defRPr sz="3200" b="1"/>
            </a:lvl6pPr>
            <a:lvl7pPr marL="5486400" indent="0">
              <a:buNone/>
              <a:defRPr sz="3200" b="1"/>
            </a:lvl7pPr>
            <a:lvl8pPr marL="6400800" indent="0">
              <a:buNone/>
              <a:defRPr sz="3200" b="1"/>
            </a:lvl8pPr>
            <a:lvl9pPr marL="7315200" indent="0">
              <a:buNone/>
              <a:defRPr sz="3200" b="1"/>
            </a:lvl9pPr>
          </a:lstStyle>
          <a:p>
            <a:pPr lvl="0"/>
            <a:r>
              <a:rPr lang="en-GB"/>
              <a:t>Click to edit Master text styles</a:t>
            </a:r>
          </a:p>
        </p:txBody>
      </p:sp>
      <p:sp>
        <p:nvSpPr>
          <p:cNvPr id="6" name="Content Placeholder 5"/>
          <p:cNvSpPr>
            <a:spLocks noGrp="1"/>
          </p:cNvSpPr>
          <p:nvPr>
            <p:ph sz="quarter" idx="4"/>
          </p:nvPr>
        </p:nvSpPr>
        <p:spPr>
          <a:xfrm>
            <a:off x="12346007" y="5010150"/>
            <a:ext cx="10367726" cy="73691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AF9D7A-5BEE-9245-944A-197F51D542D9}" type="slidenum">
              <a:rPr lang="en-US" smtClean="0"/>
              <a:t>‹#›</a:t>
            </a:fld>
            <a:endParaRPr lang="en-US"/>
          </a:p>
        </p:txBody>
      </p:sp>
      <p:pic>
        <p:nvPicPr>
          <p:cNvPr id="11" name="Graphic 10">
            <a:extLst>
              <a:ext uri="{FF2B5EF4-FFF2-40B4-BE49-F238E27FC236}">
                <a16:creationId xmlns:a16="http://schemas.microsoft.com/office/drawing/2014/main" id="{11E68B05-1CE0-3A43-9D27-682D924BE40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288979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76619" y="730251"/>
            <a:ext cx="19093324" cy="2651126"/>
          </a:xfrm>
        </p:spPr>
        <p:txBody>
          <a:bodyPr/>
          <a:lstStyle/>
          <a:p>
            <a:r>
              <a:rPr lang="en-GB"/>
              <a:t>Click to edit Master title style</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AF9D7A-5BEE-9245-944A-197F51D542D9}" type="slidenum">
              <a:rPr lang="en-US" smtClean="0"/>
              <a:t>‹#›</a:t>
            </a:fld>
            <a:endParaRPr lang="en-US"/>
          </a:p>
        </p:txBody>
      </p:sp>
      <p:pic>
        <p:nvPicPr>
          <p:cNvPr id="7" name="Graphic 6">
            <a:extLst>
              <a:ext uri="{FF2B5EF4-FFF2-40B4-BE49-F238E27FC236}">
                <a16:creationId xmlns:a16="http://schemas.microsoft.com/office/drawing/2014/main" id="{10CA894B-6867-8D4E-B48A-8A4A1815F62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1491356" y="730251"/>
            <a:ext cx="2438400" cy="2527300"/>
          </a:xfrm>
          <a:prstGeom prst="rect">
            <a:avLst/>
          </a:prstGeom>
        </p:spPr>
      </p:pic>
    </p:spTree>
    <p:extLst>
      <p:ext uri="{BB962C8B-B14F-4D97-AF65-F5344CB8AC3E}">
        <p14:creationId xmlns:p14="http://schemas.microsoft.com/office/powerpoint/2010/main" val="3165441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rgbClr val="005A83"/>
                </a:solidFill>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rgbClr val="005A83"/>
                </a:solidFill>
              </a:defRPr>
            </a:lvl1pPr>
          </a:lstStyle>
          <a:p>
            <a:fld id="{20AF9D7A-5BEE-9245-944A-197F51D542D9}" type="slidenum">
              <a:rPr lang="en-US" smtClean="0"/>
              <a:pPr/>
              <a:t>‹#›</a:t>
            </a:fld>
            <a:endParaRPr lang="en-US" dirty="0"/>
          </a:p>
        </p:txBody>
      </p:sp>
    </p:spTree>
    <p:extLst>
      <p:ext uri="{BB962C8B-B14F-4D97-AF65-F5344CB8AC3E}">
        <p14:creationId xmlns:p14="http://schemas.microsoft.com/office/powerpoint/2010/main" val="3489411563"/>
      </p:ext>
    </p:extLst>
  </p:cSld>
  <p:clrMap bg1="lt1" tx1="dk1" bg2="lt2" tx2="dk2" accent1="accent1" accent2="accent2" accent3="accent3" accent4="accent4" accent5="accent5" accent6="accent6" hlink="hlink" folHlink="folHlink"/>
  <p:sldLayoutIdLst>
    <p:sldLayoutId id="2147483661" r:id="rId1"/>
    <p:sldLayoutId id="2147483670" r:id="rId2"/>
    <p:sldLayoutId id="2147483662" r:id="rId3"/>
    <p:sldLayoutId id="2147483668" r:id="rId4"/>
    <p:sldLayoutId id="2147483663" r:id="rId5"/>
    <p:sldLayoutId id="2147483669" r:id="rId6"/>
    <p:sldLayoutId id="2147483664" r:id="rId7"/>
    <p:sldLayoutId id="2147483665" r:id="rId8"/>
    <p:sldLayoutId id="2147483666" r:id="rId9"/>
    <p:sldLayoutId id="2147483667" r:id="rId10"/>
    <p:sldLayoutId id="2147483671" r:id="rId11"/>
  </p:sldLayoutIdLst>
  <p:hf hdr="0" ftr="0" dt="0"/>
  <p:txStyles>
    <p:titleStyle>
      <a:lvl1pPr algn="l" defTabSz="1828800" rtl="0" eaLnBrk="1" latinLnBrk="0" hangingPunct="1">
        <a:lnSpc>
          <a:spcPct val="90000"/>
        </a:lnSpc>
        <a:spcBef>
          <a:spcPct val="0"/>
        </a:spcBef>
        <a:buNone/>
        <a:defRPr sz="8800" b="1" kern="1200">
          <a:solidFill>
            <a:schemeClr val="accent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training.linuxfoundation.org/training/introduction-to-open-source-license-compliance-management-lfc193/" TargetMode="External"/><Relationship Id="rId7" Type="http://schemas.openxmlformats.org/officeDocument/2006/relationships/hyperlink" Target="https://trainingportal.linuxfoundation.org/courses/collaborating-effectively-with-open-source-projects-lfc207" TargetMode="External"/><Relationship Id="rId2" Type="http://schemas.openxmlformats.org/officeDocument/2006/relationships/hyperlink" Target="https://training.linuxfoundation.org/training/inclusive-open-source-community-orientation-lfc102/" TargetMode="External"/><Relationship Id="rId1" Type="http://schemas.openxmlformats.org/officeDocument/2006/relationships/slideLayout" Target="../slideLayouts/slideLayout4.xml"/><Relationship Id="rId6" Type="http://schemas.openxmlformats.org/officeDocument/2006/relationships/hyperlink" Target="https://trainingportal.linuxfoundation.org/courses/open-source-development-practices-lfc205" TargetMode="External"/><Relationship Id="rId5" Type="http://schemas.openxmlformats.org/officeDocument/2006/relationships/hyperlink" Target="https://training.linuxfoundation.org/training/open-source-contribution-in-finance-lfd137/" TargetMode="External"/><Relationship Id="rId4" Type="http://schemas.openxmlformats.org/officeDocument/2006/relationships/hyperlink" Target="https://training.linuxfoundation.org/training/developing-secure-software-lfd12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mojaloop.io/finos-fsosd-certification/" TargetMode="External"/><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hyperlink" Target="https://forms.gle/Pr6DMCUV1LNUaYvv5"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24BDB1B-C0B9-4A3D-862F-7246D260B848}"/>
              </a:ext>
            </a:extLst>
          </p:cNvPr>
          <p:cNvSpPr>
            <a:spLocks noGrp="1"/>
          </p:cNvSpPr>
          <p:nvPr>
            <p:ph type="ctrTitle"/>
          </p:nvPr>
        </p:nvSpPr>
        <p:spPr/>
        <p:txBody>
          <a:bodyPr/>
          <a:lstStyle/>
          <a:p>
            <a:r>
              <a:rPr lang="en-US" dirty="0"/>
              <a:t>Community Updates</a:t>
            </a:r>
          </a:p>
        </p:txBody>
      </p:sp>
      <p:sp>
        <p:nvSpPr>
          <p:cNvPr id="6" name="Subtitle 5">
            <a:extLst>
              <a:ext uri="{FF2B5EF4-FFF2-40B4-BE49-F238E27FC236}">
                <a16:creationId xmlns:a16="http://schemas.microsoft.com/office/drawing/2014/main" id="{43F41FD9-E1B0-466E-B999-20F4C1B1DAAF}"/>
              </a:ext>
            </a:extLst>
          </p:cNvPr>
          <p:cNvSpPr>
            <a:spLocks noGrp="1"/>
          </p:cNvSpPr>
          <p:nvPr>
            <p:ph type="subTitle" idx="1"/>
          </p:nvPr>
        </p:nvSpPr>
        <p:spPr/>
        <p:txBody>
          <a:bodyPr/>
          <a:lstStyle/>
          <a:p>
            <a:r>
              <a:rPr lang="en-US" dirty="0"/>
              <a:t>Mojaloop Open Source Community Meeting</a:t>
            </a:r>
          </a:p>
          <a:p>
            <a:r>
              <a:rPr lang="en-US" dirty="0"/>
              <a:t>9</a:t>
            </a:r>
            <a:r>
              <a:rPr lang="en-US" baseline="30000" dirty="0"/>
              <a:t>th</a:t>
            </a:r>
            <a:r>
              <a:rPr lang="en-US" dirty="0"/>
              <a:t> July 2024</a:t>
            </a:r>
          </a:p>
        </p:txBody>
      </p:sp>
      <p:sp>
        <p:nvSpPr>
          <p:cNvPr id="4" name="Slide Number Placeholder 3">
            <a:extLst>
              <a:ext uri="{FF2B5EF4-FFF2-40B4-BE49-F238E27FC236}">
                <a16:creationId xmlns:a16="http://schemas.microsoft.com/office/drawing/2014/main" id="{1BA304FD-7CAF-4D06-B5AC-16FD1757D616}"/>
              </a:ext>
            </a:extLst>
          </p:cNvPr>
          <p:cNvSpPr>
            <a:spLocks noGrp="1"/>
          </p:cNvSpPr>
          <p:nvPr>
            <p:ph type="sldNum" sz="quarter" idx="12"/>
          </p:nvPr>
        </p:nvSpPr>
        <p:spPr/>
        <p:txBody>
          <a:bodyPr/>
          <a:lstStyle/>
          <a:p>
            <a:fld id="{20AF9D7A-5BEE-9245-944A-197F51D542D9}" type="slidenum">
              <a:rPr lang="en-US" smtClean="0"/>
              <a:pPr/>
              <a:t>1</a:t>
            </a:fld>
            <a:endParaRPr lang="en-US" dirty="0"/>
          </a:p>
        </p:txBody>
      </p:sp>
    </p:spTree>
    <p:extLst>
      <p:ext uri="{BB962C8B-B14F-4D97-AF65-F5344CB8AC3E}">
        <p14:creationId xmlns:p14="http://schemas.microsoft.com/office/powerpoint/2010/main" val="1490150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4407EB-A3A4-4BBE-C06A-E8865AEF8F9B}"/>
              </a:ext>
            </a:extLst>
          </p:cNvPr>
          <p:cNvSpPr>
            <a:spLocks noGrp="1"/>
          </p:cNvSpPr>
          <p:nvPr>
            <p:ph type="title"/>
          </p:nvPr>
        </p:nvSpPr>
        <p:spPr/>
        <p:txBody>
          <a:bodyPr/>
          <a:lstStyle/>
          <a:p>
            <a:r>
              <a:rPr lang="en-KE" dirty="0"/>
              <a:t>Thank you!</a:t>
            </a:r>
          </a:p>
        </p:txBody>
      </p:sp>
      <p:sp>
        <p:nvSpPr>
          <p:cNvPr id="6" name="Text Placeholder 5">
            <a:extLst>
              <a:ext uri="{FF2B5EF4-FFF2-40B4-BE49-F238E27FC236}">
                <a16:creationId xmlns:a16="http://schemas.microsoft.com/office/drawing/2014/main" id="{13BDE028-1324-8BF3-ADC9-972630B0167A}"/>
              </a:ext>
            </a:extLst>
          </p:cNvPr>
          <p:cNvSpPr>
            <a:spLocks noGrp="1"/>
          </p:cNvSpPr>
          <p:nvPr>
            <p:ph type="body" idx="1"/>
          </p:nvPr>
        </p:nvSpPr>
        <p:spPr/>
        <p:txBody>
          <a:bodyPr/>
          <a:lstStyle/>
          <a:p>
            <a:r>
              <a:rPr lang="en-KE" dirty="0"/>
              <a:t>soriko@mojaloop.io</a:t>
            </a:r>
          </a:p>
        </p:txBody>
      </p:sp>
      <p:sp>
        <p:nvSpPr>
          <p:cNvPr id="4" name="Slide Number Placeholder 3">
            <a:extLst>
              <a:ext uri="{FF2B5EF4-FFF2-40B4-BE49-F238E27FC236}">
                <a16:creationId xmlns:a16="http://schemas.microsoft.com/office/drawing/2014/main" id="{2B44D016-058C-4750-1564-7F6E86ABA524}"/>
              </a:ext>
            </a:extLst>
          </p:cNvPr>
          <p:cNvSpPr>
            <a:spLocks noGrp="1"/>
          </p:cNvSpPr>
          <p:nvPr>
            <p:ph type="sldNum" sz="quarter" idx="12"/>
          </p:nvPr>
        </p:nvSpPr>
        <p:spPr/>
        <p:txBody>
          <a:bodyPr/>
          <a:lstStyle/>
          <a:p>
            <a:fld id="{20AF9D7A-5BEE-9245-944A-197F51D542D9}" type="slidenum">
              <a:rPr lang="en-US" smtClean="0"/>
              <a:t>10</a:t>
            </a:fld>
            <a:endParaRPr lang="en-US"/>
          </a:p>
        </p:txBody>
      </p:sp>
    </p:spTree>
    <p:extLst>
      <p:ext uri="{BB962C8B-B14F-4D97-AF65-F5344CB8AC3E}">
        <p14:creationId xmlns:p14="http://schemas.microsoft.com/office/powerpoint/2010/main" val="1943587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8D430F-6E67-5949-A1ED-5C85DDDAA5AA}"/>
              </a:ext>
            </a:extLst>
          </p:cNvPr>
          <p:cNvSpPr>
            <a:spLocks noGrp="1"/>
          </p:cNvSpPr>
          <p:nvPr>
            <p:ph type="title"/>
          </p:nvPr>
        </p:nvSpPr>
        <p:spPr/>
        <p:txBody>
          <a:bodyPr/>
          <a:lstStyle/>
          <a:p>
            <a:r>
              <a:rPr lang="en-US" dirty="0"/>
              <a:t>Agenda</a:t>
            </a:r>
          </a:p>
        </p:txBody>
      </p:sp>
      <p:sp>
        <p:nvSpPr>
          <p:cNvPr id="7" name="Content Placeholder 6">
            <a:extLst>
              <a:ext uri="{FF2B5EF4-FFF2-40B4-BE49-F238E27FC236}">
                <a16:creationId xmlns:a16="http://schemas.microsoft.com/office/drawing/2014/main" id="{BC2CEDC6-2A98-0144-9884-13FE4653C708}"/>
              </a:ext>
            </a:extLst>
          </p:cNvPr>
          <p:cNvSpPr>
            <a:spLocks noGrp="1"/>
          </p:cNvSpPr>
          <p:nvPr>
            <p:ph idx="1"/>
          </p:nvPr>
        </p:nvSpPr>
        <p:spPr/>
        <p:txBody>
          <a:bodyPr/>
          <a:lstStyle/>
          <a:p>
            <a:pPr>
              <a:lnSpc>
                <a:spcPct val="150000"/>
              </a:lnSpc>
            </a:pPr>
            <a:r>
              <a:rPr lang="en-US" dirty="0"/>
              <a:t>FINOS Financial Services Open Source Developer (FSOSD) Certification Opportunity</a:t>
            </a:r>
          </a:p>
          <a:p>
            <a:pPr>
              <a:lnSpc>
                <a:spcPct val="150000"/>
              </a:lnSpc>
            </a:pPr>
            <a:r>
              <a:rPr lang="en-US" dirty="0"/>
              <a:t>Design Authority Restructuring</a:t>
            </a:r>
          </a:p>
        </p:txBody>
      </p:sp>
      <p:sp>
        <p:nvSpPr>
          <p:cNvPr id="4" name="Slide Number Placeholder 3">
            <a:extLst>
              <a:ext uri="{FF2B5EF4-FFF2-40B4-BE49-F238E27FC236}">
                <a16:creationId xmlns:a16="http://schemas.microsoft.com/office/drawing/2014/main" id="{0EBA68DB-A849-43A9-ADF8-ACDD34C3FC84}"/>
              </a:ext>
            </a:extLst>
          </p:cNvPr>
          <p:cNvSpPr>
            <a:spLocks noGrp="1"/>
          </p:cNvSpPr>
          <p:nvPr>
            <p:ph type="sldNum" sz="quarter" idx="12"/>
          </p:nvPr>
        </p:nvSpPr>
        <p:spPr/>
        <p:txBody>
          <a:bodyPr/>
          <a:lstStyle/>
          <a:p>
            <a:fld id="{20AF9D7A-5BEE-9245-944A-197F51D542D9}" type="slidenum">
              <a:rPr lang="en-US" smtClean="0"/>
              <a:pPr/>
              <a:t>2</a:t>
            </a:fld>
            <a:endParaRPr lang="en-US"/>
          </a:p>
        </p:txBody>
      </p:sp>
    </p:spTree>
    <p:extLst>
      <p:ext uri="{BB962C8B-B14F-4D97-AF65-F5344CB8AC3E}">
        <p14:creationId xmlns:p14="http://schemas.microsoft.com/office/powerpoint/2010/main" val="56122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374F-3525-E630-04BC-2A523F805640}"/>
              </a:ext>
            </a:extLst>
          </p:cNvPr>
          <p:cNvSpPr>
            <a:spLocks noGrp="1"/>
          </p:cNvSpPr>
          <p:nvPr>
            <p:ph type="title"/>
          </p:nvPr>
        </p:nvSpPr>
        <p:spPr>
          <a:xfrm>
            <a:off x="1663917" y="3419477"/>
            <a:ext cx="15888587" cy="5705474"/>
          </a:xfrm>
        </p:spPr>
        <p:txBody>
          <a:bodyPr>
            <a:normAutofit fontScale="90000"/>
          </a:bodyPr>
          <a:lstStyle/>
          <a:p>
            <a:r>
              <a:rPr lang="en-US" dirty="0"/>
              <a:t>Financial Services Open Source Developer (FSOSD) Certification</a:t>
            </a:r>
            <a:endParaRPr lang="en-KE" dirty="0"/>
          </a:p>
        </p:txBody>
      </p:sp>
      <p:sp>
        <p:nvSpPr>
          <p:cNvPr id="3" name="Text Placeholder 2">
            <a:extLst>
              <a:ext uri="{FF2B5EF4-FFF2-40B4-BE49-F238E27FC236}">
                <a16:creationId xmlns:a16="http://schemas.microsoft.com/office/drawing/2014/main" id="{7D1A666F-F121-4A97-3CFE-01261ACD8DFE}"/>
              </a:ext>
            </a:extLst>
          </p:cNvPr>
          <p:cNvSpPr>
            <a:spLocks noGrp="1"/>
          </p:cNvSpPr>
          <p:nvPr>
            <p:ph type="body" idx="1"/>
          </p:nvPr>
        </p:nvSpPr>
        <p:spPr/>
        <p:txBody>
          <a:bodyPr/>
          <a:lstStyle/>
          <a:p>
            <a:endParaRPr lang="en-KE" dirty="0"/>
          </a:p>
        </p:txBody>
      </p:sp>
      <p:sp>
        <p:nvSpPr>
          <p:cNvPr id="4" name="Slide Number Placeholder 3">
            <a:extLst>
              <a:ext uri="{FF2B5EF4-FFF2-40B4-BE49-F238E27FC236}">
                <a16:creationId xmlns:a16="http://schemas.microsoft.com/office/drawing/2014/main" id="{AB785A4B-589A-4560-87B7-BB12B6398CC4}"/>
              </a:ext>
            </a:extLst>
          </p:cNvPr>
          <p:cNvSpPr>
            <a:spLocks noGrp="1"/>
          </p:cNvSpPr>
          <p:nvPr>
            <p:ph type="sldNum" sz="quarter" idx="12"/>
          </p:nvPr>
        </p:nvSpPr>
        <p:spPr/>
        <p:txBody>
          <a:bodyPr/>
          <a:lstStyle/>
          <a:p>
            <a:fld id="{20AF9D7A-5BEE-9245-944A-197F51D542D9}" type="slidenum">
              <a:rPr lang="en-US" smtClean="0"/>
              <a:t>3</a:t>
            </a:fld>
            <a:endParaRPr lang="en-US"/>
          </a:p>
        </p:txBody>
      </p:sp>
    </p:spTree>
    <p:extLst>
      <p:ext uri="{BB962C8B-B14F-4D97-AF65-F5344CB8AC3E}">
        <p14:creationId xmlns:p14="http://schemas.microsoft.com/office/powerpoint/2010/main" val="98160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4A7C-95F9-E895-3FE8-6CC1D4C715A9}"/>
              </a:ext>
            </a:extLst>
          </p:cNvPr>
          <p:cNvSpPr>
            <a:spLocks noGrp="1"/>
          </p:cNvSpPr>
          <p:nvPr>
            <p:ph type="title"/>
          </p:nvPr>
        </p:nvSpPr>
        <p:spPr/>
        <p:txBody>
          <a:bodyPr>
            <a:normAutofit fontScale="90000"/>
          </a:bodyPr>
          <a:lstStyle/>
          <a:p>
            <a:r>
              <a:rPr lang="en-US" dirty="0"/>
              <a:t>Financial Services Open Source Developer (FSOSD) Certification</a:t>
            </a:r>
            <a:endParaRPr lang="en-RO"/>
          </a:p>
        </p:txBody>
      </p:sp>
      <p:sp>
        <p:nvSpPr>
          <p:cNvPr id="3" name="Text Placeholder 2">
            <a:extLst>
              <a:ext uri="{FF2B5EF4-FFF2-40B4-BE49-F238E27FC236}">
                <a16:creationId xmlns:a16="http://schemas.microsoft.com/office/drawing/2014/main" id="{21EEBE74-57B5-D482-C5C4-5BD55D03F939}"/>
              </a:ext>
            </a:extLst>
          </p:cNvPr>
          <p:cNvSpPr>
            <a:spLocks noGrp="1"/>
          </p:cNvSpPr>
          <p:nvPr>
            <p:ph type="body" idx="1"/>
          </p:nvPr>
        </p:nvSpPr>
        <p:spPr/>
        <p:txBody>
          <a:bodyPr>
            <a:normAutofit fontScale="85000" lnSpcReduction="10000"/>
          </a:bodyPr>
          <a:lstStyle/>
          <a:p>
            <a:pPr>
              <a:lnSpc>
                <a:spcPct val="150000"/>
              </a:lnSpc>
            </a:pPr>
            <a:r>
              <a:rPr lang="en-GB" b="0" i="0" u="none" strike="noStrike" dirty="0">
                <a:solidFill>
                  <a:srgbClr val="212529"/>
                </a:solidFill>
                <a:effectLst/>
                <a:highlight>
                  <a:srgbClr val="FFFFFF"/>
                </a:highlight>
                <a:latin typeface="Varela Round" pitchFamily="2" charset="-79"/>
                <a:cs typeface="Varela Round" pitchFamily="2" charset="-79"/>
              </a:rPr>
              <a:t>The FINOS Financial Services Open Source Developer (FSOSD) Certification exam is designed for developers contributing to open source projects while working with financial institutions internationally. </a:t>
            </a:r>
          </a:p>
          <a:p>
            <a:pPr>
              <a:lnSpc>
                <a:spcPct val="150000"/>
              </a:lnSpc>
            </a:pPr>
            <a:r>
              <a:rPr lang="en-GB" b="0" i="0" u="none" strike="noStrike" dirty="0">
                <a:solidFill>
                  <a:srgbClr val="212529"/>
                </a:solidFill>
                <a:effectLst/>
                <a:highlight>
                  <a:srgbClr val="FFFFFF"/>
                </a:highlight>
                <a:latin typeface="Varela Round" pitchFamily="2" charset="-79"/>
                <a:cs typeface="Varela Round" pitchFamily="2" charset="-79"/>
              </a:rPr>
              <a:t>A certified FSOSD will have demonstrated a firm conceptual understanding of how open source contribution should occur within the finance industry</a:t>
            </a:r>
            <a:endParaRPr lang="en-KE" dirty="0"/>
          </a:p>
        </p:txBody>
      </p:sp>
      <p:sp>
        <p:nvSpPr>
          <p:cNvPr id="4" name="Slide Number Placeholder 3">
            <a:extLst>
              <a:ext uri="{FF2B5EF4-FFF2-40B4-BE49-F238E27FC236}">
                <a16:creationId xmlns:a16="http://schemas.microsoft.com/office/drawing/2014/main" id="{DD9014DE-E8BA-4571-5C65-017317FF88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pic>
        <p:nvPicPr>
          <p:cNvPr id="11" name="Picture Placeholder 10" descr="A person holding a sticker&#10;&#10;Description automatically generated">
            <a:extLst>
              <a:ext uri="{FF2B5EF4-FFF2-40B4-BE49-F238E27FC236}">
                <a16:creationId xmlns:a16="http://schemas.microsoft.com/office/drawing/2014/main" id="{50D3BCAB-88FA-EA00-9E5E-5F8C22B8EC08}"/>
              </a:ext>
            </a:extLst>
          </p:cNvPr>
          <p:cNvPicPr>
            <a:picLocks noGrp="1" noChangeAspect="1"/>
          </p:cNvPicPr>
          <p:nvPr>
            <p:ph type="pic" sz="quarter" idx="13"/>
          </p:nvPr>
        </p:nvPicPr>
        <p:blipFill>
          <a:blip r:embed="rId2"/>
          <a:srcRect l="16675" r="16675"/>
          <a:stretch>
            <a:fillRect/>
          </a:stretch>
        </p:blipFill>
        <p:spPr/>
      </p:pic>
    </p:spTree>
    <p:extLst>
      <p:ext uri="{BB962C8B-B14F-4D97-AF65-F5344CB8AC3E}">
        <p14:creationId xmlns:p14="http://schemas.microsoft.com/office/powerpoint/2010/main" val="66594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4A7C-95F9-E895-3FE8-6CC1D4C715A9}"/>
              </a:ext>
            </a:extLst>
          </p:cNvPr>
          <p:cNvSpPr>
            <a:spLocks noGrp="1"/>
          </p:cNvSpPr>
          <p:nvPr>
            <p:ph type="title"/>
          </p:nvPr>
        </p:nvSpPr>
        <p:spPr/>
        <p:txBody>
          <a:bodyPr>
            <a:normAutofit fontScale="90000"/>
          </a:bodyPr>
          <a:lstStyle/>
          <a:p>
            <a:r>
              <a:rPr lang="en-US" dirty="0"/>
              <a:t>Financial Services Open Source Developer (FSOSD) Certification</a:t>
            </a:r>
            <a:endParaRPr lang="en-RO"/>
          </a:p>
        </p:txBody>
      </p:sp>
      <p:sp>
        <p:nvSpPr>
          <p:cNvPr id="3" name="Text Placeholder 2">
            <a:extLst>
              <a:ext uri="{FF2B5EF4-FFF2-40B4-BE49-F238E27FC236}">
                <a16:creationId xmlns:a16="http://schemas.microsoft.com/office/drawing/2014/main" id="{21EEBE74-57B5-D482-C5C4-5BD55D03F939}"/>
              </a:ext>
            </a:extLst>
          </p:cNvPr>
          <p:cNvSpPr>
            <a:spLocks noGrp="1"/>
          </p:cNvSpPr>
          <p:nvPr>
            <p:ph type="body" idx="1"/>
          </p:nvPr>
        </p:nvSpPr>
        <p:spPr/>
        <p:txBody>
          <a:bodyPr>
            <a:normAutofit/>
          </a:bodyPr>
          <a:lstStyle/>
          <a:p>
            <a:pPr marL="114300" indent="0" algn="l">
              <a:buNone/>
            </a:pPr>
            <a:r>
              <a:rPr lang="en-GB" b="0" i="0" u="none" strike="noStrike" dirty="0">
                <a:solidFill>
                  <a:srgbClr val="212529"/>
                </a:solidFill>
                <a:effectLst/>
                <a:latin typeface="Varela Round" pitchFamily="2" charset="-79"/>
                <a:cs typeface="Varela Round" pitchFamily="2" charset="-79"/>
              </a:rPr>
              <a:t>The examination explores the following competencies:</a:t>
            </a:r>
          </a:p>
          <a:p>
            <a:pPr marL="1028700" indent="-914400" algn="l">
              <a:buFont typeface="+mj-lt"/>
              <a:buAutoNum type="arabicPeriod"/>
            </a:pPr>
            <a:r>
              <a:rPr lang="en-GB" b="0" i="0" u="none" strike="noStrike" dirty="0">
                <a:solidFill>
                  <a:srgbClr val="212529"/>
                </a:solidFill>
                <a:effectLst/>
                <a:latin typeface="Varela Round" pitchFamily="2" charset="-79"/>
                <a:cs typeface="Varela Round" pitchFamily="2" charset="-79"/>
              </a:rPr>
              <a:t>Ethics and Behaviour</a:t>
            </a:r>
          </a:p>
          <a:p>
            <a:pPr marL="1028700" indent="-914400" algn="l">
              <a:buFont typeface="+mj-lt"/>
              <a:buAutoNum type="arabicPeriod"/>
            </a:pPr>
            <a:r>
              <a:rPr lang="en-GB" b="0" i="0" u="none" strike="noStrike" dirty="0">
                <a:solidFill>
                  <a:srgbClr val="212529"/>
                </a:solidFill>
                <a:effectLst/>
                <a:latin typeface="Varela Round" pitchFamily="2" charset="-79"/>
                <a:cs typeface="Varela Round" pitchFamily="2" charset="-79"/>
              </a:rPr>
              <a:t>Open Source Licensing</a:t>
            </a:r>
          </a:p>
          <a:p>
            <a:pPr marL="1028700" indent="-914400" algn="l">
              <a:buFont typeface="+mj-lt"/>
              <a:buAutoNum type="arabicPeriod"/>
            </a:pPr>
            <a:r>
              <a:rPr lang="en-GB" b="0" i="0" u="none" strike="noStrike" dirty="0">
                <a:solidFill>
                  <a:srgbClr val="212529"/>
                </a:solidFill>
                <a:effectLst/>
                <a:latin typeface="Varela Round" pitchFamily="2" charset="-79"/>
                <a:cs typeface="Varela Round" pitchFamily="2" charset="-79"/>
              </a:rPr>
              <a:t>Consuming Open Source</a:t>
            </a:r>
          </a:p>
          <a:p>
            <a:pPr marL="1028700" indent="-914400" algn="l">
              <a:buFont typeface="+mj-lt"/>
              <a:buAutoNum type="arabicPeriod"/>
            </a:pPr>
            <a:r>
              <a:rPr lang="en-GB" b="0" i="0" u="none" strike="noStrike" dirty="0">
                <a:solidFill>
                  <a:srgbClr val="212529"/>
                </a:solidFill>
                <a:effectLst/>
                <a:latin typeface="Varela Round" pitchFamily="2" charset="-79"/>
                <a:cs typeface="Varela Round" pitchFamily="2" charset="-79"/>
              </a:rPr>
              <a:t>Contributing to Open Source</a:t>
            </a:r>
          </a:p>
          <a:p>
            <a:pPr marL="1028700" indent="-914400" algn="l">
              <a:buFont typeface="+mj-lt"/>
              <a:buAutoNum type="arabicPeriod"/>
            </a:pPr>
            <a:r>
              <a:rPr lang="en-GB" b="0" i="0" u="none" strike="noStrike" dirty="0">
                <a:solidFill>
                  <a:srgbClr val="212529"/>
                </a:solidFill>
                <a:effectLst/>
                <a:latin typeface="Varela Round" pitchFamily="2" charset="-79"/>
                <a:cs typeface="Varela Round" pitchFamily="2" charset="-79"/>
              </a:rPr>
              <a:t>Regulatory Impact on Open Source</a:t>
            </a:r>
          </a:p>
        </p:txBody>
      </p:sp>
      <p:sp>
        <p:nvSpPr>
          <p:cNvPr id="4" name="Slide Number Placeholder 3">
            <a:extLst>
              <a:ext uri="{FF2B5EF4-FFF2-40B4-BE49-F238E27FC236}">
                <a16:creationId xmlns:a16="http://schemas.microsoft.com/office/drawing/2014/main" id="{DD9014DE-E8BA-4571-5C65-017317FF886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11" name="Picture Placeholder 10" descr="A person holding a sticker&#10;&#10;Description automatically generated">
            <a:extLst>
              <a:ext uri="{FF2B5EF4-FFF2-40B4-BE49-F238E27FC236}">
                <a16:creationId xmlns:a16="http://schemas.microsoft.com/office/drawing/2014/main" id="{50D3BCAB-88FA-EA00-9E5E-5F8C22B8EC08}"/>
              </a:ext>
            </a:extLst>
          </p:cNvPr>
          <p:cNvPicPr>
            <a:picLocks noGrp="1" noChangeAspect="1"/>
          </p:cNvPicPr>
          <p:nvPr>
            <p:ph type="pic" sz="quarter" idx="13"/>
          </p:nvPr>
        </p:nvPicPr>
        <p:blipFill>
          <a:blip r:embed="rId2"/>
          <a:srcRect l="16675" r="16675"/>
          <a:stretch>
            <a:fillRect/>
          </a:stretch>
        </p:blipFill>
        <p:spPr/>
      </p:pic>
    </p:spTree>
    <p:extLst>
      <p:ext uri="{BB962C8B-B14F-4D97-AF65-F5344CB8AC3E}">
        <p14:creationId xmlns:p14="http://schemas.microsoft.com/office/powerpoint/2010/main" val="2827753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214CF7A-F25F-FCFB-5EDD-40A1EE4E9C70}"/>
              </a:ext>
            </a:extLst>
          </p:cNvPr>
          <p:cNvSpPr>
            <a:spLocks noGrp="1"/>
          </p:cNvSpPr>
          <p:nvPr>
            <p:ph type="title"/>
          </p:nvPr>
        </p:nvSpPr>
        <p:spPr/>
        <p:txBody>
          <a:bodyPr/>
          <a:lstStyle/>
          <a:p>
            <a:r>
              <a:rPr lang="en-US" dirty="0"/>
              <a:t>Financial Services Open Source Developer (FSOSD) Certification</a:t>
            </a:r>
            <a:endParaRPr lang="en-KE" dirty="0"/>
          </a:p>
        </p:txBody>
      </p:sp>
      <p:graphicFrame>
        <p:nvGraphicFramePr>
          <p:cNvPr id="8" name="Content Placeholder 7">
            <a:extLst>
              <a:ext uri="{FF2B5EF4-FFF2-40B4-BE49-F238E27FC236}">
                <a16:creationId xmlns:a16="http://schemas.microsoft.com/office/drawing/2014/main" id="{15730B92-5CD9-D2A9-EE34-212FEADFC1C6}"/>
              </a:ext>
            </a:extLst>
          </p:cNvPr>
          <p:cNvGraphicFramePr>
            <a:graphicFrameLocks noGrp="1"/>
          </p:cNvGraphicFramePr>
          <p:nvPr>
            <p:ph idx="1"/>
            <p:extLst>
              <p:ext uri="{D42A27DB-BD31-4B8C-83A1-F6EECF244321}">
                <p14:modId xmlns:p14="http://schemas.microsoft.com/office/powerpoint/2010/main" val="1354652818"/>
              </p:ext>
            </p:extLst>
          </p:nvPr>
        </p:nvGraphicFramePr>
        <p:xfrm>
          <a:off x="1676183" y="4137979"/>
          <a:ext cx="21034374" cy="7928991"/>
        </p:xfrm>
        <a:graphic>
          <a:graphicData uri="http://schemas.openxmlformats.org/drawingml/2006/table">
            <a:tbl>
              <a:tblPr firstRow="1" bandRow="1">
                <a:tableStyleId>{5C22544A-7EE6-4342-B048-85BDC9FD1C3A}</a:tableStyleId>
              </a:tblPr>
              <a:tblGrid>
                <a:gridCol w="3631313">
                  <a:extLst>
                    <a:ext uri="{9D8B030D-6E8A-4147-A177-3AD203B41FA5}">
                      <a16:colId xmlns:a16="http://schemas.microsoft.com/office/drawing/2014/main" val="727150516"/>
                    </a:ext>
                  </a:extLst>
                </a:gridCol>
                <a:gridCol w="10391603">
                  <a:extLst>
                    <a:ext uri="{9D8B030D-6E8A-4147-A177-3AD203B41FA5}">
                      <a16:colId xmlns:a16="http://schemas.microsoft.com/office/drawing/2014/main" val="719811973"/>
                    </a:ext>
                  </a:extLst>
                </a:gridCol>
                <a:gridCol w="7011458">
                  <a:extLst>
                    <a:ext uri="{9D8B030D-6E8A-4147-A177-3AD203B41FA5}">
                      <a16:colId xmlns:a16="http://schemas.microsoft.com/office/drawing/2014/main" val="2046827176"/>
                    </a:ext>
                  </a:extLst>
                </a:gridCol>
              </a:tblGrid>
              <a:tr h="370840">
                <a:tc>
                  <a:txBody>
                    <a:bodyPr/>
                    <a:lstStyle/>
                    <a:p>
                      <a:pPr>
                        <a:lnSpc>
                          <a:spcPct val="150000"/>
                        </a:lnSpc>
                      </a:pPr>
                      <a:r>
                        <a:rPr lang="en-KE" dirty="0"/>
                        <a:t>Code</a:t>
                      </a:r>
                    </a:p>
                  </a:txBody>
                  <a:tcPr/>
                </a:tc>
                <a:tc>
                  <a:txBody>
                    <a:bodyPr/>
                    <a:lstStyle/>
                    <a:p>
                      <a:pPr>
                        <a:lnSpc>
                          <a:spcPct val="150000"/>
                        </a:lnSpc>
                      </a:pPr>
                      <a:r>
                        <a:rPr lang="en-KE" dirty="0"/>
                        <a:t>Title</a:t>
                      </a:r>
                    </a:p>
                  </a:txBody>
                  <a:tcPr/>
                </a:tc>
                <a:tc>
                  <a:txBody>
                    <a:bodyPr/>
                    <a:lstStyle/>
                    <a:p>
                      <a:pPr>
                        <a:lnSpc>
                          <a:spcPct val="150000"/>
                        </a:lnSpc>
                      </a:pPr>
                      <a:r>
                        <a:rPr lang="en-KE" dirty="0"/>
                        <a:t>Course Length</a:t>
                      </a:r>
                    </a:p>
                  </a:txBody>
                  <a:tcPr/>
                </a:tc>
                <a:extLst>
                  <a:ext uri="{0D108BD9-81ED-4DB2-BD59-A6C34878D82A}">
                    <a16:rowId xmlns:a16="http://schemas.microsoft.com/office/drawing/2014/main" val="1357972351"/>
                  </a:ext>
                </a:extLst>
              </a:tr>
              <a:tr h="370840">
                <a:tc>
                  <a:txBody>
                    <a:bodyPr/>
                    <a:lstStyle/>
                    <a:p>
                      <a:pPr algn="l">
                        <a:lnSpc>
                          <a:spcPct val="150000"/>
                        </a:lnSpc>
                      </a:pPr>
                      <a:r>
                        <a:rPr lang="en-GB" u="none" strike="noStrike" dirty="0">
                          <a:effectLst/>
                          <a:hlinkClick r:id="rId2"/>
                        </a:rPr>
                        <a:t>LFC102</a:t>
                      </a:r>
                      <a:endParaRPr lang="en-GB" dirty="0">
                        <a:effectLst/>
                      </a:endParaRPr>
                    </a:p>
                  </a:txBody>
                  <a:tcPr marL="190500" marR="190500" marT="95250" marB="95250" anchor="ctr"/>
                </a:tc>
                <a:tc>
                  <a:txBody>
                    <a:bodyPr/>
                    <a:lstStyle/>
                    <a:p>
                      <a:pPr algn="l">
                        <a:lnSpc>
                          <a:spcPct val="150000"/>
                        </a:lnSpc>
                      </a:pPr>
                      <a:r>
                        <a:rPr lang="en-GB" u="none" strike="noStrike" dirty="0">
                          <a:effectLst/>
                          <a:hlinkClick r:id="rId2"/>
                        </a:rPr>
                        <a:t>Community Orientation</a:t>
                      </a:r>
                      <a:endParaRPr lang="en-GB" dirty="0">
                        <a:effectLst/>
                      </a:endParaRPr>
                    </a:p>
                  </a:txBody>
                  <a:tcPr marL="190500" marR="190500" marT="95250" marB="95250" anchor="ctr"/>
                </a:tc>
                <a:tc>
                  <a:txBody>
                    <a:bodyPr/>
                    <a:lstStyle/>
                    <a:p>
                      <a:pPr algn="l">
                        <a:lnSpc>
                          <a:spcPct val="150000"/>
                        </a:lnSpc>
                      </a:pPr>
                      <a:r>
                        <a:rPr lang="en-GB">
                          <a:effectLst/>
                        </a:rPr>
                        <a:t>2 hours</a:t>
                      </a:r>
                    </a:p>
                  </a:txBody>
                  <a:tcPr marL="190500" marR="190500" marT="95250" marB="95250" anchor="ctr"/>
                </a:tc>
                <a:extLst>
                  <a:ext uri="{0D108BD9-81ED-4DB2-BD59-A6C34878D82A}">
                    <a16:rowId xmlns:a16="http://schemas.microsoft.com/office/drawing/2014/main" val="2943434199"/>
                  </a:ext>
                </a:extLst>
              </a:tr>
              <a:tr h="370840">
                <a:tc>
                  <a:txBody>
                    <a:bodyPr/>
                    <a:lstStyle/>
                    <a:p>
                      <a:pPr algn="l">
                        <a:lnSpc>
                          <a:spcPct val="150000"/>
                        </a:lnSpc>
                      </a:pPr>
                      <a:r>
                        <a:rPr lang="en-GB" u="none" strike="noStrike">
                          <a:effectLst/>
                          <a:hlinkClick r:id="rId3"/>
                        </a:rPr>
                        <a:t>LFC193</a:t>
                      </a:r>
                      <a:endParaRPr lang="en-GB">
                        <a:effectLst/>
                      </a:endParaRPr>
                    </a:p>
                  </a:txBody>
                  <a:tcPr marL="190500" marR="190500" marT="95250" marB="95250" anchor="ctr"/>
                </a:tc>
                <a:tc>
                  <a:txBody>
                    <a:bodyPr/>
                    <a:lstStyle/>
                    <a:p>
                      <a:pPr algn="l">
                        <a:lnSpc>
                          <a:spcPct val="150000"/>
                        </a:lnSpc>
                      </a:pPr>
                      <a:r>
                        <a:rPr lang="en-GB" u="none" strike="noStrike">
                          <a:effectLst/>
                          <a:hlinkClick r:id="rId3"/>
                        </a:rPr>
                        <a:t>Introduction to Open Source License Compliance Management</a:t>
                      </a:r>
                      <a:endParaRPr lang="en-GB">
                        <a:effectLst/>
                      </a:endParaRPr>
                    </a:p>
                  </a:txBody>
                  <a:tcPr marL="190500" marR="190500" marT="95250" marB="95250" anchor="ctr"/>
                </a:tc>
                <a:tc>
                  <a:txBody>
                    <a:bodyPr/>
                    <a:lstStyle/>
                    <a:p>
                      <a:pPr algn="l">
                        <a:lnSpc>
                          <a:spcPct val="150000"/>
                        </a:lnSpc>
                      </a:pPr>
                      <a:r>
                        <a:rPr lang="en-GB">
                          <a:effectLst/>
                        </a:rPr>
                        <a:t>2 hours</a:t>
                      </a:r>
                    </a:p>
                  </a:txBody>
                  <a:tcPr marL="190500" marR="190500" marT="95250" marB="95250" anchor="ctr"/>
                </a:tc>
                <a:extLst>
                  <a:ext uri="{0D108BD9-81ED-4DB2-BD59-A6C34878D82A}">
                    <a16:rowId xmlns:a16="http://schemas.microsoft.com/office/drawing/2014/main" val="1513696439"/>
                  </a:ext>
                </a:extLst>
              </a:tr>
              <a:tr h="370840">
                <a:tc>
                  <a:txBody>
                    <a:bodyPr/>
                    <a:lstStyle/>
                    <a:p>
                      <a:pPr algn="l">
                        <a:lnSpc>
                          <a:spcPct val="150000"/>
                        </a:lnSpc>
                      </a:pPr>
                      <a:r>
                        <a:rPr lang="en-GB" u="none" strike="noStrike">
                          <a:effectLst/>
                          <a:hlinkClick r:id="rId4"/>
                        </a:rPr>
                        <a:t>LFD121</a:t>
                      </a:r>
                      <a:endParaRPr lang="en-GB">
                        <a:effectLst/>
                      </a:endParaRPr>
                    </a:p>
                  </a:txBody>
                  <a:tcPr marL="190500" marR="190500" marT="95250" marB="95250" anchor="ctr"/>
                </a:tc>
                <a:tc>
                  <a:txBody>
                    <a:bodyPr/>
                    <a:lstStyle/>
                    <a:p>
                      <a:pPr algn="l">
                        <a:lnSpc>
                          <a:spcPct val="150000"/>
                        </a:lnSpc>
                      </a:pPr>
                      <a:r>
                        <a:rPr lang="en-GB" u="none" strike="noStrike">
                          <a:effectLst/>
                          <a:hlinkClick r:id="rId4"/>
                        </a:rPr>
                        <a:t>Developing Secure Software</a:t>
                      </a:r>
                      <a:endParaRPr lang="en-GB">
                        <a:effectLst/>
                      </a:endParaRPr>
                    </a:p>
                  </a:txBody>
                  <a:tcPr marL="190500" marR="190500" marT="95250" marB="95250" anchor="ctr"/>
                </a:tc>
                <a:tc>
                  <a:txBody>
                    <a:bodyPr/>
                    <a:lstStyle/>
                    <a:p>
                      <a:pPr algn="l">
                        <a:lnSpc>
                          <a:spcPct val="150000"/>
                        </a:lnSpc>
                      </a:pPr>
                      <a:r>
                        <a:rPr lang="en-GB">
                          <a:effectLst/>
                        </a:rPr>
                        <a:t>2.5 hours</a:t>
                      </a:r>
                    </a:p>
                  </a:txBody>
                  <a:tcPr marL="190500" marR="190500" marT="95250" marB="95250" anchor="ctr"/>
                </a:tc>
                <a:extLst>
                  <a:ext uri="{0D108BD9-81ED-4DB2-BD59-A6C34878D82A}">
                    <a16:rowId xmlns:a16="http://schemas.microsoft.com/office/drawing/2014/main" val="1219404828"/>
                  </a:ext>
                </a:extLst>
              </a:tr>
              <a:tr h="370840">
                <a:tc>
                  <a:txBody>
                    <a:bodyPr/>
                    <a:lstStyle/>
                    <a:p>
                      <a:pPr algn="l">
                        <a:lnSpc>
                          <a:spcPct val="150000"/>
                        </a:lnSpc>
                      </a:pPr>
                      <a:r>
                        <a:rPr lang="en-GB" u="none" strike="noStrike">
                          <a:effectLst/>
                          <a:hlinkClick r:id="rId5"/>
                        </a:rPr>
                        <a:t>LFD137</a:t>
                      </a:r>
                      <a:endParaRPr lang="en-GB">
                        <a:effectLst/>
                      </a:endParaRPr>
                    </a:p>
                  </a:txBody>
                  <a:tcPr marL="190500" marR="190500" marT="95250" marB="95250" anchor="ctr"/>
                </a:tc>
                <a:tc>
                  <a:txBody>
                    <a:bodyPr/>
                    <a:lstStyle/>
                    <a:p>
                      <a:pPr algn="l">
                        <a:lnSpc>
                          <a:spcPct val="150000"/>
                        </a:lnSpc>
                      </a:pPr>
                      <a:r>
                        <a:rPr lang="en-GB" u="none" strike="noStrike">
                          <a:effectLst/>
                          <a:hlinkClick r:id="rId5"/>
                        </a:rPr>
                        <a:t>Open Source Contribution in Finance</a:t>
                      </a:r>
                      <a:endParaRPr lang="en-GB">
                        <a:effectLst/>
                      </a:endParaRPr>
                    </a:p>
                  </a:txBody>
                  <a:tcPr marL="190500" marR="190500" marT="95250" marB="95250" anchor="ctr"/>
                </a:tc>
                <a:tc>
                  <a:txBody>
                    <a:bodyPr/>
                    <a:lstStyle/>
                    <a:p>
                      <a:pPr algn="l">
                        <a:lnSpc>
                          <a:spcPct val="150000"/>
                        </a:lnSpc>
                      </a:pPr>
                      <a:r>
                        <a:rPr lang="en-GB">
                          <a:effectLst/>
                        </a:rPr>
                        <a:t>2 hours</a:t>
                      </a:r>
                    </a:p>
                  </a:txBody>
                  <a:tcPr marL="190500" marR="190500" marT="95250" marB="95250" anchor="ctr"/>
                </a:tc>
                <a:extLst>
                  <a:ext uri="{0D108BD9-81ED-4DB2-BD59-A6C34878D82A}">
                    <a16:rowId xmlns:a16="http://schemas.microsoft.com/office/drawing/2014/main" val="4080513323"/>
                  </a:ext>
                </a:extLst>
              </a:tr>
              <a:tr h="370840">
                <a:tc>
                  <a:txBody>
                    <a:bodyPr/>
                    <a:lstStyle/>
                    <a:p>
                      <a:pPr algn="l">
                        <a:lnSpc>
                          <a:spcPct val="150000"/>
                        </a:lnSpc>
                      </a:pPr>
                      <a:r>
                        <a:rPr lang="en-GB" u="none" strike="noStrike">
                          <a:effectLst/>
                          <a:hlinkClick r:id="rId6"/>
                        </a:rPr>
                        <a:t>LFC205</a:t>
                      </a:r>
                      <a:endParaRPr lang="en-GB">
                        <a:effectLst/>
                      </a:endParaRPr>
                    </a:p>
                  </a:txBody>
                  <a:tcPr marL="190500" marR="190500" marT="95250" marB="95250" anchor="ctr"/>
                </a:tc>
                <a:tc>
                  <a:txBody>
                    <a:bodyPr/>
                    <a:lstStyle/>
                    <a:p>
                      <a:pPr algn="l">
                        <a:lnSpc>
                          <a:spcPct val="150000"/>
                        </a:lnSpc>
                      </a:pPr>
                      <a:r>
                        <a:rPr lang="en-GB" u="none" strike="noStrike">
                          <a:effectLst/>
                          <a:hlinkClick r:id="rId6"/>
                        </a:rPr>
                        <a:t>Open Source Development Practices</a:t>
                      </a:r>
                      <a:endParaRPr lang="en-GB">
                        <a:effectLst/>
                      </a:endParaRPr>
                    </a:p>
                  </a:txBody>
                  <a:tcPr marL="190500" marR="190500" marT="95250" marB="95250" anchor="ctr"/>
                </a:tc>
                <a:tc>
                  <a:txBody>
                    <a:bodyPr/>
                    <a:lstStyle/>
                    <a:p>
                      <a:pPr algn="l">
                        <a:lnSpc>
                          <a:spcPct val="150000"/>
                        </a:lnSpc>
                      </a:pPr>
                      <a:r>
                        <a:rPr lang="en-GB">
                          <a:effectLst/>
                        </a:rPr>
                        <a:t>1 hour</a:t>
                      </a:r>
                    </a:p>
                  </a:txBody>
                  <a:tcPr marL="190500" marR="190500" marT="95250" marB="95250" anchor="ctr"/>
                </a:tc>
                <a:extLst>
                  <a:ext uri="{0D108BD9-81ED-4DB2-BD59-A6C34878D82A}">
                    <a16:rowId xmlns:a16="http://schemas.microsoft.com/office/drawing/2014/main" val="1124792696"/>
                  </a:ext>
                </a:extLst>
              </a:tr>
              <a:tr h="370840">
                <a:tc>
                  <a:txBody>
                    <a:bodyPr/>
                    <a:lstStyle/>
                    <a:p>
                      <a:pPr algn="l">
                        <a:lnSpc>
                          <a:spcPct val="150000"/>
                        </a:lnSpc>
                      </a:pPr>
                      <a:r>
                        <a:rPr lang="en-GB" u="none" strike="noStrike">
                          <a:effectLst/>
                          <a:hlinkClick r:id="rId7"/>
                        </a:rPr>
                        <a:t>LFC207</a:t>
                      </a:r>
                      <a:endParaRPr lang="en-GB">
                        <a:effectLst/>
                      </a:endParaRPr>
                    </a:p>
                  </a:txBody>
                  <a:tcPr marL="190500" marR="190500" marT="95250" marB="95250" anchor="ctr"/>
                </a:tc>
                <a:tc>
                  <a:txBody>
                    <a:bodyPr/>
                    <a:lstStyle/>
                    <a:p>
                      <a:pPr algn="l">
                        <a:lnSpc>
                          <a:spcPct val="150000"/>
                        </a:lnSpc>
                      </a:pPr>
                      <a:r>
                        <a:rPr lang="en-GB" u="none" strike="noStrike">
                          <a:effectLst/>
                          <a:hlinkClick r:id="rId7"/>
                        </a:rPr>
                        <a:t>Collaborating Effectively With Open Source Projects</a:t>
                      </a:r>
                      <a:endParaRPr lang="en-GB">
                        <a:effectLst/>
                      </a:endParaRPr>
                    </a:p>
                  </a:txBody>
                  <a:tcPr marL="190500" marR="190500" marT="95250" marB="95250" anchor="ctr"/>
                </a:tc>
                <a:tc>
                  <a:txBody>
                    <a:bodyPr/>
                    <a:lstStyle/>
                    <a:p>
                      <a:pPr algn="l">
                        <a:lnSpc>
                          <a:spcPct val="150000"/>
                        </a:lnSpc>
                      </a:pPr>
                      <a:r>
                        <a:rPr lang="en-GB" dirty="0">
                          <a:effectLst/>
                        </a:rPr>
                        <a:t>1 hour</a:t>
                      </a:r>
                    </a:p>
                  </a:txBody>
                  <a:tcPr marL="190500" marR="190500" marT="95250" marB="95250" anchor="ctr"/>
                </a:tc>
                <a:extLst>
                  <a:ext uri="{0D108BD9-81ED-4DB2-BD59-A6C34878D82A}">
                    <a16:rowId xmlns:a16="http://schemas.microsoft.com/office/drawing/2014/main" val="3871351800"/>
                  </a:ext>
                </a:extLst>
              </a:tr>
            </a:tbl>
          </a:graphicData>
        </a:graphic>
      </p:graphicFrame>
      <p:sp>
        <p:nvSpPr>
          <p:cNvPr id="4" name="Slide Number Placeholder 3">
            <a:extLst>
              <a:ext uri="{FF2B5EF4-FFF2-40B4-BE49-F238E27FC236}">
                <a16:creationId xmlns:a16="http://schemas.microsoft.com/office/drawing/2014/main" id="{38A3FF14-4132-530E-2218-874D8B1806A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752489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person working on a computer&#10;&#10;Description automatically generated">
            <a:extLst>
              <a:ext uri="{FF2B5EF4-FFF2-40B4-BE49-F238E27FC236}">
                <a16:creationId xmlns:a16="http://schemas.microsoft.com/office/drawing/2014/main" id="{11D8DF38-6B1A-061F-2AF3-1DFF64F452EA}"/>
              </a:ext>
            </a:extLst>
          </p:cNvPr>
          <p:cNvPicPr>
            <a:picLocks noGrp="1" noChangeAspect="1"/>
          </p:cNvPicPr>
          <p:nvPr>
            <p:ph idx="1"/>
          </p:nvPr>
        </p:nvPicPr>
        <p:blipFill>
          <a:blip r:embed="rId2"/>
          <a:stretch>
            <a:fillRect/>
          </a:stretch>
        </p:blipFill>
        <p:spPr>
          <a:xfrm>
            <a:off x="1460399" y="1670774"/>
            <a:ext cx="18257538" cy="9539564"/>
          </a:xfrm>
          <a:noFill/>
        </p:spPr>
      </p:pic>
      <p:sp>
        <p:nvSpPr>
          <p:cNvPr id="4" name="Slide Number Placeholder 3">
            <a:extLst>
              <a:ext uri="{FF2B5EF4-FFF2-40B4-BE49-F238E27FC236}">
                <a16:creationId xmlns:a16="http://schemas.microsoft.com/office/drawing/2014/main" id="{A53177CE-DE5D-8546-A3DA-7525514AD939}"/>
              </a:ext>
            </a:extLst>
          </p:cNvPr>
          <p:cNvSpPr>
            <a:spLocks noGrp="1"/>
          </p:cNvSpPr>
          <p:nvPr>
            <p:ph type="sldNum" sz="quarter" idx="12"/>
          </p:nvPr>
        </p:nvSpPr>
        <p:spPr>
          <a:xfrm>
            <a:off x="17223443" y="12712701"/>
            <a:ext cx="5487114" cy="730250"/>
          </a:xfrm>
        </p:spPr>
        <p:txBody>
          <a:bodyPr anchor="ctr">
            <a:normAutofit/>
          </a:bodyPr>
          <a:lstStyle/>
          <a:p>
            <a:pPr>
              <a:spcAft>
                <a:spcPts val="600"/>
              </a:spcAft>
            </a:pPr>
            <a:fld id="{20AF9D7A-5BEE-9245-944A-197F51D542D9}" type="slidenum">
              <a:rPr lang="en-US" smtClean="0"/>
              <a:pPr>
                <a:spcAft>
                  <a:spcPts val="600"/>
                </a:spcAft>
              </a:pPr>
              <a:t>7</a:t>
            </a:fld>
            <a:endParaRPr lang="en-US"/>
          </a:p>
        </p:txBody>
      </p:sp>
      <p:sp>
        <p:nvSpPr>
          <p:cNvPr id="13" name="TextBox 12">
            <a:extLst>
              <a:ext uri="{FF2B5EF4-FFF2-40B4-BE49-F238E27FC236}">
                <a16:creationId xmlns:a16="http://schemas.microsoft.com/office/drawing/2014/main" id="{1CA0F950-2A7C-95AA-B07A-831F8CA96611}"/>
              </a:ext>
            </a:extLst>
          </p:cNvPr>
          <p:cNvSpPr txBox="1"/>
          <p:nvPr/>
        </p:nvSpPr>
        <p:spPr>
          <a:xfrm>
            <a:off x="3120886" y="11686089"/>
            <a:ext cx="13556974" cy="707886"/>
          </a:xfrm>
          <a:prstGeom prst="rect">
            <a:avLst/>
          </a:prstGeom>
          <a:noFill/>
        </p:spPr>
        <p:txBody>
          <a:bodyPr wrap="square" rtlCol="0">
            <a:spAutoFit/>
          </a:bodyPr>
          <a:lstStyle/>
          <a:p>
            <a:pPr algn="ctr"/>
            <a:r>
              <a:rPr lang="en-GB" sz="4000" dirty="0">
                <a:hlinkClick r:id="rId3"/>
              </a:rPr>
              <a:t>https://mojaloop.io/finos-fsosd-certification/</a:t>
            </a:r>
            <a:r>
              <a:rPr lang="en-GB" sz="4000" dirty="0"/>
              <a:t> </a:t>
            </a:r>
            <a:endParaRPr lang="en-KE" sz="4000" dirty="0"/>
          </a:p>
        </p:txBody>
      </p:sp>
    </p:spTree>
    <p:extLst>
      <p:ext uri="{BB962C8B-B14F-4D97-AF65-F5344CB8AC3E}">
        <p14:creationId xmlns:p14="http://schemas.microsoft.com/office/powerpoint/2010/main" val="2883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1374F-3525-E630-04BC-2A523F805640}"/>
              </a:ext>
            </a:extLst>
          </p:cNvPr>
          <p:cNvSpPr>
            <a:spLocks noGrp="1"/>
          </p:cNvSpPr>
          <p:nvPr>
            <p:ph type="title"/>
          </p:nvPr>
        </p:nvSpPr>
        <p:spPr>
          <a:xfrm>
            <a:off x="1663917" y="3419477"/>
            <a:ext cx="15888587" cy="5705474"/>
          </a:xfrm>
        </p:spPr>
        <p:txBody>
          <a:bodyPr>
            <a:normAutofit/>
          </a:bodyPr>
          <a:lstStyle/>
          <a:p>
            <a:r>
              <a:rPr lang="en-KE" dirty="0"/>
              <a:t>Design Authority Restructuring</a:t>
            </a:r>
          </a:p>
        </p:txBody>
      </p:sp>
      <p:sp>
        <p:nvSpPr>
          <p:cNvPr id="3" name="Text Placeholder 2">
            <a:extLst>
              <a:ext uri="{FF2B5EF4-FFF2-40B4-BE49-F238E27FC236}">
                <a16:creationId xmlns:a16="http://schemas.microsoft.com/office/drawing/2014/main" id="{7D1A666F-F121-4A97-3CFE-01261ACD8DFE}"/>
              </a:ext>
            </a:extLst>
          </p:cNvPr>
          <p:cNvSpPr>
            <a:spLocks noGrp="1"/>
          </p:cNvSpPr>
          <p:nvPr>
            <p:ph type="body" idx="1"/>
          </p:nvPr>
        </p:nvSpPr>
        <p:spPr/>
        <p:txBody>
          <a:bodyPr/>
          <a:lstStyle/>
          <a:p>
            <a:endParaRPr lang="en-KE" dirty="0"/>
          </a:p>
        </p:txBody>
      </p:sp>
      <p:sp>
        <p:nvSpPr>
          <p:cNvPr id="4" name="Slide Number Placeholder 3">
            <a:extLst>
              <a:ext uri="{FF2B5EF4-FFF2-40B4-BE49-F238E27FC236}">
                <a16:creationId xmlns:a16="http://schemas.microsoft.com/office/drawing/2014/main" id="{AB785A4B-589A-4560-87B7-BB12B6398CC4}"/>
              </a:ext>
            </a:extLst>
          </p:cNvPr>
          <p:cNvSpPr>
            <a:spLocks noGrp="1"/>
          </p:cNvSpPr>
          <p:nvPr>
            <p:ph type="sldNum" sz="quarter" idx="12"/>
          </p:nvPr>
        </p:nvSpPr>
        <p:spPr/>
        <p:txBody>
          <a:bodyPr/>
          <a:lstStyle/>
          <a:p>
            <a:fld id="{20AF9D7A-5BEE-9245-944A-197F51D542D9}" type="slidenum">
              <a:rPr lang="en-US" smtClean="0"/>
              <a:t>8</a:t>
            </a:fld>
            <a:endParaRPr lang="en-US"/>
          </a:p>
        </p:txBody>
      </p:sp>
    </p:spTree>
    <p:extLst>
      <p:ext uri="{BB962C8B-B14F-4D97-AF65-F5344CB8AC3E}">
        <p14:creationId xmlns:p14="http://schemas.microsoft.com/office/powerpoint/2010/main" val="953823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3A484BC9-A1EA-0A58-8B4B-E2BB76181DE1}"/>
              </a:ext>
            </a:extLst>
          </p:cNvPr>
          <p:cNvSpPr>
            <a:spLocks noGrp="1"/>
          </p:cNvSpPr>
          <p:nvPr>
            <p:ph type="title"/>
          </p:nvPr>
        </p:nvSpPr>
        <p:spPr/>
        <p:txBody>
          <a:bodyPr/>
          <a:lstStyle/>
          <a:p>
            <a:r>
              <a:rPr lang="en-KE" dirty="0"/>
              <a:t>DA Restructuring</a:t>
            </a:r>
          </a:p>
        </p:txBody>
      </p:sp>
      <p:sp>
        <p:nvSpPr>
          <p:cNvPr id="11" name="Content Placeholder 10">
            <a:extLst>
              <a:ext uri="{FF2B5EF4-FFF2-40B4-BE49-F238E27FC236}">
                <a16:creationId xmlns:a16="http://schemas.microsoft.com/office/drawing/2014/main" id="{A36B1167-8885-CCEC-C7BA-117C75F50A29}"/>
              </a:ext>
            </a:extLst>
          </p:cNvPr>
          <p:cNvSpPr>
            <a:spLocks noGrp="1"/>
          </p:cNvSpPr>
          <p:nvPr>
            <p:ph idx="1"/>
          </p:nvPr>
        </p:nvSpPr>
        <p:spPr/>
        <p:txBody>
          <a:bodyPr>
            <a:normAutofit lnSpcReduction="10000"/>
          </a:bodyPr>
          <a:lstStyle/>
          <a:p>
            <a:pPr>
              <a:lnSpc>
                <a:spcPct val="150000"/>
              </a:lnSpc>
            </a:pPr>
            <a:r>
              <a:rPr lang="en-GB" dirty="0"/>
              <a:t>Technical Governing Board and Design Authority would like to hear about your thoughts and experiences of interacting with the Design Authority, your thoughts about of its role in the community and any suggestions you may have for improvements.</a:t>
            </a:r>
          </a:p>
          <a:p>
            <a:pPr>
              <a:lnSpc>
                <a:spcPct val="150000"/>
              </a:lnSpc>
            </a:pPr>
            <a:r>
              <a:rPr lang="en-GB" dirty="0"/>
              <a:t>If you would like to give your feedback, please use this google form: </a:t>
            </a:r>
            <a:r>
              <a:rPr lang="en-GB" dirty="0">
                <a:hlinkClick r:id="rId2"/>
              </a:rPr>
              <a:t>https://</a:t>
            </a:r>
            <a:r>
              <a:rPr lang="en-GB" dirty="0" err="1">
                <a:hlinkClick r:id="rId2"/>
              </a:rPr>
              <a:t>forms.gle</a:t>
            </a:r>
            <a:r>
              <a:rPr lang="en-GB" dirty="0">
                <a:hlinkClick r:id="rId2"/>
              </a:rPr>
              <a:t>/Pr6DMCUV1LNUaYvv5</a:t>
            </a:r>
            <a:endParaRPr lang="en-KE" dirty="0"/>
          </a:p>
        </p:txBody>
      </p:sp>
      <p:sp>
        <p:nvSpPr>
          <p:cNvPr id="4" name="Slide Number Placeholder 3">
            <a:extLst>
              <a:ext uri="{FF2B5EF4-FFF2-40B4-BE49-F238E27FC236}">
                <a16:creationId xmlns:a16="http://schemas.microsoft.com/office/drawing/2014/main" id="{56C6D111-D363-4272-A7C9-31162EF47DA4}"/>
              </a:ext>
            </a:extLst>
          </p:cNvPr>
          <p:cNvSpPr>
            <a:spLocks noGrp="1"/>
          </p:cNvSpPr>
          <p:nvPr>
            <p:ph type="sldNum" sz="quarter" idx="12"/>
          </p:nvPr>
        </p:nvSpPr>
        <p:spPr/>
        <p:txBody>
          <a:bodyPr/>
          <a:lstStyle/>
          <a:p>
            <a:fld id="{20AF9D7A-5BEE-9245-944A-197F51D542D9}" type="slidenum">
              <a:rPr lang="en-US" smtClean="0"/>
              <a:t>9</a:t>
            </a:fld>
            <a:endParaRPr lang="en-US"/>
          </a:p>
        </p:txBody>
      </p:sp>
    </p:spTree>
    <p:extLst>
      <p:ext uri="{BB962C8B-B14F-4D97-AF65-F5344CB8AC3E}">
        <p14:creationId xmlns:p14="http://schemas.microsoft.com/office/powerpoint/2010/main" val="221889941"/>
      </p:ext>
    </p:extLst>
  </p:cSld>
  <p:clrMapOvr>
    <a:masterClrMapping/>
  </p:clrMapOvr>
</p:sld>
</file>

<file path=ppt/theme/theme1.xml><?xml version="1.0" encoding="utf-8"?>
<a:theme xmlns:a="http://schemas.openxmlformats.org/drawingml/2006/main"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jaloop Community Meeting PPT Template (1)" id="{7F79573D-7DC8-CF4A-8D2D-8B405F82749C}" vid="{4323EEAB-3574-A746-A29E-E2B25B3468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8AAC203550B4E40A8ED4C6A11385C01" ma:contentTypeVersion="12" ma:contentTypeDescription="Create a new document." ma:contentTypeScope="" ma:versionID="77ac94815fee3c457d929011a368b53d">
  <xsd:schema xmlns:xsd="http://www.w3.org/2001/XMLSchema" xmlns:xs="http://www.w3.org/2001/XMLSchema" xmlns:p="http://schemas.microsoft.com/office/2006/metadata/properties" xmlns:ns2="af12d3ca-d309-4d9b-872e-f669d895b06e" xmlns:ns3="6354f033-77ec-451f-a4b1-89785309665d" targetNamespace="http://schemas.microsoft.com/office/2006/metadata/properties" ma:root="true" ma:fieldsID="e201c9244ba7a4a609a784ffcd53c305" ns2:_="" ns3:_="">
    <xsd:import namespace="af12d3ca-d309-4d9b-872e-f669d895b06e"/>
    <xsd:import namespace="6354f033-77ec-451f-a4b1-89785309665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12d3ca-d309-4d9b-872e-f669d895b06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54f033-77ec-451f-a4b1-89785309665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D56013-FFA3-4AA5-BFCF-7C4A0141612A}">
  <ds:schemaRefs>
    <ds:schemaRef ds:uri="http://schemas.microsoft.com/office/2006/metadata/properties"/>
    <ds:schemaRef ds:uri="http://www.w3.org/XML/1998/namespace"/>
    <ds:schemaRef ds:uri="6354f033-77ec-451f-a4b1-89785309665d"/>
    <ds:schemaRef ds:uri="http://schemas.microsoft.com/office/2006/documentManagement/types"/>
    <ds:schemaRef ds:uri="http://purl.org/dc/elements/1.1/"/>
    <ds:schemaRef ds:uri="http://purl.org/dc/terms/"/>
    <ds:schemaRef ds:uri="http://schemas.microsoft.com/office/infopath/2007/PartnerControls"/>
    <ds:schemaRef ds:uri="http://schemas.openxmlformats.org/package/2006/metadata/core-properties"/>
    <ds:schemaRef ds:uri="af12d3ca-d309-4d9b-872e-f669d895b06e"/>
    <ds:schemaRef ds:uri="http://purl.org/dc/dcmitype/"/>
  </ds:schemaRefs>
</ds:datastoreItem>
</file>

<file path=customXml/itemProps2.xml><?xml version="1.0" encoding="utf-8"?>
<ds:datastoreItem xmlns:ds="http://schemas.openxmlformats.org/officeDocument/2006/customXml" ds:itemID="{09B9DBFE-81CB-46DA-8F15-25D52B850B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12d3ca-d309-4d9b-872e-f669d895b06e"/>
    <ds:schemaRef ds:uri="6354f033-77ec-451f-a4b1-8978530966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880100-AD93-4165-9435-CF4F80F1243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138</TotalTime>
  <Words>277</Words>
  <Application>Microsoft Macintosh PowerPoint</Application>
  <PresentationFormat>Custom</PresentationFormat>
  <Paragraphs>56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Varela Round</vt:lpstr>
      <vt:lpstr>Office Theme</vt:lpstr>
      <vt:lpstr>Community Updates</vt:lpstr>
      <vt:lpstr>Agenda</vt:lpstr>
      <vt:lpstr>Financial Services Open Source Developer (FSOSD) Certification</vt:lpstr>
      <vt:lpstr>Financial Services Open Source Developer (FSOSD) Certification</vt:lpstr>
      <vt:lpstr>Financial Services Open Source Developer (FSOSD) Certification</vt:lpstr>
      <vt:lpstr>Financial Services Open Source Developer (FSOSD) Certification</vt:lpstr>
      <vt:lpstr>PowerPoint Presentation</vt:lpstr>
      <vt:lpstr>Design Authority Restructuring</vt:lpstr>
      <vt:lpstr>DA Restructuring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Simeon Oriko</dc:creator>
  <cp:lastModifiedBy>Simeon Oriko</cp:lastModifiedBy>
  <cp:revision>14</cp:revision>
  <dcterms:created xsi:type="dcterms:W3CDTF">2024-07-09T08:40:01Z</dcterms:created>
  <dcterms:modified xsi:type="dcterms:W3CDTF">2024-07-09T10:58:33Z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