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sldIdLst>
    <p:sldId id="272" r:id="rId5"/>
    <p:sldId id="268" r:id="rId6"/>
    <p:sldId id="263" r:id="rId7"/>
    <p:sldId id="266" r:id="rId8"/>
    <p:sldId id="267" r:id="rId9"/>
    <p:sldId id="262" r:id="rId10"/>
    <p:sldId id="270" r:id="rId11"/>
    <p:sldId id="265" r:id="rId12"/>
    <p:sldId id="264" r:id="rId13"/>
    <p:sldId id="269" r:id="rId14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8B027E-B442-4991-93B5-272C16B26EC6}" v="8" dt="2020-01-13T14:53:56.2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/>
    <p:restoredTop sz="96327"/>
  </p:normalViewPr>
  <p:slideViewPr>
    <p:cSldViewPr snapToGrid="0" snapToObjects="1">
      <p:cViewPr varScale="1">
        <p:scale>
          <a:sx n="36" d="100"/>
          <a:sy n="36" d="100"/>
        </p:scale>
        <p:origin x="164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C7158-3EDA-D449-8D0F-DA0A67645948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28C9E-AFDC-3345-9ED4-F0F60104F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7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4A7613BF-2D1B-E5FE-648E-B75A470969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7253041" y="655339"/>
            <a:ext cx="32272689" cy="161363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6" y="2389384"/>
            <a:ext cx="12286059" cy="5669243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6" y="8435371"/>
            <a:ext cx="12286059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C5D54B-A58F-EC4D-AA02-F28EF11FB1FD}"/>
              </a:ext>
            </a:extLst>
          </p:cNvPr>
          <p:cNvSpPr>
            <a:spLocks noChangeAspect="1"/>
          </p:cNvSpPr>
          <p:nvPr userDrawn="1"/>
        </p:nvSpPr>
        <p:spPr>
          <a:xfrm>
            <a:off x="17603756" y="1202239"/>
            <a:ext cx="5122167" cy="5122167"/>
          </a:xfrm>
          <a:prstGeom prst="ellipse">
            <a:avLst/>
          </a:prstGeom>
          <a:noFill/>
          <a:ln w="1016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2DB51D0-EFE0-9143-AB1E-054D0CA220CB}"/>
              </a:ext>
            </a:extLst>
          </p:cNvPr>
          <p:cNvSpPr>
            <a:spLocks noChangeAspect="1"/>
          </p:cNvSpPr>
          <p:nvPr userDrawn="1"/>
        </p:nvSpPr>
        <p:spPr>
          <a:xfrm>
            <a:off x="20014718" y="8787051"/>
            <a:ext cx="2711205" cy="2711205"/>
          </a:xfrm>
          <a:prstGeom prst="ellipse">
            <a:avLst/>
          </a:prstGeom>
          <a:noFill/>
          <a:ln w="1016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64FADD-FB9D-29FE-BD5A-68E5EC6AE612}"/>
              </a:ext>
            </a:extLst>
          </p:cNvPr>
          <p:cNvSpPr/>
          <p:nvPr userDrawn="1"/>
        </p:nvSpPr>
        <p:spPr>
          <a:xfrm>
            <a:off x="15123517" y="3117984"/>
            <a:ext cx="7132072" cy="7132072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1016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6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E79A39A-FC91-8A6A-C87C-76BFFC2906AD}"/>
              </a:ext>
            </a:extLst>
          </p:cNvPr>
          <p:cNvSpPr/>
          <p:nvPr userDrawn="1"/>
        </p:nvSpPr>
        <p:spPr>
          <a:xfrm>
            <a:off x="0" y="0"/>
            <a:ext cx="24387175" cy="6031149"/>
          </a:xfrm>
          <a:prstGeom prst="rect">
            <a:avLst/>
          </a:prstGeom>
          <a:gradFill>
            <a:gsLst>
              <a:gs pos="90000">
                <a:schemeClr val="accent1"/>
              </a:gs>
              <a:gs pos="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ED4BF61-4FF0-ACF1-ECFE-225C533494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</p:spPr>
      </p:pic>
      <p:sp>
        <p:nvSpPr>
          <p:cNvPr id="8" name="Round Single Corner Rectangle 7">
            <a:extLst>
              <a:ext uri="{FF2B5EF4-FFF2-40B4-BE49-F238E27FC236}">
                <a16:creationId xmlns:a16="http://schemas.microsoft.com/office/drawing/2014/main" id="{BAF3B689-0EFA-A28F-1699-EB4B3E2343E0}"/>
              </a:ext>
            </a:extLst>
          </p:cNvPr>
          <p:cNvSpPr/>
          <p:nvPr userDrawn="1"/>
        </p:nvSpPr>
        <p:spPr>
          <a:xfrm>
            <a:off x="0" y="564204"/>
            <a:ext cx="20116800" cy="5466945"/>
          </a:xfrm>
          <a:prstGeom prst="round1Rect">
            <a:avLst>
              <a:gd name="adj" fmla="val 35919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76618" y="730251"/>
            <a:ext cx="14506882" cy="3199190"/>
          </a:xfrm>
        </p:spPr>
        <p:txBody>
          <a:bodyPr/>
          <a:lstStyle/>
          <a:p>
            <a:r>
              <a:rPr lang="en-US" dirty="0"/>
              <a:t>This is a Title Block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92825178-299A-B2A3-5A46-8992C2BC48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056506" y="3929441"/>
            <a:ext cx="7617876" cy="7617876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2"/>
            </a:solidFill>
          </a:ln>
          <a:effectLst>
            <a:outerShdw blurRad="635000" sx="102000" sy="102000" algn="ctr" rotWithShape="0">
              <a:schemeClr val="accent2">
                <a:alpha val="10005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algn="ctr" defTabSz="457200"/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2163B6E-7C1E-778A-BFE8-BCDA06ABC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618" y="4292600"/>
            <a:ext cx="14506882" cy="766352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Graphic 12">
            <a:extLst>
              <a:ext uri="{FF2B5EF4-FFF2-40B4-BE49-F238E27FC236}">
                <a16:creationId xmlns:a16="http://schemas.microsoft.com/office/drawing/2014/main" id="{690681E4-2A40-4210-7FEC-140E57A51BC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1261012" y="564204"/>
            <a:ext cx="2413370" cy="2413370"/>
          </a:xfrm>
          <a:prstGeom prst="rect">
            <a:avLst/>
          </a:prstGeom>
          <a:effectLst>
            <a:glow rad="101600">
              <a:schemeClr val="accent1">
                <a:alpha val="1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35310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E79A39A-FC91-8A6A-C87C-76BFFC2906AD}"/>
              </a:ext>
            </a:extLst>
          </p:cNvPr>
          <p:cNvSpPr/>
          <p:nvPr userDrawn="1"/>
        </p:nvSpPr>
        <p:spPr>
          <a:xfrm>
            <a:off x="0" y="-41564"/>
            <a:ext cx="24387175" cy="6031149"/>
          </a:xfrm>
          <a:prstGeom prst="rect">
            <a:avLst/>
          </a:prstGeom>
          <a:gradFill>
            <a:gsLst>
              <a:gs pos="88000">
                <a:schemeClr val="tx1"/>
              </a:gs>
              <a:gs pos="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ED4BF61-4FF0-ACF1-ECFE-225C533494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</p:spPr>
      </p:pic>
      <p:sp>
        <p:nvSpPr>
          <p:cNvPr id="8" name="Round Single Corner Rectangle 7">
            <a:extLst>
              <a:ext uri="{FF2B5EF4-FFF2-40B4-BE49-F238E27FC236}">
                <a16:creationId xmlns:a16="http://schemas.microsoft.com/office/drawing/2014/main" id="{BAF3B689-0EFA-A28F-1699-EB4B3E2343E0}"/>
              </a:ext>
            </a:extLst>
          </p:cNvPr>
          <p:cNvSpPr/>
          <p:nvPr userDrawn="1"/>
        </p:nvSpPr>
        <p:spPr>
          <a:xfrm>
            <a:off x="0" y="564204"/>
            <a:ext cx="20116800" cy="5466945"/>
          </a:xfrm>
          <a:prstGeom prst="round1Rect">
            <a:avLst>
              <a:gd name="adj" fmla="val 35919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76618" y="730251"/>
            <a:ext cx="14506882" cy="3199190"/>
          </a:xfrm>
        </p:spPr>
        <p:txBody>
          <a:bodyPr/>
          <a:lstStyle/>
          <a:p>
            <a:r>
              <a:rPr lang="en-US" dirty="0"/>
              <a:t>This is a Title Block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92825178-299A-B2A3-5A46-8992C2BC48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056506" y="3929441"/>
            <a:ext cx="7617876" cy="7617876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5"/>
            </a:solidFill>
          </a:ln>
          <a:effectLst>
            <a:outerShdw blurRad="635000" sx="102000" sy="102000" algn="ctr" rotWithShape="0">
              <a:schemeClr val="accent2">
                <a:alpha val="10005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algn="ctr" defTabSz="457200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A7DF4B-A6ED-A587-02C0-738339500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618" y="4292600"/>
            <a:ext cx="14506882" cy="766352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Graphic 12">
            <a:extLst>
              <a:ext uri="{FF2B5EF4-FFF2-40B4-BE49-F238E27FC236}">
                <a16:creationId xmlns:a16="http://schemas.microsoft.com/office/drawing/2014/main" id="{826C3CF9-FF37-28F5-8B74-78C12774839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1261012" y="564204"/>
            <a:ext cx="2413370" cy="2413370"/>
          </a:xfrm>
          <a:prstGeom prst="rect">
            <a:avLst/>
          </a:prstGeom>
          <a:effectLst>
            <a:glow rad="101600">
              <a:schemeClr val="accent1">
                <a:alpha val="1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431532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E79A39A-FC91-8A6A-C87C-76BFFC2906AD}"/>
              </a:ext>
            </a:extLst>
          </p:cNvPr>
          <p:cNvSpPr/>
          <p:nvPr userDrawn="1"/>
        </p:nvSpPr>
        <p:spPr>
          <a:xfrm>
            <a:off x="0" y="-41564"/>
            <a:ext cx="24387175" cy="6031149"/>
          </a:xfrm>
          <a:prstGeom prst="rect">
            <a:avLst/>
          </a:prstGeom>
          <a:gradFill>
            <a:gsLst>
              <a:gs pos="88000">
                <a:schemeClr val="accent4"/>
              </a:gs>
              <a:gs pos="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ED4BF61-4FF0-ACF1-ECFE-225C533494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</p:spPr>
      </p:pic>
      <p:sp>
        <p:nvSpPr>
          <p:cNvPr id="8" name="Round Single Corner Rectangle 7">
            <a:extLst>
              <a:ext uri="{FF2B5EF4-FFF2-40B4-BE49-F238E27FC236}">
                <a16:creationId xmlns:a16="http://schemas.microsoft.com/office/drawing/2014/main" id="{BAF3B689-0EFA-A28F-1699-EB4B3E2343E0}"/>
              </a:ext>
            </a:extLst>
          </p:cNvPr>
          <p:cNvSpPr/>
          <p:nvPr userDrawn="1"/>
        </p:nvSpPr>
        <p:spPr>
          <a:xfrm>
            <a:off x="0" y="564204"/>
            <a:ext cx="20116800" cy="5466945"/>
          </a:xfrm>
          <a:prstGeom prst="round1Rect">
            <a:avLst>
              <a:gd name="adj" fmla="val 35919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76618" y="730251"/>
            <a:ext cx="14506882" cy="3199190"/>
          </a:xfrm>
        </p:spPr>
        <p:txBody>
          <a:bodyPr/>
          <a:lstStyle/>
          <a:p>
            <a:r>
              <a:rPr lang="en-US" dirty="0"/>
              <a:t>This is a Title Block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92825178-299A-B2A3-5A46-8992C2BC48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056506" y="3929441"/>
            <a:ext cx="7617876" cy="7617876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3"/>
            </a:solidFill>
          </a:ln>
          <a:effectLst>
            <a:outerShdw blurRad="635000" sx="102000" sy="102000" algn="ctr" rotWithShape="0">
              <a:schemeClr val="accent2">
                <a:alpha val="10005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algn="ctr" defTabSz="457200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22B85B7-3465-27BF-8DD3-9AFFA0199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618" y="4292600"/>
            <a:ext cx="14506882" cy="766352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Graphic 12">
            <a:extLst>
              <a:ext uri="{FF2B5EF4-FFF2-40B4-BE49-F238E27FC236}">
                <a16:creationId xmlns:a16="http://schemas.microsoft.com/office/drawing/2014/main" id="{E864098C-9A8C-3D6A-C634-BF7A8C77A1F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1261012" y="564204"/>
            <a:ext cx="2413370" cy="2413370"/>
          </a:xfrm>
          <a:prstGeom prst="rect">
            <a:avLst/>
          </a:prstGeom>
          <a:effectLst>
            <a:glow rad="101600">
              <a:schemeClr val="accent1">
                <a:alpha val="1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394866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E79A39A-FC91-8A6A-C87C-76BFFC2906AD}"/>
              </a:ext>
            </a:extLst>
          </p:cNvPr>
          <p:cNvSpPr/>
          <p:nvPr userDrawn="1"/>
        </p:nvSpPr>
        <p:spPr>
          <a:xfrm>
            <a:off x="0" y="-41564"/>
            <a:ext cx="24387175" cy="6031149"/>
          </a:xfrm>
          <a:prstGeom prst="rect">
            <a:avLst/>
          </a:prstGeom>
          <a:gradFill>
            <a:gsLst>
              <a:gs pos="88000">
                <a:schemeClr val="accent3"/>
              </a:gs>
              <a:gs pos="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ED4BF61-4FF0-ACF1-ECFE-225C533494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</p:spPr>
      </p:pic>
      <p:sp>
        <p:nvSpPr>
          <p:cNvPr id="8" name="Round Single Corner Rectangle 7">
            <a:extLst>
              <a:ext uri="{FF2B5EF4-FFF2-40B4-BE49-F238E27FC236}">
                <a16:creationId xmlns:a16="http://schemas.microsoft.com/office/drawing/2014/main" id="{BAF3B689-0EFA-A28F-1699-EB4B3E2343E0}"/>
              </a:ext>
            </a:extLst>
          </p:cNvPr>
          <p:cNvSpPr/>
          <p:nvPr userDrawn="1"/>
        </p:nvSpPr>
        <p:spPr>
          <a:xfrm>
            <a:off x="0" y="564204"/>
            <a:ext cx="20116800" cy="5466945"/>
          </a:xfrm>
          <a:prstGeom prst="round1Rect">
            <a:avLst>
              <a:gd name="adj" fmla="val 35919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76618" y="730251"/>
            <a:ext cx="14506882" cy="3199190"/>
          </a:xfrm>
        </p:spPr>
        <p:txBody>
          <a:bodyPr/>
          <a:lstStyle/>
          <a:p>
            <a:r>
              <a:rPr lang="en-US" dirty="0"/>
              <a:t>This is a Title Block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92825178-299A-B2A3-5A46-8992C2BC48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056506" y="3929441"/>
            <a:ext cx="7617876" cy="7617876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4"/>
            </a:solidFill>
          </a:ln>
          <a:effectLst>
            <a:outerShdw blurRad="635000" sx="102000" sy="102000" algn="ctr" rotWithShape="0">
              <a:schemeClr val="accent2">
                <a:alpha val="10005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algn="ctr" defTabSz="457200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C2E2EB-D299-1DAF-D616-D6E6B5C28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618" y="4292600"/>
            <a:ext cx="14506882" cy="766352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Graphic 12">
            <a:extLst>
              <a:ext uri="{FF2B5EF4-FFF2-40B4-BE49-F238E27FC236}">
                <a16:creationId xmlns:a16="http://schemas.microsoft.com/office/drawing/2014/main" id="{2E98BEDD-8503-50FA-C912-40F9FCF62ED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1261012" y="564204"/>
            <a:ext cx="2413370" cy="2413370"/>
          </a:xfrm>
          <a:prstGeom prst="rect">
            <a:avLst/>
          </a:prstGeom>
          <a:effectLst>
            <a:glow rad="101600">
              <a:schemeClr val="accent1">
                <a:alpha val="1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843458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E79A39A-FC91-8A6A-C87C-76BFFC2906AD}"/>
              </a:ext>
            </a:extLst>
          </p:cNvPr>
          <p:cNvSpPr/>
          <p:nvPr userDrawn="1"/>
        </p:nvSpPr>
        <p:spPr>
          <a:xfrm>
            <a:off x="0" y="-41564"/>
            <a:ext cx="24387175" cy="6031149"/>
          </a:xfrm>
          <a:prstGeom prst="rect">
            <a:avLst/>
          </a:prstGeom>
          <a:gradFill>
            <a:gsLst>
              <a:gs pos="88000">
                <a:schemeClr val="accent5"/>
              </a:gs>
              <a:gs pos="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ED4BF61-4FF0-ACF1-ECFE-225C533494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</p:spPr>
      </p:pic>
      <p:sp>
        <p:nvSpPr>
          <p:cNvPr id="8" name="Round Single Corner Rectangle 7">
            <a:extLst>
              <a:ext uri="{FF2B5EF4-FFF2-40B4-BE49-F238E27FC236}">
                <a16:creationId xmlns:a16="http://schemas.microsoft.com/office/drawing/2014/main" id="{BAF3B689-0EFA-A28F-1699-EB4B3E2343E0}"/>
              </a:ext>
            </a:extLst>
          </p:cNvPr>
          <p:cNvSpPr/>
          <p:nvPr userDrawn="1"/>
        </p:nvSpPr>
        <p:spPr>
          <a:xfrm>
            <a:off x="0" y="564204"/>
            <a:ext cx="20116800" cy="5466945"/>
          </a:xfrm>
          <a:prstGeom prst="round1Rect">
            <a:avLst>
              <a:gd name="adj" fmla="val 35919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76618" y="730251"/>
            <a:ext cx="14506882" cy="3199190"/>
          </a:xfrm>
        </p:spPr>
        <p:txBody>
          <a:bodyPr/>
          <a:lstStyle/>
          <a:p>
            <a:r>
              <a:rPr lang="en-US" dirty="0"/>
              <a:t>This is a Title Block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92825178-299A-B2A3-5A46-8992C2BC48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056506" y="3929441"/>
            <a:ext cx="7617876" cy="7617876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  <a:effectLst>
            <a:outerShdw blurRad="635000" sx="102000" sy="102000" algn="ctr" rotWithShape="0">
              <a:schemeClr val="accent2">
                <a:alpha val="10005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algn="ctr" defTabSz="457200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DF4ACD9-D5B8-5469-2C70-9378E059C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618" y="4292600"/>
            <a:ext cx="14506882" cy="766352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Graphic 12">
            <a:extLst>
              <a:ext uri="{FF2B5EF4-FFF2-40B4-BE49-F238E27FC236}">
                <a16:creationId xmlns:a16="http://schemas.microsoft.com/office/drawing/2014/main" id="{0870C4AA-79B6-6963-3EFD-E66CE7D096E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1261012" y="564204"/>
            <a:ext cx="2413370" cy="2413370"/>
          </a:xfrm>
          <a:prstGeom prst="rect">
            <a:avLst/>
          </a:prstGeom>
          <a:effectLst>
            <a:glow rad="101600">
              <a:schemeClr val="accent1">
                <a:alpha val="1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719741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63917" y="4191413"/>
            <a:ext cx="21033938" cy="4933537"/>
          </a:xfrm>
        </p:spPr>
        <p:txBody>
          <a:bodyPr anchor="b"/>
          <a:lstStyle>
            <a:lvl1pPr>
              <a:defRPr sz="1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This is a Section</a:t>
            </a:r>
            <a:br>
              <a:rPr lang="en-US" dirty="0"/>
            </a:br>
            <a:r>
              <a:rPr lang="en-US" dirty="0"/>
              <a:t>Title Block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663917" y="9178927"/>
            <a:ext cx="21033938" cy="2777200"/>
          </a:xfrm>
        </p:spPr>
        <p:txBody>
          <a:bodyPr/>
          <a:lstStyle>
            <a:lvl1pPr marL="0" indent="0">
              <a:buNone/>
              <a:defRPr sz="480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This is a Subtitle Block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F50DAE-20D4-E15F-1566-8B21A91387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625600" y="-5334572"/>
            <a:ext cx="26824696" cy="13412348"/>
          </a:xfrm>
          <a:prstGeom prst="rect">
            <a:avLst/>
          </a:prstGeom>
        </p:spPr>
      </p:pic>
      <p:pic>
        <p:nvPicPr>
          <p:cNvPr id="4" name="Graphic 14">
            <a:extLst>
              <a:ext uri="{FF2B5EF4-FFF2-40B4-BE49-F238E27FC236}">
                <a16:creationId xmlns:a16="http://schemas.microsoft.com/office/drawing/2014/main" id="{3975784A-A064-093A-067F-5584E33E5BB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9508989" y="761993"/>
            <a:ext cx="3348739" cy="334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9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63917" y="4191413"/>
            <a:ext cx="21033938" cy="4933537"/>
          </a:xfrm>
        </p:spPr>
        <p:txBody>
          <a:bodyPr anchor="b"/>
          <a:lstStyle>
            <a:lvl1pPr>
              <a:defRPr sz="12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This is a Section</a:t>
            </a:r>
            <a:br>
              <a:rPr lang="en-US" dirty="0"/>
            </a:br>
            <a:r>
              <a:rPr lang="en-US" dirty="0"/>
              <a:t>Title Block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663917" y="9178927"/>
            <a:ext cx="21033938" cy="2777200"/>
          </a:xfrm>
        </p:spPr>
        <p:txBody>
          <a:bodyPr/>
          <a:lstStyle>
            <a:lvl1pPr marL="0" indent="0">
              <a:buNone/>
              <a:defRPr sz="4800">
                <a:solidFill>
                  <a:schemeClr val="accent2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This is a Subtitle Block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F50DAE-20D4-E15F-1566-8B21A91387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1625600" y="-5334572"/>
            <a:ext cx="26824696" cy="13412348"/>
          </a:xfrm>
          <a:prstGeom prst="rect">
            <a:avLst/>
          </a:prstGeom>
        </p:spPr>
      </p:pic>
      <p:pic>
        <p:nvPicPr>
          <p:cNvPr id="7" name="Graphic 14">
            <a:extLst>
              <a:ext uri="{FF2B5EF4-FFF2-40B4-BE49-F238E27FC236}">
                <a16:creationId xmlns:a16="http://schemas.microsoft.com/office/drawing/2014/main" id="{199F50A6-D8AB-EDD3-D048-CC0149C4D41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9508989" y="761993"/>
            <a:ext cx="3348739" cy="334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704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8295802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B91033-4430-3FA2-FF98-0BE1EB68D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619" y="3651250"/>
            <a:ext cx="21033938" cy="830487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Graphic 12">
            <a:extLst>
              <a:ext uri="{FF2B5EF4-FFF2-40B4-BE49-F238E27FC236}">
                <a16:creationId xmlns:a16="http://schemas.microsoft.com/office/drawing/2014/main" id="{10EB706D-3426-4EC9-8D2F-42050FF81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0297186" y="901042"/>
            <a:ext cx="2413370" cy="241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727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8295802" cy="2651126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9DDA44B-C5A5-A861-3C1A-F9FE7C1922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600200" y="3381377"/>
            <a:ext cx="26824696" cy="13412348"/>
          </a:xfrm>
          <a:prstGeom prst="rect">
            <a:avLst/>
          </a:prstGeom>
        </p:spPr>
      </p:pic>
      <p:pic>
        <p:nvPicPr>
          <p:cNvPr id="3" name="Graphic 12">
            <a:extLst>
              <a:ext uri="{FF2B5EF4-FFF2-40B4-BE49-F238E27FC236}">
                <a16:creationId xmlns:a16="http://schemas.microsoft.com/office/drawing/2014/main" id="{C173B007-63AA-06AC-FD0A-86C2E5FA343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0297186" y="901042"/>
            <a:ext cx="2413370" cy="241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8807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8295802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E33EA31-F164-3C40-2757-817E81E8BA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1600200" y="3381377"/>
            <a:ext cx="26824696" cy="13412348"/>
          </a:xfrm>
          <a:prstGeom prst="rect">
            <a:avLst/>
          </a:prstGeom>
        </p:spPr>
      </p:pic>
      <p:pic>
        <p:nvPicPr>
          <p:cNvPr id="3" name="Graphic 12">
            <a:extLst>
              <a:ext uri="{FF2B5EF4-FFF2-40B4-BE49-F238E27FC236}">
                <a16:creationId xmlns:a16="http://schemas.microsoft.com/office/drawing/2014/main" id="{DA42383B-FA1C-6CAF-89D0-93DDFE54740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0297186" y="901042"/>
            <a:ext cx="2413370" cy="241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4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4191413"/>
            <a:ext cx="21033938" cy="4933537"/>
          </a:xfrm>
        </p:spPr>
        <p:txBody>
          <a:bodyPr anchor="b"/>
          <a:lstStyle>
            <a:lvl1pPr>
              <a:defRPr sz="1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CECA1D9-3F5E-423F-A198-1CEE1D1363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521521" y="3078499"/>
            <a:ext cx="32272689" cy="16136345"/>
          </a:xfrm>
          <a:prstGeom prst="rect">
            <a:avLst/>
          </a:prstGeom>
        </p:spPr>
      </p:pic>
      <p:pic>
        <p:nvPicPr>
          <p:cNvPr id="8" name="Graphic 14">
            <a:extLst>
              <a:ext uri="{FF2B5EF4-FFF2-40B4-BE49-F238E27FC236}">
                <a16:creationId xmlns:a16="http://schemas.microsoft.com/office/drawing/2014/main" id="{C42B5310-BE2B-52FB-F45F-5B77A792A2A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453799" y="735098"/>
            <a:ext cx="3348739" cy="334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3893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Graphic 12">
            <a:extLst>
              <a:ext uri="{FF2B5EF4-FFF2-40B4-BE49-F238E27FC236}">
                <a16:creationId xmlns:a16="http://schemas.microsoft.com/office/drawing/2014/main" id="{D3F886B4-D400-EEF6-2E13-56705D9649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0297186" y="901042"/>
            <a:ext cx="2413370" cy="241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874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Graphic 12">
            <a:extLst>
              <a:ext uri="{FF2B5EF4-FFF2-40B4-BE49-F238E27FC236}">
                <a16:creationId xmlns:a16="http://schemas.microsoft.com/office/drawing/2014/main" id="{EC523F9E-BE93-F722-A2A0-C14BB690F6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0297186" y="901042"/>
            <a:ext cx="2413370" cy="241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78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4191413"/>
            <a:ext cx="21033938" cy="4933537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accent2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FC1BFA6-B719-2467-F8C3-35A3399626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6521521" y="3078499"/>
            <a:ext cx="32272689" cy="16136344"/>
          </a:xfrm>
          <a:prstGeom prst="rect">
            <a:avLst/>
          </a:prstGeom>
        </p:spPr>
      </p:pic>
      <p:pic>
        <p:nvPicPr>
          <p:cNvPr id="7" name="Graphic 14">
            <a:extLst>
              <a:ext uri="{FF2B5EF4-FFF2-40B4-BE49-F238E27FC236}">
                <a16:creationId xmlns:a16="http://schemas.microsoft.com/office/drawing/2014/main" id="{43348314-4B99-F2B7-8D62-0BD6013CF45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453799" y="735098"/>
            <a:ext cx="3348739" cy="334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40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02F83B-78E3-864A-520D-7B4106DF52AB}"/>
              </a:ext>
            </a:extLst>
          </p:cNvPr>
          <p:cNvSpPr/>
          <p:nvPr userDrawn="1"/>
        </p:nvSpPr>
        <p:spPr>
          <a:xfrm>
            <a:off x="0" y="0"/>
            <a:ext cx="24387175" cy="6031149"/>
          </a:xfrm>
          <a:prstGeom prst="rect">
            <a:avLst/>
          </a:prstGeom>
          <a:gradFill>
            <a:gsLst>
              <a:gs pos="90000">
                <a:schemeClr val="accent4"/>
              </a:gs>
              <a:gs pos="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65A447A-9DD1-A922-69A5-E23BF18F22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E779818-F140-9546-B82F-B1DC522CC4CB}"/>
              </a:ext>
            </a:extLst>
          </p:cNvPr>
          <p:cNvSpPr/>
          <p:nvPr userDrawn="1"/>
        </p:nvSpPr>
        <p:spPr>
          <a:xfrm>
            <a:off x="0" y="564204"/>
            <a:ext cx="24387175" cy="5466945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8294708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354056B-84AB-14DF-03A8-3F15DA6C1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619" y="3651250"/>
            <a:ext cx="21033938" cy="830487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Graphic 12">
            <a:extLst>
              <a:ext uri="{FF2B5EF4-FFF2-40B4-BE49-F238E27FC236}">
                <a16:creationId xmlns:a16="http://schemas.microsoft.com/office/drawing/2014/main" id="{3E300E58-D78D-93EB-C2D1-A01B48B2998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0297476" y="901187"/>
            <a:ext cx="2413080" cy="24130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5420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02F83B-78E3-864A-520D-7B4106DF52AB}"/>
              </a:ext>
            </a:extLst>
          </p:cNvPr>
          <p:cNvSpPr/>
          <p:nvPr userDrawn="1"/>
        </p:nvSpPr>
        <p:spPr>
          <a:xfrm>
            <a:off x="-1" y="0"/>
            <a:ext cx="24387175" cy="6031149"/>
          </a:xfrm>
          <a:prstGeom prst="rect">
            <a:avLst/>
          </a:prstGeom>
          <a:gradFill>
            <a:gsLst>
              <a:gs pos="90000">
                <a:schemeClr val="accent5"/>
              </a:gs>
              <a:gs pos="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65A447A-9DD1-A922-69A5-E23BF18F22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E779818-F140-9546-B82F-B1DC522CC4CB}"/>
              </a:ext>
            </a:extLst>
          </p:cNvPr>
          <p:cNvSpPr/>
          <p:nvPr userDrawn="1"/>
        </p:nvSpPr>
        <p:spPr>
          <a:xfrm>
            <a:off x="0" y="564204"/>
            <a:ext cx="24387175" cy="5466945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8295802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DFD25C-D422-9773-8C3E-F30E5A35D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619" y="3651250"/>
            <a:ext cx="21033938" cy="830487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Graphic 12">
            <a:extLst>
              <a:ext uri="{FF2B5EF4-FFF2-40B4-BE49-F238E27FC236}">
                <a16:creationId xmlns:a16="http://schemas.microsoft.com/office/drawing/2014/main" id="{05A4DA80-E758-DE7D-41F4-15E0858D9E0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0297476" y="901187"/>
            <a:ext cx="2413080" cy="24130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0420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02F83B-78E3-864A-520D-7B4106DF52AB}"/>
              </a:ext>
            </a:extLst>
          </p:cNvPr>
          <p:cNvSpPr/>
          <p:nvPr userDrawn="1"/>
        </p:nvSpPr>
        <p:spPr>
          <a:xfrm>
            <a:off x="0" y="0"/>
            <a:ext cx="24387175" cy="6031149"/>
          </a:xfrm>
          <a:prstGeom prst="rect">
            <a:avLst/>
          </a:prstGeom>
          <a:gradFill>
            <a:gsLst>
              <a:gs pos="90000">
                <a:schemeClr val="accent3"/>
              </a:gs>
              <a:gs pos="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65A447A-9DD1-A922-69A5-E23BF18F22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E779818-F140-9546-B82F-B1DC522CC4CB}"/>
              </a:ext>
            </a:extLst>
          </p:cNvPr>
          <p:cNvSpPr/>
          <p:nvPr userDrawn="1"/>
        </p:nvSpPr>
        <p:spPr>
          <a:xfrm>
            <a:off x="0" y="564204"/>
            <a:ext cx="24387175" cy="5466945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E9FEDB2-E093-2206-F930-8A55E8085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619" y="730251"/>
            <a:ext cx="18295802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21F461A-4351-07E2-2230-AF5254D90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619" y="3651250"/>
            <a:ext cx="21033938" cy="830487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Graphic 12">
            <a:extLst>
              <a:ext uri="{FF2B5EF4-FFF2-40B4-BE49-F238E27FC236}">
                <a16:creationId xmlns:a16="http://schemas.microsoft.com/office/drawing/2014/main" id="{652D1F2A-830F-4B7B-543C-3BA4903D10E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0297476" y="901187"/>
            <a:ext cx="2413080" cy="24130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20867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02F83B-78E3-864A-520D-7B4106DF52AB}"/>
              </a:ext>
            </a:extLst>
          </p:cNvPr>
          <p:cNvSpPr/>
          <p:nvPr userDrawn="1"/>
        </p:nvSpPr>
        <p:spPr>
          <a:xfrm>
            <a:off x="0" y="0"/>
            <a:ext cx="24387175" cy="6031149"/>
          </a:xfrm>
          <a:prstGeom prst="rect">
            <a:avLst/>
          </a:prstGeom>
          <a:gradFill>
            <a:gsLst>
              <a:gs pos="90000">
                <a:schemeClr val="accent2"/>
              </a:gs>
              <a:gs pos="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65A447A-9DD1-A922-69A5-E23BF18F22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E779818-F140-9546-B82F-B1DC522CC4CB}"/>
              </a:ext>
            </a:extLst>
          </p:cNvPr>
          <p:cNvSpPr/>
          <p:nvPr userDrawn="1"/>
        </p:nvSpPr>
        <p:spPr>
          <a:xfrm>
            <a:off x="0" y="564204"/>
            <a:ext cx="24387175" cy="5466945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DA7624-2BC9-4F20-8B09-5892E231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619" y="730251"/>
            <a:ext cx="18295802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98F0BDC-58DF-1167-DF00-84C622A97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619" y="3651250"/>
            <a:ext cx="21033938" cy="830487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Graphic 12">
            <a:extLst>
              <a:ext uri="{FF2B5EF4-FFF2-40B4-BE49-F238E27FC236}">
                <a16:creationId xmlns:a16="http://schemas.microsoft.com/office/drawing/2014/main" id="{E7D768FA-BF70-CCAD-D02A-55241BF23BC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0297476" y="901187"/>
            <a:ext cx="2413080" cy="24130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0387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02F83B-78E3-864A-520D-7B4106DF52AB}"/>
              </a:ext>
            </a:extLst>
          </p:cNvPr>
          <p:cNvSpPr/>
          <p:nvPr userDrawn="1"/>
        </p:nvSpPr>
        <p:spPr>
          <a:xfrm>
            <a:off x="0" y="0"/>
            <a:ext cx="24387175" cy="6031149"/>
          </a:xfrm>
          <a:prstGeom prst="rect">
            <a:avLst/>
          </a:prstGeom>
          <a:gradFill>
            <a:gsLst>
              <a:gs pos="90000">
                <a:schemeClr val="tx1"/>
              </a:gs>
              <a:gs pos="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65A447A-9DD1-A922-69A5-E23BF18F22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E779818-F140-9546-B82F-B1DC522CC4CB}"/>
              </a:ext>
            </a:extLst>
          </p:cNvPr>
          <p:cNvSpPr/>
          <p:nvPr userDrawn="1"/>
        </p:nvSpPr>
        <p:spPr>
          <a:xfrm>
            <a:off x="0" y="564204"/>
            <a:ext cx="24387175" cy="5466945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DA7624-2BC9-4F20-8B09-5892E231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619" y="730251"/>
            <a:ext cx="18295802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59F3036-26A1-ABAD-E244-95C6B44BE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619" y="3651250"/>
            <a:ext cx="21033938" cy="830487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Graphic 12">
            <a:extLst>
              <a:ext uri="{FF2B5EF4-FFF2-40B4-BE49-F238E27FC236}">
                <a16:creationId xmlns:a16="http://schemas.microsoft.com/office/drawing/2014/main" id="{24E836F0-E3FA-6223-FDC5-C3177A842B6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0297476" y="901187"/>
            <a:ext cx="2413080" cy="24130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06530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E79A39A-FC91-8A6A-C87C-76BFFC2906AD}"/>
              </a:ext>
            </a:extLst>
          </p:cNvPr>
          <p:cNvSpPr/>
          <p:nvPr userDrawn="1"/>
        </p:nvSpPr>
        <p:spPr>
          <a:xfrm>
            <a:off x="0" y="-41564"/>
            <a:ext cx="24387175" cy="6031149"/>
          </a:xfrm>
          <a:prstGeom prst="rect">
            <a:avLst/>
          </a:prstGeom>
          <a:gradFill>
            <a:gsLst>
              <a:gs pos="88000">
                <a:schemeClr val="accent2"/>
              </a:gs>
              <a:gs pos="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ED4BF61-4FF0-ACF1-ECFE-225C533494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</p:spPr>
      </p:pic>
      <p:sp>
        <p:nvSpPr>
          <p:cNvPr id="8" name="Round Single Corner Rectangle 7">
            <a:extLst>
              <a:ext uri="{FF2B5EF4-FFF2-40B4-BE49-F238E27FC236}">
                <a16:creationId xmlns:a16="http://schemas.microsoft.com/office/drawing/2014/main" id="{BAF3B689-0EFA-A28F-1699-EB4B3E2343E0}"/>
              </a:ext>
            </a:extLst>
          </p:cNvPr>
          <p:cNvSpPr/>
          <p:nvPr userDrawn="1"/>
        </p:nvSpPr>
        <p:spPr>
          <a:xfrm>
            <a:off x="0" y="564204"/>
            <a:ext cx="20116800" cy="5466945"/>
          </a:xfrm>
          <a:prstGeom prst="round1Rect">
            <a:avLst>
              <a:gd name="adj" fmla="val 35919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76618" y="730251"/>
            <a:ext cx="14506882" cy="3199190"/>
          </a:xfrm>
        </p:spPr>
        <p:txBody>
          <a:bodyPr/>
          <a:lstStyle/>
          <a:p>
            <a:r>
              <a:rPr lang="en-US" dirty="0"/>
              <a:t>This is a Title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618" y="4292600"/>
            <a:ext cx="14506882" cy="766352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92825178-299A-B2A3-5A46-8992C2BC48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056506" y="3929441"/>
            <a:ext cx="7617876" cy="7617876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tx2"/>
            </a:solidFill>
          </a:ln>
          <a:effectLst>
            <a:outerShdw blurRad="635000" sx="102000" sy="102000" algn="ctr" rotWithShape="0">
              <a:schemeClr val="accent2">
                <a:alpha val="10005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algn="ctr" defTabSz="457200"/>
            <a:endParaRPr lang="en-US" dirty="0"/>
          </a:p>
        </p:txBody>
      </p:sp>
      <p:pic>
        <p:nvPicPr>
          <p:cNvPr id="4" name="Graphic 12">
            <a:extLst>
              <a:ext uri="{FF2B5EF4-FFF2-40B4-BE49-F238E27FC236}">
                <a16:creationId xmlns:a16="http://schemas.microsoft.com/office/drawing/2014/main" id="{E6E349AE-98E2-3394-40D9-854EE45919E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1261012" y="564204"/>
            <a:ext cx="2413370" cy="2413370"/>
          </a:xfrm>
          <a:prstGeom prst="rect">
            <a:avLst/>
          </a:prstGeom>
          <a:effectLst>
            <a:glow rad="101600">
              <a:schemeClr val="accent1">
                <a:alpha val="1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370965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accent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41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84" r:id="rId2"/>
    <p:sldLayoutId id="2147483663" r:id="rId3"/>
    <p:sldLayoutId id="2147483668" r:id="rId4"/>
    <p:sldLayoutId id="2147483675" r:id="rId5"/>
    <p:sldLayoutId id="2147483674" r:id="rId6"/>
    <p:sldLayoutId id="2147483673" r:id="rId7"/>
    <p:sldLayoutId id="2147483680" r:id="rId8"/>
    <p:sldLayoutId id="2147483682" r:id="rId9"/>
    <p:sldLayoutId id="2147483671" r:id="rId10"/>
    <p:sldLayoutId id="2147483672" r:id="rId11"/>
    <p:sldLayoutId id="2147483677" r:id="rId12"/>
    <p:sldLayoutId id="2147483678" r:id="rId13"/>
    <p:sldLayoutId id="2147483679" r:id="rId14"/>
    <p:sldLayoutId id="2147483669" r:id="rId15"/>
    <p:sldLayoutId id="2147483683" r:id="rId16"/>
    <p:sldLayoutId id="2147483662" r:id="rId17"/>
    <p:sldLayoutId id="2147483676" r:id="rId18"/>
    <p:sldLayoutId id="2147483666" r:id="rId19"/>
    <p:sldLayoutId id="2147483681" r:id="rId20"/>
    <p:sldLayoutId id="2147483667" r:id="rId21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A67C-49E8-EF59-9C08-6C0B8C4AF7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A82A94-5FCB-30AB-3561-8EF2FFFED9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6E5426-AD9C-11C3-0EFD-B8256A540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365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6554C-7D80-FEA0-E597-ABC941DA1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619" y="730251"/>
            <a:ext cx="18295802" cy="2651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2CFDEB-FF2A-B5A4-9BF0-F109A4DBA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194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5AE53-4C04-6EEB-D69B-EDA4CC227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572363-9C3C-7EF9-053E-230B69172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F2CBB-A583-69D0-35FF-F64978405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0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397D3-0577-25E3-ABEB-5F102B2A3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4C6745-EE2B-F2D3-8753-A5D9B3801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9111F-D614-819D-F6C6-661A1AF8A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57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CCADE5-F06F-E1F5-07E4-AC6046CAF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FE1ABE-424A-8135-6528-D4AFF70D6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43FEFD-8D90-D2E1-0B8D-8A8CC734E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33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202-A9CA-B1A6-6967-C6847A0D5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DB9C76-6EC6-48BE-3A77-93A398BA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3EA955D-984C-B699-7E12-0021E14C90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FD640A-234A-A85E-3988-E055142F9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16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E8DBD-E439-C0C3-32AE-886BFC109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5F847-80A4-2927-C53C-18F11A6AA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D5AD07-1EF8-30C1-F738-BCBEC8ED8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8F72C87-B3A2-F563-4713-37101F75CA1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77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2F299-E65D-5EB0-A5DF-0D8A1390D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139EF-46D9-DE57-21B3-03B49739F0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558AD-6D72-F2DB-9D6F-12FD21DA4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46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ED3EB-7028-245B-6EBE-C0EE46E45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CC166-EE36-104F-FE70-3EC592428A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37554-625E-580E-3E0E-EEB12FB64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59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62A50-A9BD-1065-1B57-CAC514B2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0F6AC-BAFD-8931-3C10-98E490B22E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0B092-8E20-500A-EA05-EFEA86031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48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jaloop">
      <a:dk1>
        <a:srgbClr val="600130"/>
      </a:dk1>
      <a:lt1>
        <a:srgbClr val="FFFFFF"/>
      </a:lt1>
      <a:dk2>
        <a:srgbClr val="211336"/>
      </a:dk2>
      <a:lt2>
        <a:srgbClr val="FEFFFF"/>
      </a:lt2>
      <a:accent1>
        <a:srgbClr val="201236"/>
      </a:accent1>
      <a:accent2>
        <a:srgbClr val="D00B67"/>
      </a:accent2>
      <a:accent3>
        <a:srgbClr val="A8B700"/>
      </a:accent3>
      <a:accent4>
        <a:srgbClr val="19CAE0"/>
      </a:accent4>
      <a:accent5>
        <a:srgbClr val="FFAA00"/>
      </a:accent5>
      <a:accent6>
        <a:srgbClr val="600130"/>
      </a:accent6>
      <a:hlink>
        <a:srgbClr val="19CAE0"/>
      </a:hlink>
      <a:folHlink>
        <a:srgbClr val="A8B7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AAC203550B4E40A8ED4C6A11385C01" ma:contentTypeVersion="18" ma:contentTypeDescription="Create a new document." ma:contentTypeScope="" ma:versionID="d14d17e5fec397c4c49425efba305278">
  <xsd:schema xmlns:xsd="http://www.w3.org/2001/XMLSchema" xmlns:xs="http://www.w3.org/2001/XMLSchema" xmlns:p="http://schemas.microsoft.com/office/2006/metadata/properties" xmlns:ns2="af12d3ca-d309-4d9b-872e-f669d895b06e" xmlns:ns3="6354f033-77ec-451f-a4b1-89785309665d" xmlns:ns4="4b2fc3e3-4049-4520-9bc5-99ad76a257ee" targetNamespace="http://schemas.microsoft.com/office/2006/metadata/properties" ma:root="true" ma:fieldsID="b0bd89b2d0e63567577cc92316e7cbf7" ns2:_="" ns3:_="" ns4:_="">
    <xsd:import namespace="af12d3ca-d309-4d9b-872e-f669d895b06e"/>
    <xsd:import namespace="6354f033-77ec-451f-a4b1-89785309665d"/>
    <xsd:import namespace="4b2fc3e3-4049-4520-9bc5-99ad76a257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12d3ca-d309-4d9b-872e-f669d895b0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2d8eb733-7c8b-4a73-aed2-3a4473d23f5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54f033-77ec-451f-a4b1-89785309665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2fc3e3-4049-4520-9bc5-99ad76a257e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73de9567-c481-42f6-b191-116b25553921}" ma:internalName="TaxCatchAll" ma:showField="CatchAllData" ma:web="6354f033-77ec-451f-a4b1-89785309665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b2fc3e3-4049-4520-9bc5-99ad76a257ee" xsi:nil="true"/>
    <lcf76f155ced4ddcb4097134ff3c332f xmlns="af12d3ca-d309-4d9b-872e-f669d895b06e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31993BF-A88A-4A25-889A-A76E33A83CD5}"/>
</file>

<file path=customXml/itemProps2.xml><?xml version="1.0" encoding="utf-8"?>
<ds:datastoreItem xmlns:ds="http://schemas.openxmlformats.org/officeDocument/2006/customXml" ds:itemID="{C1D56013-FFA3-4AA5-BFCF-7C4A0141612A}">
  <ds:schemaRefs>
    <ds:schemaRef ds:uri="http://purl.org/dc/elements/1.1/"/>
    <ds:schemaRef ds:uri="http://schemas.microsoft.com/office/2006/metadata/properties"/>
    <ds:schemaRef ds:uri="http://purl.org/dc/terms/"/>
    <ds:schemaRef ds:uri="6354f033-77ec-451f-a4b1-89785309665d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af12d3ca-d309-4d9b-872e-f669d895b06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E880100-AD93-4165-9435-CF4F80F1243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4715</TotalTime>
  <Words>10</Words>
  <Application>Microsoft Office PowerPoint</Application>
  <PresentationFormat>Custom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Tudor Vedeanu</dc:creator>
  <cp:lastModifiedBy>Emily Charles</cp:lastModifiedBy>
  <cp:revision>28</cp:revision>
  <dcterms:created xsi:type="dcterms:W3CDTF">2020-01-08T21:13:28Z</dcterms:created>
  <dcterms:modified xsi:type="dcterms:W3CDTF">2025-04-08T18:49:54Z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0x01010028AAC203550B4E40A8ED4C6A11385C01</vt:lpwstr>
  </property>
</Properties>
</file>