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49C028-BBC7-4784-98DF-49934D692D65}">
  <a:tblStyle styleId="{FF49C028-BBC7-4784-98DF-49934D692D6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F"/>
          </a:solidFill>
        </a:fill>
      </a:tcStyle>
    </a:wholeTbl>
    <a:band1H>
      <a:tcTxStyle b="off" i="off"/>
      <a:tcStyle>
        <a:fill>
          <a:solidFill>
            <a:srgbClr val="CAE0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0F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9b287f039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49b287f039_2_149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9b287f039_2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Handover to Devarsh - has working on core test harness and other tools used for DFSP onboarding journey.</a:t>
            </a:r>
            <a:endParaRPr/>
          </a:p>
        </p:txBody>
      </p:sp>
      <p:sp>
        <p:nvSpPr>
          <p:cNvPr id="209" name="Google Shape;209;g249b287f039_2_156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ac6c860b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eac6c860bd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b378b173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2eb378b1733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2975b70c6_0_1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2975b70c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e2975b70c6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80b5c52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1e80b5c5217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8786" y="211576"/>
            <a:ext cx="9144000" cy="2050104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068074" y="3379961"/>
            <a:ext cx="1221467" cy="1221626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993997" y="1659428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659975" y="1971391"/>
            <a:ext cx="2218779" cy="2219068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182918" y="131681"/>
            <a:ext cx="2496660" cy="249698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340058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322915" y="1348402"/>
            <a:ext cx="9422489" cy="3199383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342520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28650" y="273844"/>
            <a:ext cx="709194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23888" y="1282304"/>
            <a:ext cx="5225645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623888" y="1282304"/>
            <a:ext cx="5491163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28650" y="273844"/>
            <a:ext cx="7222038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29841" y="273844"/>
            <a:ext cx="714387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2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28650" y="273844"/>
            <a:ext cx="715906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0" y="211576"/>
            <a:ext cx="9144000" cy="2050104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 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james.bush@mojaloop.io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ctrTitle"/>
          </p:nvPr>
        </p:nvSpPr>
        <p:spPr>
          <a:xfrm>
            <a:off x="635860" y="1582275"/>
            <a:ext cx="5470847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Participation Tools</a:t>
            </a:r>
            <a:endParaRPr/>
          </a:p>
        </p:txBody>
      </p:sp>
      <p:sp>
        <p:nvSpPr>
          <p:cNvPr id="204" name="Google Shape;204;p34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Workstream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July 2024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825" y="422497"/>
            <a:ext cx="1201274" cy="105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Update</a:t>
            </a:r>
            <a:endParaRPr/>
          </a:p>
        </p:txBody>
      </p:sp>
      <p:graphicFrame>
        <p:nvGraphicFramePr>
          <p:cNvPr id="212" name="Google Shape;212;p35"/>
          <p:cNvGraphicFramePr/>
          <p:nvPr/>
        </p:nvGraphicFramePr>
        <p:xfrm>
          <a:off x="570506" y="120644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{FF49C028-BBC7-4784-98DF-49934D692D65}</a:tableStyleId>
              </a:tblPr>
              <a:tblGrid>
                <a:gridCol w="2020500"/>
                <a:gridCol w="5866325"/>
              </a:tblGrid>
              <a:tr h="31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Name: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Participation Tools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6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Roadmap Pillar: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Pillar 1: Make adoption easier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3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Lead: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James Bush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104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Foster a vibrant and diverse set of open-source participation tools which remove or reduce barriers to DFSP participation in Mojaloop schemes.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Gather and document stakeholder requirements, for participation tools.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Coordinate </a:t>
                      </a:r>
                      <a:r>
                        <a:rPr lang="en" sz="1200"/>
                        <a:t>community contributions to deliver solutions which meet stakeholder requirements.</a:t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Progress Against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General requirements re-stated and documented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Gaps with existing tools being analysed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Backlog being formed and iterated to address gaps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n" sz="1200"/>
                        <a:t>Test harness improvements to help DFSP onboarding</a:t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47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Roadblocks: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Resource limitations: </a:t>
                      </a:r>
                      <a:r>
                        <a:rPr lang="en" sz="1200"/>
                        <a:t>Committed resources from community and adopters.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Support Needed: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Product input from community members, adopters, DFSPs &amp; System Integrators (both technical and business focused input)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Software engineering contributions to work on SDK, PHEE etc…</a:t>
                      </a:r>
                      <a:endParaRPr sz="1200"/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Focus areas for next PI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628650" y="1072925"/>
            <a:ext cx="7600800" cy="3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Reducing infra requirements for running “SDK” based integration layers at DFSP.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To suit smaller DFSPs with modest budgets.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Modular approach so adding resource intensive use-cases like “bulk transfers” can be done incrementally.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Facilitating “low code” integration with DFSP backends.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Reduce time, cost and risks to integrate with Mojaloop schemes.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Utilise existing open-source off-the-shelf tooling.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Improving documentation and off-the-shelf tools for DFSPs and system integrators to simplify and encourage best practice for integrations, reducing time, cost and risks.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Focus areas for next PI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628650" y="1072925"/>
            <a:ext cx="7600800" cy="3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 sz="1800"/>
              <a:t>Rebranding of the “Mojaloop SDK Scheme Adapter”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This component has evolved significantly over the past 4-5 years. New features and capabilities have been added and it is now a stand-alone integration layer component and not a code library.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Its current name is no longer descriptive.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628650" y="642582"/>
            <a:ext cx="7886700" cy="773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Grateful thanks to all contributors!</a:t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238" y="1510300"/>
            <a:ext cx="3263525" cy="26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Reach out to participate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536025" y="1466325"/>
            <a:ext cx="52395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james.bush@mojaloop.io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Mojaloop Slack: </a:t>
            </a:r>
            <a:r>
              <a:rPr lang="en" sz="1800">
                <a:solidFill>
                  <a:srgbClr val="3C78D8"/>
                </a:solidFill>
              </a:rPr>
              <a:t>#ws-participation-tools</a:t>
            </a:r>
            <a:endParaRPr sz="1800"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494" y="2615269"/>
            <a:ext cx="2031125" cy="19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