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0"/>
  </p:notesMasterIdLst>
  <p:sldIdLst>
    <p:sldId id="258" r:id="rId5"/>
    <p:sldId id="259" r:id="rId6"/>
    <p:sldId id="277" r:id="rId7"/>
    <p:sldId id="260" r:id="rId8"/>
    <p:sldId id="270" r:id="rId9"/>
    <p:sldId id="282" r:id="rId10"/>
    <p:sldId id="261" r:id="rId11"/>
    <p:sldId id="268" r:id="rId12"/>
    <p:sldId id="262" r:id="rId13"/>
    <p:sldId id="265" r:id="rId14"/>
    <p:sldId id="281" r:id="rId15"/>
    <p:sldId id="264" r:id="rId16"/>
    <p:sldId id="266" r:id="rId17"/>
    <p:sldId id="275" r:id="rId18"/>
    <p:sldId id="276" r:id="rId19"/>
    <p:sldId id="267" r:id="rId20"/>
    <p:sldId id="280" r:id="rId21"/>
    <p:sldId id="263" r:id="rId22"/>
    <p:sldId id="279" r:id="rId23"/>
    <p:sldId id="269" r:id="rId24"/>
    <p:sldId id="272" r:id="rId25"/>
    <p:sldId id="271" r:id="rId26"/>
    <p:sldId id="273" r:id="rId27"/>
    <p:sldId id="274" r:id="rId28"/>
    <p:sldId id="278" r:id="rId29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BE586E-A30A-4FF6-A59D-AF7C35F26937}" v="467" dt="2025-04-11T17:33:33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6327"/>
  </p:normalViewPr>
  <p:slideViewPr>
    <p:cSldViewPr snapToGrid="0" snapToObjects="1">
      <p:cViewPr varScale="1">
        <p:scale>
          <a:sx n="45" d="100"/>
          <a:sy n="45" d="100"/>
        </p:scale>
        <p:origin x="116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ichards" userId="6afda9a54147f31e" providerId="LiveId" clId="{EFBE586E-A30A-4FF6-A59D-AF7C35F26937}"/>
    <pc:docChg chg="undo custSel addSld delSld modSld sldOrd">
      <pc:chgData name="Michael Richards" userId="6afda9a54147f31e" providerId="LiveId" clId="{EFBE586E-A30A-4FF6-A59D-AF7C35F26937}" dt="2025-04-11T17:34:25.106" v="6628" actId="20577"/>
      <pc:docMkLst>
        <pc:docMk/>
      </pc:docMkLst>
      <pc:sldChg chg="del">
        <pc:chgData name="Michael Richards" userId="6afda9a54147f31e" providerId="LiveId" clId="{EFBE586E-A30A-4FF6-A59D-AF7C35F26937}" dt="2025-04-09T15:00:42.086" v="1667" actId="47"/>
        <pc:sldMkLst>
          <pc:docMk/>
          <pc:sldMk cId="0" sldId="256"/>
        </pc:sldMkLst>
      </pc:sldChg>
      <pc:sldChg chg="modSp mod modAnim">
        <pc:chgData name="Michael Richards" userId="6afda9a54147f31e" providerId="LiveId" clId="{EFBE586E-A30A-4FF6-A59D-AF7C35F26937}" dt="2025-04-11T17:33:33.723" v="6590" actId="6549"/>
        <pc:sldMkLst>
          <pc:docMk/>
          <pc:sldMk cId="561229006" sldId="259"/>
        </pc:sldMkLst>
        <pc:spChg chg="mod">
          <ac:chgData name="Michael Richards" userId="6afda9a54147f31e" providerId="LiveId" clId="{EFBE586E-A30A-4FF6-A59D-AF7C35F26937}" dt="2025-04-09T13:12:39.422" v="19" actId="20577"/>
          <ac:spMkLst>
            <pc:docMk/>
            <pc:sldMk cId="561229006" sldId="259"/>
            <ac:spMk id="2" creationId="{968676C5-4F89-484C-80BA-39559D4220B4}"/>
          </ac:spMkLst>
        </pc:spChg>
        <pc:spChg chg="mod">
          <ac:chgData name="Michael Richards" userId="6afda9a54147f31e" providerId="LiveId" clId="{EFBE586E-A30A-4FF6-A59D-AF7C35F26937}" dt="2025-04-11T17:33:33.723" v="6590" actId="6549"/>
          <ac:spMkLst>
            <pc:docMk/>
            <pc:sldMk cId="561229006" sldId="259"/>
            <ac:spMk id="3" creationId="{91A9C230-3792-48EC-A9D5-48CC4D925B12}"/>
          </ac:spMkLst>
        </pc:spChg>
      </pc:sldChg>
      <pc:sldChg chg="modSp mod modAnim">
        <pc:chgData name="Michael Richards" userId="6afda9a54147f31e" providerId="LiveId" clId="{EFBE586E-A30A-4FF6-A59D-AF7C35F26937}" dt="2025-04-11T15:43:30.775" v="5680"/>
        <pc:sldMkLst>
          <pc:docMk/>
          <pc:sldMk cId="2183860606" sldId="260"/>
        </pc:sldMkLst>
        <pc:spChg chg="mod">
          <ac:chgData name="Michael Richards" userId="6afda9a54147f31e" providerId="LiveId" clId="{EFBE586E-A30A-4FF6-A59D-AF7C35F26937}" dt="2025-04-09T13:25:48.336" v="125" actId="20577"/>
          <ac:spMkLst>
            <pc:docMk/>
            <pc:sldMk cId="2183860606" sldId="260"/>
            <ac:spMk id="2" creationId="{968676C5-4F89-484C-80BA-39559D4220B4}"/>
          </ac:spMkLst>
        </pc:spChg>
        <pc:spChg chg="mod">
          <ac:chgData name="Michael Richards" userId="6afda9a54147f31e" providerId="LiveId" clId="{EFBE586E-A30A-4FF6-A59D-AF7C35F26937}" dt="2025-04-09T13:32:29.750" v="386" actId="14"/>
          <ac:spMkLst>
            <pc:docMk/>
            <pc:sldMk cId="2183860606" sldId="260"/>
            <ac:spMk id="3" creationId="{91A9C230-3792-48EC-A9D5-48CC4D925B12}"/>
          </ac:spMkLst>
        </pc:spChg>
      </pc:sldChg>
      <pc:sldChg chg="modSp new mod modAnim">
        <pc:chgData name="Michael Richards" userId="6afda9a54147f31e" providerId="LiveId" clId="{EFBE586E-A30A-4FF6-A59D-AF7C35F26937}" dt="2025-04-11T15:44:11.232" v="5684"/>
        <pc:sldMkLst>
          <pc:docMk/>
          <pc:sldMk cId="1932007565" sldId="261"/>
        </pc:sldMkLst>
        <pc:spChg chg="mod">
          <ac:chgData name="Michael Richards" userId="6afda9a54147f31e" providerId="LiveId" clId="{EFBE586E-A30A-4FF6-A59D-AF7C35F26937}" dt="2025-04-09T13:47:03.361" v="501" actId="20577"/>
          <ac:spMkLst>
            <pc:docMk/>
            <pc:sldMk cId="1932007565" sldId="261"/>
            <ac:spMk id="2" creationId="{A86DCF3E-B542-CA8B-A073-5BD2C415E64A}"/>
          </ac:spMkLst>
        </pc:spChg>
        <pc:spChg chg="mod">
          <ac:chgData name="Michael Richards" userId="6afda9a54147f31e" providerId="LiveId" clId="{EFBE586E-A30A-4FF6-A59D-AF7C35F26937}" dt="2025-04-10T15:47:51.610" v="3577" actId="20577"/>
          <ac:spMkLst>
            <pc:docMk/>
            <pc:sldMk cId="1932007565" sldId="261"/>
            <ac:spMk id="3" creationId="{0F7A897F-0670-3A11-DADB-CBD8454B254B}"/>
          </ac:spMkLst>
        </pc:spChg>
      </pc:sldChg>
      <pc:sldChg chg="modSp new mod modAnim">
        <pc:chgData name="Michael Richards" userId="6afda9a54147f31e" providerId="LiveId" clId="{EFBE586E-A30A-4FF6-A59D-AF7C35F26937}" dt="2025-04-11T15:45:15.862" v="5722"/>
        <pc:sldMkLst>
          <pc:docMk/>
          <pc:sldMk cId="3374202144" sldId="262"/>
        </pc:sldMkLst>
        <pc:spChg chg="mod">
          <ac:chgData name="Michael Richards" userId="6afda9a54147f31e" providerId="LiveId" clId="{EFBE586E-A30A-4FF6-A59D-AF7C35F26937}" dt="2025-04-09T14:05:50.442" v="818" actId="20577"/>
          <ac:spMkLst>
            <pc:docMk/>
            <pc:sldMk cId="3374202144" sldId="262"/>
            <ac:spMk id="2" creationId="{258380C8-E059-264B-30B5-C9C839AEFE51}"/>
          </ac:spMkLst>
        </pc:spChg>
        <pc:spChg chg="mod">
          <ac:chgData name="Michael Richards" userId="6afda9a54147f31e" providerId="LiveId" clId="{EFBE586E-A30A-4FF6-A59D-AF7C35F26937}" dt="2025-04-09T14:45:49.319" v="1017" actId="20577"/>
          <ac:spMkLst>
            <pc:docMk/>
            <pc:sldMk cId="3374202144" sldId="262"/>
            <ac:spMk id="3" creationId="{60EB406A-8467-EDE5-24A6-D96B5C946EF9}"/>
          </ac:spMkLst>
        </pc:spChg>
      </pc:sldChg>
      <pc:sldChg chg="modSp new mod ord modAnim">
        <pc:chgData name="Michael Richards" userId="6afda9a54147f31e" providerId="LiveId" clId="{EFBE586E-A30A-4FF6-A59D-AF7C35F26937}" dt="2025-04-11T17:28:01.111" v="6455"/>
        <pc:sldMkLst>
          <pc:docMk/>
          <pc:sldMk cId="3740378204" sldId="263"/>
        </pc:sldMkLst>
        <pc:spChg chg="mod">
          <ac:chgData name="Michael Richards" userId="6afda9a54147f31e" providerId="LiveId" clId="{EFBE586E-A30A-4FF6-A59D-AF7C35F26937}" dt="2025-04-10T15:42:18.984" v="3244" actId="20577"/>
          <ac:spMkLst>
            <pc:docMk/>
            <pc:sldMk cId="3740378204" sldId="263"/>
            <ac:spMk id="2" creationId="{3294EED9-BB2C-3D2B-20B5-CEB66E858E60}"/>
          </ac:spMkLst>
        </pc:spChg>
        <pc:spChg chg="mod">
          <ac:chgData name="Michael Richards" userId="6afda9a54147f31e" providerId="LiveId" clId="{EFBE586E-A30A-4FF6-A59D-AF7C35F26937}" dt="2025-04-09T15:25:09.108" v="2130" actId="20577"/>
          <ac:spMkLst>
            <pc:docMk/>
            <pc:sldMk cId="3740378204" sldId="263"/>
            <ac:spMk id="3" creationId="{6EDD55EF-9750-5836-B334-9F085CF2080D}"/>
          </ac:spMkLst>
        </pc:spChg>
      </pc:sldChg>
      <pc:sldChg chg="modSp new mod modAnim">
        <pc:chgData name="Michael Richards" userId="6afda9a54147f31e" providerId="LiveId" clId="{EFBE586E-A30A-4FF6-A59D-AF7C35F26937}" dt="2025-04-11T15:46:05.869" v="5772" actId="20577"/>
        <pc:sldMkLst>
          <pc:docMk/>
          <pc:sldMk cId="3666056208" sldId="264"/>
        </pc:sldMkLst>
        <pc:spChg chg="mod">
          <ac:chgData name="Michael Richards" userId="6afda9a54147f31e" providerId="LiveId" clId="{EFBE586E-A30A-4FF6-A59D-AF7C35F26937}" dt="2025-04-09T14:48:55.397" v="1333" actId="20577"/>
          <ac:spMkLst>
            <pc:docMk/>
            <pc:sldMk cId="3666056208" sldId="264"/>
            <ac:spMk id="2" creationId="{66D54938-7ED6-ABAA-464B-F1AAEF638BB6}"/>
          </ac:spMkLst>
        </pc:spChg>
        <pc:spChg chg="mod">
          <ac:chgData name="Michael Richards" userId="6afda9a54147f31e" providerId="LiveId" clId="{EFBE586E-A30A-4FF6-A59D-AF7C35F26937}" dt="2025-04-11T15:46:05.869" v="5772" actId="20577"/>
          <ac:spMkLst>
            <pc:docMk/>
            <pc:sldMk cId="3666056208" sldId="264"/>
            <ac:spMk id="3" creationId="{78B36C99-76B5-20F3-3AE8-15A80FEE0305}"/>
          </ac:spMkLst>
        </pc:spChg>
      </pc:sldChg>
      <pc:sldChg chg="addSp delSp modSp new mod ord modAnim">
        <pc:chgData name="Michael Richards" userId="6afda9a54147f31e" providerId="LiveId" clId="{EFBE586E-A30A-4FF6-A59D-AF7C35F26937}" dt="2025-04-11T12:23:16.966" v="4380"/>
        <pc:sldMkLst>
          <pc:docMk/>
          <pc:sldMk cId="1937712285" sldId="265"/>
        </pc:sldMkLst>
        <pc:spChg chg="mod">
          <ac:chgData name="Michael Richards" userId="6afda9a54147f31e" providerId="LiveId" clId="{EFBE586E-A30A-4FF6-A59D-AF7C35F26937}" dt="2025-04-09T14:55:04.951" v="1655" actId="20577"/>
          <ac:spMkLst>
            <pc:docMk/>
            <pc:sldMk cId="1937712285" sldId="265"/>
            <ac:spMk id="2" creationId="{2CBB8D95-5C95-5103-AD19-4FC5BAD1A1EA}"/>
          </ac:spMkLst>
        </pc:spChg>
        <pc:spChg chg="add mod">
          <ac:chgData name="Michael Richards" userId="6afda9a54147f31e" providerId="LiveId" clId="{EFBE586E-A30A-4FF6-A59D-AF7C35F26937}" dt="2025-04-09T14:56:56.945" v="1657" actId="1076"/>
          <ac:spMkLst>
            <pc:docMk/>
            <pc:sldMk cId="1937712285" sldId="265"/>
            <ac:spMk id="6" creationId="{28BACCC7-A44D-0986-9715-CFE3B081DF06}"/>
          </ac:spMkLst>
        </pc:spChg>
        <pc:spChg chg="mod">
          <ac:chgData name="Michael Richards" userId="6afda9a54147f31e" providerId="LiveId" clId="{EFBE586E-A30A-4FF6-A59D-AF7C35F26937}" dt="2025-04-09T14:56:07.957" v="1656"/>
          <ac:spMkLst>
            <pc:docMk/>
            <pc:sldMk cId="1937712285" sldId="265"/>
            <ac:spMk id="9" creationId="{B0442D4E-E2E5-5D0B-FECE-FB373932E7A5}"/>
          </ac:spMkLst>
        </pc:spChg>
        <pc:spChg chg="mod">
          <ac:chgData name="Michael Richards" userId="6afda9a54147f31e" providerId="LiveId" clId="{EFBE586E-A30A-4FF6-A59D-AF7C35F26937}" dt="2025-04-09T14:56:56.945" v="1657" actId="1076"/>
          <ac:spMkLst>
            <pc:docMk/>
            <pc:sldMk cId="1937712285" sldId="265"/>
            <ac:spMk id="11" creationId="{5B6523F0-6FC8-1A56-480B-BCA26493EF19}"/>
          </ac:spMkLst>
        </pc:spChg>
        <pc:spChg chg="mod">
          <ac:chgData name="Michael Richards" userId="6afda9a54147f31e" providerId="LiveId" clId="{EFBE586E-A30A-4FF6-A59D-AF7C35F26937}" dt="2025-04-09T14:56:56.945" v="1657" actId="1076"/>
          <ac:spMkLst>
            <pc:docMk/>
            <pc:sldMk cId="1937712285" sldId="265"/>
            <ac:spMk id="12" creationId="{8B705C2F-448F-04CF-3D18-D9200BF0FE86}"/>
          </ac:spMkLst>
        </pc:spChg>
        <pc:spChg chg="add mod">
          <ac:chgData name="Michael Richards" userId="6afda9a54147f31e" providerId="LiveId" clId="{EFBE586E-A30A-4FF6-A59D-AF7C35F26937}" dt="2025-04-09T14:56:56.945" v="1657" actId="1076"/>
          <ac:spMkLst>
            <pc:docMk/>
            <pc:sldMk cId="1937712285" sldId="265"/>
            <ac:spMk id="13" creationId="{1B2C5F3A-8A2E-823A-179C-F3E4987E681A}"/>
          </ac:spMkLst>
        </pc:spChg>
        <pc:spChg chg="mod">
          <ac:chgData name="Michael Richards" userId="6afda9a54147f31e" providerId="LiveId" clId="{EFBE586E-A30A-4FF6-A59D-AF7C35F26937}" dt="2025-04-09T14:59:47.544" v="1662" actId="207"/>
          <ac:spMkLst>
            <pc:docMk/>
            <pc:sldMk cId="1937712285" sldId="265"/>
            <ac:spMk id="16" creationId="{0DA0DA77-FF86-65B9-A99E-08A5A4D41300}"/>
          </ac:spMkLst>
        </pc:spChg>
        <pc:spChg chg="mod">
          <ac:chgData name="Michael Richards" userId="6afda9a54147f31e" providerId="LiveId" clId="{EFBE586E-A30A-4FF6-A59D-AF7C35F26937}" dt="2025-04-09T14:56:07.957" v="1656"/>
          <ac:spMkLst>
            <pc:docMk/>
            <pc:sldMk cId="1937712285" sldId="265"/>
            <ac:spMk id="17" creationId="{C2952FF8-D766-9824-A75B-685A5B1DDE55}"/>
          </ac:spMkLst>
        </pc:spChg>
        <pc:spChg chg="mod">
          <ac:chgData name="Michael Richards" userId="6afda9a54147f31e" providerId="LiveId" clId="{EFBE586E-A30A-4FF6-A59D-AF7C35F26937}" dt="2025-04-09T14:59:08.837" v="1661" actId="207"/>
          <ac:spMkLst>
            <pc:docMk/>
            <pc:sldMk cId="1937712285" sldId="265"/>
            <ac:spMk id="18" creationId="{DCEC7A0C-1714-C162-0ABE-068F4BFE95E3}"/>
          </ac:spMkLst>
        </pc:spChg>
        <pc:spChg chg="add mod">
          <ac:chgData name="Michael Richards" userId="6afda9a54147f31e" providerId="LiveId" clId="{EFBE586E-A30A-4FF6-A59D-AF7C35F26937}" dt="2025-04-09T15:00:17.702" v="1666" actId="207"/>
          <ac:spMkLst>
            <pc:docMk/>
            <pc:sldMk cId="1937712285" sldId="265"/>
            <ac:spMk id="19" creationId="{C6416417-F887-C6ED-CB3E-BE724D935772}"/>
          </ac:spMkLst>
        </pc:spChg>
        <pc:spChg chg="add mod">
          <ac:chgData name="Michael Richards" userId="6afda9a54147f31e" providerId="LiveId" clId="{EFBE586E-A30A-4FF6-A59D-AF7C35F26937}" dt="2025-04-09T14:59:59.715" v="1664" actId="207"/>
          <ac:spMkLst>
            <pc:docMk/>
            <pc:sldMk cId="1937712285" sldId="265"/>
            <ac:spMk id="20" creationId="{50680B59-CAFC-6669-C251-771FB12A0B28}"/>
          </ac:spMkLst>
        </pc:spChg>
        <pc:spChg chg="add mod">
          <ac:chgData name="Michael Richards" userId="6afda9a54147f31e" providerId="LiveId" clId="{EFBE586E-A30A-4FF6-A59D-AF7C35F26937}" dt="2025-04-09T14:56:56.945" v="1657" actId="1076"/>
          <ac:spMkLst>
            <pc:docMk/>
            <pc:sldMk cId="1937712285" sldId="265"/>
            <ac:spMk id="21" creationId="{142C4772-F2ED-A9BC-49DA-B367C2164BEE}"/>
          </ac:spMkLst>
        </pc:spChg>
        <pc:spChg chg="add mod">
          <ac:chgData name="Michael Richards" userId="6afda9a54147f31e" providerId="LiveId" clId="{EFBE586E-A30A-4FF6-A59D-AF7C35F26937}" dt="2025-04-09T14:56:56.945" v="1657" actId="1076"/>
          <ac:spMkLst>
            <pc:docMk/>
            <pc:sldMk cId="1937712285" sldId="265"/>
            <ac:spMk id="22" creationId="{B34E5B8B-DD2F-8B6D-0A72-BAE22E36CA6B}"/>
          </ac:spMkLst>
        </pc:spChg>
        <pc:spChg chg="mod">
          <ac:chgData name="Michael Richards" userId="6afda9a54147f31e" providerId="LiveId" clId="{EFBE586E-A30A-4FF6-A59D-AF7C35F26937}" dt="2025-04-09T14:56:07.957" v="1656"/>
          <ac:spMkLst>
            <pc:docMk/>
            <pc:sldMk cId="1937712285" sldId="265"/>
            <ac:spMk id="26" creationId="{4A471BB8-DF6D-FC34-D6E9-2D46ADE0A803}"/>
          </ac:spMkLst>
        </pc:spChg>
        <pc:spChg chg="mod">
          <ac:chgData name="Michael Richards" userId="6afda9a54147f31e" providerId="LiveId" clId="{EFBE586E-A30A-4FF6-A59D-AF7C35F26937}" dt="2025-04-09T14:59:59.715" v="1664" actId="207"/>
          <ac:spMkLst>
            <pc:docMk/>
            <pc:sldMk cId="1937712285" sldId="265"/>
            <ac:spMk id="28" creationId="{0F816C2E-5239-6A7D-380F-B8CAFE3EE58E}"/>
          </ac:spMkLst>
        </pc:spChg>
        <pc:spChg chg="mod">
          <ac:chgData name="Michael Richards" userId="6afda9a54147f31e" providerId="LiveId" clId="{EFBE586E-A30A-4FF6-A59D-AF7C35F26937}" dt="2025-04-09T14:56:56.945" v="1657" actId="1076"/>
          <ac:spMkLst>
            <pc:docMk/>
            <pc:sldMk cId="1937712285" sldId="265"/>
            <ac:spMk id="29" creationId="{78914B20-1B5E-9731-028F-DC67B54869D8}"/>
          </ac:spMkLst>
        </pc:spChg>
        <pc:spChg chg="mod">
          <ac:chgData name="Michael Richards" userId="6afda9a54147f31e" providerId="LiveId" clId="{EFBE586E-A30A-4FF6-A59D-AF7C35F26937}" dt="2025-04-09T14:56:07.957" v="1656"/>
          <ac:spMkLst>
            <pc:docMk/>
            <pc:sldMk cId="1937712285" sldId="265"/>
            <ac:spMk id="31" creationId="{C13AB25E-4CB8-9630-50C6-4C38B72FB489}"/>
          </ac:spMkLst>
        </pc:spChg>
      </pc:sldChg>
      <pc:sldChg chg="addSp delSp modSp new mod modAnim">
        <pc:chgData name="Michael Richards" userId="6afda9a54147f31e" providerId="LiveId" clId="{EFBE586E-A30A-4FF6-A59D-AF7C35F26937}" dt="2025-04-11T16:12:01.323" v="5932" actId="20577"/>
        <pc:sldMkLst>
          <pc:docMk/>
          <pc:sldMk cId="2077733948" sldId="266"/>
        </pc:sldMkLst>
        <pc:spChg chg="mod">
          <ac:chgData name="Michael Richards" userId="6afda9a54147f31e" providerId="LiveId" clId="{EFBE586E-A30A-4FF6-A59D-AF7C35F26937}" dt="2025-04-09T15:25:33.903" v="2150" actId="20577"/>
          <ac:spMkLst>
            <pc:docMk/>
            <pc:sldMk cId="2077733948" sldId="266"/>
            <ac:spMk id="2" creationId="{ABA7A871-5A81-CE46-2716-8AB41E9EA9B1}"/>
          </ac:spMkLst>
        </pc:spChg>
        <pc:spChg chg="mod">
          <ac:chgData name="Michael Richards" userId="6afda9a54147f31e" providerId="LiveId" clId="{EFBE586E-A30A-4FF6-A59D-AF7C35F26937}" dt="2025-04-11T16:12:01.323" v="5932" actId="20577"/>
          <ac:spMkLst>
            <pc:docMk/>
            <pc:sldMk cId="2077733948" sldId="266"/>
            <ac:spMk id="3" creationId="{032F8973-8DBF-DD91-6494-6AA019B7E2CB}"/>
          </ac:spMkLst>
        </pc:spChg>
        <pc:spChg chg="add del mod">
          <ac:chgData name="Michael Richards" userId="6afda9a54147f31e" providerId="LiveId" clId="{EFBE586E-A30A-4FF6-A59D-AF7C35F26937}" dt="2025-04-11T09:11:29.607" v="3915" actId="22"/>
          <ac:spMkLst>
            <pc:docMk/>
            <pc:sldMk cId="2077733948" sldId="266"/>
            <ac:spMk id="6" creationId="{EC044AA4-C807-33AE-AAE6-94618EA1B414}"/>
          </ac:spMkLst>
        </pc:spChg>
      </pc:sldChg>
      <pc:sldChg chg="modSp new mod modAnim">
        <pc:chgData name="Michael Richards" userId="6afda9a54147f31e" providerId="LiveId" clId="{EFBE586E-A30A-4FF6-A59D-AF7C35F26937}" dt="2025-04-11T17:27:43.826" v="6453" actId="20577"/>
        <pc:sldMkLst>
          <pc:docMk/>
          <pc:sldMk cId="2325150231" sldId="267"/>
        </pc:sldMkLst>
        <pc:spChg chg="mod">
          <ac:chgData name="Michael Richards" userId="6afda9a54147f31e" providerId="LiveId" clId="{EFBE586E-A30A-4FF6-A59D-AF7C35F26937}" dt="2025-04-10T15:39:13.823" v="2999" actId="20577"/>
          <ac:spMkLst>
            <pc:docMk/>
            <pc:sldMk cId="2325150231" sldId="267"/>
            <ac:spMk id="2" creationId="{74DE2F5F-7AAC-AB72-5383-42A7942AD384}"/>
          </ac:spMkLst>
        </pc:spChg>
        <pc:spChg chg="mod">
          <ac:chgData name="Michael Richards" userId="6afda9a54147f31e" providerId="LiveId" clId="{EFBE586E-A30A-4FF6-A59D-AF7C35F26937}" dt="2025-04-11T17:27:43.826" v="6453" actId="20577"/>
          <ac:spMkLst>
            <pc:docMk/>
            <pc:sldMk cId="2325150231" sldId="267"/>
            <ac:spMk id="3" creationId="{374B992E-E985-0978-3FD7-D4295774F3DB}"/>
          </ac:spMkLst>
        </pc:spChg>
      </pc:sldChg>
      <pc:sldChg chg="modSp add mod modAnim">
        <pc:chgData name="Michael Richards" userId="6afda9a54147f31e" providerId="LiveId" clId="{EFBE586E-A30A-4FF6-A59D-AF7C35F26937}" dt="2025-04-11T15:44:58.367" v="5720"/>
        <pc:sldMkLst>
          <pc:docMk/>
          <pc:sldMk cId="2411147744" sldId="268"/>
        </pc:sldMkLst>
        <pc:spChg chg="mod">
          <ac:chgData name="Michael Richards" userId="6afda9a54147f31e" providerId="LiveId" clId="{EFBE586E-A30A-4FF6-A59D-AF7C35F26937}" dt="2025-04-10T15:49:47.558" v="3871" actId="20577"/>
          <ac:spMkLst>
            <pc:docMk/>
            <pc:sldMk cId="2411147744" sldId="268"/>
            <ac:spMk id="2" creationId="{24A7CEFE-526E-D285-9DE4-FABA04444A44}"/>
          </ac:spMkLst>
        </pc:spChg>
        <pc:spChg chg="mod">
          <ac:chgData name="Michael Richards" userId="6afda9a54147f31e" providerId="LiveId" clId="{EFBE586E-A30A-4FF6-A59D-AF7C35F26937}" dt="2025-04-11T15:44:48.297" v="5718" actId="20577"/>
          <ac:spMkLst>
            <pc:docMk/>
            <pc:sldMk cId="2411147744" sldId="268"/>
            <ac:spMk id="3" creationId="{53D75001-65F0-EE32-0C2F-8648299FA710}"/>
          </ac:spMkLst>
        </pc:spChg>
      </pc:sldChg>
      <pc:sldChg chg="modSp new mod modAnim">
        <pc:chgData name="Michael Richards" userId="6afda9a54147f31e" providerId="LiveId" clId="{EFBE586E-A30A-4FF6-A59D-AF7C35F26937}" dt="2025-04-11T17:28:32.019" v="6457"/>
        <pc:sldMkLst>
          <pc:docMk/>
          <pc:sldMk cId="848653089" sldId="269"/>
        </pc:sldMkLst>
        <pc:spChg chg="mod">
          <ac:chgData name="Michael Richards" userId="6afda9a54147f31e" providerId="LiveId" clId="{EFBE586E-A30A-4FF6-A59D-AF7C35F26937}" dt="2025-04-10T16:03:00.221" v="3905" actId="20577"/>
          <ac:spMkLst>
            <pc:docMk/>
            <pc:sldMk cId="848653089" sldId="269"/>
            <ac:spMk id="2" creationId="{E2F5DDF8-4A82-1205-1907-CE386FA0B7DB}"/>
          </ac:spMkLst>
        </pc:spChg>
        <pc:spChg chg="mod">
          <ac:chgData name="Michael Richards" userId="6afda9a54147f31e" providerId="LiveId" clId="{EFBE586E-A30A-4FF6-A59D-AF7C35F26937}" dt="2025-04-11T12:50:09.879" v="4800" actId="20577"/>
          <ac:spMkLst>
            <pc:docMk/>
            <pc:sldMk cId="848653089" sldId="269"/>
            <ac:spMk id="3" creationId="{201598AB-0869-F65B-4300-C1A8F6BA9FFB}"/>
          </ac:spMkLst>
        </pc:spChg>
      </pc:sldChg>
      <pc:sldChg chg="modSp new mod modAnim">
        <pc:chgData name="Michael Richards" userId="6afda9a54147f31e" providerId="LiveId" clId="{EFBE586E-A30A-4FF6-A59D-AF7C35F26937}" dt="2025-04-11T15:43:53.795" v="5682"/>
        <pc:sldMkLst>
          <pc:docMk/>
          <pc:sldMk cId="1794204004" sldId="270"/>
        </pc:sldMkLst>
        <pc:spChg chg="mod">
          <ac:chgData name="Michael Richards" userId="6afda9a54147f31e" providerId="LiveId" clId="{EFBE586E-A30A-4FF6-A59D-AF7C35F26937}" dt="2025-04-11T12:12:10.598" v="4077" actId="20577"/>
          <ac:spMkLst>
            <pc:docMk/>
            <pc:sldMk cId="1794204004" sldId="270"/>
            <ac:spMk id="2" creationId="{F46A501F-22E5-040A-B562-C98A39B43750}"/>
          </ac:spMkLst>
        </pc:spChg>
        <pc:spChg chg="mod">
          <ac:chgData name="Michael Richards" userId="6afda9a54147f31e" providerId="LiveId" clId="{EFBE586E-A30A-4FF6-A59D-AF7C35F26937}" dt="2025-04-11T12:18:46.705" v="4268" actId="20577"/>
          <ac:spMkLst>
            <pc:docMk/>
            <pc:sldMk cId="1794204004" sldId="270"/>
            <ac:spMk id="3" creationId="{BCED6A15-5C04-42DC-D9AA-BDBD8E960169}"/>
          </ac:spMkLst>
        </pc:spChg>
      </pc:sldChg>
      <pc:sldChg chg="modSp add mod modAnim">
        <pc:chgData name="Michael Richards" userId="6afda9a54147f31e" providerId="LiveId" clId="{EFBE586E-A30A-4FF6-A59D-AF7C35F26937}" dt="2025-04-11T17:28:57.409" v="6461"/>
        <pc:sldMkLst>
          <pc:docMk/>
          <pc:sldMk cId="4126789181" sldId="271"/>
        </pc:sldMkLst>
        <pc:spChg chg="mod">
          <ac:chgData name="Michael Richards" userId="6afda9a54147f31e" providerId="LiveId" clId="{EFBE586E-A30A-4FF6-A59D-AF7C35F26937}" dt="2025-04-11T13:06:55.127" v="5054" actId="20577"/>
          <ac:spMkLst>
            <pc:docMk/>
            <pc:sldMk cId="4126789181" sldId="271"/>
            <ac:spMk id="2" creationId="{D943EDA8-E8C6-2DED-34A1-B2809971BD8B}"/>
          </ac:spMkLst>
        </pc:spChg>
        <pc:spChg chg="mod">
          <ac:chgData name="Michael Richards" userId="6afda9a54147f31e" providerId="LiveId" clId="{EFBE586E-A30A-4FF6-A59D-AF7C35F26937}" dt="2025-04-11T13:14:03.345" v="5116" actId="20577"/>
          <ac:spMkLst>
            <pc:docMk/>
            <pc:sldMk cId="4126789181" sldId="271"/>
            <ac:spMk id="3" creationId="{04195E63-D617-1829-49F1-355C03C1C130}"/>
          </ac:spMkLst>
        </pc:spChg>
      </pc:sldChg>
      <pc:sldChg chg="modSp new mod modAnim">
        <pc:chgData name="Michael Richards" userId="6afda9a54147f31e" providerId="LiveId" clId="{EFBE586E-A30A-4FF6-A59D-AF7C35F26937}" dt="2025-04-11T17:28:42.939" v="6459"/>
        <pc:sldMkLst>
          <pc:docMk/>
          <pc:sldMk cId="4088674138" sldId="272"/>
        </pc:sldMkLst>
        <pc:spChg chg="mod">
          <ac:chgData name="Michael Richards" userId="6afda9a54147f31e" providerId="LiveId" clId="{EFBE586E-A30A-4FF6-A59D-AF7C35F26937}" dt="2025-04-11T12:50:21.382" v="4815" actId="20577"/>
          <ac:spMkLst>
            <pc:docMk/>
            <pc:sldMk cId="4088674138" sldId="272"/>
            <ac:spMk id="2" creationId="{743DDAA4-F860-76D2-3CCF-B1258A404ABB}"/>
          </ac:spMkLst>
        </pc:spChg>
        <pc:spChg chg="mod">
          <ac:chgData name="Michael Richards" userId="6afda9a54147f31e" providerId="LiveId" clId="{EFBE586E-A30A-4FF6-A59D-AF7C35F26937}" dt="2025-04-11T17:25:44.197" v="6416" actId="20577"/>
          <ac:spMkLst>
            <pc:docMk/>
            <pc:sldMk cId="4088674138" sldId="272"/>
            <ac:spMk id="3" creationId="{C36B9FDB-7BDC-87E5-1355-7B441DDE3ABF}"/>
          </ac:spMkLst>
        </pc:spChg>
      </pc:sldChg>
      <pc:sldChg chg="modSp new mod modAnim">
        <pc:chgData name="Michael Richards" userId="6afda9a54147f31e" providerId="LiveId" clId="{EFBE586E-A30A-4FF6-A59D-AF7C35F26937}" dt="2025-04-11T17:29:15.373" v="6463"/>
        <pc:sldMkLst>
          <pc:docMk/>
          <pc:sldMk cId="2849244458" sldId="273"/>
        </pc:sldMkLst>
        <pc:spChg chg="mod">
          <ac:chgData name="Michael Richards" userId="6afda9a54147f31e" providerId="LiveId" clId="{EFBE586E-A30A-4FF6-A59D-AF7C35F26937}" dt="2025-04-11T14:40:57.231" v="5172" actId="20577"/>
          <ac:spMkLst>
            <pc:docMk/>
            <pc:sldMk cId="2849244458" sldId="273"/>
            <ac:spMk id="2" creationId="{AEFF9468-D8D1-AF3D-BD79-2ACBC2905360}"/>
          </ac:spMkLst>
        </pc:spChg>
        <pc:spChg chg="mod">
          <ac:chgData name="Michael Richards" userId="6afda9a54147f31e" providerId="LiveId" clId="{EFBE586E-A30A-4FF6-A59D-AF7C35F26937}" dt="2025-04-11T14:42:02.348" v="5277" actId="20577"/>
          <ac:spMkLst>
            <pc:docMk/>
            <pc:sldMk cId="2849244458" sldId="273"/>
            <ac:spMk id="3" creationId="{4911CECD-C23B-9754-00CF-958A2B88AB32}"/>
          </ac:spMkLst>
        </pc:spChg>
      </pc:sldChg>
      <pc:sldChg chg="addSp modSp new mod modAnim">
        <pc:chgData name="Michael Richards" userId="6afda9a54147f31e" providerId="LiveId" clId="{EFBE586E-A30A-4FF6-A59D-AF7C35F26937}" dt="2025-04-11T17:30:34.588" v="6473" actId="1076"/>
        <pc:sldMkLst>
          <pc:docMk/>
          <pc:sldMk cId="3695429888" sldId="274"/>
        </pc:sldMkLst>
        <pc:spChg chg="mod">
          <ac:chgData name="Michael Richards" userId="6afda9a54147f31e" providerId="LiveId" clId="{EFBE586E-A30A-4FF6-A59D-AF7C35F26937}" dt="2025-04-11T14:42:19.438" v="5289" actId="20577"/>
          <ac:spMkLst>
            <pc:docMk/>
            <pc:sldMk cId="3695429888" sldId="274"/>
            <ac:spMk id="2" creationId="{B4E4D58F-21F6-626D-1C11-BD3E07F3E467}"/>
          </ac:spMkLst>
        </pc:spChg>
        <pc:spChg chg="mod">
          <ac:chgData name="Michael Richards" userId="6afda9a54147f31e" providerId="LiveId" clId="{EFBE586E-A30A-4FF6-A59D-AF7C35F26937}" dt="2025-04-11T15:36:29.966" v="5676" actId="20577"/>
          <ac:spMkLst>
            <pc:docMk/>
            <pc:sldMk cId="3695429888" sldId="274"/>
            <ac:spMk id="3" creationId="{20E8F80A-82BE-CEA7-EDC0-50684DEB3768}"/>
          </ac:spMkLst>
        </pc:spChg>
        <pc:graphicFrameChg chg="add mod modGraphic">
          <ac:chgData name="Michael Richards" userId="6afda9a54147f31e" providerId="LiveId" clId="{EFBE586E-A30A-4FF6-A59D-AF7C35F26937}" dt="2025-04-11T17:30:34.588" v="6473" actId="1076"/>
          <ac:graphicFrameMkLst>
            <pc:docMk/>
            <pc:sldMk cId="3695429888" sldId="274"/>
            <ac:graphicFrameMk id="5" creationId="{0AA3B2A1-BC9A-BCE1-6246-2D904A9FCA11}"/>
          </ac:graphicFrameMkLst>
        </pc:graphicFrameChg>
      </pc:sldChg>
      <pc:sldChg chg="addSp delSp modSp new mod">
        <pc:chgData name="Michael Richards" userId="6afda9a54147f31e" providerId="LiveId" clId="{EFBE586E-A30A-4FF6-A59D-AF7C35F26937}" dt="2025-04-11T16:11:01.693" v="5827" actId="1076"/>
        <pc:sldMkLst>
          <pc:docMk/>
          <pc:sldMk cId="970637846" sldId="275"/>
        </pc:sldMkLst>
        <pc:spChg chg="mod">
          <ac:chgData name="Michael Richards" userId="6afda9a54147f31e" providerId="LiveId" clId="{EFBE586E-A30A-4FF6-A59D-AF7C35F26937}" dt="2025-04-11T15:50:40.344" v="5816" actId="20577"/>
          <ac:spMkLst>
            <pc:docMk/>
            <pc:sldMk cId="970637846" sldId="275"/>
            <ac:spMk id="3" creationId="{83D026BE-7CAA-E506-C572-C13C51DE1CDB}"/>
          </ac:spMkLst>
        </pc:spChg>
        <pc:spChg chg="add del mod">
          <ac:chgData name="Michael Richards" userId="6afda9a54147f31e" providerId="LiveId" clId="{EFBE586E-A30A-4FF6-A59D-AF7C35F26937}" dt="2025-04-11T15:48:11.664" v="5779" actId="22"/>
          <ac:spMkLst>
            <pc:docMk/>
            <pc:sldMk cId="970637846" sldId="275"/>
            <ac:spMk id="5" creationId="{9F917C90-AB37-C198-8509-2D2F8F2B670D}"/>
          </ac:spMkLst>
        </pc:spChg>
        <pc:spChg chg="add del mod">
          <ac:chgData name="Michael Richards" userId="6afda9a54147f31e" providerId="LiveId" clId="{EFBE586E-A30A-4FF6-A59D-AF7C35F26937}" dt="2025-04-11T15:48:28.565" v="5783" actId="22"/>
          <ac:spMkLst>
            <pc:docMk/>
            <pc:sldMk cId="970637846" sldId="275"/>
            <ac:spMk id="7" creationId="{4D58EE25-6285-44B2-58F9-4F0CA6A42ADC}"/>
          </ac:spMkLst>
        </pc:spChg>
        <pc:spChg chg="add del mod">
          <ac:chgData name="Michael Richards" userId="6afda9a54147f31e" providerId="LiveId" clId="{EFBE586E-A30A-4FF6-A59D-AF7C35F26937}" dt="2025-04-11T15:49:05.335" v="5787" actId="478"/>
          <ac:spMkLst>
            <pc:docMk/>
            <pc:sldMk cId="970637846" sldId="275"/>
            <ac:spMk id="9" creationId="{DCCDE57B-6AD9-287D-071F-3C653EBF529A}"/>
          </ac:spMkLst>
        </pc:spChg>
        <pc:spChg chg="add del mod">
          <ac:chgData name="Michael Richards" userId="6afda9a54147f31e" providerId="LiveId" clId="{EFBE586E-A30A-4FF6-A59D-AF7C35F26937}" dt="2025-04-11T16:10:14.791" v="5818" actId="478"/>
          <ac:spMkLst>
            <pc:docMk/>
            <pc:sldMk cId="970637846" sldId="275"/>
            <ac:spMk id="11" creationId="{A69DB76D-5B5A-C307-6C37-DF753A1905F5}"/>
          </ac:spMkLst>
        </pc:spChg>
        <pc:spChg chg="add del mod">
          <ac:chgData name="Michael Richards" userId="6afda9a54147f31e" providerId="LiveId" clId="{EFBE586E-A30A-4FF6-A59D-AF7C35F26937}" dt="2025-04-11T16:10:41.082" v="5822" actId="478"/>
          <ac:spMkLst>
            <pc:docMk/>
            <pc:sldMk cId="970637846" sldId="275"/>
            <ac:spMk id="13" creationId="{BB40F0B2-6B38-42E4-C9FE-8145D2849F88}"/>
          </ac:spMkLst>
        </pc:spChg>
        <pc:spChg chg="add del mod">
          <ac:chgData name="Michael Richards" userId="6afda9a54147f31e" providerId="LiveId" clId="{EFBE586E-A30A-4FF6-A59D-AF7C35F26937}" dt="2025-04-11T16:10:51.092" v="5825" actId="478"/>
          <ac:spMkLst>
            <pc:docMk/>
            <pc:sldMk cId="970637846" sldId="275"/>
            <ac:spMk id="15" creationId="{E7C6068B-432A-4A36-FD8D-DC8E9623A84C}"/>
          </ac:spMkLst>
        </pc:spChg>
        <pc:spChg chg="add mod">
          <ac:chgData name="Michael Richards" userId="6afda9a54147f31e" providerId="LiveId" clId="{EFBE586E-A30A-4FF6-A59D-AF7C35F26937}" dt="2025-04-11T16:11:01.693" v="5827" actId="1076"/>
          <ac:spMkLst>
            <pc:docMk/>
            <pc:sldMk cId="970637846" sldId="275"/>
            <ac:spMk id="17" creationId="{9E539079-5528-257F-BD83-8CF3D121BB42}"/>
          </ac:spMkLst>
        </pc:spChg>
      </pc:sldChg>
      <pc:sldChg chg="modSp new mod modAnim">
        <pc:chgData name="Michael Richards" userId="6afda9a54147f31e" providerId="LiveId" clId="{EFBE586E-A30A-4FF6-A59D-AF7C35F26937}" dt="2025-04-11T17:27:02.289" v="6424"/>
        <pc:sldMkLst>
          <pc:docMk/>
          <pc:sldMk cId="3283289947" sldId="276"/>
        </pc:sldMkLst>
        <pc:spChg chg="mod">
          <ac:chgData name="Michael Richards" userId="6afda9a54147f31e" providerId="LiveId" clId="{EFBE586E-A30A-4FF6-A59D-AF7C35F26937}" dt="2025-04-11T16:13:11.512" v="5965" actId="20577"/>
          <ac:spMkLst>
            <pc:docMk/>
            <pc:sldMk cId="3283289947" sldId="276"/>
            <ac:spMk id="2" creationId="{BD8943AA-60F7-DB66-938B-728F5BBFF025}"/>
          </ac:spMkLst>
        </pc:spChg>
        <pc:spChg chg="mod">
          <ac:chgData name="Michael Richards" userId="6afda9a54147f31e" providerId="LiveId" clId="{EFBE586E-A30A-4FF6-A59D-AF7C35F26937}" dt="2025-04-11T16:30:12.019" v="6363" actId="20577"/>
          <ac:spMkLst>
            <pc:docMk/>
            <pc:sldMk cId="3283289947" sldId="276"/>
            <ac:spMk id="3" creationId="{57B9E962-E763-6B87-6A01-7882BC52214E}"/>
          </ac:spMkLst>
        </pc:spChg>
      </pc:sldChg>
      <pc:sldChg chg="modSp new mod ord">
        <pc:chgData name="Michael Richards" userId="6afda9a54147f31e" providerId="LiveId" clId="{EFBE586E-A30A-4FF6-A59D-AF7C35F26937}" dt="2025-04-11T17:33:58.999" v="6607" actId="20577"/>
        <pc:sldMkLst>
          <pc:docMk/>
          <pc:sldMk cId="2563727105" sldId="277"/>
        </pc:sldMkLst>
        <pc:spChg chg="mod">
          <ac:chgData name="Michael Richards" userId="6afda9a54147f31e" providerId="LiveId" clId="{EFBE586E-A30A-4FF6-A59D-AF7C35F26937}" dt="2025-04-11T17:33:58.999" v="6607" actId="20577"/>
          <ac:spMkLst>
            <pc:docMk/>
            <pc:sldMk cId="2563727105" sldId="277"/>
            <ac:spMk id="2" creationId="{A298E8AE-538A-F495-2BC5-F9EFE203B95A}"/>
          </ac:spMkLst>
        </pc:spChg>
      </pc:sldChg>
      <pc:sldChg chg="add">
        <pc:chgData name="Michael Richards" userId="6afda9a54147f31e" providerId="LiveId" clId="{EFBE586E-A30A-4FF6-A59D-AF7C35F26937}" dt="2025-04-11T17:31:14.506" v="6489" actId="2890"/>
        <pc:sldMkLst>
          <pc:docMk/>
          <pc:sldMk cId="2625240061" sldId="278"/>
        </pc:sldMkLst>
      </pc:sldChg>
      <pc:sldChg chg="add">
        <pc:chgData name="Michael Richards" userId="6afda9a54147f31e" providerId="LiveId" clId="{EFBE586E-A30A-4FF6-A59D-AF7C35F26937}" dt="2025-04-11T17:32:04.653" v="6516" actId="2890"/>
        <pc:sldMkLst>
          <pc:docMk/>
          <pc:sldMk cId="2829572586" sldId="279"/>
        </pc:sldMkLst>
      </pc:sldChg>
      <pc:sldChg chg="add">
        <pc:chgData name="Michael Richards" userId="6afda9a54147f31e" providerId="LiveId" clId="{EFBE586E-A30A-4FF6-A59D-AF7C35F26937}" dt="2025-04-11T17:32:54.303" v="6567" actId="2890"/>
        <pc:sldMkLst>
          <pc:docMk/>
          <pc:sldMk cId="333122132" sldId="280"/>
        </pc:sldMkLst>
      </pc:sldChg>
      <pc:sldChg chg="add">
        <pc:chgData name="Michael Richards" userId="6afda9a54147f31e" providerId="LiveId" clId="{EFBE586E-A30A-4FF6-A59D-AF7C35F26937}" dt="2025-04-11T17:33:41.017" v="6591" actId="2890"/>
        <pc:sldMkLst>
          <pc:docMk/>
          <pc:sldMk cId="1963023074" sldId="281"/>
        </pc:sldMkLst>
      </pc:sldChg>
      <pc:sldChg chg="modSp add mod ord">
        <pc:chgData name="Michael Richards" userId="6afda9a54147f31e" providerId="LiveId" clId="{EFBE586E-A30A-4FF6-A59D-AF7C35F26937}" dt="2025-04-11T17:34:25.106" v="6628" actId="20577"/>
        <pc:sldMkLst>
          <pc:docMk/>
          <pc:sldMk cId="1911727410" sldId="282"/>
        </pc:sldMkLst>
        <pc:spChg chg="mod">
          <ac:chgData name="Michael Richards" userId="6afda9a54147f31e" providerId="LiveId" clId="{EFBE586E-A30A-4FF6-A59D-AF7C35F26937}" dt="2025-04-11T17:34:25.106" v="6628" actId="20577"/>
          <ac:spMkLst>
            <pc:docMk/>
            <pc:sldMk cId="1911727410" sldId="282"/>
            <ac:spMk id="2" creationId="{B70D43A6-B284-E937-CB0E-E713C3C4A2C7}"/>
          </ac:spMkLst>
        </pc:spChg>
      </pc:sldChg>
      <pc:sldMasterChg chg="delSldLayout">
        <pc:chgData name="Michael Richards" userId="6afda9a54147f31e" providerId="LiveId" clId="{EFBE586E-A30A-4FF6-A59D-AF7C35F26937}" dt="2025-04-09T15:00:42.086" v="1667" actId="47"/>
        <pc:sldMasterMkLst>
          <pc:docMk/>
          <pc:sldMasterMk cId="3489411563" sldId="2147483660"/>
        </pc:sldMasterMkLst>
        <pc:sldLayoutChg chg="del">
          <pc:chgData name="Michael Richards" userId="6afda9a54147f31e" providerId="LiveId" clId="{EFBE586E-A30A-4FF6-A59D-AF7C35F26937}" dt="2025-04-09T15:00:42.086" v="1667" actId="47"/>
          <pc:sldLayoutMkLst>
            <pc:docMk/>
            <pc:sldMasterMk cId="3489411563" sldId="2147483660"/>
            <pc:sldLayoutMk cId="2485635624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6B4C60-4EE2-496A-BF38-7965CD8CB1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A89BBA6-3319-4C88-8C98-B604F68F772E}">
      <dgm:prSet phldrT="[Text]"/>
      <dgm:spPr/>
      <dgm:t>
        <a:bodyPr/>
        <a:lstStyle/>
        <a:p>
          <a:r>
            <a:rPr lang="en-GB" dirty="0"/>
            <a:t>Execute payment</a:t>
          </a:r>
        </a:p>
      </dgm:t>
    </dgm:pt>
    <dgm:pt modelId="{4375EBEC-5421-4258-BEB5-62FC2450A469}" type="parTrans" cxnId="{ED3A4A47-1D92-49FF-90F7-6AE99BE9C71F}">
      <dgm:prSet/>
      <dgm:spPr/>
      <dgm:t>
        <a:bodyPr/>
        <a:lstStyle/>
        <a:p>
          <a:endParaRPr lang="en-GB"/>
        </a:p>
      </dgm:t>
    </dgm:pt>
    <dgm:pt modelId="{567EC16D-C474-42AF-9FF6-81CF266E1487}" type="sibTrans" cxnId="{ED3A4A47-1D92-49FF-90F7-6AE99BE9C71F}">
      <dgm:prSet/>
      <dgm:spPr/>
      <dgm:t>
        <a:bodyPr/>
        <a:lstStyle/>
        <a:p>
          <a:endParaRPr lang="en-GB"/>
        </a:p>
      </dgm:t>
    </dgm:pt>
    <dgm:pt modelId="{1B20E71D-3ED7-44D7-9554-9BD7CFB1C337}">
      <dgm:prSet phldrT="[Text]"/>
      <dgm:spPr/>
      <dgm:t>
        <a:bodyPr/>
        <a:lstStyle/>
        <a:p>
          <a:r>
            <a:rPr lang="en-GB" dirty="0"/>
            <a:t>Identify payee</a:t>
          </a:r>
        </a:p>
      </dgm:t>
    </dgm:pt>
    <dgm:pt modelId="{6C2CA372-DD53-4F24-B9DB-BA8E6048E571}" type="parTrans" cxnId="{BDD7C155-2553-4B15-BC14-18B592EDBF8F}">
      <dgm:prSet/>
      <dgm:spPr/>
      <dgm:t>
        <a:bodyPr/>
        <a:lstStyle/>
        <a:p>
          <a:endParaRPr lang="en-GB"/>
        </a:p>
      </dgm:t>
    </dgm:pt>
    <dgm:pt modelId="{25F8DCBA-521C-4F3B-92B5-D5E0F5B1A955}" type="sibTrans" cxnId="{BDD7C155-2553-4B15-BC14-18B592EDBF8F}">
      <dgm:prSet/>
      <dgm:spPr/>
      <dgm:t>
        <a:bodyPr/>
        <a:lstStyle/>
        <a:p>
          <a:endParaRPr lang="en-GB"/>
        </a:p>
      </dgm:t>
    </dgm:pt>
    <dgm:pt modelId="{08745EE5-4B70-427D-A65E-CA8220EA251C}">
      <dgm:prSet phldrT="[Text]"/>
      <dgm:spPr/>
      <dgm:t>
        <a:bodyPr/>
        <a:lstStyle/>
        <a:p>
          <a:r>
            <a:rPr lang="en-GB" dirty="0"/>
            <a:t>Agree terms</a:t>
          </a:r>
        </a:p>
      </dgm:t>
    </dgm:pt>
    <dgm:pt modelId="{4C4E0134-D02F-4627-BDDE-17AAAF95D3BB}" type="parTrans" cxnId="{05F57395-786A-4C0A-BA1A-9C828A36CCC1}">
      <dgm:prSet/>
      <dgm:spPr/>
      <dgm:t>
        <a:bodyPr/>
        <a:lstStyle/>
        <a:p>
          <a:endParaRPr lang="en-GB"/>
        </a:p>
      </dgm:t>
    </dgm:pt>
    <dgm:pt modelId="{B8BC8BD8-3668-42CC-9F1A-32BB59C96075}" type="sibTrans" cxnId="{05F57395-786A-4C0A-BA1A-9C828A36CCC1}">
      <dgm:prSet/>
      <dgm:spPr/>
      <dgm:t>
        <a:bodyPr/>
        <a:lstStyle/>
        <a:p>
          <a:endParaRPr lang="en-GB"/>
        </a:p>
      </dgm:t>
    </dgm:pt>
    <dgm:pt modelId="{55FFDDCB-BEAD-4FE7-9AB5-7B161D085962}">
      <dgm:prSet phldrT="[Text]"/>
      <dgm:spPr/>
      <dgm:t>
        <a:bodyPr/>
        <a:lstStyle/>
        <a:p>
          <a:r>
            <a:rPr lang="en-GB" dirty="0"/>
            <a:t>Currency conversion</a:t>
          </a:r>
        </a:p>
      </dgm:t>
    </dgm:pt>
    <dgm:pt modelId="{777E1C0B-B6F3-4E42-9011-4D51DE4140B2}" type="parTrans" cxnId="{D8C65177-552C-45B1-822B-4727A2A8E28B}">
      <dgm:prSet/>
      <dgm:spPr/>
      <dgm:t>
        <a:bodyPr/>
        <a:lstStyle/>
        <a:p>
          <a:endParaRPr lang="en-GB"/>
        </a:p>
      </dgm:t>
    </dgm:pt>
    <dgm:pt modelId="{84665489-2DD5-4000-89FC-1DEEE54D9EE1}" type="sibTrans" cxnId="{D8C65177-552C-45B1-822B-4727A2A8E28B}">
      <dgm:prSet/>
      <dgm:spPr/>
      <dgm:t>
        <a:bodyPr/>
        <a:lstStyle/>
        <a:p>
          <a:endParaRPr lang="en-GB"/>
        </a:p>
      </dgm:t>
    </dgm:pt>
    <dgm:pt modelId="{4DF7807D-FD44-4465-9F37-81B063BF03D2}">
      <dgm:prSet phldrT="[Text]"/>
      <dgm:spPr/>
      <dgm:t>
        <a:bodyPr/>
        <a:lstStyle/>
        <a:p>
          <a:r>
            <a:rPr lang="en-GB" dirty="0"/>
            <a:t>Currency conversion</a:t>
          </a:r>
        </a:p>
      </dgm:t>
    </dgm:pt>
    <dgm:pt modelId="{8C367C5E-6EAD-4811-89B7-DDAF9A09DB72}" type="parTrans" cxnId="{42E9E53D-5750-416E-A8A4-FE18501BF972}">
      <dgm:prSet/>
      <dgm:spPr/>
      <dgm:t>
        <a:bodyPr/>
        <a:lstStyle/>
        <a:p>
          <a:endParaRPr lang="en-GB"/>
        </a:p>
      </dgm:t>
    </dgm:pt>
    <dgm:pt modelId="{C05D26ED-DBA5-42CD-91E5-31A61896FB9D}" type="sibTrans" cxnId="{42E9E53D-5750-416E-A8A4-FE18501BF972}">
      <dgm:prSet/>
      <dgm:spPr/>
      <dgm:t>
        <a:bodyPr/>
        <a:lstStyle/>
        <a:p>
          <a:endParaRPr lang="en-GB"/>
        </a:p>
      </dgm:t>
    </dgm:pt>
    <dgm:pt modelId="{E36C6083-C1CA-441A-BBB1-6FC1C4878FD1}">
      <dgm:prSet phldrT="[Text]"/>
      <dgm:spPr/>
      <dgm:t>
        <a:bodyPr/>
        <a:lstStyle/>
        <a:p>
          <a:r>
            <a:rPr lang="en-GB" dirty="0"/>
            <a:t>Settle funds</a:t>
          </a:r>
        </a:p>
      </dgm:t>
    </dgm:pt>
    <dgm:pt modelId="{CF715503-3D25-4152-AAD4-C269013EE29B}" type="parTrans" cxnId="{E0A09B75-E0F9-4001-922E-6DDB0908080E}">
      <dgm:prSet/>
      <dgm:spPr/>
      <dgm:t>
        <a:bodyPr/>
        <a:lstStyle/>
        <a:p>
          <a:endParaRPr lang="en-GB"/>
        </a:p>
      </dgm:t>
    </dgm:pt>
    <dgm:pt modelId="{1F05B623-9BCD-4DFD-8547-7E24AAA42E31}" type="sibTrans" cxnId="{E0A09B75-E0F9-4001-922E-6DDB0908080E}">
      <dgm:prSet/>
      <dgm:spPr/>
      <dgm:t>
        <a:bodyPr/>
        <a:lstStyle/>
        <a:p>
          <a:endParaRPr lang="en-GB"/>
        </a:p>
      </dgm:t>
    </dgm:pt>
    <dgm:pt modelId="{E8E7AF96-B306-4F5B-9E98-859BE7512B9B}">
      <dgm:prSet phldrT="[Text]"/>
      <dgm:spPr/>
      <dgm:t>
        <a:bodyPr/>
        <a:lstStyle/>
        <a:p>
          <a:r>
            <a:rPr lang="en-GB" dirty="0"/>
            <a:t>Compliance check</a:t>
          </a:r>
        </a:p>
      </dgm:t>
    </dgm:pt>
    <dgm:pt modelId="{9366E47C-9945-4095-A9D4-64CFF9F3A607}" type="parTrans" cxnId="{E0D83583-556C-4DB5-A393-C13CDEEB61A1}">
      <dgm:prSet/>
      <dgm:spPr/>
      <dgm:t>
        <a:bodyPr/>
        <a:lstStyle/>
        <a:p>
          <a:endParaRPr lang="en-GB"/>
        </a:p>
      </dgm:t>
    </dgm:pt>
    <dgm:pt modelId="{6F882BC0-F5B3-4B51-9730-64B8EEBAC7BE}" type="sibTrans" cxnId="{E0D83583-556C-4DB5-A393-C13CDEEB61A1}">
      <dgm:prSet/>
      <dgm:spPr/>
      <dgm:t>
        <a:bodyPr/>
        <a:lstStyle/>
        <a:p>
          <a:endParaRPr lang="en-GB"/>
        </a:p>
      </dgm:t>
    </dgm:pt>
    <dgm:pt modelId="{C35697D9-BBB1-451E-9A2F-7E1A2085F48D}">
      <dgm:prSet phldrT="[Text]"/>
      <dgm:spPr/>
      <dgm:t>
        <a:bodyPr/>
        <a:lstStyle/>
        <a:p>
          <a:r>
            <a:rPr lang="en-GB" dirty="0"/>
            <a:t>Sender confirmation</a:t>
          </a:r>
        </a:p>
      </dgm:t>
    </dgm:pt>
    <dgm:pt modelId="{26432337-0CA7-46D2-A13E-500C864B492A}" type="parTrans" cxnId="{E003CA98-29B3-4095-B72B-400795ED805C}">
      <dgm:prSet/>
      <dgm:spPr/>
      <dgm:t>
        <a:bodyPr/>
        <a:lstStyle/>
        <a:p>
          <a:endParaRPr lang="en-GB"/>
        </a:p>
      </dgm:t>
    </dgm:pt>
    <dgm:pt modelId="{0F8AA072-C073-4143-B601-4923CD36F9A4}" type="sibTrans" cxnId="{E003CA98-29B3-4095-B72B-400795ED805C}">
      <dgm:prSet/>
      <dgm:spPr/>
      <dgm:t>
        <a:bodyPr/>
        <a:lstStyle/>
        <a:p>
          <a:endParaRPr lang="en-GB"/>
        </a:p>
      </dgm:t>
    </dgm:pt>
    <dgm:pt modelId="{3DAD8EF0-BF5E-4ABD-A6F3-7F594AB06787}">
      <dgm:prSet phldrT="[Text]"/>
      <dgm:spPr/>
      <dgm:t>
        <a:bodyPr/>
        <a:lstStyle/>
        <a:p>
          <a:r>
            <a:rPr lang="en-GB" dirty="0"/>
            <a:t>Clear funds</a:t>
          </a:r>
        </a:p>
      </dgm:t>
    </dgm:pt>
    <dgm:pt modelId="{3BD6564B-5F48-4EDD-A9A7-94DE70CCD35E}" type="parTrans" cxnId="{4DE5BEE1-FEF5-41E1-8D62-66922729F444}">
      <dgm:prSet/>
      <dgm:spPr/>
      <dgm:t>
        <a:bodyPr/>
        <a:lstStyle/>
        <a:p>
          <a:endParaRPr lang="en-GB"/>
        </a:p>
      </dgm:t>
    </dgm:pt>
    <dgm:pt modelId="{BA413F1D-BAB6-416C-AB4B-9D82451FC432}" type="sibTrans" cxnId="{4DE5BEE1-FEF5-41E1-8D62-66922729F444}">
      <dgm:prSet/>
      <dgm:spPr/>
      <dgm:t>
        <a:bodyPr/>
        <a:lstStyle/>
        <a:p>
          <a:endParaRPr lang="en-GB"/>
        </a:p>
      </dgm:t>
    </dgm:pt>
    <dgm:pt modelId="{B2DE5E09-F9B2-4CEE-B6E2-731759D624AA}">
      <dgm:prSet phldrT="[Text]"/>
      <dgm:spPr/>
      <dgm:t>
        <a:bodyPr/>
        <a:lstStyle/>
        <a:p>
          <a:r>
            <a:rPr lang="en-GB" dirty="0"/>
            <a:t>Inform parties</a:t>
          </a:r>
        </a:p>
      </dgm:t>
    </dgm:pt>
    <dgm:pt modelId="{60E556A4-3C25-4C0E-846B-4623496DF7AC}" type="parTrans" cxnId="{53AD45D6-6050-4802-BCA0-35A04F037639}">
      <dgm:prSet/>
      <dgm:spPr/>
      <dgm:t>
        <a:bodyPr/>
        <a:lstStyle/>
        <a:p>
          <a:endParaRPr lang="en-GB"/>
        </a:p>
      </dgm:t>
    </dgm:pt>
    <dgm:pt modelId="{7C0CD7E0-384A-4F4B-B3FE-E89B33D9F3A0}" type="sibTrans" cxnId="{53AD45D6-6050-4802-BCA0-35A04F037639}">
      <dgm:prSet/>
      <dgm:spPr/>
      <dgm:t>
        <a:bodyPr/>
        <a:lstStyle/>
        <a:p>
          <a:endParaRPr lang="en-GB"/>
        </a:p>
      </dgm:t>
    </dgm:pt>
    <dgm:pt modelId="{057565E5-827F-41D2-B08B-3392B1F3C04E}">
      <dgm:prSet phldrT="[Text]"/>
      <dgm:spPr/>
      <dgm:t>
        <a:bodyPr/>
        <a:lstStyle/>
        <a:p>
          <a:r>
            <a:rPr lang="en-GB" dirty="0"/>
            <a:t>Risk assessment</a:t>
          </a:r>
        </a:p>
      </dgm:t>
    </dgm:pt>
    <dgm:pt modelId="{CF9BA972-C859-4CD4-AEA1-395C337BD7AC}" type="parTrans" cxnId="{451B244D-AD88-459C-9887-39343F51A2D4}">
      <dgm:prSet/>
      <dgm:spPr/>
      <dgm:t>
        <a:bodyPr/>
        <a:lstStyle/>
        <a:p>
          <a:endParaRPr lang="en-GB"/>
        </a:p>
      </dgm:t>
    </dgm:pt>
    <dgm:pt modelId="{2FCE7A76-3BA3-4D9F-B852-7FBDEE67B7BB}" type="sibTrans" cxnId="{451B244D-AD88-459C-9887-39343F51A2D4}">
      <dgm:prSet/>
      <dgm:spPr/>
      <dgm:t>
        <a:bodyPr/>
        <a:lstStyle/>
        <a:p>
          <a:endParaRPr lang="en-GB"/>
        </a:p>
      </dgm:t>
    </dgm:pt>
    <dgm:pt modelId="{8438BCD6-A6D8-46D8-8D29-93A13029556E}" type="pres">
      <dgm:prSet presAssocID="{546B4C60-4EE2-496A-BF38-7965CD8CB1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7475A7-C2CF-4D10-9EE5-50FD3190AA79}" type="pres">
      <dgm:prSet presAssocID="{2A89BBA6-3319-4C88-8C98-B604F68F772E}" presName="hierRoot1" presStyleCnt="0"/>
      <dgm:spPr/>
    </dgm:pt>
    <dgm:pt modelId="{F4F7CE66-EA29-4725-A1B1-AD89F70A234F}" type="pres">
      <dgm:prSet presAssocID="{2A89BBA6-3319-4C88-8C98-B604F68F772E}" presName="composite" presStyleCnt="0"/>
      <dgm:spPr/>
    </dgm:pt>
    <dgm:pt modelId="{55D7256D-C6B5-4927-B9AC-63A6FFC8CCDF}" type="pres">
      <dgm:prSet presAssocID="{2A89BBA6-3319-4C88-8C98-B604F68F772E}" presName="background" presStyleLbl="node0" presStyleIdx="0" presStyleCnt="1"/>
      <dgm:spPr/>
    </dgm:pt>
    <dgm:pt modelId="{2D8957E9-F655-4157-81B2-4145D5662F79}" type="pres">
      <dgm:prSet presAssocID="{2A89BBA6-3319-4C88-8C98-B604F68F772E}" presName="text" presStyleLbl="fgAcc0" presStyleIdx="0" presStyleCnt="1">
        <dgm:presLayoutVars>
          <dgm:chPref val="3"/>
        </dgm:presLayoutVars>
      </dgm:prSet>
      <dgm:spPr/>
    </dgm:pt>
    <dgm:pt modelId="{0042C568-C5F0-4BDC-8C06-3B21AA2EBC7E}" type="pres">
      <dgm:prSet presAssocID="{2A89BBA6-3319-4C88-8C98-B604F68F772E}" presName="hierChild2" presStyleCnt="0"/>
      <dgm:spPr/>
    </dgm:pt>
    <dgm:pt modelId="{D3C5136E-71FC-4908-BDA5-4DF86C61E125}" type="pres">
      <dgm:prSet presAssocID="{6C2CA372-DD53-4F24-B9DB-BA8E6048E571}" presName="Name10" presStyleLbl="parChTrans1D2" presStyleIdx="0" presStyleCnt="6"/>
      <dgm:spPr/>
    </dgm:pt>
    <dgm:pt modelId="{A6786E9E-9F9B-4F5F-9678-AAB4F70B1AA3}" type="pres">
      <dgm:prSet presAssocID="{1B20E71D-3ED7-44D7-9554-9BD7CFB1C337}" presName="hierRoot2" presStyleCnt="0"/>
      <dgm:spPr/>
    </dgm:pt>
    <dgm:pt modelId="{DE33C053-E4C6-4833-8ADE-7B50910CD73A}" type="pres">
      <dgm:prSet presAssocID="{1B20E71D-3ED7-44D7-9554-9BD7CFB1C337}" presName="composite2" presStyleCnt="0"/>
      <dgm:spPr/>
    </dgm:pt>
    <dgm:pt modelId="{E799B858-A60A-4CE5-9255-65011401CCD9}" type="pres">
      <dgm:prSet presAssocID="{1B20E71D-3ED7-44D7-9554-9BD7CFB1C337}" presName="background2" presStyleLbl="node2" presStyleIdx="0" presStyleCnt="6"/>
      <dgm:spPr/>
    </dgm:pt>
    <dgm:pt modelId="{8476CBA7-F46B-438A-B61E-43C0686ED93D}" type="pres">
      <dgm:prSet presAssocID="{1B20E71D-3ED7-44D7-9554-9BD7CFB1C337}" presName="text2" presStyleLbl="fgAcc2" presStyleIdx="0" presStyleCnt="6">
        <dgm:presLayoutVars>
          <dgm:chPref val="3"/>
        </dgm:presLayoutVars>
      </dgm:prSet>
      <dgm:spPr/>
    </dgm:pt>
    <dgm:pt modelId="{A8C929DA-9BD3-4935-9F7E-A25A5CDFE74C}" type="pres">
      <dgm:prSet presAssocID="{1B20E71D-3ED7-44D7-9554-9BD7CFB1C337}" presName="hierChild3" presStyleCnt="0"/>
      <dgm:spPr/>
    </dgm:pt>
    <dgm:pt modelId="{04C0D3B8-B8D2-4AB2-A0A7-6E8959F2869F}" type="pres">
      <dgm:prSet presAssocID="{9366E47C-9945-4095-A9D4-64CFF9F3A607}" presName="Name10" presStyleLbl="parChTrans1D2" presStyleIdx="1" presStyleCnt="6"/>
      <dgm:spPr/>
    </dgm:pt>
    <dgm:pt modelId="{9E8D3CC9-1FD2-4B37-8370-FAEDBAAF1B0D}" type="pres">
      <dgm:prSet presAssocID="{E8E7AF96-B306-4F5B-9E98-859BE7512B9B}" presName="hierRoot2" presStyleCnt="0"/>
      <dgm:spPr/>
    </dgm:pt>
    <dgm:pt modelId="{A5BF079E-5F8E-46F8-8701-C3014AA245BA}" type="pres">
      <dgm:prSet presAssocID="{E8E7AF96-B306-4F5B-9E98-859BE7512B9B}" presName="composite2" presStyleCnt="0"/>
      <dgm:spPr/>
    </dgm:pt>
    <dgm:pt modelId="{23B073B2-7884-4AE1-A69B-01A7D427692A}" type="pres">
      <dgm:prSet presAssocID="{E8E7AF96-B306-4F5B-9E98-859BE7512B9B}" presName="background2" presStyleLbl="node2" presStyleIdx="1" presStyleCnt="6"/>
      <dgm:spPr/>
    </dgm:pt>
    <dgm:pt modelId="{BB5533EB-8A3D-4140-A166-18EBC04532E2}" type="pres">
      <dgm:prSet presAssocID="{E8E7AF96-B306-4F5B-9E98-859BE7512B9B}" presName="text2" presStyleLbl="fgAcc2" presStyleIdx="1" presStyleCnt="6">
        <dgm:presLayoutVars>
          <dgm:chPref val="3"/>
        </dgm:presLayoutVars>
      </dgm:prSet>
      <dgm:spPr/>
    </dgm:pt>
    <dgm:pt modelId="{061A130E-4B64-44FE-A0E4-95AEB2E49DD8}" type="pres">
      <dgm:prSet presAssocID="{E8E7AF96-B306-4F5B-9E98-859BE7512B9B}" presName="hierChild3" presStyleCnt="0"/>
      <dgm:spPr/>
    </dgm:pt>
    <dgm:pt modelId="{D24B955A-C606-4D38-AA81-6CBE08DB3668}" type="pres">
      <dgm:prSet presAssocID="{CF9BA972-C859-4CD4-AEA1-395C337BD7AC}" presName="Name17" presStyleLbl="parChTrans1D3" presStyleIdx="0" presStyleCnt="4"/>
      <dgm:spPr/>
    </dgm:pt>
    <dgm:pt modelId="{64A713FF-177B-4723-B265-A596E0869819}" type="pres">
      <dgm:prSet presAssocID="{057565E5-827F-41D2-B08B-3392B1F3C04E}" presName="hierRoot3" presStyleCnt="0"/>
      <dgm:spPr/>
    </dgm:pt>
    <dgm:pt modelId="{415FC69F-7928-492A-8211-90664DE1B4DF}" type="pres">
      <dgm:prSet presAssocID="{057565E5-827F-41D2-B08B-3392B1F3C04E}" presName="composite3" presStyleCnt="0"/>
      <dgm:spPr/>
    </dgm:pt>
    <dgm:pt modelId="{F0643D13-1EE4-4908-8DAC-0DC8932A65EC}" type="pres">
      <dgm:prSet presAssocID="{057565E5-827F-41D2-B08B-3392B1F3C04E}" presName="background3" presStyleLbl="node3" presStyleIdx="0" presStyleCnt="4"/>
      <dgm:spPr/>
    </dgm:pt>
    <dgm:pt modelId="{B2367ABC-5930-4BB3-858F-86A328F132DE}" type="pres">
      <dgm:prSet presAssocID="{057565E5-827F-41D2-B08B-3392B1F3C04E}" presName="text3" presStyleLbl="fgAcc3" presStyleIdx="0" presStyleCnt="4">
        <dgm:presLayoutVars>
          <dgm:chPref val="3"/>
        </dgm:presLayoutVars>
      </dgm:prSet>
      <dgm:spPr/>
    </dgm:pt>
    <dgm:pt modelId="{3675703E-E662-425F-B19B-632D0DD6682B}" type="pres">
      <dgm:prSet presAssocID="{057565E5-827F-41D2-B08B-3392B1F3C04E}" presName="hierChild4" presStyleCnt="0"/>
      <dgm:spPr/>
    </dgm:pt>
    <dgm:pt modelId="{802E29FA-C281-445C-B454-1FEFA8F65923}" type="pres">
      <dgm:prSet presAssocID="{8C367C5E-6EAD-4811-89B7-DDAF9A09DB72}" presName="Name10" presStyleLbl="parChTrans1D2" presStyleIdx="2" presStyleCnt="6"/>
      <dgm:spPr/>
    </dgm:pt>
    <dgm:pt modelId="{AD03C49D-9153-49BC-95E0-43762FA0DEB2}" type="pres">
      <dgm:prSet presAssocID="{4DF7807D-FD44-4465-9F37-81B063BF03D2}" presName="hierRoot2" presStyleCnt="0"/>
      <dgm:spPr/>
    </dgm:pt>
    <dgm:pt modelId="{F7241DFD-093C-43FF-B109-D25A7CA46428}" type="pres">
      <dgm:prSet presAssocID="{4DF7807D-FD44-4465-9F37-81B063BF03D2}" presName="composite2" presStyleCnt="0"/>
      <dgm:spPr/>
    </dgm:pt>
    <dgm:pt modelId="{40EE7A19-7D30-448C-AF6A-AA10559739A0}" type="pres">
      <dgm:prSet presAssocID="{4DF7807D-FD44-4465-9F37-81B063BF03D2}" presName="background2" presStyleLbl="node2" presStyleIdx="2" presStyleCnt="6"/>
      <dgm:spPr/>
    </dgm:pt>
    <dgm:pt modelId="{62D5FD6D-613A-4230-81BF-925BC10A0712}" type="pres">
      <dgm:prSet presAssocID="{4DF7807D-FD44-4465-9F37-81B063BF03D2}" presName="text2" presStyleLbl="fgAcc2" presStyleIdx="2" presStyleCnt="6">
        <dgm:presLayoutVars>
          <dgm:chPref val="3"/>
        </dgm:presLayoutVars>
      </dgm:prSet>
      <dgm:spPr/>
    </dgm:pt>
    <dgm:pt modelId="{352039A9-8E33-454B-AD1E-09424B9C189F}" type="pres">
      <dgm:prSet presAssocID="{4DF7807D-FD44-4465-9F37-81B063BF03D2}" presName="hierChild3" presStyleCnt="0"/>
      <dgm:spPr/>
    </dgm:pt>
    <dgm:pt modelId="{9ED5B41C-18EF-4643-90D1-14C376650CE2}" type="pres">
      <dgm:prSet presAssocID="{4C4E0134-D02F-4627-BDDE-17AAAF95D3BB}" presName="Name10" presStyleLbl="parChTrans1D2" presStyleIdx="3" presStyleCnt="6"/>
      <dgm:spPr/>
    </dgm:pt>
    <dgm:pt modelId="{2B20858E-B220-4F92-B863-8276C308F821}" type="pres">
      <dgm:prSet presAssocID="{08745EE5-4B70-427D-A65E-CA8220EA251C}" presName="hierRoot2" presStyleCnt="0"/>
      <dgm:spPr/>
    </dgm:pt>
    <dgm:pt modelId="{A96D4EBB-D289-4364-BE07-6904984F0822}" type="pres">
      <dgm:prSet presAssocID="{08745EE5-4B70-427D-A65E-CA8220EA251C}" presName="composite2" presStyleCnt="0"/>
      <dgm:spPr/>
    </dgm:pt>
    <dgm:pt modelId="{9B2CC6E5-E362-445D-9B8E-3C6753E1E44F}" type="pres">
      <dgm:prSet presAssocID="{08745EE5-4B70-427D-A65E-CA8220EA251C}" presName="background2" presStyleLbl="node2" presStyleIdx="3" presStyleCnt="6"/>
      <dgm:spPr/>
    </dgm:pt>
    <dgm:pt modelId="{E844C67A-8983-46DD-A6AF-78D844422880}" type="pres">
      <dgm:prSet presAssocID="{08745EE5-4B70-427D-A65E-CA8220EA251C}" presName="text2" presStyleLbl="fgAcc2" presStyleIdx="3" presStyleCnt="6">
        <dgm:presLayoutVars>
          <dgm:chPref val="3"/>
        </dgm:presLayoutVars>
      </dgm:prSet>
      <dgm:spPr/>
    </dgm:pt>
    <dgm:pt modelId="{7B311129-B458-4D02-8A6D-3C3E68961B96}" type="pres">
      <dgm:prSet presAssocID="{08745EE5-4B70-427D-A65E-CA8220EA251C}" presName="hierChild3" presStyleCnt="0"/>
      <dgm:spPr/>
    </dgm:pt>
    <dgm:pt modelId="{87CF9984-974F-4F23-AD12-ECED27A8D746}" type="pres">
      <dgm:prSet presAssocID="{777E1C0B-B6F3-4E42-9011-4D51DE4140B2}" presName="Name17" presStyleLbl="parChTrans1D3" presStyleIdx="1" presStyleCnt="4"/>
      <dgm:spPr/>
    </dgm:pt>
    <dgm:pt modelId="{7F4FF833-CBAD-46DC-BAB2-76F8E799D66B}" type="pres">
      <dgm:prSet presAssocID="{55FFDDCB-BEAD-4FE7-9AB5-7B161D085962}" presName="hierRoot3" presStyleCnt="0"/>
      <dgm:spPr/>
    </dgm:pt>
    <dgm:pt modelId="{8C75A469-E61F-466B-B168-8CA7AEA02C88}" type="pres">
      <dgm:prSet presAssocID="{55FFDDCB-BEAD-4FE7-9AB5-7B161D085962}" presName="composite3" presStyleCnt="0"/>
      <dgm:spPr/>
    </dgm:pt>
    <dgm:pt modelId="{2D7827E2-D76F-4A52-AEF5-97A4FD188215}" type="pres">
      <dgm:prSet presAssocID="{55FFDDCB-BEAD-4FE7-9AB5-7B161D085962}" presName="background3" presStyleLbl="node3" presStyleIdx="1" presStyleCnt="4"/>
      <dgm:spPr/>
    </dgm:pt>
    <dgm:pt modelId="{EB6F0968-839B-4C7F-BA06-FE3698978255}" type="pres">
      <dgm:prSet presAssocID="{55FFDDCB-BEAD-4FE7-9AB5-7B161D085962}" presName="text3" presStyleLbl="fgAcc3" presStyleIdx="1" presStyleCnt="4">
        <dgm:presLayoutVars>
          <dgm:chPref val="3"/>
        </dgm:presLayoutVars>
      </dgm:prSet>
      <dgm:spPr/>
    </dgm:pt>
    <dgm:pt modelId="{37683206-70A9-4B41-83AF-64B21D3A2678}" type="pres">
      <dgm:prSet presAssocID="{55FFDDCB-BEAD-4FE7-9AB5-7B161D085962}" presName="hierChild4" presStyleCnt="0"/>
      <dgm:spPr/>
    </dgm:pt>
    <dgm:pt modelId="{A8AC8A36-2874-4A6F-8FA7-07C00AC651A4}" type="pres">
      <dgm:prSet presAssocID="{26432337-0CA7-46D2-A13E-500C864B492A}" presName="Name17" presStyleLbl="parChTrans1D3" presStyleIdx="2" presStyleCnt="4"/>
      <dgm:spPr/>
    </dgm:pt>
    <dgm:pt modelId="{877C00E4-F98E-4ECC-B712-12D039081238}" type="pres">
      <dgm:prSet presAssocID="{C35697D9-BBB1-451E-9A2F-7E1A2085F48D}" presName="hierRoot3" presStyleCnt="0"/>
      <dgm:spPr/>
    </dgm:pt>
    <dgm:pt modelId="{254F4A77-7F81-455B-BC7C-44CB38077E0D}" type="pres">
      <dgm:prSet presAssocID="{C35697D9-BBB1-451E-9A2F-7E1A2085F48D}" presName="composite3" presStyleCnt="0"/>
      <dgm:spPr/>
    </dgm:pt>
    <dgm:pt modelId="{733E5A0E-524E-43FB-AF69-A6E91A1343A3}" type="pres">
      <dgm:prSet presAssocID="{C35697D9-BBB1-451E-9A2F-7E1A2085F48D}" presName="background3" presStyleLbl="node3" presStyleIdx="2" presStyleCnt="4"/>
      <dgm:spPr/>
    </dgm:pt>
    <dgm:pt modelId="{AAFAC4FA-9BB5-463F-ABFC-6EFEF05BF9D4}" type="pres">
      <dgm:prSet presAssocID="{C35697D9-BBB1-451E-9A2F-7E1A2085F48D}" presName="text3" presStyleLbl="fgAcc3" presStyleIdx="2" presStyleCnt="4">
        <dgm:presLayoutVars>
          <dgm:chPref val="3"/>
        </dgm:presLayoutVars>
      </dgm:prSet>
      <dgm:spPr/>
    </dgm:pt>
    <dgm:pt modelId="{2375DF57-8A6A-4F02-B6AD-D1F3E2BF95C8}" type="pres">
      <dgm:prSet presAssocID="{C35697D9-BBB1-451E-9A2F-7E1A2085F48D}" presName="hierChild4" presStyleCnt="0"/>
      <dgm:spPr/>
    </dgm:pt>
    <dgm:pt modelId="{6B1FD1B6-DAA2-4CFE-8BC1-48E67AB2AC9E}" type="pres">
      <dgm:prSet presAssocID="{3BD6564B-5F48-4EDD-A9A7-94DE70CCD35E}" presName="Name10" presStyleLbl="parChTrans1D2" presStyleIdx="4" presStyleCnt="6"/>
      <dgm:spPr/>
    </dgm:pt>
    <dgm:pt modelId="{6EB50B15-175E-4E2C-B8DA-7CA04D2C0EF8}" type="pres">
      <dgm:prSet presAssocID="{3DAD8EF0-BF5E-4ABD-A6F3-7F594AB06787}" presName="hierRoot2" presStyleCnt="0"/>
      <dgm:spPr/>
    </dgm:pt>
    <dgm:pt modelId="{FB3E2CFA-2B93-407D-B986-F894B82E4C4D}" type="pres">
      <dgm:prSet presAssocID="{3DAD8EF0-BF5E-4ABD-A6F3-7F594AB06787}" presName="composite2" presStyleCnt="0"/>
      <dgm:spPr/>
    </dgm:pt>
    <dgm:pt modelId="{C500DEF0-1DCE-4FB2-B702-B747636F5EEB}" type="pres">
      <dgm:prSet presAssocID="{3DAD8EF0-BF5E-4ABD-A6F3-7F594AB06787}" presName="background2" presStyleLbl="node2" presStyleIdx="4" presStyleCnt="6"/>
      <dgm:spPr/>
    </dgm:pt>
    <dgm:pt modelId="{EB45B4D1-EA04-4C92-8398-73082F307C37}" type="pres">
      <dgm:prSet presAssocID="{3DAD8EF0-BF5E-4ABD-A6F3-7F594AB06787}" presName="text2" presStyleLbl="fgAcc2" presStyleIdx="4" presStyleCnt="6">
        <dgm:presLayoutVars>
          <dgm:chPref val="3"/>
        </dgm:presLayoutVars>
      </dgm:prSet>
      <dgm:spPr/>
    </dgm:pt>
    <dgm:pt modelId="{AEE196CF-2AD7-4D6A-B28E-035632D32078}" type="pres">
      <dgm:prSet presAssocID="{3DAD8EF0-BF5E-4ABD-A6F3-7F594AB06787}" presName="hierChild3" presStyleCnt="0"/>
      <dgm:spPr/>
    </dgm:pt>
    <dgm:pt modelId="{76017A47-6A34-4CFC-B15F-5DBC18383534}" type="pres">
      <dgm:prSet presAssocID="{60E556A4-3C25-4C0E-846B-4623496DF7AC}" presName="Name17" presStyleLbl="parChTrans1D3" presStyleIdx="3" presStyleCnt="4"/>
      <dgm:spPr/>
    </dgm:pt>
    <dgm:pt modelId="{25BC5588-4B8E-4B16-83AA-B6B218F7C457}" type="pres">
      <dgm:prSet presAssocID="{B2DE5E09-F9B2-4CEE-B6E2-731759D624AA}" presName="hierRoot3" presStyleCnt="0"/>
      <dgm:spPr/>
    </dgm:pt>
    <dgm:pt modelId="{E07E35A5-DF64-4D00-81CD-D728722CB66F}" type="pres">
      <dgm:prSet presAssocID="{B2DE5E09-F9B2-4CEE-B6E2-731759D624AA}" presName="composite3" presStyleCnt="0"/>
      <dgm:spPr/>
    </dgm:pt>
    <dgm:pt modelId="{D1CC8755-5643-4840-B086-28DFDDCF1EC3}" type="pres">
      <dgm:prSet presAssocID="{B2DE5E09-F9B2-4CEE-B6E2-731759D624AA}" presName="background3" presStyleLbl="node3" presStyleIdx="3" presStyleCnt="4"/>
      <dgm:spPr/>
    </dgm:pt>
    <dgm:pt modelId="{0EB00AC3-A79C-4DF4-86FC-2AB75904E34B}" type="pres">
      <dgm:prSet presAssocID="{B2DE5E09-F9B2-4CEE-B6E2-731759D624AA}" presName="text3" presStyleLbl="fgAcc3" presStyleIdx="3" presStyleCnt="4">
        <dgm:presLayoutVars>
          <dgm:chPref val="3"/>
        </dgm:presLayoutVars>
      </dgm:prSet>
      <dgm:spPr/>
    </dgm:pt>
    <dgm:pt modelId="{A2788D10-25B6-465F-8B65-8644592BBE7B}" type="pres">
      <dgm:prSet presAssocID="{B2DE5E09-F9B2-4CEE-B6E2-731759D624AA}" presName="hierChild4" presStyleCnt="0"/>
      <dgm:spPr/>
    </dgm:pt>
    <dgm:pt modelId="{24C885CD-BF90-4E11-ADC5-07DA8E317E86}" type="pres">
      <dgm:prSet presAssocID="{CF715503-3D25-4152-AAD4-C269013EE29B}" presName="Name10" presStyleLbl="parChTrans1D2" presStyleIdx="5" presStyleCnt="6"/>
      <dgm:spPr/>
    </dgm:pt>
    <dgm:pt modelId="{DB6D4689-3443-45D5-9832-D2739E636EB8}" type="pres">
      <dgm:prSet presAssocID="{E36C6083-C1CA-441A-BBB1-6FC1C4878FD1}" presName="hierRoot2" presStyleCnt="0"/>
      <dgm:spPr/>
    </dgm:pt>
    <dgm:pt modelId="{DC8DD61E-E743-46C2-A88E-FB7708086E1C}" type="pres">
      <dgm:prSet presAssocID="{E36C6083-C1CA-441A-BBB1-6FC1C4878FD1}" presName="composite2" presStyleCnt="0"/>
      <dgm:spPr/>
    </dgm:pt>
    <dgm:pt modelId="{15F35868-9B10-4186-BDC6-629909A742CA}" type="pres">
      <dgm:prSet presAssocID="{E36C6083-C1CA-441A-BBB1-6FC1C4878FD1}" presName="background2" presStyleLbl="node2" presStyleIdx="5" presStyleCnt="6"/>
      <dgm:spPr/>
    </dgm:pt>
    <dgm:pt modelId="{9D64DEF5-9CC1-4E95-8C8A-7C38832C17E4}" type="pres">
      <dgm:prSet presAssocID="{E36C6083-C1CA-441A-BBB1-6FC1C4878FD1}" presName="text2" presStyleLbl="fgAcc2" presStyleIdx="5" presStyleCnt="6">
        <dgm:presLayoutVars>
          <dgm:chPref val="3"/>
        </dgm:presLayoutVars>
      </dgm:prSet>
      <dgm:spPr/>
    </dgm:pt>
    <dgm:pt modelId="{302043FD-95E6-4A2D-82CD-6140E90BFFA5}" type="pres">
      <dgm:prSet presAssocID="{E36C6083-C1CA-441A-BBB1-6FC1C4878FD1}" presName="hierChild3" presStyleCnt="0"/>
      <dgm:spPr/>
    </dgm:pt>
  </dgm:ptLst>
  <dgm:cxnLst>
    <dgm:cxn modelId="{8CFFC501-2548-491C-85B7-3B7393A1ED35}" type="presOf" srcId="{60E556A4-3C25-4C0E-846B-4623496DF7AC}" destId="{76017A47-6A34-4CFC-B15F-5DBC18383534}" srcOrd="0" destOrd="0" presId="urn:microsoft.com/office/officeart/2005/8/layout/hierarchy1"/>
    <dgm:cxn modelId="{E26EB41C-03B8-4003-A83C-2BDB872A95CD}" type="presOf" srcId="{3DAD8EF0-BF5E-4ABD-A6F3-7F594AB06787}" destId="{EB45B4D1-EA04-4C92-8398-73082F307C37}" srcOrd="0" destOrd="0" presId="urn:microsoft.com/office/officeart/2005/8/layout/hierarchy1"/>
    <dgm:cxn modelId="{A7ABE323-3D99-49F2-9580-23B4AA48FA90}" type="presOf" srcId="{C35697D9-BBB1-451E-9A2F-7E1A2085F48D}" destId="{AAFAC4FA-9BB5-463F-ABFC-6EFEF05BF9D4}" srcOrd="0" destOrd="0" presId="urn:microsoft.com/office/officeart/2005/8/layout/hierarchy1"/>
    <dgm:cxn modelId="{26328F30-9830-4E59-BF73-6AC57C710E42}" type="presOf" srcId="{777E1C0B-B6F3-4E42-9011-4D51DE4140B2}" destId="{87CF9984-974F-4F23-AD12-ECED27A8D746}" srcOrd="0" destOrd="0" presId="urn:microsoft.com/office/officeart/2005/8/layout/hierarchy1"/>
    <dgm:cxn modelId="{42E9E53D-5750-416E-A8A4-FE18501BF972}" srcId="{2A89BBA6-3319-4C88-8C98-B604F68F772E}" destId="{4DF7807D-FD44-4465-9F37-81B063BF03D2}" srcOrd="2" destOrd="0" parTransId="{8C367C5E-6EAD-4811-89B7-DDAF9A09DB72}" sibTransId="{C05D26ED-DBA5-42CD-91E5-31A61896FB9D}"/>
    <dgm:cxn modelId="{E4846466-E6DD-4401-9122-E7883FD92A75}" type="presOf" srcId="{08745EE5-4B70-427D-A65E-CA8220EA251C}" destId="{E844C67A-8983-46DD-A6AF-78D844422880}" srcOrd="0" destOrd="0" presId="urn:microsoft.com/office/officeart/2005/8/layout/hierarchy1"/>
    <dgm:cxn modelId="{ED3A4A47-1D92-49FF-90F7-6AE99BE9C71F}" srcId="{546B4C60-4EE2-496A-BF38-7965CD8CB162}" destId="{2A89BBA6-3319-4C88-8C98-B604F68F772E}" srcOrd="0" destOrd="0" parTransId="{4375EBEC-5421-4258-BEB5-62FC2450A469}" sibTransId="{567EC16D-C474-42AF-9FF6-81CF266E1487}"/>
    <dgm:cxn modelId="{7B4DA948-533C-4616-BAE9-D331FEBF188B}" type="presOf" srcId="{4C4E0134-D02F-4627-BDDE-17AAAF95D3BB}" destId="{9ED5B41C-18EF-4643-90D1-14C376650CE2}" srcOrd="0" destOrd="0" presId="urn:microsoft.com/office/officeart/2005/8/layout/hierarchy1"/>
    <dgm:cxn modelId="{82387A6A-9E10-4703-A871-4956A54AC192}" type="presOf" srcId="{55FFDDCB-BEAD-4FE7-9AB5-7B161D085962}" destId="{EB6F0968-839B-4C7F-BA06-FE3698978255}" srcOrd="0" destOrd="0" presId="urn:microsoft.com/office/officeart/2005/8/layout/hierarchy1"/>
    <dgm:cxn modelId="{451B244D-AD88-459C-9887-39343F51A2D4}" srcId="{E8E7AF96-B306-4F5B-9E98-859BE7512B9B}" destId="{057565E5-827F-41D2-B08B-3392B1F3C04E}" srcOrd="0" destOrd="0" parTransId="{CF9BA972-C859-4CD4-AEA1-395C337BD7AC}" sibTransId="{2FCE7A76-3BA3-4D9F-B852-7FBDEE67B7BB}"/>
    <dgm:cxn modelId="{8287866F-5CD8-4F66-ABDE-4F626B3F4261}" type="presOf" srcId="{6C2CA372-DD53-4F24-B9DB-BA8E6048E571}" destId="{D3C5136E-71FC-4908-BDA5-4DF86C61E125}" srcOrd="0" destOrd="0" presId="urn:microsoft.com/office/officeart/2005/8/layout/hierarchy1"/>
    <dgm:cxn modelId="{E0A09B75-E0F9-4001-922E-6DDB0908080E}" srcId="{2A89BBA6-3319-4C88-8C98-B604F68F772E}" destId="{E36C6083-C1CA-441A-BBB1-6FC1C4878FD1}" srcOrd="5" destOrd="0" parTransId="{CF715503-3D25-4152-AAD4-C269013EE29B}" sibTransId="{1F05B623-9BCD-4DFD-8547-7E24AAA42E31}"/>
    <dgm:cxn modelId="{BDD7C155-2553-4B15-BC14-18B592EDBF8F}" srcId="{2A89BBA6-3319-4C88-8C98-B604F68F772E}" destId="{1B20E71D-3ED7-44D7-9554-9BD7CFB1C337}" srcOrd="0" destOrd="0" parTransId="{6C2CA372-DD53-4F24-B9DB-BA8E6048E571}" sibTransId="{25F8DCBA-521C-4F3B-92B5-D5E0F5B1A955}"/>
    <dgm:cxn modelId="{D8C65177-552C-45B1-822B-4727A2A8E28B}" srcId="{08745EE5-4B70-427D-A65E-CA8220EA251C}" destId="{55FFDDCB-BEAD-4FE7-9AB5-7B161D085962}" srcOrd="0" destOrd="0" parTransId="{777E1C0B-B6F3-4E42-9011-4D51DE4140B2}" sibTransId="{84665489-2DD5-4000-89FC-1DEEE54D9EE1}"/>
    <dgm:cxn modelId="{39647578-9CB3-40B0-942E-96B5BFCFF7B3}" type="presOf" srcId="{9366E47C-9945-4095-A9D4-64CFF9F3A607}" destId="{04C0D3B8-B8D2-4AB2-A0A7-6E8959F2869F}" srcOrd="0" destOrd="0" presId="urn:microsoft.com/office/officeart/2005/8/layout/hierarchy1"/>
    <dgm:cxn modelId="{C7DBF27B-EF4F-4B50-A450-2AA7BAF2B8EF}" type="presOf" srcId="{057565E5-827F-41D2-B08B-3392B1F3C04E}" destId="{B2367ABC-5930-4BB3-858F-86A328F132DE}" srcOrd="0" destOrd="0" presId="urn:microsoft.com/office/officeart/2005/8/layout/hierarchy1"/>
    <dgm:cxn modelId="{E0D83583-556C-4DB5-A393-C13CDEEB61A1}" srcId="{2A89BBA6-3319-4C88-8C98-B604F68F772E}" destId="{E8E7AF96-B306-4F5B-9E98-859BE7512B9B}" srcOrd="1" destOrd="0" parTransId="{9366E47C-9945-4095-A9D4-64CFF9F3A607}" sibTransId="{6F882BC0-F5B3-4B51-9730-64B8EEBAC7BE}"/>
    <dgm:cxn modelId="{CC48C791-269C-4BC0-8065-DD0610F9C4ED}" type="presOf" srcId="{4DF7807D-FD44-4465-9F37-81B063BF03D2}" destId="{62D5FD6D-613A-4230-81BF-925BC10A0712}" srcOrd="0" destOrd="0" presId="urn:microsoft.com/office/officeart/2005/8/layout/hierarchy1"/>
    <dgm:cxn modelId="{05F57395-786A-4C0A-BA1A-9C828A36CCC1}" srcId="{2A89BBA6-3319-4C88-8C98-B604F68F772E}" destId="{08745EE5-4B70-427D-A65E-CA8220EA251C}" srcOrd="3" destOrd="0" parTransId="{4C4E0134-D02F-4627-BDDE-17AAAF95D3BB}" sibTransId="{B8BC8BD8-3668-42CC-9F1A-32BB59C96075}"/>
    <dgm:cxn modelId="{E003CA98-29B3-4095-B72B-400795ED805C}" srcId="{08745EE5-4B70-427D-A65E-CA8220EA251C}" destId="{C35697D9-BBB1-451E-9A2F-7E1A2085F48D}" srcOrd="1" destOrd="0" parTransId="{26432337-0CA7-46D2-A13E-500C864B492A}" sibTransId="{0F8AA072-C073-4143-B601-4923CD36F9A4}"/>
    <dgm:cxn modelId="{8F08579A-7143-446E-A724-0EF740C49715}" type="presOf" srcId="{CF9BA972-C859-4CD4-AEA1-395C337BD7AC}" destId="{D24B955A-C606-4D38-AA81-6CBE08DB3668}" srcOrd="0" destOrd="0" presId="urn:microsoft.com/office/officeart/2005/8/layout/hierarchy1"/>
    <dgm:cxn modelId="{2FA1C09D-BC4F-41A6-A56D-4C9BB2260615}" type="presOf" srcId="{8C367C5E-6EAD-4811-89B7-DDAF9A09DB72}" destId="{802E29FA-C281-445C-B454-1FEFA8F65923}" srcOrd="0" destOrd="0" presId="urn:microsoft.com/office/officeart/2005/8/layout/hierarchy1"/>
    <dgm:cxn modelId="{5F8928A6-BE86-465C-B49C-CA193206C79D}" type="presOf" srcId="{CF715503-3D25-4152-AAD4-C269013EE29B}" destId="{24C885CD-BF90-4E11-ADC5-07DA8E317E86}" srcOrd="0" destOrd="0" presId="urn:microsoft.com/office/officeart/2005/8/layout/hierarchy1"/>
    <dgm:cxn modelId="{98E792B6-5820-4E98-AECC-F1BB0B6633A9}" type="presOf" srcId="{E8E7AF96-B306-4F5B-9E98-859BE7512B9B}" destId="{BB5533EB-8A3D-4140-A166-18EBC04532E2}" srcOrd="0" destOrd="0" presId="urn:microsoft.com/office/officeart/2005/8/layout/hierarchy1"/>
    <dgm:cxn modelId="{F73469B8-225A-4A16-813A-BFEEE74C6F2D}" type="presOf" srcId="{546B4C60-4EE2-496A-BF38-7965CD8CB162}" destId="{8438BCD6-A6D8-46D8-8D29-93A13029556E}" srcOrd="0" destOrd="0" presId="urn:microsoft.com/office/officeart/2005/8/layout/hierarchy1"/>
    <dgm:cxn modelId="{D64172B8-451E-40F5-9137-B32AD33F1BCC}" type="presOf" srcId="{B2DE5E09-F9B2-4CEE-B6E2-731759D624AA}" destId="{0EB00AC3-A79C-4DF4-86FC-2AB75904E34B}" srcOrd="0" destOrd="0" presId="urn:microsoft.com/office/officeart/2005/8/layout/hierarchy1"/>
    <dgm:cxn modelId="{09E476C9-B5BE-479D-BA1C-B952BC65B501}" type="presOf" srcId="{26432337-0CA7-46D2-A13E-500C864B492A}" destId="{A8AC8A36-2874-4A6F-8FA7-07C00AC651A4}" srcOrd="0" destOrd="0" presId="urn:microsoft.com/office/officeart/2005/8/layout/hierarchy1"/>
    <dgm:cxn modelId="{BA981DCC-C3FD-46F6-866F-EA526983FF70}" type="presOf" srcId="{2A89BBA6-3319-4C88-8C98-B604F68F772E}" destId="{2D8957E9-F655-4157-81B2-4145D5662F79}" srcOrd="0" destOrd="0" presId="urn:microsoft.com/office/officeart/2005/8/layout/hierarchy1"/>
    <dgm:cxn modelId="{BBEBE3CC-0C7C-47F2-8C16-909CDBE4D870}" type="presOf" srcId="{E36C6083-C1CA-441A-BBB1-6FC1C4878FD1}" destId="{9D64DEF5-9CC1-4E95-8C8A-7C38832C17E4}" srcOrd="0" destOrd="0" presId="urn:microsoft.com/office/officeart/2005/8/layout/hierarchy1"/>
    <dgm:cxn modelId="{7F7AFAD4-EEC7-4B6F-865F-4C1BDCE60ECC}" type="presOf" srcId="{3BD6564B-5F48-4EDD-A9A7-94DE70CCD35E}" destId="{6B1FD1B6-DAA2-4CFE-8BC1-48E67AB2AC9E}" srcOrd="0" destOrd="0" presId="urn:microsoft.com/office/officeart/2005/8/layout/hierarchy1"/>
    <dgm:cxn modelId="{53AD45D6-6050-4802-BCA0-35A04F037639}" srcId="{3DAD8EF0-BF5E-4ABD-A6F3-7F594AB06787}" destId="{B2DE5E09-F9B2-4CEE-B6E2-731759D624AA}" srcOrd="0" destOrd="0" parTransId="{60E556A4-3C25-4C0E-846B-4623496DF7AC}" sibTransId="{7C0CD7E0-384A-4F4B-B3FE-E89B33D9F3A0}"/>
    <dgm:cxn modelId="{4DE5BEE1-FEF5-41E1-8D62-66922729F444}" srcId="{2A89BBA6-3319-4C88-8C98-B604F68F772E}" destId="{3DAD8EF0-BF5E-4ABD-A6F3-7F594AB06787}" srcOrd="4" destOrd="0" parTransId="{3BD6564B-5F48-4EDD-A9A7-94DE70CCD35E}" sibTransId="{BA413F1D-BAB6-416C-AB4B-9D82451FC432}"/>
    <dgm:cxn modelId="{DB6DE3F6-0A9F-4368-8406-BF8EA29EE2FF}" type="presOf" srcId="{1B20E71D-3ED7-44D7-9554-9BD7CFB1C337}" destId="{8476CBA7-F46B-438A-B61E-43C0686ED93D}" srcOrd="0" destOrd="0" presId="urn:microsoft.com/office/officeart/2005/8/layout/hierarchy1"/>
    <dgm:cxn modelId="{6C8CDF7A-71BB-4A31-80D4-63B8F9C98127}" type="presParOf" srcId="{8438BCD6-A6D8-46D8-8D29-93A13029556E}" destId="{7E7475A7-C2CF-4D10-9EE5-50FD3190AA79}" srcOrd="0" destOrd="0" presId="urn:microsoft.com/office/officeart/2005/8/layout/hierarchy1"/>
    <dgm:cxn modelId="{3BA5F80B-1144-4DB6-B806-DD37585F4A78}" type="presParOf" srcId="{7E7475A7-C2CF-4D10-9EE5-50FD3190AA79}" destId="{F4F7CE66-EA29-4725-A1B1-AD89F70A234F}" srcOrd="0" destOrd="0" presId="urn:microsoft.com/office/officeart/2005/8/layout/hierarchy1"/>
    <dgm:cxn modelId="{D08BA5D2-B886-4F03-B843-F5FF4095E1CE}" type="presParOf" srcId="{F4F7CE66-EA29-4725-A1B1-AD89F70A234F}" destId="{55D7256D-C6B5-4927-B9AC-63A6FFC8CCDF}" srcOrd="0" destOrd="0" presId="urn:microsoft.com/office/officeart/2005/8/layout/hierarchy1"/>
    <dgm:cxn modelId="{4E56E661-13B3-48C8-8148-7389CCA883AE}" type="presParOf" srcId="{F4F7CE66-EA29-4725-A1B1-AD89F70A234F}" destId="{2D8957E9-F655-4157-81B2-4145D5662F79}" srcOrd="1" destOrd="0" presId="urn:microsoft.com/office/officeart/2005/8/layout/hierarchy1"/>
    <dgm:cxn modelId="{FBBF5CE9-EF83-4CA0-8C77-D5A556950AA7}" type="presParOf" srcId="{7E7475A7-C2CF-4D10-9EE5-50FD3190AA79}" destId="{0042C568-C5F0-4BDC-8C06-3B21AA2EBC7E}" srcOrd="1" destOrd="0" presId="urn:microsoft.com/office/officeart/2005/8/layout/hierarchy1"/>
    <dgm:cxn modelId="{7BC0AB87-5CCE-4724-A33A-A5099648FC31}" type="presParOf" srcId="{0042C568-C5F0-4BDC-8C06-3B21AA2EBC7E}" destId="{D3C5136E-71FC-4908-BDA5-4DF86C61E125}" srcOrd="0" destOrd="0" presId="urn:microsoft.com/office/officeart/2005/8/layout/hierarchy1"/>
    <dgm:cxn modelId="{0A735F88-8BE0-4CEB-9CD7-99EC3B3539E2}" type="presParOf" srcId="{0042C568-C5F0-4BDC-8C06-3B21AA2EBC7E}" destId="{A6786E9E-9F9B-4F5F-9678-AAB4F70B1AA3}" srcOrd="1" destOrd="0" presId="urn:microsoft.com/office/officeart/2005/8/layout/hierarchy1"/>
    <dgm:cxn modelId="{2C30E801-8000-4E8C-89BB-BDE2B10EB7AC}" type="presParOf" srcId="{A6786E9E-9F9B-4F5F-9678-AAB4F70B1AA3}" destId="{DE33C053-E4C6-4833-8ADE-7B50910CD73A}" srcOrd="0" destOrd="0" presId="urn:microsoft.com/office/officeart/2005/8/layout/hierarchy1"/>
    <dgm:cxn modelId="{CA601CDF-82EB-4A20-B1C7-7E0E3BC5BB4C}" type="presParOf" srcId="{DE33C053-E4C6-4833-8ADE-7B50910CD73A}" destId="{E799B858-A60A-4CE5-9255-65011401CCD9}" srcOrd="0" destOrd="0" presId="urn:microsoft.com/office/officeart/2005/8/layout/hierarchy1"/>
    <dgm:cxn modelId="{23CDD523-0475-4F87-AA61-915ACC4B8C9F}" type="presParOf" srcId="{DE33C053-E4C6-4833-8ADE-7B50910CD73A}" destId="{8476CBA7-F46B-438A-B61E-43C0686ED93D}" srcOrd="1" destOrd="0" presId="urn:microsoft.com/office/officeart/2005/8/layout/hierarchy1"/>
    <dgm:cxn modelId="{03402C45-B024-445C-9E6F-563712760CB1}" type="presParOf" srcId="{A6786E9E-9F9B-4F5F-9678-AAB4F70B1AA3}" destId="{A8C929DA-9BD3-4935-9F7E-A25A5CDFE74C}" srcOrd="1" destOrd="0" presId="urn:microsoft.com/office/officeart/2005/8/layout/hierarchy1"/>
    <dgm:cxn modelId="{029920DB-69BA-4CBB-865A-3A76475C286B}" type="presParOf" srcId="{0042C568-C5F0-4BDC-8C06-3B21AA2EBC7E}" destId="{04C0D3B8-B8D2-4AB2-A0A7-6E8959F2869F}" srcOrd="2" destOrd="0" presId="urn:microsoft.com/office/officeart/2005/8/layout/hierarchy1"/>
    <dgm:cxn modelId="{C0DACBC5-A12A-4B5E-A821-3CD80433814F}" type="presParOf" srcId="{0042C568-C5F0-4BDC-8C06-3B21AA2EBC7E}" destId="{9E8D3CC9-1FD2-4B37-8370-FAEDBAAF1B0D}" srcOrd="3" destOrd="0" presId="urn:microsoft.com/office/officeart/2005/8/layout/hierarchy1"/>
    <dgm:cxn modelId="{AF14E096-2700-438E-ABA8-D3D74B7980A1}" type="presParOf" srcId="{9E8D3CC9-1FD2-4B37-8370-FAEDBAAF1B0D}" destId="{A5BF079E-5F8E-46F8-8701-C3014AA245BA}" srcOrd="0" destOrd="0" presId="urn:microsoft.com/office/officeart/2005/8/layout/hierarchy1"/>
    <dgm:cxn modelId="{21F5B7CE-5E69-434E-AE34-1974A90E8ADA}" type="presParOf" srcId="{A5BF079E-5F8E-46F8-8701-C3014AA245BA}" destId="{23B073B2-7884-4AE1-A69B-01A7D427692A}" srcOrd="0" destOrd="0" presId="urn:microsoft.com/office/officeart/2005/8/layout/hierarchy1"/>
    <dgm:cxn modelId="{4889298A-17EB-4733-870C-FD0330D2B250}" type="presParOf" srcId="{A5BF079E-5F8E-46F8-8701-C3014AA245BA}" destId="{BB5533EB-8A3D-4140-A166-18EBC04532E2}" srcOrd="1" destOrd="0" presId="urn:microsoft.com/office/officeart/2005/8/layout/hierarchy1"/>
    <dgm:cxn modelId="{D7A806DD-24DB-4229-8786-9C5F5F15FE97}" type="presParOf" srcId="{9E8D3CC9-1FD2-4B37-8370-FAEDBAAF1B0D}" destId="{061A130E-4B64-44FE-A0E4-95AEB2E49DD8}" srcOrd="1" destOrd="0" presId="urn:microsoft.com/office/officeart/2005/8/layout/hierarchy1"/>
    <dgm:cxn modelId="{5BC5FB4D-6D0D-4EA3-9A36-B8BAD2FA5D18}" type="presParOf" srcId="{061A130E-4B64-44FE-A0E4-95AEB2E49DD8}" destId="{D24B955A-C606-4D38-AA81-6CBE08DB3668}" srcOrd="0" destOrd="0" presId="urn:microsoft.com/office/officeart/2005/8/layout/hierarchy1"/>
    <dgm:cxn modelId="{F2594603-8C08-49FC-A1A4-8764B0F2163E}" type="presParOf" srcId="{061A130E-4B64-44FE-A0E4-95AEB2E49DD8}" destId="{64A713FF-177B-4723-B265-A596E0869819}" srcOrd="1" destOrd="0" presId="urn:microsoft.com/office/officeart/2005/8/layout/hierarchy1"/>
    <dgm:cxn modelId="{A3BA2ECF-E17D-432A-A502-029DE18DE565}" type="presParOf" srcId="{64A713FF-177B-4723-B265-A596E0869819}" destId="{415FC69F-7928-492A-8211-90664DE1B4DF}" srcOrd="0" destOrd="0" presId="urn:microsoft.com/office/officeart/2005/8/layout/hierarchy1"/>
    <dgm:cxn modelId="{2533CE74-4D8E-4335-98D1-932D2F978945}" type="presParOf" srcId="{415FC69F-7928-492A-8211-90664DE1B4DF}" destId="{F0643D13-1EE4-4908-8DAC-0DC8932A65EC}" srcOrd="0" destOrd="0" presId="urn:microsoft.com/office/officeart/2005/8/layout/hierarchy1"/>
    <dgm:cxn modelId="{B063FE0D-C58F-4EC1-8B80-07CC9C109EB5}" type="presParOf" srcId="{415FC69F-7928-492A-8211-90664DE1B4DF}" destId="{B2367ABC-5930-4BB3-858F-86A328F132DE}" srcOrd="1" destOrd="0" presId="urn:microsoft.com/office/officeart/2005/8/layout/hierarchy1"/>
    <dgm:cxn modelId="{A2B15D3D-FA9F-47D6-B905-6EBB91B25A33}" type="presParOf" srcId="{64A713FF-177B-4723-B265-A596E0869819}" destId="{3675703E-E662-425F-B19B-632D0DD6682B}" srcOrd="1" destOrd="0" presId="urn:microsoft.com/office/officeart/2005/8/layout/hierarchy1"/>
    <dgm:cxn modelId="{E79558EB-5828-4F82-AFC8-96AF9EC547A2}" type="presParOf" srcId="{0042C568-C5F0-4BDC-8C06-3B21AA2EBC7E}" destId="{802E29FA-C281-445C-B454-1FEFA8F65923}" srcOrd="4" destOrd="0" presId="urn:microsoft.com/office/officeart/2005/8/layout/hierarchy1"/>
    <dgm:cxn modelId="{37422BAB-0E6B-4791-A3FD-84265C85FA88}" type="presParOf" srcId="{0042C568-C5F0-4BDC-8C06-3B21AA2EBC7E}" destId="{AD03C49D-9153-49BC-95E0-43762FA0DEB2}" srcOrd="5" destOrd="0" presId="urn:microsoft.com/office/officeart/2005/8/layout/hierarchy1"/>
    <dgm:cxn modelId="{C0C0ADF9-F5DD-4030-9C8E-C6FF1B3F2150}" type="presParOf" srcId="{AD03C49D-9153-49BC-95E0-43762FA0DEB2}" destId="{F7241DFD-093C-43FF-B109-D25A7CA46428}" srcOrd="0" destOrd="0" presId="urn:microsoft.com/office/officeart/2005/8/layout/hierarchy1"/>
    <dgm:cxn modelId="{2BD3EFF7-B8F4-4B25-8FE3-F4D2BC0147ED}" type="presParOf" srcId="{F7241DFD-093C-43FF-B109-D25A7CA46428}" destId="{40EE7A19-7D30-448C-AF6A-AA10559739A0}" srcOrd="0" destOrd="0" presId="urn:microsoft.com/office/officeart/2005/8/layout/hierarchy1"/>
    <dgm:cxn modelId="{BC68508E-B41F-421B-9C60-31A4CCFB856D}" type="presParOf" srcId="{F7241DFD-093C-43FF-B109-D25A7CA46428}" destId="{62D5FD6D-613A-4230-81BF-925BC10A0712}" srcOrd="1" destOrd="0" presId="urn:microsoft.com/office/officeart/2005/8/layout/hierarchy1"/>
    <dgm:cxn modelId="{80661AAB-F612-4FE3-AA67-E34E991007BD}" type="presParOf" srcId="{AD03C49D-9153-49BC-95E0-43762FA0DEB2}" destId="{352039A9-8E33-454B-AD1E-09424B9C189F}" srcOrd="1" destOrd="0" presId="urn:microsoft.com/office/officeart/2005/8/layout/hierarchy1"/>
    <dgm:cxn modelId="{113E1967-A37D-49A2-8611-346C7583841C}" type="presParOf" srcId="{0042C568-C5F0-4BDC-8C06-3B21AA2EBC7E}" destId="{9ED5B41C-18EF-4643-90D1-14C376650CE2}" srcOrd="6" destOrd="0" presId="urn:microsoft.com/office/officeart/2005/8/layout/hierarchy1"/>
    <dgm:cxn modelId="{22C1514E-3B17-4229-B2B8-8A96D0ACF105}" type="presParOf" srcId="{0042C568-C5F0-4BDC-8C06-3B21AA2EBC7E}" destId="{2B20858E-B220-4F92-B863-8276C308F821}" srcOrd="7" destOrd="0" presId="urn:microsoft.com/office/officeart/2005/8/layout/hierarchy1"/>
    <dgm:cxn modelId="{DD481BB0-0CC1-4CDB-98BC-23DEE7DA5254}" type="presParOf" srcId="{2B20858E-B220-4F92-B863-8276C308F821}" destId="{A96D4EBB-D289-4364-BE07-6904984F0822}" srcOrd="0" destOrd="0" presId="urn:microsoft.com/office/officeart/2005/8/layout/hierarchy1"/>
    <dgm:cxn modelId="{072775E1-93CA-4A5F-A70C-CBC44EE327B7}" type="presParOf" srcId="{A96D4EBB-D289-4364-BE07-6904984F0822}" destId="{9B2CC6E5-E362-445D-9B8E-3C6753E1E44F}" srcOrd="0" destOrd="0" presId="urn:microsoft.com/office/officeart/2005/8/layout/hierarchy1"/>
    <dgm:cxn modelId="{600B4C05-B85A-46F7-9622-3FA148ABAA62}" type="presParOf" srcId="{A96D4EBB-D289-4364-BE07-6904984F0822}" destId="{E844C67A-8983-46DD-A6AF-78D844422880}" srcOrd="1" destOrd="0" presId="urn:microsoft.com/office/officeart/2005/8/layout/hierarchy1"/>
    <dgm:cxn modelId="{0ADC326C-4512-446B-A3CB-E50A56D39BFB}" type="presParOf" srcId="{2B20858E-B220-4F92-B863-8276C308F821}" destId="{7B311129-B458-4D02-8A6D-3C3E68961B96}" srcOrd="1" destOrd="0" presId="urn:microsoft.com/office/officeart/2005/8/layout/hierarchy1"/>
    <dgm:cxn modelId="{43EB2D67-1FB4-49C0-A225-37F0BC3174AA}" type="presParOf" srcId="{7B311129-B458-4D02-8A6D-3C3E68961B96}" destId="{87CF9984-974F-4F23-AD12-ECED27A8D746}" srcOrd="0" destOrd="0" presId="urn:microsoft.com/office/officeart/2005/8/layout/hierarchy1"/>
    <dgm:cxn modelId="{ED0D9882-DAD4-4C09-B8E4-27FDF035076A}" type="presParOf" srcId="{7B311129-B458-4D02-8A6D-3C3E68961B96}" destId="{7F4FF833-CBAD-46DC-BAB2-76F8E799D66B}" srcOrd="1" destOrd="0" presId="urn:microsoft.com/office/officeart/2005/8/layout/hierarchy1"/>
    <dgm:cxn modelId="{FB1E6D38-E204-4DDE-A785-E8892A1FD9A1}" type="presParOf" srcId="{7F4FF833-CBAD-46DC-BAB2-76F8E799D66B}" destId="{8C75A469-E61F-466B-B168-8CA7AEA02C88}" srcOrd="0" destOrd="0" presId="urn:microsoft.com/office/officeart/2005/8/layout/hierarchy1"/>
    <dgm:cxn modelId="{CC295160-2D69-4878-AE9C-F62FF593E970}" type="presParOf" srcId="{8C75A469-E61F-466B-B168-8CA7AEA02C88}" destId="{2D7827E2-D76F-4A52-AEF5-97A4FD188215}" srcOrd="0" destOrd="0" presId="urn:microsoft.com/office/officeart/2005/8/layout/hierarchy1"/>
    <dgm:cxn modelId="{D52CA92A-9633-465E-A8D5-7C954A2889D4}" type="presParOf" srcId="{8C75A469-E61F-466B-B168-8CA7AEA02C88}" destId="{EB6F0968-839B-4C7F-BA06-FE3698978255}" srcOrd="1" destOrd="0" presId="urn:microsoft.com/office/officeart/2005/8/layout/hierarchy1"/>
    <dgm:cxn modelId="{DA3D101A-CB11-4E7B-BCCC-A76E185966FD}" type="presParOf" srcId="{7F4FF833-CBAD-46DC-BAB2-76F8E799D66B}" destId="{37683206-70A9-4B41-83AF-64B21D3A2678}" srcOrd="1" destOrd="0" presId="urn:microsoft.com/office/officeart/2005/8/layout/hierarchy1"/>
    <dgm:cxn modelId="{89F1D1DA-799D-4278-9C35-6F220733818B}" type="presParOf" srcId="{7B311129-B458-4D02-8A6D-3C3E68961B96}" destId="{A8AC8A36-2874-4A6F-8FA7-07C00AC651A4}" srcOrd="2" destOrd="0" presId="urn:microsoft.com/office/officeart/2005/8/layout/hierarchy1"/>
    <dgm:cxn modelId="{A3E8D9B0-4CF0-416D-B8C9-EF632BA49205}" type="presParOf" srcId="{7B311129-B458-4D02-8A6D-3C3E68961B96}" destId="{877C00E4-F98E-4ECC-B712-12D039081238}" srcOrd="3" destOrd="0" presId="urn:microsoft.com/office/officeart/2005/8/layout/hierarchy1"/>
    <dgm:cxn modelId="{99B488B5-AC23-4519-B018-78CEA9202152}" type="presParOf" srcId="{877C00E4-F98E-4ECC-B712-12D039081238}" destId="{254F4A77-7F81-455B-BC7C-44CB38077E0D}" srcOrd="0" destOrd="0" presId="urn:microsoft.com/office/officeart/2005/8/layout/hierarchy1"/>
    <dgm:cxn modelId="{666D72CA-BDF5-4559-ADB1-123F80B1D1DB}" type="presParOf" srcId="{254F4A77-7F81-455B-BC7C-44CB38077E0D}" destId="{733E5A0E-524E-43FB-AF69-A6E91A1343A3}" srcOrd="0" destOrd="0" presId="urn:microsoft.com/office/officeart/2005/8/layout/hierarchy1"/>
    <dgm:cxn modelId="{509B8CA0-F6ED-4E91-BA40-7E02874C3731}" type="presParOf" srcId="{254F4A77-7F81-455B-BC7C-44CB38077E0D}" destId="{AAFAC4FA-9BB5-463F-ABFC-6EFEF05BF9D4}" srcOrd="1" destOrd="0" presId="urn:microsoft.com/office/officeart/2005/8/layout/hierarchy1"/>
    <dgm:cxn modelId="{DE17344E-5101-4187-AD5F-D594BC5C8BA9}" type="presParOf" srcId="{877C00E4-F98E-4ECC-B712-12D039081238}" destId="{2375DF57-8A6A-4F02-B6AD-D1F3E2BF95C8}" srcOrd="1" destOrd="0" presId="urn:microsoft.com/office/officeart/2005/8/layout/hierarchy1"/>
    <dgm:cxn modelId="{E2071E7E-E2FF-46B8-9E8B-01F9FA10A705}" type="presParOf" srcId="{0042C568-C5F0-4BDC-8C06-3B21AA2EBC7E}" destId="{6B1FD1B6-DAA2-4CFE-8BC1-48E67AB2AC9E}" srcOrd="8" destOrd="0" presId="urn:microsoft.com/office/officeart/2005/8/layout/hierarchy1"/>
    <dgm:cxn modelId="{248D5526-E757-49B4-89B4-70E897C925B7}" type="presParOf" srcId="{0042C568-C5F0-4BDC-8C06-3B21AA2EBC7E}" destId="{6EB50B15-175E-4E2C-B8DA-7CA04D2C0EF8}" srcOrd="9" destOrd="0" presId="urn:microsoft.com/office/officeart/2005/8/layout/hierarchy1"/>
    <dgm:cxn modelId="{2C0CCB11-3C59-45D2-9C73-BAAA7E994744}" type="presParOf" srcId="{6EB50B15-175E-4E2C-B8DA-7CA04D2C0EF8}" destId="{FB3E2CFA-2B93-407D-B986-F894B82E4C4D}" srcOrd="0" destOrd="0" presId="urn:microsoft.com/office/officeart/2005/8/layout/hierarchy1"/>
    <dgm:cxn modelId="{7E7B6109-F6F1-4F27-8A29-2B43885EE591}" type="presParOf" srcId="{FB3E2CFA-2B93-407D-B986-F894B82E4C4D}" destId="{C500DEF0-1DCE-4FB2-B702-B747636F5EEB}" srcOrd="0" destOrd="0" presId="urn:microsoft.com/office/officeart/2005/8/layout/hierarchy1"/>
    <dgm:cxn modelId="{E0554DFF-DE6C-42AC-9ED6-BC61A1FFDA1E}" type="presParOf" srcId="{FB3E2CFA-2B93-407D-B986-F894B82E4C4D}" destId="{EB45B4D1-EA04-4C92-8398-73082F307C37}" srcOrd="1" destOrd="0" presId="urn:microsoft.com/office/officeart/2005/8/layout/hierarchy1"/>
    <dgm:cxn modelId="{9C0B44BD-2648-449B-A75B-3E4BDF6CB970}" type="presParOf" srcId="{6EB50B15-175E-4E2C-B8DA-7CA04D2C0EF8}" destId="{AEE196CF-2AD7-4D6A-B28E-035632D32078}" srcOrd="1" destOrd="0" presId="urn:microsoft.com/office/officeart/2005/8/layout/hierarchy1"/>
    <dgm:cxn modelId="{8BF7096F-E164-4B2B-934C-9BFBFED9592A}" type="presParOf" srcId="{AEE196CF-2AD7-4D6A-B28E-035632D32078}" destId="{76017A47-6A34-4CFC-B15F-5DBC18383534}" srcOrd="0" destOrd="0" presId="urn:microsoft.com/office/officeart/2005/8/layout/hierarchy1"/>
    <dgm:cxn modelId="{C504C120-CEAC-4373-82F1-A4140835BAF1}" type="presParOf" srcId="{AEE196CF-2AD7-4D6A-B28E-035632D32078}" destId="{25BC5588-4B8E-4B16-83AA-B6B218F7C457}" srcOrd="1" destOrd="0" presId="urn:microsoft.com/office/officeart/2005/8/layout/hierarchy1"/>
    <dgm:cxn modelId="{E3DC54EE-3F5F-4CA0-9CBF-B24C259836ED}" type="presParOf" srcId="{25BC5588-4B8E-4B16-83AA-B6B218F7C457}" destId="{E07E35A5-DF64-4D00-81CD-D728722CB66F}" srcOrd="0" destOrd="0" presId="urn:microsoft.com/office/officeart/2005/8/layout/hierarchy1"/>
    <dgm:cxn modelId="{CCEE8767-A234-4AC1-85D0-9FD9E0D92EBE}" type="presParOf" srcId="{E07E35A5-DF64-4D00-81CD-D728722CB66F}" destId="{D1CC8755-5643-4840-B086-28DFDDCF1EC3}" srcOrd="0" destOrd="0" presId="urn:microsoft.com/office/officeart/2005/8/layout/hierarchy1"/>
    <dgm:cxn modelId="{D207D19C-5881-4C16-8E1A-74C469E91A2D}" type="presParOf" srcId="{E07E35A5-DF64-4D00-81CD-D728722CB66F}" destId="{0EB00AC3-A79C-4DF4-86FC-2AB75904E34B}" srcOrd="1" destOrd="0" presId="urn:microsoft.com/office/officeart/2005/8/layout/hierarchy1"/>
    <dgm:cxn modelId="{F9715622-7FFD-44A0-ACE0-54ABAA6A046F}" type="presParOf" srcId="{25BC5588-4B8E-4B16-83AA-B6B218F7C457}" destId="{A2788D10-25B6-465F-8B65-8644592BBE7B}" srcOrd="1" destOrd="0" presId="urn:microsoft.com/office/officeart/2005/8/layout/hierarchy1"/>
    <dgm:cxn modelId="{EA67BD63-D061-497D-A890-F7CD68C6BD2B}" type="presParOf" srcId="{0042C568-C5F0-4BDC-8C06-3B21AA2EBC7E}" destId="{24C885CD-BF90-4E11-ADC5-07DA8E317E86}" srcOrd="10" destOrd="0" presId="urn:microsoft.com/office/officeart/2005/8/layout/hierarchy1"/>
    <dgm:cxn modelId="{94CE5805-DAC6-41E7-A51D-D11CE5D7253B}" type="presParOf" srcId="{0042C568-C5F0-4BDC-8C06-3B21AA2EBC7E}" destId="{DB6D4689-3443-45D5-9832-D2739E636EB8}" srcOrd="11" destOrd="0" presId="urn:microsoft.com/office/officeart/2005/8/layout/hierarchy1"/>
    <dgm:cxn modelId="{D9991602-F043-4F76-A2D0-E6B8FFD72039}" type="presParOf" srcId="{DB6D4689-3443-45D5-9832-D2739E636EB8}" destId="{DC8DD61E-E743-46C2-A88E-FB7708086E1C}" srcOrd="0" destOrd="0" presId="urn:microsoft.com/office/officeart/2005/8/layout/hierarchy1"/>
    <dgm:cxn modelId="{A4D7E875-2E81-47E5-A8FB-5E6057929673}" type="presParOf" srcId="{DC8DD61E-E743-46C2-A88E-FB7708086E1C}" destId="{15F35868-9B10-4186-BDC6-629909A742CA}" srcOrd="0" destOrd="0" presId="urn:microsoft.com/office/officeart/2005/8/layout/hierarchy1"/>
    <dgm:cxn modelId="{BFED82C2-8074-4FE2-BC67-4E50BEDE9EF1}" type="presParOf" srcId="{DC8DD61E-E743-46C2-A88E-FB7708086E1C}" destId="{9D64DEF5-9CC1-4E95-8C8A-7C38832C17E4}" srcOrd="1" destOrd="0" presId="urn:microsoft.com/office/officeart/2005/8/layout/hierarchy1"/>
    <dgm:cxn modelId="{D4BCCF5C-3C0B-41D2-A923-2475C2BB7FA9}" type="presParOf" srcId="{DB6D4689-3443-45D5-9832-D2739E636EB8}" destId="{302043FD-95E6-4A2D-82CD-6140E90BFFA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885CD-BF90-4E11-ADC5-07DA8E317E86}">
      <dsp:nvSpPr>
        <dsp:cNvPr id="0" name=""/>
        <dsp:cNvSpPr/>
      </dsp:nvSpPr>
      <dsp:spPr>
        <a:xfrm>
          <a:off x="7408808" y="3725534"/>
          <a:ext cx="6438213" cy="557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641"/>
              </a:lnTo>
              <a:lnTo>
                <a:pt x="6438213" y="379641"/>
              </a:lnTo>
              <a:lnTo>
                <a:pt x="6438213" y="557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17A47-6A34-4CFC-B15F-5DBC18383534}">
      <dsp:nvSpPr>
        <dsp:cNvPr id="0" name=""/>
        <dsp:cNvSpPr/>
      </dsp:nvSpPr>
      <dsp:spPr>
        <a:xfrm>
          <a:off x="11460133" y="5498969"/>
          <a:ext cx="91440" cy="557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70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1FD1B6-DAA2-4CFE-8BC1-48E67AB2AC9E}">
      <dsp:nvSpPr>
        <dsp:cNvPr id="0" name=""/>
        <dsp:cNvSpPr/>
      </dsp:nvSpPr>
      <dsp:spPr>
        <a:xfrm>
          <a:off x="7408808" y="3725534"/>
          <a:ext cx="4097045" cy="557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641"/>
              </a:lnTo>
              <a:lnTo>
                <a:pt x="4097045" y="379641"/>
              </a:lnTo>
              <a:lnTo>
                <a:pt x="4097045" y="557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C8A36-2874-4A6F-8FA7-07C00AC651A4}">
      <dsp:nvSpPr>
        <dsp:cNvPr id="0" name=""/>
        <dsp:cNvSpPr/>
      </dsp:nvSpPr>
      <dsp:spPr>
        <a:xfrm>
          <a:off x="7994100" y="5498969"/>
          <a:ext cx="1170584" cy="557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641"/>
              </a:lnTo>
              <a:lnTo>
                <a:pt x="1170584" y="379641"/>
              </a:lnTo>
              <a:lnTo>
                <a:pt x="1170584" y="5570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F9984-974F-4F23-AD12-ECED27A8D746}">
      <dsp:nvSpPr>
        <dsp:cNvPr id="0" name=""/>
        <dsp:cNvSpPr/>
      </dsp:nvSpPr>
      <dsp:spPr>
        <a:xfrm>
          <a:off x="6823516" y="5498969"/>
          <a:ext cx="1170584" cy="557091"/>
        </a:xfrm>
        <a:custGeom>
          <a:avLst/>
          <a:gdLst/>
          <a:ahLst/>
          <a:cxnLst/>
          <a:rect l="0" t="0" r="0" b="0"/>
          <a:pathLst>
            <a:path>
              <a:moveTo>
                <a:pt x="1170584" y="0"/>
              </a:moveTo>
              <a:lnTo>
                <a:pt x="1170584" y="379641"/>
              </a:lnTo>
              <a:lnTo>
                <a:pt x="0" y="379641"/>
              </a:lnTo>
              <a:lnTo>
                <a:pt x="0" y="5570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5B41C-18EF-4643-90D1-14C376650CE2}">
      <dsp:nvSpPr>
        <dsp:cNvPr id="0" name=""/>
        <dsp:cNvSpPr/>
      </dsp:nvSpPr>
      <dsp:spPr>
        <a:xfrm>
          <a:off x="7408808" y="3725534"/>
          <a:ext cx="585292" cy="557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641"/>
              </a:lnTo>
              <a:lnTo>
                <a:pt x="585292" y="379641"/>
              </a:lnTo>
              <a:lnTo>
                <a:pt x="585292" y="557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E29FA-C281-445C-B454-1FEFA8F65923}">
      <dsp:nvSpPr>
        <dsp:cNvPr id="0" name=""/>
        <dsp:cNvSpPr/>
      </dsp:nvSpPr>
      <dsp:spPr>
        <a:xfrm>
          <a:off x="5652931" y="3725534"/>
          <a:ext cx="1755876" cy="557091"/>
        </a:xfrm>
        <a:custGeom>
          <a:avLst/>
          <a:gdLst/>
          <a:ahLst/>
          <a:cxnLst/>
          <a:rect l="0" t="0" r="0" b="0"/>
          <a:pathLst>
            <a:path>
              <a:moveTo>
                <a:pt x="1755876" y="0"/>
              </a:moveTo>
              <a:lnTo>
                <a:pt x="1755876" y="379641"/>
              </a:lnTo>
              <a:lnTo>
                <a:pt x="0" y="379641"/>
              </a:lnTo>
              <a:lnTo>
                <a:pt x="0" y="557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B955A-C606-4D38-AA81-6CBE08DB3668}">
      <dsp:nvSpPr>
        <dsp:cNvPr id="0" name=""/>
        <dsp:cNvSpPr/>
      </dsp:nvSpPr>
      <dsp:spPr>
        <a:xfrm>
          <a:off x="3266042" y="5498969"/>
          <a:ext cx="91440" cy="557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70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0D3B8-B8D2-4AB2-A0A7-6E8959F2869F}">
      <dsp:nvSpPr>
        <dsp:cNvPr id="0" name=""/>
        <dsp:cNvSpPr/>
      </dsp:nvSpPr>
      <dsp:spPr>
        <a:xfrm>
          <a:off x="3311762" y="3725534"/>
          <a:ext cx="4097045" cy="557091"/>
        </a:xfrm>
        <a:custGeom>
          <a:avLst/>
          <a:gdLst/>
          <a:ahLst/>
          <a:cxnLst/>
          <a:rect l="0" t="0" r="0" b="0"/>
          <a:pathLst>
            <a:path>
              <a:moveTo>
                <a:pt x="4097045" y="0"/>
              </a:moveTo>
              <a:lnTo>
                <a:pt x="4097045" y="379641"/>
              </a:lnTo>
              <a:lnTo>
                <a:pt x="0" y="379641"/>
              </a:lnTo>
              <a:lnTo>
                <a:pt x="0" y="557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5136E-71FC-4908-BDA5-4DF86C61E125}">
      <dsp:nvSpPr>
        <dsp:cNvPr id="0" name=""/>
        <dsp:cNvSpPr/>
      </dsp:nvSpPr>
      <dsp:spPr>
        <a:xfrm>
          <a:off x="970594" y="3725534"/>
          <a:ext cx="6438213" cy="557091"/>
        </a:xfrm>
        <a:custGeom>
          <a:avLst/>
          <a:gdLst/>
          <a:ahLst/>
          <a:cxnLst/>
          <a:rect l="0" t="0" r="0" b="0"/>
          <a:pathLst>
            <a:path>
              <a:moveTo>
                <a:pt x="6438213" y="0"/>
              </a:moveTo>
              <a:lnTo>
                <a:pt x="6438213" y="379641"/>
              </a:lnTo>
              <a:lnTo>
                <a:pt x="0" y="379641"/>
              </a:lnTo>
              <a:lnTo>
                <a:pt x="0" y="557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7256D-C6B5-4927-B9AC-63A6FFC8CCDF}">
      <dsp:nvSpPr>
        <dsp:cNvPr id="0" name=""/>
        <dsp:cNvSpPr/>
      </dsp:nvSpPr>
      <dsp:spPr>
        <a:xfrm>
          <a:off x="6451057" y="2509190"/>
          <a:ext cx="1915501" cy="121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957E9-F655-4157-81B2-4145D5662F79}">
      <dsp:nvSpPr>
        <dsp:cNvPr id="0" name=""/>
        <dsp:cNvSpPr/>
      </dsp:nvSpPr>
      <dsp:spPr>
        <a:xfrm>
          <a:off x="6663890" y="2711382"/>
          <a:ext cx="1915501" cy="121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Execute payment</a:t>
          </a:r>
        </a:p>
      </dsp:txBody>
      <dsp:txXfrm>
        <a:off x="6699515" y="2747007"/>
        <a:ext cx="1844251" cy="1145093"/>
      </dsp:txXfrm>
    </dsp:sp>
    <dsp:sp modelId="{E799B858-A60A-4CE5-9255-65011401CCD9}">
      <dsp:nvSpPr>
        <dsp:cNvPr id="0" name=""/>
        <dsp:cNvSpPr/>
      </dsp:nvSpPr>
      <dsp:spPr>
        <a:xfrm>
          <a:off x="12843" y="4282626"/>
          <a:ext cx="1915501" cy="121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6CBA7-F46B-438A-B61E-43C0686ED93D}">
      <dsp:nvSpPr>
        <dsp:cNvPr id="0" name=""/>
        <dsp:cNvSpPr/>
      </dsp:nvSpPr>
      <dsp:spPr>
        <a:xfrm>
          <a:off x="225676" y="4484818"/>
          <a:ext cx="1915501" cy="121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Identify payee</a:t>
          </a:r>
        </a:p>
      </dsp:txBody>
      <dsp:txXfrm>
        <a:off x="261301" y="4520443"/>
        <a:ext cx="1844251" cy="1145093"/>
      </dsp:txXfrm>
    </dsp:sp>
    <dsp:sp modelId="{23B073B2-7884-4AE1-A69B-01A7D427692A}">
      <dsp:nvSpPr>
        <dsp:cNvPr id="0" name=""/>
        <dsp:cNvSpPr/>
      </dsp:nvSpPr>
      <dsp:spPr>
        <a:xfrm>
          <a:off x="2354012" y="4282626"/>
          <a:ext cx="1915501" cy="121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533EB-8A3D-4140-A166-18EBC04532E2}">
      <dsp:nvSpPr>
        <dsp:cNvPr id="0" name=""/>
        <dsp:cNvSpPr/>
      </dsp:nvSpPr>
      <dsp:spPr>
        <a:xfrm>
          <a:off x="2566845" y="4484818"/>
          <a:ext cx="1915501" cy="121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Compliance check</a:t>
          </a:r>
        </a:p>
      </dsp:txBody>
      <dsp:txXfrm>
        <a:off x="2602470" y="4520443"/>
        <a:ext cx="1844251" cy="1145093"/>
      </dsp:txXfrm>
    </dsp:sp>
    <dsp:sp modelId="{F0643D13-1EE4-4908-8DAC-0DC8932A65EC}">
      <dsp:nvSpPr>
        <dsp:cNvPr id="0" name=""/>
        <dsp:cNvSpPr/>
      </dsp:nvSpPr>
      <dsp:spPr>
        <a:xfrm>
          <a:off x="2354012" y="6056061"/>
          <a:ext cx="1915501" cy="121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67ABC-5930-4BB3-858F-86A328F132DE}">
      <dsp:nvSpPr>
        <dsp:cNvPr id="0" name=""/>
        <dsp:cNvSpPr/>
      </dsp:nvSpPr>
      <dsp:spPr>
        <a:xfrm>
          <a:off x="2566845" y="6258253"/>
          <a:ext cx="1915501" cy="121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Risk assessment</a:t>
          </a:r>
        </a:p>
      </dsp:txBody>
      <dsp:txXfrm>
        <a:off x="2602470" y="6293878"/>
        <a:ext cx="1844251" cy="1145093"/>
      </dsp:txXfrm>
    </dsp:sp>
    <dsp:sp modelId="{40EE7A19-7D30-448C-AF6A-AA10559739A0}">
      <dsp:nvSpPr>
        <dsp:cNvPr id="0" name=""/>
        <dsp:cNvSpPr/>
      </dsp:nvSpPr>
      <dsp:spPr>
        <a:xfrm>
          <a:off x="4695180" y="4282626"/>
          <a:ext cx="1915501" cy="121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5FD6D-613A-4230-81BF-925BC10A0712}">
      <dsp:nvSpPr>
        <dsp:cNvPr id="0" name=""/>
        <dsp:cNvSpPr/>
      </dsp:nvSpPr>
      <dsp:spPr>
        <a:xfrm>
          <a:off x="4908014" y="4484818"/>
          <a:ext cx="1915501" cy="121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Currency conversion</a:t>
          </a:r>
        </a:p>
      </dsp:txBody>
      <dsp:txXfrm>
        <a:off x="4943639" y="4520443"/>
        <a:ext cx="1844251" cy="1145093"/>
      </dsp:txXfrm>
    </dsp:sp>
    <dsp:sp modelId="{9B2CC6E5-E362-445D-9B8E-3C6753E1E44F}">
      <dsp:nvSpPr>
        <dsp:cNvPr id="0" name=""/>
        <dsp:cNvSpPr/>
      </dsp:nvSpPr>
      <dsp:spPr>
        <a:xfrm>
          <a:off x="7036349" y="4282626"/>
          <a:ext cx="1915501" cy="121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4C67A-8983-46DD-A6AF-78D844422880}">
      <dsp:nvSpPr>
        <dsp:cNvPr id="0" name=""/>
        <dsp:cNvSpPr/>
      </dsp:nvSpPr>
      <dsp:spPr>
        <a:xfrm>
          <a:off x="7249183" y="4484818"/>
          <a:ext cx="1915501" cy="121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Agree terms</a:t>
          </a:r>
        </a:p>
      </dsp:txBody>
      <dsp:txXfrm>
        <a:off x="7284808" y="4520443"/>
        <a:ext cx="1844251" cy="1145093"/>
      </dsp:txXfrm>
    </dsp:sp>
    <dsp:sp modelId="{2D7827E2-D76F-4A52-AEF5-97A4FD188215}">
      <dsp:nvSpPr>
        <dsp:cNvPr id="0" name=""/>
        <dsp:cNvSpPr/>
      </dsp:nvSpPr>
      <dsp:spPr>
        <a:xfrm>
          <a:off x="5865765" y="6056061"/>
          <a:ext cx="1915501" cy="121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F0968-839B-4C7F-BA06-FE3698978255}">
      <dsp:nvSpPr>
        <dsp:cNvPr id="0" name=""/>
        <dsp:cNvSpPr/>
      </dsp:nvSpPr>
      <dsp:spPr>
        <a:xfrm>
          <a:off x="6078598" y="6258253"/>
          <a:ext cx="1915501" cy="121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Currency conversion</a:t>
          </a:r>
        </a:p>
      </dsp:txBody>
      <dsp:txXfrm>
        <a:off x="6114223" y="6293878"/>
        <a:ext cx="1844251" cy="1145093"/>
      </dsp:txXfrm>
    </dsp:sp>
    <dsp:sp modelId="{733E5A0E-524E-43FB-AF69-A6E91A1343A3}">
      <dsp:nvSpPr>
        <dsp:cNvPr id="0" name=""/>
        <dsp:cNvSpPr/>
      </dsp:nvSpPr>
      <dsp:spPr>
        <a:xfrm>
          <a:off x="8206933" y="6056061"/>
          <a:ext cx="1915501" cy="121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AC4FA-9BB5-463F-ABFC-6EFEF05BF9D4}">
      <dsp:nvSpPr>
        <dsp:cNvPr id="0" name=""/>
        <dsp:cNvSpPr/>
      </dsp:nvSpPr>
      <dsp:spPr>
        <a:xfrm>
          <a:off x="8419767" y="6258253"/>
          <a:ext cx="1915501" cy="121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Sender confirmation</a:t>
          </a:r>
        </a:p>
      </dsp:txBody>
      <dsp:txXfrm>
        <a:off x="8455392" y="6293878"/>
        <a:ext cx="1844251" cy="1145093"/>
      </dsp:txXfrm>
    </dsp:sp>
    <dsp:sp modelId="{C500DEF0-1DCE-4FB2-B702-B747636F5EEB}">
      <dsp:nvSpPr>
        <dsp:cNvPr id="0" name=""/>
        <dsp:cNvSpPr/>
      </dsp:nvSpPr>
      <dsp:spPr>
        <a:xfrm>
          <a:off x="10548102" y="4282626"/>
          <a:ext cx="1915501" cy="121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5B4D1-EA04-4C92-8398-73082F307C37}">
      <dsp:nvSpPr>
        <dsp:cNvPr id="0" name=""/>
        <dsp:cNvSpPr/>
      </dsp:nvSpPr>
      <dsp:spPr>
        <a:xfrm>
          <a:off x="10760936" y="4484818"/>
          <a:ext cx="1915501" cy="121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Clear funds</a:t>
          </a:r>
        </a:p>
      </dsp:txBody>
      <dsp:txXfrm>
        <a:off x="10796561" y="4520443"/>
        <a:ext cx="1844251" cy="1145093"/>
      </dsp:txXfrm>
    </dsp:sp>
    <dsp:sp modelId="{D1CC8755-5643-4840-B086-28DFDDCF1EC3}">
      <dsp:nvSpPr>
        <dsp:cNvPr id="0" name=""/>
        <dsp:cNvSpPr/>
      </dsp:nvSpPr>
      <dsp:spPr>
        <a:xfrm>
          <a:off x="10548102" y="6056061"/>
          <a:ext cx="1915501" cy="121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00AC3-A79C-4DF4-86FC-2AB75904E34B}">
      <dsp:nvSpPr>
        <dsp:cNvPr id="0" name=""/>
        <dsp:cNvSpPr/>
      </dsp:nvSpPr>
      <dsp:spPr>
        <a:xfrm>
          <a:off x="10760936" y="6258253"/>
          <a:ext cx="1915501" cy="121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Inform parties</a:t>
          </a:r>
        </a:p>
      </dsp:txBody>
      <dsp:txXfrm>
        <a:off x="10796561" y="6293878"/>
        <a:ext cx="1844251" cy="1145093"/>
      </dsp:txXfrm>
    </dsp:sp>
    <dsp:sp modelId="{15F35868-9B10-4186-BDC6-629909A742CA}">
      <dsp:nvSpPr>
        <dsp:cNvPr id="0" name=""/>
        <dsp:cNvSpPr/>
      </dsp:nvSpPr>
      <dsp:spPr>
        <a:xfrm>
          <a:off x="12889271" y="4282626"/>
          <a:ext cx="1915501" cy="12163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4DEF5-9CC1-4E95-8C8A-7C38832C17E4}">
      <dsp:nvSpPr>
        <dsp:cNvPr id="0" name=""/>
        <dsp:cNvSpPr/>
      </dsp:nvSpPr>
      <dsp:spPr>
        <a:xfrm>
          <a:off x="13102104" y="4484818"/>
          <a:ext cx="1915501" cy="1216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Settle funds</a:t>
          </a:r>
        </a:p>
      </dsp:txBody>
      <dsp:txXfrm>
        <a:off x="13137729" y="4520443"/>
        <a:ext cx="1844251" cy="11450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5344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8421528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19581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8424535" y="5009181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0246" y="-299102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32" y="2144995"/>
            <a:ext cx="23253107" cy="10208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F4A1F8B-C419-4603-9EEB-E97DD0ECE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34" y="2384277"/>
            <a:ext cx="11474134" cy="9969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2384277"/>
            <a:ext cx="11474132" cy="9969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465F6-5688-4BC1-9853-4B06EA09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71D0330-633D-4ADB-80FA-4D712C332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A7073C-B612-438B-901C-1C39864E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59802E9-285F-8F43-B76C-6EF8FC067CA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6618" y="12727286"/>
            <a:ext cx="2317605" cy="6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rgbClr val="005A83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20025466" cy="4519609"/>
          </a:xfrm>
        </p:spPr>
        <p:txBody>
          <a:bodyPr>
            <a:normAutofit/>
          </a:bodyPr>
          <a:lstStyle/>
          <a:p>
            <a:r>
              <a:rPr lang="en-US" dirty="0"/>
              <a:t>Message standards in Mojaloop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8D95-5C95-5103-AD19-4FC5BAD1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 mapping of ISO 20022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9FB80-89D7-B3A9-7695-37BE2074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10</a:t>
            </a:fld>
            <a:endParaRPr lang="en-US"/>
          </a:p>
        </p:txBody>
      </p:sp>
      <p:sp>
        <p:nvSpPr>
          <p:cNvPr id="5" name="Google Shape;114;g34398345bbd_0_109">
            <a:extLst>
              <a:ext uri="{FF2B5EF4-FFF2-40B4-BE49-F238E27FC236}">
                <a16:creationId xmlns:a16="http://schemas.microsoft.com/office/drawing/2014/main" id="{1FA309DD-5F71-72EC-5D8F-CE6798C869F9}"/>
              </a:ext>
            </a:extLst>
          </p:cNvPr>
          <p:cNvSpPr/>
          <p:nvPr/>
        </p:nvSpPr>
        <p:spPr>
          <a:xfrm>
            <a:off x="11036594" y="2476262"/>
            <a:ext cx="2697350" cy="4543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ctr">
              <a:buClr>
                <a:srgbClr val="000000"/>
              </a:buClr>
              <a:buSzPts val="1900"/>
            </a:pPr>
            <a:r>
              <a:rPr lang="en-GB" sz="38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Mojaloop</a:t>
            </a:r>
            <a:endParaRPr sz="38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Google Shape;115;g34398345bbd_0_109">
            <a:extLst>
              <a:ext uri="{FF2B5EF4-FFF2-40B4-BE49-F238E27FC236}">
                <a16:creationId xmlns:a16="http://schemas.microsoft.com/office/drawing/2014/main" id="{28BACCC7-A44D-0986-9715-CFE3B081DF06}"/>
              </a:ext>
            </a:extLst>
          </p:cNvPr>
          <p:cNvSpPr/>
          <p:nvPr/>
        </p:nvSpPr>
        <p:spPr>
          <a:xfrm>
            <a:off x="185259" y="1852284"/>
            <a:ext cx="6693600" cy="77976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pPr algn="ctr">
              <a:buClr>
                <a:srgbClr val="000000"/>
              </a:buClr>
              <a:buSzPts val="1900"/>
            </a:pPr>
            <a:r>
              <a:rPr lang="en-GB" sz="3800" b="1" dirty="0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rPr>
              <a:t>Payer DFSP</a:t>
            </a:r>
            <a:endParaRPr sz="3800" b="1" dirty="0">
              <a:solidFill>
                <a:srgbClr val="005A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6;g34398345bbd_0_109">
            <a:extLst>
              <a:ext uri="{FF2B5EF4-FFF2-40B4-BE49-F238E27FC236}">
                <a16:creationId xmlns:a16="http://schemas.microsoft.com/office/drawing/2014/main" id="{89895F1E-8F7C-B18E-00B7-7F476449F6FC}"/>
              </a:ext>
            </a:extLst>
          </p:cNvPr>
          <p:cNvSpPr/>
          <p:nvPr/>
        </p:nvSpPr>
        <p:spPr>
          <a:xfrm>
            <a:off x="17667127" y="1852284"/>
            <a:ext cx="5827200" cy="919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pPr algn="ctr">
              <a:buClr>
                <a:srgbClr val="000000"/>
              </a:buClr>
              <a:buSzPts val="1900"/>
            </a:pPr>
            <a:r>
              <a:rPr lang="en-GB" sz="3800" b="1" dirty="0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rPr>
              <a:t>Payee DFSP</a:t>
            </a:r>
            <a:endParaRPr sz="3800" b="1" dirty="0">
              <a:solidFill>
                <a:srgbClr val="005A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117;g34398345bbd_0_109">
            <a:extLst>
              <a:ext uri="{FF2B5EF4-FFF2-40B4-BE49-F238E27FC236}">
                <a16:creationId xmlns:a16="http://schemas.microsoft.com/office/drawing/2014/main" id="{B0D2CF28-BF7C-E4A8-27A4-D403CEC41189}"/>
              </a:ext>
            </a:extLst>
          </p:cNvPr>
          <p:cNvGrpSpPr/>
          <p:nvPr/>
        </p:nvGrpSpPr>
        <p:grpSpPr>
          <a:xfrm>
            <a:off x="6963465" y="2210295"/>
            <a:ext cx="10703212" cy="1152238"/>
            <a:chOff x="2770746" y="844875"/>
            <a:chExt cx="4013805" cy="432100"/>
          </a:xfrm>
        </p:grpSpPr>
        <p:sp>
          <p:nvSpPr>
            <p:cNvPr id="9" name="Google Shape;118;g34398345bbd_0_109">
              <a:extLst>
                <a:ext uri="{FF2B5EF4-FFF2-40B4-BE49-F238E27FC236}">
                  <a16:creationId xmlns:a16="http://schemas.microsoft.com/office/drawing/2014/main" id="{B0442D4E-E2E5-5D0B-FECE-FB373932E7A5}"/>
                </a:ext>
              </a:extLst>
            </p:cNvPr>
            <p:cNvSpPr/>
            <p:nvPr/>
          </p:nvSpPr>
          <p:spPr>
            <a:xfrm>
              <a:off x="2770746" y="844875"/>
              <a:ext cx="1556700" cy="4173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900"/>
              </a:pPr>
              <a:r>
                <a:rPr lang="en-GB" sz="3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Discovery</a:t>
              </a:r>
              <a:endParaRPr sz="3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19;g34398345bbd_0_109">
              <a:extLst>
                <a:ext uri="{FF2B5EF4-FFF2-40B4-BE49-F238E27FC236}">
                  <a16:creationId xmlns:a16="http://schemas.microsoft.com/office/drawing/2014/main" id="{1D405FDA-CB9C-F5AF-9847-2787B1F9CAAA}"/>
                </a:ext>
              </a:extLst>
            </p:cNvPr>
            <p:cNvSpPr/>
            <p:nvPr/>
          </p:nvSpPr>
          <p:spPr>
            <a:xfrm>
              <a:off x="5286651" y="859675"/>
              <a:ext cx="1497900" cy="4173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900"/>
              </a:pPr>
              <a:r>
                <a:rPr lang="en-GB" sz="3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Discovery</a:t>
              </a:r>
              <a:endPara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120;g34398345bbd_0_109">
            <a:extLst>
              <a:ext uri="{FF2B5EF4-FFF2-40B4-BE49-F238E27FC236}">
                <a16:creationId xmlns:a16="http://schemas.microsoft.com/office/drawing/2014/main" id="{5B6523F0-6FC8-1A56-480B-BCA26493EF19}"/>
              </a:ext>
            </a:extLst>
          </p:cNvPr>
          <p:cNvSpPr/>
          <p:nvPr/>
        </p:nvSpPr>
        <p:spPr>
          <a:xfrm>
            <a:off x="479459" y="2249816"/>
            <a:ext cx="6399000" cy="778200"/>
          </a:xfrm>
          <a:prstGeom prst="homePlate">
            <a:avLst>
              <a:gd name="adj" fmla="val 50000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ctr">
              <a:buClr>
                <a:srgbClr val="000000"/>
              </a:buClr>
              <a:buSzPts val="1700"/>
            </a:pPr>
            <a:r>
              <a:rPr lang="en-GB" sz="3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r>
              <a:rPr lang="en-GB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/parties</a:t>
            </a:r>
            <a:r>
              <a:rPr lang="en-GB" sz="3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(no payload)</a:t>
            </a:r>
            <a:endParaRPr sz="3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1;g34398345bbd_0_109">
            <a:extLst>
              <a:ext uri="{FF2B5EF4-FFF2-40B4-BE49-F238E27FC236}">
                <a16:creationId xmlns:a16="http://schemas.microsoft.com/office/drawing/2014/main" id="{8B705C2F-448F-04CF-3D18-D9200BF0FE86}"/>
              </a:ext>
            </a:extLst>
          </p:cNvPr>
          <p:cNvSpPr/>
          <p:nvPr/>
        </p:nvSpPr>
        <p:spPr>
          <a:xfrm flipH="1">
            <a:off x="17667593" y="2151016"/>
            <a:ext cx="6101400" cy="1347000"/>
          </a:xfrm>
          <a:prstGeom prst="homePlate">
            <a:avLst>
              <a:gd name="adj" fmla="val 50000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ctr">
              <a:buClr>
                <a:srgbClr val="000000"/>
              </a:buClr>
              <a:buSzPts val="1700"/>
            </a:pPr>
            <a:r>
              <a:rPr lang="en-GB" sz="3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lang="en-GB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/parties</a:t>
            </a:r>
            <a:r>
              <a:rPr lang="en-GB" sz="3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3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acmt.024.001.04</a:t>
            </a:r>
            <a:endParaRPr sz="3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22;g34398345bbd_0_109">
            <a:extLst>
              <a:ext uri="{FF2B5EF4-FFF2-40B4-BE49-F238E27FC236}">
                <a16:creationId xmlns:a16="http://schemas.microsoft.com/office/drawing/2014/main" id="{1B2C5F3A-8A2E-823A-179C-F3E4987E681A}"/>
              </a:ext>
            </a:extLst>
          </p:cNvPr>
          <p:cNvSpPr/>
          <p:nvPr/>
        </p:nvSpPr>
        <p:spPr>
          <a:xfrm>
            <a:off x="8189459" y="9885750"/>
            <a:ext cx="8493600" cy="3319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pPr>
              <a:buClr>
                <a:srgbClr val="000000"/>
              </a:buClr>
              <a:buSzPts val="1900"/>
            </a:pPr>
            <a:r>
              <a:rPr lang="en-GB" sz="3800" b="1" dirty="0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rPr>
              <a:t>Foreign </a:t>
            </a:r>
            <a:endParaRPr sz="3800" b="1" dirty="0">
              <a:solidFill>
                <a:srgbClr val="005A83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900"/>
            </a:pPr>
            <a:r>
              <a:rPr lang="en-GB" sz="3800" b="1" dirty="0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rPr>
              <a:t>Exchange</a:t>
            </a:r>
            <a:endParaRPr sz="3800" b="1" dirty="0">
              <a:solidFill>
                <a:srgbClr val="005A83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900"/>
            </a:pPr>
            <a:r>
              <a:rPr lang="en-GB" sz="3800" b="1" dirty="0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rPr>
              <a:t>Provider</a:t>
            </a:r>
            <a:endParaRPr sz="3800" b="1" dirty="0">
              <a:solidFill>
                <a:srgbClr val="005A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23;g34398345bbd_0_109">
            <a:extLst>
              <a:ext uri="{FF2B5EF4-FFF2-40B4-BE49-F238E27FC236}">
                <a16:creationId xmlns:a16="http://schemas.microsoft.com/office/drawing/2014/main" id="{4F105D38-2510-01DA-FF4B-E1097639A37C}"/>
              </a:ext>
            </a:extLst>
          </p:cNvPr>
          <p:cNvGrpSpPr/>
          <p:nvPr/>
        </p:nvGrpSpPr>
        <p:grpSpPr>
          <a:xfrm>
            <a:off x="6963465" y="4159379"/>
            <a:ext cx="10703212" cy="5873386"/>
            <a:chOff x="2770746" y="1575800"/>
            <a:chExt cx="4013805" cy="2202575"/>
          </a:xfrm>
        </p:grpSpPr>
        <p:sp>
          <p:nvSpPr>
            <p:cNvPr id="15" name="Google Shape;124;g34398345bbd_0_109">
              <a:extLst>
                <a:ext uri="{FF2B5EF4-FFF2-40B4-BE49-F238E27FC236}">
                  <a16:creationId xmlns:a16="http://schemas.microsoft.com/office/drawing/2014/main" id="{ED6526E3-394B-5449-28EE-29328E0946CE}"/>
                </a:ext>
              </a:extLst>
            </p:cNvPr>
            <p:cNvSpPr/>
            <p:nvPr/>
          </p:nvSpPr>
          <p:spPr>
            <a:xfrm>
              <a:off x="2770746" y="1579700"/>
              <a:ext cx="1556700" cy="4173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900"/>
              </a:pPr>
              <a:r>
                <a:rPr lang="en-GB" sz="3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Agreement</a:t>
              </a:r>
              <a:endPara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25;g34398345bbd_0_109">
              <a:extLst>
                <a:ext uri="{FF2B5EF4-FFF2-40B4-BE49-F238E27FC236}">
                  <a16:creationId xmlns:a16="http://schemas.microsoft.com/office/drawing/2014/main" id="{0DA0DA77-FF86-65B9-A99E-08A5A4D41300}"/>
                </a:ext>
              </a:extLst>
            </p:cNvPr>
            <p:cNvSpPr/>
            <p:nvPr/>
          </p:nvSpPr>
          <p:spPr>
            <a:xfrm>
              <a:off x="5286651" y="1575800"/>
              <a:ext cx="1497900" cy="4173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900"/>
              </a:pPr>
              <a:r>
                <a:rPr lang="en-GB" sz="3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Agreement</a:t>
              </a:r>
              <a:endParaRPr sz="3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26;g34398345bbd_0_109">
              <a:extLst>
                <a:ext uri="{FF2B5EF4-FFF2-40B4-BE49-F238E27FC236}">
                  <a16:creationId xmlns:a16="http://schemas.microsoft.com/office/drawing/2014/main" id="{C2952FF8-D766-9824-A75B-685A5B1DDE55}"/>
                </a:ext>
              </a:extLst>
            </p:cNvPr>
            <p:cNvSpPr/>
            <p:nvPr/>
          </p:nvSpPr>
          <p:spPr>
            <a:xfrm rot="5400000">
              <a:off x="4032288" y="3007975"/>
              <a:ext cx="1123500" cy="4173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6D9EEB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300"/>
              </a:pPr>
              <a:r>
                <a:rPr lang="en-GB" sz="2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Agreement</a:t>
              </a:r>
              <a:endParaRPr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27;g34398345bbd_0_109">
            <a:extLst>
              <a:ext uri="{FF2B5EF4-FFF2-40B4-BE49-F238E27FC236}">
                <a16:creationId xmlns:a16="http://schemas.microsoft.com/office/drawing/2014/main" id="{DCEC7A0C-1714-C162-0ABE-068F4BFE95E3}"/>
              </a:ext>
            </a:extLst>
          </p:cNvPr>
          <p:cNvSpPr/>
          <p:nvPr/>
        </p:nvSpPr>
        <p:spPr>
          <a:xfrm>
            <a:off x="479459" y="3267884"/>
            <a:ext cx="6477600" cy="1113000"/>
          </a:xfrm>
          <a:prstGeom prst="homePlate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ctr">
              <a:buClr>
                <a:srgbClr val="000000"/>
              </a:buClr>
              <a:buSzPts val="1700"/>
            </a:pPr>
            <a:r>
              <a:rPr lang="en-GB" sz="3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</a:t>
            </a:r>
            <a:r>
              <a:rPr lang="en-GB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/fxQuotes </a:t>
            </a:r>
            <a:r>
              <a:rPr lang="en-GB" sz="3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pacs.091.001</a:t>
            </a:r>
            <a:endParaRPr sz="3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28;g34398345bbd_0_109">
            <a:extLst>
              <a:ext uri="{FF2B5EF4-FFF2-40B4-BE49-F238E27FC236}">
                <a16:creationId xmlns:a16="http://schemas.microsoft.com/office/drawing/2014/main" id="{C6416417-F887-C6ED-CB3E-BE724D935772}"/>
              </a:ext>
            </a:extLst>
          </p:cNvPr>
          <p:cNvSpPr/>
          <p:nvPr/>
        </p:nvSpPr>
        <p:spPr>
          <a:xfrm rot="-5400000">
            <a:off x="9907093" y="11068716"/>
            <a:ext cx="3511200" cy="1439400"/>
          </a:xfrm>
          <a:prstGeom prst="homePlate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500"/>
            </a:pPr>
            <a:r>
              <a:rPr lang="en-GB" sz="30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 </a:t>
            </a:r>
            <a:r>
              <a:rPr lang="en-GB" sz="3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GB" sz="30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fxQuote</a:t>
            </a:r>
            <a:r>
              <a:rPr lang="en-GB" sz="2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34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pacs.092.001</a:t>
            </a:r>
            <a:endParaRPr sz="3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29;g34398345bbd_0_109">
            <a:extLst>
              <a:ext uri="{FF2B5EF4-FFF2-40B4-BE49-F238E27FC236}">
                <a16:creationId xmlns:a16="http://schemas.microsoft.com/office/drawing/2014/main" id="{50680B59-CAFC-6669-C251-771FB12A0B28}"/>
              </a:ext>
            </a:extLst>
          </p:cNvPr>
          <p:cNvSpPr/>
          <p:nvPr/>
        </p:nvSpPr>
        <p:spPr>
          <a:xfrm flipH="1">
            <a:off x="17667393" y="3979884"/>
            <a:ext cx="6101400" cy="1490400"/>
          </a:xfrm>
          <a:prstGeom prst="homePlate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ctr">
              <a:buClr>
                <a:srgbClr val="000000"/>
              </a:buClr>
              <a:buSzPts val="1700"/>
            </a:pPr>
            <a:r>
              <a:rPr lang="en-GB" sz="3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 </a:t>
            </a:r>
            <a:r>
              <a:rPr lang="en-GB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/quotes </a:t>
            </a:r>
            <a:endParaRPr sz="3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buClr>
                <a:srgbClr val="000000"/>
              </a:buClr>
              <a:buSzPts val="1900"/>
            </a:pPr>
            <a:r>
              <a:rPr lang="en-GB" sz="3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pacs.082.001</a:t>
            </a:r>
            <a:endParaRPr sz="3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30;g34398345bbd_0_109">
            <a:extLst>
              <a:ext uri="{FF2B5EF4-FFF2-40B4-BE49-F238E27FC236}">
                <a16:creationId xmlns:a16="http://schemas.microsoft.com/office/drawing/2014/main" id="{142C4772-F2ED-A9BC-49DA-B367C2164BEE}"/>
              </a:ext>
            </a:extLst>
          </p:cNvPr>
          <p:cNvSpPr/>
          <p:nvPr/>
        </p:nvSpPr>
        <p:spPr>
          <a:xfrm rot="-322">
            <a:off x="479459" y="5973318"/>
            <a:ext cx="6399000" cy="1036800"/>
          </a:xfrm>
          <a:prstGeom prst="homePlate">
            <a:avLst>
              <a:gd name="adj" fmla="val 5000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ctr">
              <a:buClr>
                <a:srgbClr val="000000"/>
              </a:buClr>
              <a:buSzPts val="1700"/>
            </a:pPr>
            <a:r>
              <a:rPr lang="en-GB" sz="3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</a:t>
            </a:r>
            <a:r>
              <a:rPr lang="en-GB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/fxTransfers </a:t>
            </a:r>
            <a:r>
              <a:rPr lang="en-GB" sz="3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pacs.009.001.12</a:t>
            </a:r>
            <a:endParaRPr sz="3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31;g34398345bbd_0_109">
            <a:extLst>
              <a:ext uri="{FF2B5EF4-FFF2-40B4-BE49-F238E27FC236}">
                <a16:creationId xmlns:a16="http://schemas.microsoft.com/office/drawing/2014/main" id="{B34E5B8B-DD2F-8B6D-0A72-BAE22E36CA6B}"/>
              </a:ext>
            </a:extLst>
          </p:cNvPr>
          <p:cNvSpPr/>
          <p:nvPr/>
        </p:nvSpPr>
        <p:spPr>
          <a:xfrm flipH="1">
            <a:off x="17667527" y="5951950"/>
            <a:ext cx="6101400" cy="1347000"/>
          </a:xfrm>
          <a:prstGeom prst="homePlate">
            <a:avLst>
              <a:gd name="adj" fmla="val 5000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ctr">
              <a:buClr>
                <a:srgbClr val="000000"/>
              </a:buClr>
              <a:buSzPts val="1700"/>
            </a:pPr>
            <a:r>
              <a:rPr lang="en-GB" sz="3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PUT</a:t>
            </a:r>
            <a:r>
              <a:rPr lang="en-GB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 </a:t>
            </a:r>
            <a:r>
              <a:rPr lang="en-GB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/transfers </a:t>
            </a:r>
            <a:r>
              <a:rPr lang="en-GB" sz="3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pacs.002.015</a:t>
            </a:r>
            <a:endParaRPr sz="38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32;g34398345bbd_0_109">
            <a:extLst>
              <a:ext uri="{FF2B5EF4-FFF2-40B4-BE49-F238E27FC236}">
                <a16:creationId xmlns:a16="http://schemas.microsoft.com/office/drawing/2014/main" id="{1022AB6E-7EC0-199A-E81D-ABE93393B3E1}"/>
              </a:ext>
            </a:extLst>
          </p:cNvPr>
          <p:cNvSpPr/>
          <p:nvPr/>
        </p:nvSpPr>
        <p:spPr>
          <a:xfrm rot="-5400000">
            <a:off x="11733527" y="11114616"/>
            <a:ext cx="3421800" cy="1347000"/>
          </a:xfrm>
          <a:prstGeom prst="homePlate">
            <a:avLst>
              <a:gd name="adj" fmla="val 5000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300"/>
            </a:pPr>
            <a:r>
              <a:rPr lang="en-GB" sz="2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lang="en-GB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/fxTransfers </a:t>
            </a:r>
            <a:r>
              <a:rPr lang="en-GB" sz="2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pacs.002.015</a:t>
            </a:r>
            <a:endParaRPr sz="26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" name="Google Shape;133;g34398345bbd_0_109">
            <a:extLst>
              <a:ext uri="{FF2B5EF4-FFF2-40B4-BE49-F238E27FC236}">
                <a16:creationId xmlns:a16="http://schemas.microsoft.com/office/drawing/2014/main" id="{276A270D-C9AA-2F5C-D075-8E3535D42BBE}"/>
              </a:ext>
            </a:extLst>
          </p:cNvPr>
          <p:cNvGrpSpPr/>
          <p:nvPr/>
        </p:nvGrpSpPr>
        <p:grpSpPr>
          <a:xfrm>
            <a:off x="6963465" y="6029532"/>
            <a:ext cx="10703256" cy="4034032"/>
            <a:chOff x="2770746" y="2277125"/>
            <a:chExt cx="4013821" cy="1512800"/>
          </a:xfrm>
        </p:grpSpPr>
        <p:sp>
          <p:nvSpPr>
            <p:cNvPr id="25" name="Google Shape;134;g34398345bbd_0_109">
              <a:extLst>
                <a:ext uri="{FF2B5EF4-FFF2-40B4-BE49-F238E27FC236}">
                  <a16:creationId xmlns:a16="http://schemas.microsoft.com/office/drawing/2014/main" id="{9C1F6FD1-0B78-1400-BC70-AD4B5AE616DA}"/>
                </a:ext>
              </a:extLst>
            </p:cNvPr>
            <p:cNvSpPr/>
            <p:nvPr/>
          </p:nvSpPr>
          <p:spPr>
            <a:xfrm>
              <a:off x="2770746" y="2277125"/>
              <a:ext cx="1556700" cy="4173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900"/>
              </a:pPr>
              <a:r>
                <a:rPr lang="en-GB" sz="3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Transfers</a:t>
              </a:r>
              <a:endPara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35;g34398345bbd_0_109">
              <a:extLst>
                <a:ext uri="{FF2B5EF4-FFF2-40B4-BE49-F238E27FC236}">
                  <a16:creationId xmlns:a16="http://schemas.microsoft.com/office/drawing/2014/main" id="{4A471BB8-DF6D-FC34-D6E9-2D46ADE0A803}"/>
                </a:ext>
              </a:extLst>
            </p:cNvPr>
            <p:cNvSpPr/>
            <p:nvPr/>
          </p:nvSpPr>
          <p:spPr>
            <a:xfrm>
              <a:off x="5286667" y="2291925"/>
              <a:ext cx="1497900" cy="4173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900"/>
              </a:pPr>
              <a:r>
                <a:rPr lang="en-GB" sz="3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Transfers</a:t>
              </a:r>
              <a:endParaRPr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36;g34398345bbd_0_109">
              <a:extLst>
                <a:ext uri="{FF2B5EF4-FFF2-40B4-BE49-F238E27FC236}">
                  <a16:creationId xmlns:a16="http://schemas.microsoft.com/office/drawing/2014/main" id="{D02F2CB3-BF0D-E707-2771-3AC1C865AD40}"/>
                </a:ext>
              </a:extLst>
            </p:cNvPr>
            <p:cNvSpPr/>
            <p:nvPr/>
          </p:nvSpPr>
          <p:spPr>
            <a:xfrm rot="5400000">
              <a:off x="4495963" y="3007975"/>
              <a:ext cx="1146600" cy="4173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500"/>
              </a:pPr>
              <a:r>
                <a:rPr lang="en-GB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Transfers</a:t>
              </a:r>
              <a:endParaRPr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137;g34398345bbd_0_109">
            <a:extLst>
              <a:ext uri="{FF2B5EF4-FFF2-40B4-BE49-F238E27FC236}">
                <a16:creationId xmlns:a16="http://schemas.microsoft.com/office/drawing/2014/main" id="{0F816C2E-5239-6A7D-380F-B8CAFE3EE58E}"/>
              </a:ext>
            </a:extLst>
          </p:cNvPr>
          <p:cNvSpPr/>
          <p:nvPr/>
        </p:nvSpPr>
        <p:spPr>
          <a:xfrm>
            <a:off x="479459" y="4620350"/>
            <a:ext cx="6399000" cy="1113000"/>
          </a:xfrm>
          <a:prstGeom prst="homePlate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ctr">
              <a:buClr>
                <a:srgbClr val="000000"/>
              </a:buClr>
              <a:buSzPts val="1700"/>
            </a:pPr>
            <a:r>
              <a:rPr lang="en-GB" sz="3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</a:t>
            </a:r>
            <a:r>
              <a:rPr lang="en-GB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/quotes</a:t>
            </a:r>
            <a:r>
              <a:rPr lang="en-GB" sz="3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buClr>
                <a:srgbClr val="000000"/>
              </a:buClr>
              <a:buSzPts val="1900"/>
            </a:pPr>
            <a:r>
              <a:rPr lang="en-GB" sz="3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pacs.081.001</a:t>
            </a:r>
            <a:endParaRPr sz="3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38;g34398345bbd_0_109">
            <a:extLst>
              <a:ext uri="{FF2B5EF4-FFF2-40B4-BE49-F238E27FC236}">
                <a16:creationId xmlns:a16="http://schemas.microsoft.com/office/drawing/2014/main" id="{78914B20-1B5E-9731-028F-DC67B54869D8}"/>
              </a:ext>
            </a:extLst>
          </p:cNvPr>
          <p:cNvSpPr/>
          <p:nvPr/>
        </p:nvSpPr>
        <p:spPr>
          <a:xfrm rot="-322">
            <a:off x="479459" y="7250584"/>
            <a:ext cx="6399000" cy="1111800"/>
          </a:xfrm>
          <a:prstGeom prst="homePlate">
            <a:avLst>
              <a:gd name="adj" fmla="val 5000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algn="ctr">
              <a:buClr>
                <a:srgbClr val="000000"/>
              </a:buClr>
              <a:buSzPts val="1700"/>
            </a:pPr>
            <a:r>
              <a:rPr lang="en-GB" sz="3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</a:t>
            </a:r>
            <a:r>
              <a:rPr lang="en-GB"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/transfers </a:t>
            </a:r>
            <a:r>
              <a:rPr lang="en-GB" sz="3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pacs.008.013</a:t>
            </a:r>
            <a:endParaRPr sz="3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" name="Google Shape;139;g34398345bbd_0_109">
            <a:extLst>
              <a:ext uri="{FF2B5EF4-FFF2-40B4-BE49-F238E27FC236}">
                <a16:creationId xmlns:a16="http://schemas.microsoft.com/office/drawing/2014/main" id="{5276EDC2-17E3-3E0A-5B29-00B385E72DE2}"/>
              </a:ext>
            </a:extLst>
          </p:cNvPr>
          <p:cNvGrpSpPr/>
          <p:nvPr/>
        </p:nvGrpSpPr>
        <p:grpSpPr>
          <a:xfrm>
            <a:off x="14350691" y="8390207"/>
            <a:ext cx="8991708" cy="5029674"/>
            <a:chOff x="5541025" y="3162400"/>
            <a:chExt cx="3371975" cy="1886175"/>
          </a:xfrm>
        </p:grpSpPr>
        <p:sp>
          <p:nvSpPr>
            <p:cNvPr id="31" name="Google Shape;140;g34398345bbd_0_109">
              <a:extLst>
                <a:ext uri="{FF2B5EF4-FFF2-40B4-BE49-F238E27FC236}">
                  <a16:creationId xmlns:a16="http://schemas.microsoft.com/office/drawing/2014/main" id="{C13AB25E-4CB8-9630-50C6-4C38B72FB489}"/>
                </a:ext>
              </a:extLst>
            </p:cNvPr>
            <p:cNvSpPr/>
            <p:nvPr/>
          </p:nvSpPr>
          <p:spPr>
            <a:xfrm>
              <a:off x="6944400" y="3162400"/>
              <a:ext cx="1968600" cy="505200"/>
            </a:xfrm>
            <a:prstGeom prst="homePlate">
              <a:avLst>
                <a:gd name="adj" fmla="val 50000"/>
              </a:avLst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700"/>
              </a:pPr>
              <a:r>
                <a:rPr lang="en-GB" sz="34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PATCH</a:t>
              </a:r>
              <a:r>
                <a:rPr lang="en-GB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  <a:extLst>
                    <a:ext uri="http://customooxmlschemas.google.com/">
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  </a:ext>
                  </a:extLst>
                </a:rPr>
                <a:t> </a:t>
              </a:r>
              <a:r>
                <a:rPr lang="en-GB" sz="3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/transfers</a:t>
              </a:r>
              <a:r>
                <a:rPr lang="en-GB" sz="3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br>
                <a:rPr lang="en-GB" sz="3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GB" sz="38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pacs.002.015</a:t>
              </a:r>
              <a:endParaRPr sz="38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" name="Google Shape;141;g34398345bbd_0_109">
              <a:extLst>
                <a:ext uri="{FF2B5EF4-FFF2-40B4-BE49-F238E27FC236}">
                  <a16:creationId xmlns:a16="http://schemas.microsoft.com/office/drawing/2014/main" id="{E70B4AD6-4322-6C6D-6A4F-EFE769CBA2DF}"/>
                </a:ext>
              </a:extLst>
            </p:cNvPr>
            <p:cNvSpPr/>
            <p:nvPr/>
          </p:nvSpPr>
          <p:spPr>
            <a:xfrm rot="5400000">
              <a:off x="5211025" y="4213375"/>
              <a:ext cx="1165200" cy="505200"/>
            </a:xfrm>
            <a:prstGeom prst="homePlate">
              <a:avLst>
                <a:gd name="adj" fmla="val 50000"/>
              </a:avLst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300"/>
              </a:pPr>
              <a:r>
                <a:rPr lang="en-GB" sz="2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PATCH</a:t>
              </a:r>
              <a:r>
                <a:rPr lang="en-GB" sz="2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  <a:extLst>
                    <a:ext uri="http://customooxmlschemas.google.com/">
  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"/>
                    </a:ext>
                  </a:extLst>
                </a:rPr>
                <a:t> </a:t>
              </a:r>
              <a:r>
                <a:rPr lang="en-GB" sz="2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/fxTransfers </a:t>
              </a:r>
              <a:br>
                <a:rPr lang="en-GB" sz="2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GB" sz="26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pacs.002.015</a:t>
              </a:r>
              <a:endParaRPr sz="2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3" name="Google Shape;142;g34398345bbd_0_109">
            <a:extLst>
              <a:ext uri="{FF2B5EF4-FFF2-40B4-BE49-F238E27FC236}">
                <a16:creationId xmlns:a16="http://schemas.microsoft.com/office/drawing/2014/main" id="{0C94B5A3-0739-1B9C-6F05-053676417E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4986" r="34222" b="34014"/>
          <a:stretch/>
        </p:blipFill>
        <p:spPr>
          <a:xfrm>
            <a:off x="11835931" y="5199588"/>
            <a:ext cx="1200628" cy="134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71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C7338-41AC-7F6B-2868-10852B117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2CF3-CDDD-72DF-93E0-012F8C6E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Messages and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D57E6-5B9D-0EAA-9509-908CDD127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57D68-D050-B7BE-F0DF-E920B665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2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4938-7ED6-ABAA-464B-F1AAEF63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Messages and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36C99-76B5-20F3-3AE8-15A80FEE0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XML schemas are not the only incarnation of ISO 20022.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They are an implementation of an underlying data dictionary definition.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There will be a JSON schema implementation soon.</a:t>
            </a:r>
          </a:p>
          <a:p>
            <a:r>
              <a:rPr lang="en-GB" dirty="0">
                <a:solidFill>
                  <a:srgbClr val="005A83"/>
                </a:solidFill>
              </a:rPr>
              <a:t>An API adds a verbal structure to the message: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An HTTP command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 name of the resource which the command should act on</a:t>
            </a:r>
          </a:p>
          <a:p>
            <a:r>
              <a:rPr lang="en-GB" dirty="0">
                <a:solidFill>
                  <a:srgbClr val="005A83"/>
                </a:solidFill>
              </a:rPr>
              <a:t>Each schema represents the information which is sent or received via the verbal structure of the API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It is attached to a </a:t>
            </a:r>
            <a:r>
              <a:rPr lang="en-GB" i="1" dirty="0" err="1">
                <a:solidFill>
                  <a:srgbClr val="005A83"/>
                </a:solidFill>
              </a:rPr>
              <a:t>command+resource</a:t>
            </a:r>
            <a:r>
              <a:rPr lang="en-GB" i="1" dirty="0">
                <a:solidFill>
                  <a:srgbClr val="005A83"/>
                </a:solidFill>
              </a:rPr>
              <a:t> </a:t>
            </a:r>
            <a:r>
              <a:rPr lang="en-GB" dirty="0">
                <a:solidFill>
                  <a:srgbClr val="005A83"/>
                </a:solidFill>
              </a:rPr>
              <a:t>combination.</a:t>
            </a:r>
          </a:p>
          <a:p>
            <a:r>
              <a:rPr lang="en-GB" dirty="0">
                <a:solidFill>
                  <a:srgbClr val="005A83"/>
                </a:solidFill>
              </a:rPr>
              <a:t>A consequence of this: the same message structure has a different semantic meaning depending on the endpoint it is attached to.</a:t>
            </a:r>
          </a:p>
          <a:p>
            <a:endParaRPr lang="en-GB" dirty="0">
              <a:solidFill>
                <a:srgbClr val="005A83"/>
              </a:solidFill>
            </a:endParaRPr>
          </a:p>
          <a:p>
            <a:endParaRPr lang="en-GB" dirty="0">
              <a:solidFill>
                <a:srgbClr val="005A8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58496-0448-FCA0-2209-8E05484C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5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A871-5A81-CE46-2716-8AB41E9E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8973-8DBF-DD91-6494-6AA019B7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5A83"/>
                </a:solidFill>
              </a:rPr>
              <a:t>HTTP header fields contain information about the message.</a:t>
            </a:r>
          </a:p>
          <a:p>
            <a:r>
              <a:rPr lang="en-GB" dirty="0">
                <a:solidFill>
                  <a:srgbClr val="005A83"/>
                </a:solidFill>
              </a:rPr>
              <a:t>In the existing Mojaloop world, they fall into two types: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Standard fields defined by W3C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Mojaloop-specific fields</a:t>
            </a:r>
          </a:p>
          <a:p>
            <a:r>
              <a:rPr lang="en-GB" dirty="0">
                <a:solidFill>
                  <a:srgbClr val="005A83"/>
                </a:solidFill>
              </a:rPr>
              <a:t>In the ISO 20022 world, there is a definition for a Business Application Header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To provide a consistent and standard way for information about a message to be conveyed with the message, independently of the transport network used.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 SWIFT standard for cross-border messages, CBPR+, uses Business Application Headers</a:t>
            </a:r>
          </a:p>
          <a:p>
            <a:r>
              <a:rPr lang="en-GB" dirty="0">
                <a:solidFill>
                  <a:srgbClr val="005A83"/>
                </a:solidFill>
              </a:rPr>
              <a:t>There is also a standard container: a Business Message Envelope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This serves as a standard container for a Business Application Header and its associated message.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F7A8A-0597-221F-8C5F-5A8D8238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3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1D9C05-5C79-5207-50F1-569507B7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026BE-7CAA-E506-C572-C13C51DE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the structure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539079-5528-257F-BD83-8CF3D121BB42}"/>
              </a:ext>
            </a:extLst>
          </p:cNvPr>
          <p:cNvSpPr txBox="1"/>
          <p:nvPr/>
        </p:nvSpPr>
        <p:spPr>
          <a:xfrm>
            <a:off x="725091" y="3079939"/>
            <a:ext cx="12194380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</a:rPr>
              <a:t>&lt;Envelope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xmlns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GB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GB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urn:swift:xsd:envelope</a:t>
            </a:r>
            <a:r>
              <a:rPr lang="en-GB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GB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800" b="0" dirty="0" err="1">
                <a:solidFill>
                  <a:srgbClr val="FF0000"/>
                </a:solidFill>
                <a:highlight>
                  <a:srgbClr val="FFFFFF"/>
                </a:highlight>
              </a:rPr>
              <a:t>xmlns:xsi</a:t>
            </a:r>
            <a:r>
              <a:rPr lang="en-GB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GB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"http://www.w3.org/2001/XMLSchema-instance"</a:t>
            </a:r>
            <a:r>
              <a:rPr lang="en-GB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800" b="0" dirty="0" err="1">
                <a:solidFill>
                  <a:srgbClr val="FF0000"/>
                </a:solidFill>
                <a:highlight>
                  <a:srgbClr val="FFFFFF"/>
                </a:highlight>
              </a:rPr>
              <a:t>xsi:schemaLocation</a:t>
            </a:r>
            <a:r>
              <a:rPr lang="en-GB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GB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GB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urn:swift:xsd:envelope</a:t>
            </a:r>
            <a:r>
              <a:rPr lang="en-GB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 \\be-file02\Group\Standards\Messaging\CBPR+Schemas\Feb24Schemas_Core\Translator_envelope_core.xsd"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head:AppHdr</a:t>
            </a:r>
            <a:r>
              <a:rPr lang="en-GB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800" b="0" dirty="0" err="1">
                <a:solidFill>
                  <a:srgbClr val="FF0000"/>
                </a:solidFill>
                <a:highlight>
                  <a:srgbClr val="FFFFFF"/>
                </a:highlight>
              </a:rPr>
              <a:t>xmlns:head</a:t>
            </a:r>
            <a:r>
              <a:rPr lang="en-GB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GB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"urn:iso:std:iso:20022:tech:xsd:head.001.001.02"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head:Fr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head:FIId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head:FinInstnId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head:BICFI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WPACAU2S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head:BICFI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head:FinInstnId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head:FIId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head:Fr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head:To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head:FIId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head:FinInstnId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head:BICFI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DBSSSGSG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head:BICFI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head:FinInstnId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head:FIId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head:To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head:BizMsgIdr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pacs8bizmsgidr01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head:BizMsgIdr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head:MsgDefIdr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pacs.008.001.08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head:MsgDefIdr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head:BizSvc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swift.cbprplus.03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head:BizSvc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head:CreDt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2020-08-05T09:05:00+00:00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head:CreDt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head:AppHdr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pacs:Document</a:t>
            </a:r>
            <a:r>
              <a:rPr lang="en-GB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GB" sz="1800" b="0" dirty="0" err="1">
                <a:solidFill>
                  <a:srgbClr val="FF0000"/>
                </a:solidFill>
                <a:highlight>
                  <a:srgbClr val="FFFFFF"/>
                </a:highlight>
              </a:rPr>
              <a:t>xmlns:pacs</a:t>
            </a:r>
            <a:r>
              <a:rPr lang="en-GB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GB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"urn:iso:std:iso:20022:tech:xsd:pacs.008.001.08"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pacs:FIToFICstmrCdtTrf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pacs:GrpHdr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pacs:MsgId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pacs8bizmsgidr01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pacs:MsgId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fr-F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fr-FR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pacs:CreDtTm</a:t>
            </a:r>
            <a:r>
              <a:rPr lang="fr-F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fr-FR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2020-08-05T09:05:00+00:00</a:t>
            </a:r>
            <a:r>
              <a:rPr lang="fr-F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r-FR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pacs:CreDtTm</a:t>
            </a:r>
            <a:r>
              <a:rPr lang="fr-FR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r-FR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pacs:NbOfTxs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1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pacs:NbOfTxs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pacs:SttlmInf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pacs:SttlmMtd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INDA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pacs:SttlmMtd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GB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n-GB" sz="1800" b="0" dirty="0" err="1">
                <a:solidFill>
                  <a:srgbClr val="0000FF"/>
                </a:solidFill>
                <a:highlight>
                  <a:srgbClr val="FFFFFF"/>
                </a:highlight>
              </a:rPr>
              <a:t>pacs:SttlmInf</a:t>
            </a:r>
            <a:r>
              <a:rPr lang="en-GB" sz="1800" b="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GB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7063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43AA-60F7-DB66-938B-728F5BBF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Mojaloop-specific header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E962-E763-6B87-6A01-7882BC522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5A83"/>
                </a:solidFill>
              </a:rPr>
              <a:t>FSPIOP-Source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 DFSP who originally sent the message.</a:t>
            </a:r>
          </a:p>
          <a:p>
            <a:r>
              <a:rPr lang="en-GB" dirty="0">
                <a:solidFill>
                  <a:srgbClr val="005A83"/>
                </a:solidFill>
              </a:rPr>
              <a:t>FSPIOP-Destination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 DFSP to whom the message is ultimately addressed.</a:t>
            </a:r>
          </a:p>
          <a:p>
            <a:r>
              <a:rPr lang="en-GB" dirty="0">
                <a:solidFill>
                  <a:srgbClr val="005A83"/>
                </a:solidFill>
              </a:rPr>
              <a:t>FSPIOP-Encryption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 encrypted fields of an API message, if encryption is used.</a:t>
            </a:r>
          </a:p>
          <a:p>
            <a:r>
              <a:rPr lang="en-GB" dirty="0">
                <a:solidFill>
                  <a:srgbClr val="005A83"/>
                </a:solidFill>
              </a:rPr>
              <a:t>FSPIOP-Signature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 signature of the message computed by its originator</a:t>
            </a:r>
          </a:p>
          <a:p>
            <a:r>
              <a:rPr lang="en-GB" dirty="0">
                <a:solidFill>
                  <a:srgbClr val="005A83"/>
                </a:solidFill>
              </a:rPr>
              <a:t>FSPIOP-URI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 URI of the message.</a:t>
            </a:r>
          </a:p>
          <a:p>
            <a:r>
              <a:rPr lang="en-GB" dirty="0">
                <a:solidFill>
                  <a:srgbClr val="005A83"/>
                </a:solidFill>
              </a:rPr>
              <a:t>FSPIOP-HTTP-Method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 HTTP method used when the message was sent.</a:t>
            </a:r>
          </a:p>
          <a:p>
            <a:endParaRPr lang="en-GB" dirty="0">
              <a:solidFill>
                <a:srgbClr val="005A8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8B231-4CD9-B2E9-33B0-955F9BB0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2F5F-7AAC-AB72-5383-42A7942A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Proposal for an IIPS ISO 20022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992E-E985-0978-3FD7-D4295774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Messages exchanged via an API should make use of a Business Application Header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This should contain all the Mojaloop-specific fields currently defined for the HTTP header.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General header fields should remain in the HTTP header…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73107-9DB8-C80D-0256-634A7A79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5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75D0A-1651-A7B4-14BB-749BE7F54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2017-5669-6F11-1916-25BE2800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 20022 for IIPS: a Market Practice Document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44386-F15A-1020-D4D0-1CD772DAB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19326-1B33-623C-4CFE-47A2C982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2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EED9-BB2C-3D2B-20B5-CEB66E85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 Practice Document (MPD)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D55EF-9750-5836-B334-9F085CF20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Explains how a given scheme implements ISO 20022 messages</a:t>
            </a:r>
          </a:p>
          <a:p>
            <a:r>
              <a:rPr lang="en-GB" dirty="0">
                <a:solidFill>
                  <a:srgbClr val="005A83"/>
                </a:solidFill>
              </a:rPr>
              <a:t>Registered with ISO 20022, but does not require ISO 20022 approval</a:t>
            </a:r>
          </a:p>
          <a:p>
            <a:r>
              <a:rPr lang="en-GB" dirty="0">
                <a:solidFill>
                  <a:srgbClr val="005A83"/>
                </a:solidFill>
              </a:rPr>
              <a:t>We expect to produce a Mojaloop Market Practice Document, which can be specialised by schemes to suit their own implementations.</a:t>
            </a:r>
          </a:p>
          <a:p>
            <a:r>
              <a:rPr lang="en-GB" dirty="0">
                <a:solidFill>
                  <a:srgbClr val="005A83"/>
                </a:solidFill>
              </a:rPr>
              <a:t>We have an initial release specialised for the COMESA implementation.</a:t>
            </a:r>
          </a:p>
          <a:p>
            <a:r>
              <a:rPr lang="en-GB" dirty="0">
                <a:solidFill>
                  <a:srgbClr val="005A83"/>
                </a:solidFill>
              </a:rPr>
              <a:t>This will be reviewed and generalised to a Mojaloop version.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8DAF5-99A8-3E09-A2B6-7FEF310C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44585-AA29-6985-37EC-458198133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7B9A-6FB1-1B35-0364-2EC44B5C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ISO 20022 for Africa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286D1-C2E2-0B16-D1E6-A42AD442D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7687F-E1C5-53D1-D0FD-7556F7A2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7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5A83"/>
                </a:solidFill>
              </a:rPr>
              <a:t>Status update</a:t>
            </a:r>
          </a:p>
          <a:p>
            <a:r>
              <a:rPr lang="en-US" dirty="0">
                <a:solidFill>
                  <a:srgbClr val="005A83"/>
                </a:solidFill>
              </a:rPr>
              <a:t>ISO 20022 for Inclusive Instant Payments Systems</a:t>
            </a:r>
          </a:p>
          <a:p>
            <a:r>
              <a:rPr lang="en-US" dirty="0">
                <a:solidFill>
                  <a:srgbClr val="005A83"/>
                </a:solidFill>
              </a:rPr>
              <a:t>Messages and APIs</a:t>
            </a:r>
          </a:p>
          <a:p>
            <a:r>
              <a:rPr lang="en-US" dirty="0">
                <a:solidFill>
                  <a:srgbClr val="005A83"/>
                </a:solidFill>
              </a:rPr>
              <a:t>Market practice document</a:t>
            </a:r>
          </a:p>
          <a:p>
            <a:r>
              <a:rPr lang="en-US" dirty="0">
                <a:solidFill>
                  <a:srgbClr val="005A83"/>
                </a:solidFill>
              </a:rPr>
              <a:t>An African ISO 20022 initiative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DDF8-4A82-1205-1907-CE386FA0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ISO 20022 standard for Africa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98AB-0869-F65B-4300-C1A8F6BA9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ISO 20022 standards are becoming increasingly common in payment systems on the continent.</a:t>
            </a:r>
          </a:p>
          <a:p>
            <a:r>
              <a:rPr lang="en-GB" dirty="0">
                <a:solidFill>
                  <a:srgbClr val="005A83"/>
                </a:solidFill>
              </a:rPr>
              <a:t>Eventually, payment systems which use these standards will start to connect with each other.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 earlier we act, the simpler and cheaper this will be.</a:t>
            </a:r>
          </a:p>
          <a:p>
            <a:r>
              <a:rPr lang="en-GB" dirty="0">
                <a:solidFill>
                  <a:srgbClr val="005A83"/>
                </a:solidFill>
              </a:rPr>
              <a:t>What could we do now do which would help us meet our objective?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35FE5-96DF-82F2-E230-03509830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5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DAA4-F860-76D2-3CCF-B1258A40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9FDB-7BDC-87E5-1355-7B441DDE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A payment instruction issued by an FI in any jurisdiction should be comprehensible to a processing FI in any other jurisdiction.</a:t>
            </a:r>
          </a:p>
          <a:p>
            <a:r>
              <a:rPr lang="en-GB" dirty="0">
                <a:solidFill>
                  <a:srgbClr val="005A83"/>
                </a:solidFill>
              </a:rPr>
              <a:t>Subject to: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A way of settling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Agreement on regulations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Agreement on compliance</a:t>
            </a:r>
          </a:p>
          <a:p>
            <a:r>
              <a:rPr lang="en-GB" dirty="0" err="1">
                <a:solidFill>
                  <a:srgbClr val="005A83"/>
                </a:solidFill>
              </a:rPr>
              <a:t>Africanenda</a:t>
            </a:r>
            <a:r>
              <a:rPr lang="en-GB" dirty="0">
                <a:solidFill>
                  <a:srgbClr val="005A83"/>
                </a:solidFill>
              </a:rPr>
              <a:t> have agreed to sponsor this initiative.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87488-2843-9258-6DCF-767D8EB0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7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55FA0-CE53-1148-0865-CA327D6DC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EDA8-E8C6-2DED-34A1-B2809971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Obstacles to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5E63-D617-1829-49F1-355C03C1C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Semantic mismatches between payment systems.</a:t>
            </a:r>
          </a:p>
          <a:p>
            <a:r>
              <a:rPr lang="en-GB" dirty="0">
                <a:solidFill>
                  <a:srgbClr val="005A83"/>
                </a:solidFill>
              </a:rPr>
              <a:t>Syntactic mismatches between messages.</a:t>
            </a:r>
          </a:p>
          <a:p>
            <a:r>
              <a:rPr lang="en-GB" dirty="0">
                <a:solidFill>
                  <a:srgbClr val="005A83"/>
                </a:solidFill>
              </a:rPr>
              <a:t>Different forms of message specialisation.</a:t>
            </a:r>
          </a:p>
          <a:p>
            <a:r>
              <a:rPr lang="en-GB" dirty="0">
                <a:solidFill>
                  <a:srgbClr val="005A83"/>
                </a:solidFill>
              </a:rPr>
              <a:t>Differences in market practices.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71C00-ECB8-7151-7A41-99C900C3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8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9468-D8D1-AF3D-BD79-2ACBC290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we avoid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1CECD-C23B-9754-00CF-958A2B88A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Discussions at the model level</a:t>
            </a:r>
          </a:p>
          <a:p>
            <a:r>
              <a:rPr lang="en-GB" dirty="0">
                <a:solidFill>
                  <a:srgbClr val="005A83"/>
                </a:solidFill>
              </a:rPr>
              <a:t>Openness to alternatives</a:t>
            </a:r>
          </a:p>
          <a:p>
            <a:r>
              <a:rPr lang="en-GB" dirty="0">
                <a:solidFill>
                  <a:srgbClr val="005A83"/>
                </a:solidFill>
              </a:rPr>
              <a:t>Adherence to the standard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FE167-D2F3-7E4B-25DB-DE7E0AEC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4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D58F-21F6-626D-1C11-BD3E07F3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F80A-82BE-CEA7-EDC0-50684DEB3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03" y="2144995"/>
            <a:ext cx="23253107" cy="10208932"/>
          </a:xfrm>
        </p:spPr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Establish a forum and a cadence</a:t>
            </a:r>
          </a:p>
          <a:p>
            <a:r>
              <a:rPr lang="en-GB" dirty="0">
                <a:solidFill>
                  <a:srgbClr val="005A83"/>
                </a:solidFill>
              </a:rPr>
              <a:t>Taxonomy of a payment</a:t>
            </a:r>
          </a:p>
          <a:p>
            <a:r>
              <a:rPr lang="en-GB" dirty="0">
                <a:solidFill>
                  <a:srgbClr val="005A83"/>
                </a:solidFill>
              </a:rPr>
              <a:t>Map ISO 20022 messages onto taxonomy</a:t>
            </a:r>
          </a:p>
          <a:p>
            <a:endParaRPr lang="en-GB" dirty="0">
              <a:solidFill>
                <a:srgbClr val="005A8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5D5AE-39BC-B058-FD7E-4CB686B3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AA3B2A1-BC9A-BCE1-6246-2D904A9FC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805219"/>
              </p:ext>
            </p:extLst>
          </p:nvPr>
        </p:nvGraphicFramePr>
        <p:xfrm>
          <a:off x="4384331" y="3459163"/>
          <a:ext cx="15030450" cy="9983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42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84F32-DEC9-B217-1968-DBA24D597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F74A-6F6B-D423-5350-F8B36E9B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C8421-256C-72EB-3562-4E69AD031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525B0-87A4-F51F-F1B0-4F47BC2A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4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E8AE-538A-F495-2BC5-F9EFE203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9806C-F2F1-61D2-C639-4E4778F4C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F467-CD15-8A7A-3D1A-8D96A498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2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5A83"/>
                </a:solidFill>
              </a:rPr>
              <a:t>The Mojaloop Foundation has been a member of the ISO 20022 organization since 2022.</a:t>
            </a:r>
          </a:p>
          <a:p>
            <a:r>
              <a:rPr lang="en-US" dirty="0">
                <a:solidFill>
                  <a:srgbClr val="005A83"/>
                </a:solidFill>
              </a:rPr>
              <a:t>We are represented on:</a:t>
            </a:r>
          </a:p>
          <a:p>
            <a:pPr lvl="1"/>
            <a:r>
              <a:rPr lang="en-US" dirty="0">
                <a:solidFill>
                  <a:srgbClr val="005A83"/>
                </a:solidFill>
              </a:rPr>
              <a:t>The Registration Management Group</a:t>
            </a:r>
          </a:p>
          <a:p>
            <a:pPr lvl="1"/>
            <a:r>
              <a:rPr lang="en-US" dirty="0">
                <a:solidFill>
                  <a:srgbClr val="005A83"/>
                </a:solidFill>
              </a:rPr>
              <a:t>The Payments Standards Evaluation Group</a:t>
            </a:r>
          </a:p>
          <a:p>
            <a:pPr lvl="1"/>
            <a:r>
              <a:rPr lang="en-US" dirty="0">
                <a:solidFill>
                  <a:srgbClr val="005A83"/>
                </a:solidFill>
              </a:rPr>
              <a:t>The Technical Support Group</a:t>
            </a:r>
          </a:p>
          <a:p>
            <a:pPr lvl="1"/>
            <a:r>
              <a:rPr lang="en-US" dirty="0">
                <a:solidFill>
                  <a:srgbClr val="005A83"/>
                </a:solidFill>
              </a:rPr>
              <a:t>The API Support Group</a:t>
            </a:r>
          </a:p>
          <a:p>
            <a:endParaRPr lang="en-US" dirty="0">
              <a:solidFill>
                <a:srgbClr val="005A8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501F-22E5-040A-B562-C98A39B4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Ways of specialising the ISO 20022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D6A15-5C04-42DC-D9AA-BDBD8E96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Restrict the existing standard messages by a Market Practice Document.</a:t>
            </a:r>
          </a:p>
          <a:p>
            <a:r>
              <a:rPr lang="en-GB" dirty="0">
                <a:solidFill>
                  <a:srgbClr val="005A83"/>
                </a:solidFill>
              </a:rPr>
              <a:t>Change the standard.</a:t>
            </a:r>
          </a:p>
          <a:p>
            <a:r>
              <a:rPr lang="en-GB" dirty="0">
                <a:solidFill>
                  <a:srgbClr val="005A83"/>
                </a:solidFill>
              </a:rPr>
              <a:t>Add supplementary data to a message.</a:t>
            </a:r>
          </a:p>
          <a:p>
            <a:r>
              <a:rPr lang="en-GB" dirty="0">
                <a:solidFill>
                  <a:srgbClr val="005A83"/>
                </a:solidFill>
              </a:rPr>
              <a:t>Slash and burn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5FE95-DE3A-21EC-19F6-B5853EA7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0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FC1EB-86CC-5CFF-4161-CE54E4D66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43A6-B284-E937-CB0E-E713C3C4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 20022 for IIPS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A74E7-4ADA-97FA-3708-C2ABAD3B8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A5B4D-3EA3-767C-FCB7-E550E388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2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CF3E-B542-CA8B-A073-5BD2C415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 20022 for IIPS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A897F-0670-3A11-DADB-CBD8454B2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What was missing from ISO 20022 messages?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An agreement of terms phase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Deterministic outcomes for payments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Non-repudiation</a:t>
            </a:r>
          </a:p>
          <a:p>
            <a:r>
              <a:rPr lang="en-GB" dirty="0">
                <a:solidFill>
                  <a:srgbClr val="005A83"/>
                </a:solidFill>
              </a:rPr>
              <a:t>We have added to the payment execution and status messages: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Cryptographic locks (pacs.008, pacs.009) and keys (pacs.002).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Expiry times</a:t>
            </a:r>
          </a:p>
          <a:p>
            <a:r>
              <a:rPr lang="en-GB" dirty="0">
                <a:solidFill>
                  <a:srgbClr val="005A83"/>
                </a:solidFill>
              </a:rPr>
              <a:t>These have been included in the published ISO 20022 data dictionary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2DD14-C6F8-3D0A-91E7-B9DD0706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0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5F547-4E44-FD37-BEFA-4CD7882B6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CEFE-526E-D285-9DE4-FABA0444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 20022 for IIPS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75001-65F0-EE32-0C2F-8648299FA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We are currently working on the definition of new messages to cover the agreement of terms phase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 ISO 20022 evaluation team advised against using varieties of an existing message, and in favour of defining new messages.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We have produced a Business Justification for the agreement of terms, and this has been approved.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We have extended the ISO 20022 data model to include the proposed new messages.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We are revising the Message Definition Report for the proposed messages following initial review.</a:t>
            </a:r>
          </a:p>
          <a:p>
            <a:pPr lvl="1"/>
            <a:endParaRPr lang="en-GB" dirty="0">
              <a:solidFill>
                <a:srgbClr val="005A8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928AB-51C7-3287-6569-7B6C96B3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4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80C8-E059-264B-30B5-C9C839AE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Currency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406A-8467-EDE5-24A6-D96B5C946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ISO 20022 doesn’t contain support for retail currency conversion</a:t>
            </a:r>
          </a:p>
          <a:p>
            <a:r>
              <a:rPr lang="en-GB" dirty="0">
                <a:solidFill>
                  <a:srgbClr val="005A83"/>
                </a:solidFill>
              </a:rPr>
              <a:t>We treat it as a request for cover (pacs.009)</a:t>
            </a:r>
          </a:p>
          <a:p>
            <a:r>
              <a:rPr lang="en-GB" dirty="0">
                <a:solidFill>
                  <a:srgbClr val="005A83"/>
                </a:solidFill>
              </a:rPr>
              <a:t>It includes a link to the main payment to ensure PvP is maintained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A5AA6-3BA4-5761-7F64-9B8FE195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0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ified Mojaloop Template" id="{33F1393A-48C3-431A-A52E-1BDBDBAF3F8D}" vid="{F85BFE05-8774-47FE-8C9A-0992B48BA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Modified Mojaloop Template</Template>
  <TotalTime>3405</TotalTime>
  <Words>1378</Words>
  <Application>Microsoft Office PowerPoint</Application>
  <PresentationFormat>Custom</PresentationFormat>
  <Paragraphs>208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Nunito</vt:lpstr>
      <vt:lpstr>Roboto</vt:lpstr>
      <vt:lpstr>Office Theme</vt:lpstr>
      <vt:lpstr>Message standards in Mojaloop</vt:lpstr>
      <vt:lpstr>Agenda</vt:lpstr>
      <vt:lpstr>Status update</vt:lpstr>
      <vt:lpstr>Status update</vt:lpstr>
      <vt:lpstr>Ways of specialising the ISO 20022 Standard</vt:lpstr>
      <vt:lpstr>ISO 20022 for IIPS</vt:lpstr>
      <vt:lpstr>ISO 20022 for IIPS</vt:lpstr>
      <vt:lpstr>ISO 20022 for IIPS (2)</vt:lpstr>
      <vt:lpstr>Currency conversion</vt:lpstr>
      <vt:lpstr>API mapping of ISO 20022 messages</vt:lpstr>
      <vt:lpstr>Messages and APIs</vt:lpstr>
      <vt:lpstr>Messages and APIs</vt:lpstr>
      <vt:lpstr>Header information</vt:lpstr>
      <vt:lpstr>An example of the structure</vt:lpstr>
      <vt:lpstr>Mojaloop-specific header fields</vt:lpstr>
      <vt:lpstr>Proposal for an IIPS ISO 20022</vt:lpstr>
      <vt:lpstr>ISO 20022 for IIPS: a Market Practice Document</vt:lpstr>
      <vt:lpstr>Market Practice Document (MPD)</vt:lpstr>
      <vt:lpstr>An ISO 20022 for Africa</vt:lpstr>
      <vt:lpstr>An ISO 20022 standard for Africa</vt:lpstr>
      <vt:lpstr>Our objective</vt:lpstr>
      <vt:lpstr>Obstacles to integration</vt:lpstr>
      <vt:lpstr>How can we avoid these?</vt:lpstr>
      <vt:lpstr>Next steps</vt:lpstr>
      <vt:lpstr>Questions…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Richards</dc:creator>
  <cp:lastModifiedBy>Michael Richards</cp:lastModifiedBy>
  <cp:revision>1</cp:revision>
  <dcterms:created xsi:type="dcterms:W3CDTF">2025-04-08T16:26:48Z</dcterms:created>
  <dcterms:modified xsi:type="dcterms:W3CDTF">2025-04-11T17:34:29Z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