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6" r:id="rId4"/>
    <p:sldId id="267" r:id="rId5"/>
    <p:sldId id="268" r:id="rId6"/>
    <p:sldId id="270" r:id="rId7"/>
    <p:sldId id="269" r:id="rId8"/>
    <p:sldId id="263" r:id="rId9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ld7e/hW3QM7rLDJqf2tXVpra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AF02AEFD-CF6C-B643-B0B4-69D5BBF3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>
            <a:extLst>
              <a:ext uri="{FF2B5EF4-FFF2-40B4-BE49-F238E27FC236}">
                <a16:creationId xmlns:a16="http://schemas.microsoft.com/office/drawing/2014/main" id="{EA99DB81-68D4-D5CD-0789-6F396373F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>
            <a:extLst>
              <a:ext uri="{FF2B5EF4-FFF2-40B4-BE49-F238E27FC236}">
                <a16:creationId xmlns:a16="http://schemas.microsoft.com/office/drawing/2014/main" id="{3A308E58-29A5-62C9-D911-D32E8C7935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294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828BE5AF-9837-DF3F-6FFD-A9C5A7758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>
            <a:extLst>
              <a:ext uri="{FF2B5EF4-FFF2-40B4-BE49-F238E27FC236}">
                <a16:creationId xmlns:a16="http://schemas.microsoft.com/office/drawing/2014/main" id="{F04B4F76-50B9-73B1-68FF-C02461E1A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>
            <a:extLst>
              <a:ext uri="{FF2B5EF4-FFF2-40B4-BE49-F238E27FC236}">
                <a16:creationId xmlns:a16="http://schemas.microsoft.com/office/drawing/2014/main" id="{5B1D8875-2E46-A85B-24FF-B754D3D08E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58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FB612D54-FEAC-F6DC-C272-4650D07E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>
            <a:extLst>
              <a:ext uri="{FF2B5EF4-FFF2-40B4-BE49-F238E27FC236}">
                <a16:creationId xmlns:a16="http://schemas.microsoft.com/office/drawing/2014/main" id="{3A5C4825-BCDA-4A6E-23FC-ACD3770FE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>
            <a:extLst>
              <a:ext uri="{FF2B5EF4-FFF2-40B4-BE49-F238E27FC236}">
                <a16:creationId xmlns:a16="http://schemas.microsoft.com/office/drawing/2014/main" id="{1AD1EF5D-9893-3BD6-6D6A-DA8002F0E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010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38585F2A-F512-612C-777A-F1E46B4C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>
            <a:extLst>
              <a:ext uri="{FF2B5EF4-FFF2-40B4-BE49-F238E27FC236}">
                <a16:creationId xmlns:a16="http://schemas.microsoft.com/office/drawing/2014/main" id="{9E945176-0DBA-BE41-B674-62706311F9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>
            <a:extLst>
              <a:ext uri="{FF2B5EF4-FFF2-40B4-BE49-F238E27FC236}">
                <a16:creationId xmlns:a16="http://schemas.microsoft.com/office/drawing/2014/main" id="{B6AC35F5-4C4B-94A8-A99A-D3403966F0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19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77C0EB3D-19DA-4594-F955-08DAA044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>
            <a:extLst>
              <a:ext uri="{FF2B5EF4-FFF2-40B4-BE49-F238E27FC236}">
                <a16:creationId xmlns:a16="http://schemas.microsoft.com/office/drawing/2014/main" id="{6737D3A0-249A-05B8-2D61-5BC2DC653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:notes">
            <a:extLst>
              <a:ext uri="{FF2B5EF4-FFF2-40B4-BE49-F238E27FC236}">
                <a16:creationId xmlns:a16="http://schemas.microsoft.com/office/drawing/2014/main" id="{3CEA1CE7-32B2-3DDA-E76F-EC93243C5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8000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 2">
  <p:cSld name="4_Title and Content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bg>
      <p:bgPr>
        <a:solidFill>
          <a:schemeClr val="dk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 1">
  <p:cSld name="1_Section Header 1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chemeClr val="dk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 2">
  <p:cSld name="1_Section Header 2">
    <p:bg>
      <p:bgPr>
        <a:solidFill>
          <a:schemeClr val="dk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1">
  <p:cSld name="2_Title and Content 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 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6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2">
  <p:cSld name="2_Title and Content 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7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803"/>
              </a:schemeClr>
            </a:outerShdw>
          </a:effectLst>
        </p:spPr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>
            <a:spLocks noGrp="1"/>
          </p:cNvSpPr>
          <p:nvPr>
            <p:ph type="ctrTitle"/>
          </p:nvPr>
        </p:nvSpPr>
        <p:spPr>
          <a:xfrm>
            <a:off x="1695846" y="2389384"/>
            <a:ext cx="13083410" cy="56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dirty="0"/>
              <a:t>GOING LIVE: </a:t>
            </a:r>
            <a:br>
              <a:rPr lang="en-US" dirty="0"/>
            </a:br>
            <a:r>
              <a:rPr lang="en-US" sz="7200" dirty="0"/>
              <a:t>From Project to Operations</a:t>
            </a:r>
            <a:endParaRPr dirty="0"/>
          </a:p>
        </p:txBody>
      </p:sp>
      <p:sp>
        <p:nvSpPr>
          <p:cNvPr id="187" name="Google Shape;187;p1"/>
          <p:cNvSpPr txBox="1"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rPr lang="en-US" dirty="0"/>
              <a:t>Aimable Rukundo &amp; Tullo Ndunda</a:t>
            </a:r>
            <a:endParaRPr dirty="0"/>
          </a:p>
        </p:txBody>
      </p:sp>
      <p:sp>
        <p:nvSpPr>
          <p:cNvPr id="188" name="Google Shape;188;p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</a:pPr>
            <a:r>
              <a:rPr lang="en-US" dirty="0"/>
              <a:t>The month before go-live</a:t>
            </a:r>
            <a:endParaRPr dirty="0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What worked? What did not work? What could you have changed?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</a:pPr>
            <a:endParaRPr dirty="0"/>
          </a:p>
        </p:txBody>
      </p:sp>
      <p:sp>
        <p:nvSpPr>
          <p:cNvPr id="232" name="Google Shape;232;p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27955FE8-8464-F766-132C-2C9F6050F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>
            <a:extLst>
              <a:ext uri="{FF2B5EF4-FFF2-40B4-BE49-F238E27FC236}">
                <a16:creationId xmlns:a16="http://schemas.microsoft.com/office/drawing/2014/main" id="{22B6C9B6-51DF-9252-99A9-DE9C145A85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E0E7CF4-B314-1CB9-980B-AE1D12816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/>
          <a:lstStyle/>
          <a:p>
            <a:r>
              <a:rPr lang="en-US" dirty="0"/>
              <a:t>Your life after go-live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B37E3D5-599E-1504-82E9-EA066668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/>
          <a:p>
            <a:r>
              <a:rPr lang="en-US" dirty="0"/>
              <a:t>How has it been? Any surprises? </a:t>
            </a:r>
          </a:p>
        </p:txBody>
      </p:sp>
    </p:spTree>
    <p:extLst>
      <p:ext uri="{BB962C8B-B14F-4D97-AF65-F5344CB8AC3E}">
        <p14:creationId xmlns:p14="http://schemas.microsoft.com/office/powerpoint/2010/main" val="154891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054A1497-FEF2-585C-E601-E6E8B961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>
            <a:extLst>
              <a:ext uri="{FF2B5EF4-FFF2-40B4-BE49-F238E27FC236}">
                <a16:creationId xmlns:a16="http://schemas.microsoft.com/office/drawing/2014/main" id="{21FFBC80-1D2D-550B-A77C-24A376B497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5141FC-1568-0161-1DF4-159614B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/>
          <a:lstStyle/>
          <a:p>
            <a:r>
              <a:rPr lang="en-US" dirty="0"/>
              <a:t>Working with DFSPs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DC3B857-4920-8F58-3D3A-E633F994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/>
          <a:p>
            <a:r>
              <a:rPr lang="en-US" dirty="0"/>
              <a:t>What worked? What worked? What would you change?</a:t>
            </a:r>
          </a:p>
        </p:txBody>
      </p:sp>
    </p:spTree>
    <p:extLst>
      <p:ext uri="{BB962C8B-B14F-4D97-AF65-F5344CB8AC3E}">
        <p14:creationId xmlns:p14="http://schemas.microsoft.com/office/powerpoint/2010/main" val="90657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E8157330-CCC4-1E63-608A-8F63A940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>
            <a:extLst>
              <a:ext uri="{FF2B5EF4-FFF2-40B4-BE49-F238E27FC236}">
                <a16:creationId xmlns:a16="http://schemas.microsoft.com/office/drawing/2014/main" id="{CC2AA8AA-42AA-128B-5E31-C4CFF6C149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BB0D19-3757-5C8C-9569-3E2BC401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/>
          <a:lstStyle/>
          <a:p>
            <a:r>
              <a:rPr lang="en-US" dirty="0"/>
              <a:t>You are still working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251D49B-EFE2-DAFC-E69B-D5679FAF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/>
          <a:p>
            <a:r>
              <a:rPr lang="en-US" dirty="0"/>
              <a:t>What are you doing? How does the work evolve? When does it stop?</a:t>
            </a:r>
          </a:p>
        </p:txBody>
      </p:sp>
    </p:spTree>
    <p:extLst>
      <p:ext uri="{BB962C8B-B14F-4D97-AF65-F5344CB8AC3E}">
        <p14:creationId xmlns:p14="http://schemas.microsoft.com/office/powerpoint/2010/main" val="342275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64959BF1-E135-9B65-FCF8-D5D887C26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>
            <a:extLst>
              <a:ext uri="{FF2B5EF4-FFF2-40B4-BE49-F238E27FC236}">
                <a16:creationId xmlns:a16="http://schemas.microsoft.com/office/drawing/2014/main" id="{4FF53CE6-4391-BB81-987D-B9191C9406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C19E840-60DE-8F97-6B34-0B9F13D9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/>
          <a:lstStyle/>
          <a:p>
            <a:r>
              <a:rPr lang="en-US" dirty="0"/>
              <a:t>Your favorite moments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917A4-46B8-AD82-FB5A-C20AA25DB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5072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15C71401-422C-2C45-D3CC-7E85B313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>
            <a:extLst>
              <a:ext uri="{FF2B5EF4-FFF2-40B4-BE49-F238E27FC236}">
                <a16:creationId xmlns:a16="http://schemas.microsoft.com/office/drawing/2014/main" id="{62008D2F-03CA-140D-9B48-AE3D8DB503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784154-0D76-D511-05EF-325EC0DA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69F3E-31EA-CA66-C91C-FA4007175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22367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E15CA6-338C-40D9-657C-15DD4FD7D2AA}"/>
              </a:ext>
            </a:extLst>
          </p:cNvPr>
          <p:cNvSpPr/>
          <p:nvPr/>
        </p:nvSpPr>
        <p:spPr>
          <a:xfrm>
            <a:off x="1555219" y="4739488"/>
            <a:ext cx="4647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Asante Sana!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606134-F7A5-886B-7446-60E8F64588A6}"/>
              </a:ext>
            </a:extLst>
          </p:cNvPr>
          <p:cNvSpPr/>
          <p:nvPr/>
        </p:nvSpPr>
        <p:spPr>
          <a:xfrm>
            <a:off x="20143330" y="11929452"/>
            <a:ext cx="366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Murakoze!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6D8B9-EC9D-F794-65BF-13E3CF06755D}"/>
              </a:ext>
            </a:extLst>
          </p:cNvPr>
          <p:cNvSpPr/>
          <p:nvPr/>
        </p:nvSpPr>
        <p:spPr>
          <a:xfrm>
            <a:off x="6561921" y="7841197"/>
            <a:ext cx="22621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Merci!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3F0E4-B8CE-60DD-36FB-D505499592BD}"/>
              </a:ext>
            </a:extLst>
          </p:cNvPr>
          <p:cNvSpPr/>
          <p:nvPr/>
        </p:nvSpPr>
        <p:spPr>
          <a:xfrm>
            <a:off x="10793538" y="11789371"/>
            <a:ext cx="4019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D733D4-8F93-01D4-B07E-2E61C5B78E7B}"/>
              </a:ext>
            </a:extLst>
          </p:cNvPr>
          <p:cNvSpPr/>
          <p:nvPr/>
        </p:nvSpPr>
        <p:spPr>
          <a:xfrm>
            <a:off x="11633510" y="5259302"/>
            <a:ext cx="35509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Obrigado</a:t>
            </a:r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B1557-9334-7C89-30F1-84447A4F3F7A}"/>
              </a:ext>
            </a:extLst>
          </p:cNvPr>
          <p:cNvSpPr/>
          <p:nvPr/>
        </p:nvSpPr>
        <p:spPr>
          <a:xfrm>
            <a:off x="15384500" y="8909945"/>
            <a:ext cx="49167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Meda </a:t>
            </a:r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</a:t>
            </a:r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 </a:t>
            </a:r>
            <a:r>
              <a:rPr lang="en-US" sz="5400" b="1" cap="none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Ase</a:t>
            </a:r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EBA82-91C7-8BE9-AE95-5F7D33CC4CEE}"/>
              </a:ext>
            </a:extLst>
          </p:cNvPr>
          <p:cNvSpPr/>
          <p:nvPr/>
        </p:nvSpPr>
        <p:spPr>
          <a:xfrm>
            <a:off x="19484788" y="4528940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err="1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Abaraka</a:t>
            </a:r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61E371E-4B17-B42A-7B2A-1165B0489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jërëjëf</a:t>
            </a: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1796BF3-8E36-656C-51BC-F229A7B01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2438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KE" altLang="en-KE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jërëjëf</a:t>
            </a:r>
            <a:endParaRPr kumimoji="0" lang="en-KE" altLang="en-K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DB21E4-640E-867B-90D8-F22E69831A8B}"/>
              </a:ext>
            </a:extLst>
          </p:cNvPr>
          <p:cNvSpPr/>
          <p:nvPr/>
        </p:nvSpPr>
        <p:spPr>
          <a:xfrm>
            <a:off x="2842759" y="10699758"/>
            <a:ext cx="29225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Zikomo</a:t>
            </a:r>
            <a:r>
              <a:rPr lang="en-US" sz="5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Calibri</vt:lpstr>
      <vt:lpstr>Office Theme</vt:lpstr>
      <vt:lpstr>GOING LIVE:  From Project to Operations</vt:lpstr>
      <vt:lpstr>The month before go-live</vt:lpstr>
      <vt:lpstr>Your life after go-live</vt:lpstr>
      <vt:lpstr>Working with DFSPs</vt:lpstr>
      <vt:lpstr>You are still working</vt:lpstr>
      <vt:lpstr>Your favorite moments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Tudor Vedeanu</dc:creator>
  <cp:lastModifiedBy>Ndunda Tullo</cp:lastModifiedBy>
  <cp:revision>1</cp:revision>
  <dcterms:created xsi:type="dcterms:W3CDTF">2020-01-08T21:13:28Z</dcterms:created>
  <dcterms:modified xsi:type="dcterms:W3CDTF">2025-04-11T14:05:24Z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