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2" r:id="rId5"/>
    <p:sldId id="268" r:id="rId6"/>
    <p:sldId id="281" r:id="rId7"/>
    <p:sldId id="277" r:id="rId8"/>
    <p:sldId id="278" r:id="rId9"/>
    <p:sldId id="279" r:id="rId10"/>
    <p:sldId id="280" r:id="rId1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B027E-B442-4991-93B5-272C16B26EC6}" v="8" dt="2020-01-13T14:53:5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3"/>
    <p:restoredTop sz="96327"/>
  </p:normalViewPr>
  <p:slideViewPr>
    <p:cSldViewPr snapToGrid="0" snapToObjects="1">
      <p:cViewPr>
        <p:scale>
          <a:sx n="70" d="100"/>
          <a:sy n="70" d="100"/>
        </p:scale>
        <p:origin x="9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A7613BF-2D1B-E5FE-648E-B75A47096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3040" y="655341"/>
            <a:ext cx="32272690" cy="161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2389386"/>
            <a:ext cx="12286060" cy="5669243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8435371"/>
            <a:ext cx="12286060" cy="2310326"/>
          </a:xfrm>
        </p:spPr>
        <p:txBody>
          <a:bodyPr/>
          <a:lstStyle>
            <a:lvl1pPr marL="0" indent="0" algn="l">
              <a:buNone/>
              <a:defRPr sz="480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393" indent="0" algn="ctr">
              <a:buNone/>
              <a:defRPr sz="4001"/>
            </a:lvl2pPr>
            <a:lvl3pPr marL="1828785" indent="0" algn="ctr">
              <a:buNone/>
              <a:defRPr sz="3600"/>
            </a:lvl3pPr>
            <a:lvl4pPr marL="2743178" indent="0" algn="ctr">
              <a:buNone/>
              <a:defRPr sz="3200"/>
            </a:lvl4pPr>
            <a:lvl5pPr marL="3657569" indent="0" algn="ctr">
              <a:buNone/>
              <a:defRPr sz="3200"/>
            </a:lvl5pPr>
            <a:lvl6pPr marL="4571962" indent="0" algn="ctr">
              <a:buNone/>
              <a:defRPr sz="3200"/>
            </a:lvl6pPr>
            <a:lvl7pPr marL="5486354" indent="0" algn="ctr">
              <a:buNone/>
              <a:defRPr sz="3200"/>
            </a:lvl7pPr>
            <a:lvl8pPr marL="6400747" indent="0" algn="ctr">
              <a:buNone/>
              <a:defRPr sz="3200"/>
            </a:lvl8pPr>
            <a:lvl9pPr marL="7315138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>
            <a:spLocks noChangeAspect="1"/>
          </p:cNvSpPr>
          <p:nvPr userDrawn="1"/>
        </p:nvSpPr>
        <p:spPr>
          <a:xfrm>
            <a:off x="17603758" y="1202241"/>
            <a:ext cx="5122167" cy="512216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>
            <a:spLocks noChangeAspect="1"/>
          </p:cNvSpPr>
          <p:nvPr userDrawn="1"/>
        </p:nvSpPr>
        <p:spPr>
          <a:xfrm>
            <a:off x="20014720" y="8787053"/>
            <a:ext cx="2711205" cy="2711205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4FADD-FB9D-29FE-BD5A-68E5EC6AE612}"/>
              </a:ext>
            </a:extLst>
          </p:cNvPr>
          <p:cNvSpPr/>
          <p:nvPr userDrawn="1"/>
        </p:nvSpPr>
        <p:spPr>
          <a:xfrm>
            <a:off x="15123517" y="3117984"/>
            <a:ext cx="7132073" cy="71320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63B6E-7C1E-778A-BFE8-BCDA06AB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690681E4-2A40-4210-7FEC-140E57A51B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7DF4B-A6ED-A587-02C0-73833950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826C3CF9-FF37-28F5-8B74-78C1277483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15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2B85B7-3465-27BF-8DD3-9AFFA01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E864098C-9A8C-3D6A-C634-BF7A8C77A1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486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C2E2EB-D299-1DAF-D616-D6E6B5C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2E98BEDD-8503-50FA-C912-40F9FCF62E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345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4ACD9-D5B8-5469-2C70-9378E05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70C4AA-79B6-6963-3EFD-E66CE7D09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7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5599" y="-5334572"/>
            <a:ext cx="26824696" cy="13412348"/>
          </a:xfrm>
          <a:prstGeom prst="rect">
            <a:avLst/>
          </a:prstGeom>
        </p:spPr>
      </p:pic>
      <p:pic>
        <p:nvPicPr>
          <p:cNvPr id="4" name="Graphic 14">
            <a:extLst>
              <a:ext uri="{FF2B5EF4-FFF2-40B4-BE49-F238E27FC236}">
                <a16:creationId xmlns:a16="http://schemas.microsoft.com/office/drawing/2014/main" id="{3975784A-A064-093A-067F-5584E33E5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90" y="761995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2"/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25599" y="-5334572"/>
            <a:ext cx="26824696" cy="13412348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199F50A6-D8AB-EDD3-D048-CC0149C4D4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90" y="761995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91033-4430-3FA2-FF98-0BE1EB6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10EB706D-3426-4EC9-8D2F-42050FF81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DDA44B-C5A5-A861-3C1A-F9FE7C1922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199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C173B007-63AA-06AC-FD0A-86C2E5FA34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33EA31-F164-3C40-2757-817E81E8B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00199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DA42383B-FA1C-6CAF-89D0-93DDFE5474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ECA1D9-3F5E-423F-A198-1CEE1D136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21521" y="3078501"/>
            <a:ext cx="32272690" cy="16136345"/>
          </a:xfrm>
          <a:prstGeom prst="rect">
            <a:avLst/>
          </a:prstGeom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C42B5310-BE2B-52FB-F45F-5B77A792A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800" y="735100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D3F886B4-D400-EEF6-2E13-56705D964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EC523F9E-BE93-F722-A2A0-C14BB690F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7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5"/>
            <a:ext cx="21033938" cy="493353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1">
                <a:solidFill>
                  <a:schemeClr val="accent2"/>
                </a:solidFill>
              </a:defRPr>
            </a:lvl1pPr>
            <a:lvl2pPr marL="914393" indent="0">
              <a:buNone/>
              <a:defRPr sz="4001">
                <a:solidFill>
                  <a:schemeClr val="tx1">
                    <a:tint val="75000"/>
                  </a:schemeClr>
                </a:solidFill>
              </a:defRPr>
            </a:lvl2pPr>
            <a:lvl3pPr marL="182878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7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96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3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74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13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1BFA6-B719-2467-F8C3-35A339962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521521" y="3078499"/>
            <a:ext cx="32272690" cy="16136344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43348314-4B99-F2B7-8D62-0BD6013CF4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800" y="735100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4056B-84AB-14DF-03A8-3F15DA6C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3E300E58-D78D-93EB-C2D1-A01B48B29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FD25C-D422-9773-8C3E-F30E5A35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05A4DA80-E758-DE7D-41F4-15E0858D9E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9FEDB2-E093-2206-F930-8A55E80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1F461A-4351-07E2-2230-AF5254D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652D1F2A-830F-4B7B-543C-3BA4903D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08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8F0BDC-58DF-1167-DF00-84C622A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E7D768FA-BF70-CCAD-D02A-55241BF23B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8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2"/>
            <a:ext cx="24387175" cy="6031149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6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20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9F3036-26A1-ABAD-E244-95C6B44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1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24E836F0-E3FA-6223-FDC5-C3177A842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79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6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6" y="-4903094"/>
            <a:ext cx="27140449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6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9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4292602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7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196"/>
            <a:endParaRPr lang="en-US" dirty="0"/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E6E349AE-98E2-3394-40D9-854EE45919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09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63" r:id="rId3"/>
    <p:sldLayoutId id="2147483668" r:id="rId4"/>
    <p:sldLayoutId id="2147483675" r:id="rId5"/>
    <p:sldLayoutId id="2147483674" r:id="rId6"/>
    <p:sldLayoutId id="2147483673" r:id="rId7"/>
    <p:sldLayoutId id="2147483680" r:id="rId8"/>
    <p:sldLayoutId id="2147483682" r:id="rId9"/>
    <p:sldLayoutId id="2147483671" r:id="rId10"/>
    <p:sldLayoutId id="2147483672" r:id="rId11"/>
    <p:sldLayoutId id="2147483677" r:id="rId12"/>
    <p:sldLayoutId id="2147483678" r:id="rId13"/>
    <p:sldLayoutId id="2147483679" r:id="rId14"/>
    <p:sldLayoutId id="2147483669" r:id="rId15"/>
    <p:sldLayoutId id="2147483683" r:id="rId16"/>
    <p:sldLayoutId id="2147483662" r:id="rId17"/>
    <p:sldLayoutId id="2147483676" r:id="rId18"/>
    <p:sldLayoutId id="2147483666" r:id="rId19"/>
    <p:sldLayoutId id="2147483681" r:id="rId20"/>
    <p:sldLayoutId id="2147483667" r:id="rId21"/>
  </p:sldLayoutIdLst>
  <p:hf hdr="0" ftr="0" dt="0"/>
  <p:txStyles>
    <p:titleStyle>
      <a:lvl1pPr algn="l" defTabSz="1828785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96" indent="-457196" algn="l" defTabSz="182878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589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1" kern="1200">
          <a:solidFill>
            <a:schemeClr val="tx1"/>
          </a:solidFill>
          <a:latin typeface="+mn-lt"/>
          <a:ea typeface="+mn-ea"/>
          <a:cs typeface="+mn-cs"/>
        </a:defRPr>
      </a:lvl2pPr>
      <a:lvl3pPr marL="2285980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3pPr>
      <a:lvl4pPr marL="3200373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766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158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551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942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335" indent="-457196" algn="l" defTabSz="18287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93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85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78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69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962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354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747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138" algn="l" defTabSz="182878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jaloop/ml-core-test-harnes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67C-49E8-EF59-9C08-6C0B8C4AF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4"/>
                </a:solidFill>
              </a:rPr>
              <a:t>Deploy Mojaloop locally using Core Test Harness (CTH)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2A94-5FCB-30AB-3561-8EF2FFFE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8" y="9001838"/>
            <a:ext cx="12721903" cy="232477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Mojaloop Open-Source community event #27 Accra, Ghana</a:t>
            </a:r>
          </a:p>
          <a:p>
            <a:r>
              <a:rPr lang="en-US" sz="3200" dirty="0">
                <a:solidFill>
                  <a:schemeClr val="accent5"/>
                </a:solidFill>
              </a:rPr>
              <a:t>Sam Kummary, MLF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426-AD9C-11C3-0EFD-B8256A5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72363-9C3C-7EF9-053E-230B691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68FEF1-0653-83CA-E3D2-9E7BB378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92" y="1353226"/>
            <a:ext cx="17665424" cy="110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EB80E-4489-14BB-FDE2-538F6774C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9698-B523-6373-F1D8-085B52BC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F621D-71B4-C533-9A81-A2C265FD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12AEF-3854-C445-1A01-FD2AFF4B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Mojaloop Core-test-harness (CTH)</a:t>
            </a:r>
          </a:p>
          <a:p>
            <a:pPr marL="1142991" indent="-114299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5999" dirty="0"/>
              <a:t>Overview – components</a:t>
            </a:r>
          </a:p>
          <a:p>
            <a:pPr marL="1142991" indent="-114299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5999" dirty="0"/>
              <a:t>Run CTH locally – for dev, </a:t>
            </a:r>
            <a:r>
              <a:rPr lang="en-IN" sz="5999" dirty="0" err="1"/>
              <a:t>qa</a:t>
            </a:r>
            <a:r>
              <a:rPr lang="en-IN" sz="5999" dirty="0"/>
              <a:t>, demos and play!</a:t>
            </a:r>
            <a:endParaRPr lang="en-IN" dirty="0"/>
          </a:p>
          <a:p>
            <a:pPr marL="1142991" indent="-114299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IN" sz="5999" dirty="0"/>
              <a:t>Application and extensions: Developing using CTH</a:t>
            </a:r>
          </a:p>
        </p:txBody>
      </p:sp>
    </p:spTree>
    <p:extLst>
      <p:ext uri="{BB962C8B-B14F-4D97-AF65-F5344CB8AC3E}">
        <p14:creationId xmlns:p14="http://schemas.microsoft.com/office/powerpoint/2010/main" val="409836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4C54-EBF3-D381-2601-4579C7EB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39C9-EAA7-A795-2F51-15DD5E8B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CTH: Prerequisites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75E1A-A42C-656D-B06A-1C981B89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550F-0B75-5152-3287-89623314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Git</a:t>
            </a:r>
            <a:endParaRPr lang="en-IN" sz="5201" dirty="0"/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Docker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Docker-compose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Repo: </a:t>
            </a:r>
            <a:r>
              <a:rPr lang="en-IN" sz="5999" dirty="0">
                <a:hlinkClick r:id="rId2"/>
              </a:rPr>
              <a:t>https://github.com/mojaloop/ml-core-test-harness</a:t>
            </a:r>
            <a:r>
              <a:rPr lang="en-IN" sz="59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3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749D-A6DF-F5CF-35B6-D9D8A860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E2C3-9B12-EEC3-059C-CAD35F7A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CTH: Rebuild images if required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A81A0-EF4A-AA09-E174-305009B6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91F0-834C-D660-42CC-E61AFB5C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Images are default </a:t>
            </a:r>
            <a:r>
              <a:rPr lang="en-IN" sz="5999" dirty="0" err="1"/>
              <a:t>linux</a:t>
            </a:r>
            <a:r>
              <a:rPr lang="en-IN" sz="5999" dirty="0"/>
              <a:t>/amd64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b="1" dirty="0">
                <a:solidFill>
                  <a:srgbClr val="7030A0"/>
                </a:solidFill>
              </a:rPr>
              <a:t>Rebuild using scripts if necessary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5999" dirty="0"/>
              <a:t>Run CTH!</a:t>
            </a:r>
          </a:p>
        </p:txBody>
      </p:sp>
    </p:spTree>
    <p:extLst>
      <p:ext uri="{BB962C8B-B14F-4D97-AF65-F5344CB8AC3E}">
        <p14:creationId xmlns:p14="http://schemas.microsoft.com/office/powerpoint/2010/main" val="134994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ED69-541E-0E31-B0A8-C349DD107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BEE9-3774-0A8A-549E-12B6DF28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CTH: Extensions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60BD2-4FDD-F793-28B9-965B7BC0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01D41-DD25-7B11-77D8-46DF79A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2991" indent="-1142991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4000" dirty="0"/>
              <a:t>Profiles for running: FX, Finance Portal, Monitoring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4000" dirty="0"/>
              <a:t>Demos</a:t>
            </a:r>
          </a:p>
          <a:p>
            <a:pPr marL="1143000" indent="-1143000">
              <a:lnSpc>
                <a:spcPct val="150000"/>
              </a:lnSpc>
              <a:spcBef>
                <a:spcPts val="700"/>
              </a:spcBef>
              <a:buSzPct val="100000"/>
              <a:buFont typeface="+mj-lt"/>
              <a:buAutoNum type="arabicPeriod"/>
            </a:pPr>
            <a:r>
              <a:rPr lang="en-IN" sz="4000" b="1" dirty="0">
                <a:solidFill>
                  <a:srgbClr val="7030A0"/>
                </a:solidFill>
              </a:rPr>
              <a:t>Usage in QA, development</a:t>
            </a:r>
            <a:endParaRPr lang="en-IN" sz="3202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3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04C23-EC1C-55EB-D00F-B3928CB5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F53C-2C6C-8AFB-B406-66C05625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CTH locally!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AA4E-2EB8-B878-4FE1-25FA78403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AF1FC-D174-7B1E-D49D-C7AB72D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8558</TotalTime>
  <Words>122</Words>
  <Application>Microsoft Macintosh PowerPoint</Application>
  <PresentationFormat>Custom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Deploy Mojaloop locally using Core Test Harness (CTH)</vt:lpstr>
      <vt:lpstr>PowerPoint Presentation</vt:lpstr>
      <vt:lpstr>Agenda</vt:lpstr>
      <vt:lpstr>CTH: Prerequisites</vt:lpstr>
      <vt:lpstr>CTH: Rebuild images if required</vt:lpstr>
      <vt:lpstr>CTH: Extensions</vt:lpstr>
      <vt:lpstr>Run CTH locally!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Sam Kummary</cp:lastModifiedBy>
  <cp:revision>52</cp:revision>
  <dcterms:created xsi:type="dcterms:W3CDTF">2020-01-08T21:13:28Z</dcterms:created>
  <dcterms:modified xsi:type="dcterms:W3CDTF">2025-04-15T14:23:21Z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