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4E9245-CD99-45CE-A3EB-082243091796}">
  <a:tblStyle styleId="{854E9245-CD99-45CE-A3EB-0822430917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A3FF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A3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A3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A3FF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0bfed03b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0bfed03b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bfed03b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bfed03b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0bfed03b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0bfed03b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0bfed03b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0bfed03b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19536" y="245752"/>
            <a:ext cx="12100681" cy="60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00549" y="450840"/>
            <a:ext cx="1920600" cy="19209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504542" y="3295144"/>
            <a:ext cx="1016700" cy="1016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670581" y="1169244"/>
            <a:ext cx="2674200" cy="26745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>
  <p:cSld name="1_Section Header 2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5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8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628650" y="273844"/>
            <a:ext cx="685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Mojaloop Evolution Workstream</a:t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End of PI-27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Workstream Update</a:t>
            </a:r>
            <a:endParaRPr/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735484" y="148876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{854E9245-CD99-45CE-A3EB-082243091796}</a:tableStyleId>
              </a:tblPr>
              <a:tblGrid>
                <a:gridCol w="1897025"/>
                <a:gridCol w="5508000"/>
              </a:tblGrid>
              <a:tr h="2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Workstream Name: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Mojaloop Evolution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Roadmap Pillar: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Foundation: Quality Product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Lead: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James Bush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36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Workstream Objectives: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Plan ahead for the continuous improvement of the Mojaloop codebase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8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Progress Against Objectives: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Tigerbeetle ledger integration in progress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Chart of Accounts improvements in progress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Authentication</a:t>
                      </a:r>
                      <a:r>
                        <a:rPr lang="en-GB" sz="1200"/>
                        <a:t> and authorization architecture reviewed with DA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Audit trail architecture reviewed with DA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48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Anticipated Progress by PI End: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As above.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Roadblocks: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None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Support Needed: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Engineers with Mojaloop core services experience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Product level input on NFRs from adopters, SIs and wider community</a:t>
                      </a:r>
                      <a:endParaRPr sz="1200"/>
                    </a:p>
                  </a:txBody>
                  <a:tcPr marT="45725" marB="45725" marR="91475" marL="914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Since Last Report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628650" y="1369226"/>
            <a:ext cx="7886700" cy="3428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 lnSpcReduction="10000"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Tigerbeetle ledger </a:t>
            </a:r>
            <a:r>
              <a:rPr lang="en-GB"/>
              <a:t>integration</a:t>
            </a:r>
            <a:r>
              <a:rPr lang="en-GB"/>
              <a:t> in progress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Grateful thanks to Tigerbeetle Inc. for donating Lewis Daly’s time to perform this work for the community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Accounting Ledger improvements in progress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Redesign of our Chart of Accounts to better </a:t>
            </a:r>
            <a:r>
              <a:rPr lang="en-GB"/>
              <a:t>reflect</a:t>
            </a:r>
            <a:r>
              <a:rPr lang="en-GB"/>
              <a:t> global accounting best-practices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Authentication and Authorization architecture review with DA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Discussion of pros/cons of moving to service layer AuthN/AuthZ vs current service mesh. DA decision to not change at this time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Audit Trail requirements and architecture review with DA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Consultation ongoing with regulator experts to support revamp of 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PI-28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Complete Tigerbeetle integration implementing new Chart of Accounts structure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Finalize audit trail regulatory consultation, publish requirements and agree any necessary architectural changes with DA.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the workstream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501050" y="1889100"/>
            <a:ext cx="4691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 fontScale="92500"/>
          </a:bodyPr>
          <a:lstStyle/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>
                <a:solidFill>
                  <a:srgbClr val="000000"/>
                </a:solidFill>
              </a:rPr>
              <a:t>Mojaloop Slack:  </a:t>
            </a:r>
            <a:r>
              <a:rPr lang="en-GB" sz="1500">
                <a:solidFill>
                  <a:srgbClr val="0010BE"/>
                </a:solidFill>
              </a:rPr>
              <a:t> </a:t>
            </a:r>
            <a:r>
              <a:rPr lang="en-GB" sz="1500">
                <a:solidFill>
                  <a:srgbClr val="1155CC"/>
                </a:solidFill>
              </a:rPr>
              <a:t>#ws-mojaloop-evolution</a:t>
            </a:r>
            <a:endParaRPr sz="1500">
              <a:solidFill>
                <a:srgbClr val="000000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W</a:t>
            </a:r>
            <a:r>
              <a:rPr lang="en-GB" sz="1500"/>
              <a:t>eekly meeting (zoom) on Tuesdays @ 0900 UTC</a:t>
            </a:r>
            <a:endParaRPr sz="15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99" y="1889099"/>
            <a:ext cx="2379950" cy="2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