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62" r:id="rId2"/>
  </p:sldMasterIdLst>
  <p:notesMasterIdLst>
    <p:notesMasterId r:id="rId16"/>
  </p:notesMasterIdLst>
  <p:sldIdLst>
    <p:sldId id="256" r:id="rId3"/>
    <p:sldId id="292" r:id="rId4"/>
    <p:sldId id="294" r:id="rId5"/>
    <p:sldId id="297" r:id="rId6"/>
    <p:sldId id="257" r:id="rId7"/>
    <p:sldId id="258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x="24387175" cy="13716000"/>
  <p:notesSz cx="6858000" cy="9144000"/>
  <p:embeddedFontLs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Georgia" panose="02040502050405020303" pitchFamily="18" charset="0"/>
      <p:regular r:id="rId21"/>
      <p:bold r:id="rId22"/>
      <p:italic r:id="rId23"/>
      <p:boldItalic r:id="rId24"/>
    </p:embeddedFont>
    <p:embeddedFont>
      <p:font typeface="Kalinga" panose="020B0502040204020203" pitchFamily="34" charset="0"/>
      <p:regular r:id="rId25"/>
      <p:bold r:id="rId26"/>
    </p:embeddedFont>
    <p:embeddedFont>
      <p:font typeface="Open Sans" panose="020B0606030504020204" pitchFamily="34" charset="0"/>
      <p:regular r:id="rId27"/>
      <p:bold r:id="rId28"/>
      <p:italic r:id="rId29"/>
      <p:boldItalic r:id="rId30"/>
    </p:embeddedFont>
    <p:embeddedFont>
      <p:font typeface="Roboto" panose="02000000000000000000" pitchFamily="2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5" roundtripDataSignature="AMtx7mgnpfoCkL8uNBPCN4yOcp3OBypVl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60" d="100"/>
          <a:sy n="60" d="100"/>
        </p:scale>
        <p:origin x="800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9" Type="http://schemas.openxmlformats.org/officeDocument/2006/relationships/tableStyles" Target="tableStyles.xml"/><Relationship Id="rId21" Type="http://schemas.openxmlformats.org/officeDocument/2006/relationships/font" Target="fonts/font5.fntdata"/><Relationship Id="rId34" Type="http://schemas.openxmlformats.org/officeDocument/2006/relationships/font" Target="fonts/font18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font" Target="fonts/font17.fntdata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8.fntdata"/><Relationship Id="rId32" Type="http://schemas.openxmlformats.org/officeDocument/2006/relationships/font" Target="fonts/font16.fntdata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font" Target="fonts/font3.fntdata"/><Relationship Id="rId31" Type="http://schemas.openxmlformats.org/officeDocument/2006/relationships/font" Target="fonts/font15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font" Target="fonts/font14.fntdata"/><Relationship Id="rId35" Type="http://customschemas.google.com/relationships/presentationmetadata" Target="metadata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F3CD410-5E2E-4080-A893-907D31D22CB3}" type="doc">
      <dgm:prSet loTypeId="urn:microsoft.com/office/officeart/2017/3/layout/HorizontalLabelsTimeline" loCatId="other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423FB80-F2BD-4DDE-80B1-76F84FE09A02}">
      <dgm:prSet phldrT="[Text]" custT="1"/>
      <dgm:spPr>
        <a:noFill/>
        <a:ln>
          <a:solidFill>
            <a:schemeClr val="accent2">
              <a:lumMod val="20000"/>
              <a:lumOff val="80000"/>
            </a:schemeClr>
          </a:solidFill>
        </a:ln>
      </dgm:spPr>
      <dgm:t>
        <a:bodyPr tIns="0" bIns="0" anchor="ctr"/>
        <a:lstStyle/>
        <a:p>
          <a:pPr>
            <a:lnSpc>
              <a:spcPct val="110000"/>
            </a:lnSpc>
            <a:spcAft>
              <a:spcPts val="0"/>
            </a:spcAft>
            <a:defRPr b="1"/>
          </a:pPr>
          <a:r>
            <a:rPr lang="en-US" sz="1000" b="1" i="0" spc="300" baseline="0" dirty="0">
              <a:solidFill>
                <a:schemeClr val="accent2"/>
              </a:solidFill>
              <a:latin typeface="Kalinga" panose="020B0502040204020203" pitchFamily="34" charset="0"/>
              <a:cs typeface="Kalinga" panose="020B0502040204020203" pitchFamily="34" charset="0"/>
            </a:rPr>
            <a:t>PI-19</a:t>
          </a:r>
        </a:p>
      </dgm:t>
    </dgm:pt>
    <dgm:pt modelId="{9B1CA3FF-D252-4AF5-8F50-CFC93ACA9175}" type="parTrans" cxnId="{5BF3B7B1-A779-4E2D-8625-77DE0CA38FEE}">
      <dgm:prSet/>
      <dgm:spPr/>
      <dgm:t>
        <a:bodyPr/>
        <a:lstStyle/>
        <a:p>
          <a:endParaRPr lang="en-US"/>
        </a:p>
      </dgm:t>
    </dgm:pt>
    <dgm:pt modelId="{EBE862E1-9761-4AA7-AA00-BD79FA3B27DD}" type="sibTrans" cxnId="{5BF3B7B1-A779-4E2D-8625-77DE0CA38FEE}">
      <dgm:prSet/>
      <dgm:spPr/>
      <dgm:t>
        <a:bodyPr/>
        <a:lstStyle/>
        <a:p>
          <a:endParaRPr lang="en-US"/>
        </a:p>
      </dgm:t>
    </dgm:pt>
    <dgm:pt modelId="{245E128E-7700-4C91-9411-CDD1DCA94D67}">
      <dgm:prSet phldrT="[Text]" custT="1"/>
      <dgm:spPr>
        <a:noFill/>
        <a:ln>
          <a:noFill/>
        </a:ln>
      </dgm:spPr>
      <dgm:t>
        <a:bodyPr anchor="t"/>
        <a:lstStyle/>
        <a:p>
          <a:pPr algn="ctr">
            <a:lnSpc>
              <a:spcPct val="100000"/>
            </a:lnSpc>
            <a:spcAft>
              <a:spcPts val="0"/>
            </a:spcAft>
          </a:pPr>
          <a:r>
            <a:rPr lang="en-US" sz="1200" b="0" i="0" dirty="0">
              <a:latin typeface="Kalinga" panose="020B0502040204020203" pitchFamily="34" charset="0"/>
              <a:cs typeface="Kalinga" panose="020B0502040204020203" pitchFamily="34" charset="0"/>
            </a:rPr>
            <a:t>Bulk payments enhancements</a:t>
          </a:r>
          <a:endParaRPr lang="en-US" sz="1200" b="0" i="0" spc="0" baseline="0" dirty="0">
            <a:latin typeface="Kalinga" panose="020B0502040204020203" pitchFamily="34" charset="0"/>
            <a:cs typeface="Kalinga" panose="020B0502040204020203" pitchFamily="34" charset="0"/>
          </a:endParaRPr>
        </a:p>
      </dgm:t>
    </dgm:pt>
    <dgm:pt modelId="{B4D95EBA-0423-4AFA-B379-E030341B1F23}" type="parTrans" cxnId="{68D35F9D-DABF-4E5A-94D4-F988D8E84907}">
      <dgm:prSet/>
      <dgm:spPr/>
      <dgm:t>
        <a:bodyPr/>
        <a:lstStyle/>
        <a:p>
          <a:endParaRPr lang="en-US"/>
        </a:p>
      </dgm:t>
    </dgm:pt>
    <dgm:pt modelId="{4963BA97-D4C5-477B-9B0D-68DB38F61579}" type="sibTrans" cxnId="{68D35F9D-DABF-4E5A-94D4-F988D8E84907}">
      <dgm:prSet/>
      <dgm:spPr/>
      <dgm:t>
        <a:bodyPr/>
        <a:lstStyle/>
        <a:p>
          <a:endParaRPr lang="en-US"/>
        </a:p>
      </dgm:t>
    </dgm:pt>
    <dgm:pt modelId="{F01D5F9E-ABC5-4560-ACB4-E6CFBC60BFF2}">
      <dgm:prSet custT="1"/>
      <dgm:spPr>
        <a:noFill/>
        <a:ln>
          <a:solidFill>
            <a:schemeClr val="accent2">
              <a:lumMod val="20000"/>
              <a:lumOff val="80000"/>
            </a:schemeClr>
          </a:solidFill>
        </a:ln>
      </dgm:spPr>
      <dgm:t>
        <a:bodyPr tIns="0" bIns="0" anchor="ctr"/>
        <a:lstStyle/>
        <a:p>
          <a:pPr>
            <a:lnSpc>
              <a:spcPct val="110000"/>
            </a:lnSpc>
            <a:spcAft>
              <a:spcPts val="0"/>
            </a:spcAft>
            <a:defRPr b="1"/>
          </a:pPr>
          <a:r>
            <a:rPr lang="en-US" sz="1000" b="1" i="0" spc="300" baseline="0" dirty="0">
              <a:solidFill>
                <a:schemeClr val="accent2"/>
              </a:solidFill>
              <a:latin typeface="Kalinga" panose="020B0502040204020203" pitchFamily="34" charset="0"/>
              <a:cs typeface="Kalinga" panose="020B0502040204020203" pitchFamily="34" charset="0"/>
            </a:rPr>
            <a:t>PI-20</a:t>
          </a:r>
        </a:p>
      </dgm:t>
    </dgm:pt>
    <dgm:pt modelId="{FEAC3315-4B36-4E3C-89B3-70A50C7F13CC}" type="parTrans" cxnId="{4B61AF65-3991-4A24-9475-D4AA0127738F}">
      <dgm:prSet/>
      <dgm:spPr/>
      <dgm:t>
        <a:bodyPr/>
        <a:lstStyle/>
        <a:p>
          <a:endParaRPr lang="en-US"/>
        </a:p>
      </dgm:t>
    </dgm:pt>
    <dgm:pt modelId="{36ABC0D0-B41E-401C-840C-2AFBE73989B4}" type="sibTrans" cxnId="{4B61AF65-3991-4A24-9475-D4AA0127738F}">
      <dgm:prSet/>
      <dgm:spPr/>
      <dgm:t>
        <a:bodyPr/>
        <a:lstStyle/>
        <a:p>
          <a:endParaRPr lang="en-US"/>
        </a:p>
      </dgm:t>
    </dgm:pt>
    <dgm:pt modelId="{47BE8E0B-496B-44FC-825E-C2A10D821DC9}">
      <dgm:prSet custT="1"/>
      <dgm:spPr>
        <a:noFill/>
        <a:ln>
          <a:noFill/>
        </a:ln>
      </dgm:spPr>
      <dgm:t>
        <a:bodyPr anchor="t"/>
        <a:lstStyle/>
        <a:p>
          <a:pPr algn="ctr">
            <a:lnSpc>
              <a:spcPct val="100000"/>
            </a:lnSpc>
            <a:spcAft>
              <a:spcPts val="0"/>
            </a:spcAft>
          </a:pPr>
          <a:r>
            <a:rPr lang="en-US" sz="1200" b="0" i="0" dirty="0">
              <a:latin typeface="Kalinga" panose="020B0502040204020203" pitchFamily="34" charset="0"/>
              <a:cs typeface="Kalinga" panose="020B0502040204020203" pitchFamily="34" charset="0"/>
            </a:rPr>
            <a:t>ML TTK enhancements,</a:t>
          </a:r>
        </a:p>
        <a:p>
          <a:pPr algn="ctr">
            <a:lnSpc>
              <a:spcPct val="100000"/>
            </a:lnSpc>
            <a:spcAft>
              <a:spcPts val="0"/>
            </a:spcAft>
          </a:pPr>
          <a:r>
            <a:rPr lang="en-US" sz="1200" b="0" i="0" spc="0" baseline="0" dirty="0">
              <a:latin typeface="Kalinga" panose="020B0502040204020203" pitchFamily="34" charset="0"/>
              <a:cs typeface="Kalinga" panose="020B0502040204020203" pitchFamily="34" charset="0"/>
            </a:rPr>
            <a:t>Rules UI enhancements</a:t>
          </a:r>
        </a:p>
      </dgm:t>
    </dgm:pt>
    <dgm:pt modelId="{258C30B8-1EDE-458F-9BAB-BD0E5C8E1BF9}" type="sibTrans" cxnId="{47F4D29A-7D65-4C2F-8677-61780F0F1118}">
      <dgm:prSet/>
      <dgm:spPr/>
      <dgm:t>
        <a:bodyPr/>
        <a:lstStyle/>
        <a:p>
          <a:endParaRPr lang="en-US"/>
        </a:p>
      </dgm:t>
    </dgm:pt>
    <dgm:pt modelId="{26C37286-A207-4C3A-8F03-B64C4EB72DB8}" type="parTrans" cxnId="{47F4D29A-7D65-4C2F-8677-61780F0F1118}">
      <dgm:prSet/>
      <dgm:spPr/>
      <dgm:t>
        <a:bodyPr/>
        <a:lstStyle/>
        <a:p>
          <a:endParaRPr lang="en-US"/>
        </a:p>
      </dgm:t>
    </dgm:pt>
    <dgm:pt modelId="{454D56AF-0D14-43A4-A4AA-2274946C5116}">
      <dgm:prSet custT="1"/>
      <dgm:spPr>
        <a:noFill/>
        <a:ln>
          <a:solidFill>
            <a:schemeClr val="accent2">
              <a:lumMod val="20000"/>
              <a:lumOff val="80000"/>
            </a:schemeClr>
          </a:solidFill>
        </a:ln>
      </dgm:spPr>
      <dgm:t>
        <a:bodyPr tIns="0" bIns="0" anchor="ctr"/>
        <a:lstStyle/>
        <a:p>
          <a:pPr>
            <a:lnSpc>
              <a:spcPct val="110000"/>
            </a:lnSpc>
            <a:spcAft>
              <a:spcPts val="0"/>
            </a:spcAft>
            <a:defRPr b="1"/>
          </a:pPr>
          <a:r>
            <a:rPr lang="en-US" sz="1000" b="1" i="0" spc="300" baseline="0" dirty="0">
              <a:solidFill>
                <a:schemeClr val="accent2"/>
              </a:solidFill>
              <a:latin typeface="Kalinga" panose="020B0502040204020203" pitchFamily="34" charset="0"/>
              <a:cs typeface="Kalinga" panose="020B0502040204020203" pitchFamily="34" charset="0"/>
            </a:rPr>
            <a:t>PIs 20/21</a:t>
          </a:r>
        </a:p>
      </dgm:t>
    </dgm:pt>
    <dgm:pt modelId="{511F28C0-50D9-4CBB-862C-2AD0ACC17105}" type="sibTrans" cxnId="{5A3B2130-5035-4E61-92B1-343AA432C9DF}">
      <dgm:prSet/>
      <dgm:spPr/>
      <dgm:t>
        <a:bodyPr/>
        <a:lstStyle/>
        <a:p>
          <a:endParaRPr lang="en-US"/>
        </a:p>
      </dgm:t>
    </dgm:pt>
    <dgm:pt modelId="{340931FA-0A09-49B9-99A7-6650F93FDC08}" type="parTrans" cxnId="{5A3B2130-5035-4E61-92B1-343AA432C9DF}">
      <dgm:prSet/>
      <dgm:spPr/>
      <dgm:t>
        <a:bodyPr/>
        <a:lstStyle/>
        <a:p>
          <a:endParaRPr lang="en-US"/>
        </a:p>
      </dgm:t>
    </dgm:pt>
    <dgm:pt modelId="{3280BE73-5C4D-4941-9102-E5930904556F}">
      <dgm:prSet custT="1"/>
      <dgm:spPr>
        <a:noFill/>
        <a:ln>
          <a:noFill/>
        </a:ln>
      </dgm:spPr>
      <dgm:t>
        <a:bodyPr anchor="t"/>
        <a:lstStyle/>
        <a:p>
          <a:pPr algn="ctr">
            <a:lnSpc>
              <a:spcPct val="100000"/>
            </a:lnSpc>
            <a:spcAft>
              <a:spcPts val="0"/>
            </a:spcAft>
          </a:pPr>
          <a:r>
            <a:rPr lang="en-US" sz="1200" b="0" i="0" dirty="0">
              <a:latin typeface="Kalinga" panose="020B0502040204020203" pitchFamily="34" charset="0"/>
              <a:cs typeface="Kalinga" panose="020B0502040204020203" pitchFamily="34" charset="0"/>
            </a:rPr>
            <a:t>Separation of external dependencies, Bulk SDK support, </a:t>
          </a:r>
          <a:endParaRPr lang="en-US" sz="1200" b="0" i="0" spc="0" baseline="0" dirty="0">
            <a:latin typeface="Kalinga" panose="020B0502040204020203" pitchFamily="34" charset="0"/>
            <a:cs typeface="Kalinga" panose="020B0502040204020203" pitchFamily="34" charset="0"/>
          </a:endParaRPr>
        </a:p>
      </dgm:t>
    </dgm:pt>
    <dgm:pt modelId="{8E22D1FB-CF90-47F0-B06E-C66C75D54226}" type="sibTrans" cxnId="{B9B38C7F-D679-4A39-B742-6501D3961044}">
      <dgm:prSet/>
      <dgm:spPr/>
      <dgm:t>
        <a:bodyPr/>
        <a:lstStyle/>
        <a:p>
          <a:endParaRPr lang="en-US"/>
        </a:p>
      </dgm:t>
    </dgm:pt>
    <dgm:pt modelId="{596FE3BE-79D4-47E4-8416-EDF8385B1DE9}" type="parTrans" cxnId="{B9B38C7F-D679-4A39-B742-6501D3961044}">
      <dgm:prSet/>
      <dgm:spPr/>
      <dgm:t>
        <a:bodyPr/>
        <a:lstStyle/>
        <a:p>
          <a:endParaRPr lang="en-US"/>
        </a:p>
      </dgm:t>
    </dgm:pt>
    <dgm:pt modelId="{A7F4784E-75AE-4F03-B342-C71355D1ACCF}">
      <dgm:prSet custT="1"/>
      <dgm:spPr>
        <a:noFill/>
        <a:ln>
          <a:solidFill>
            <a:schemeClr val="accent2">
              <a:lumMod val="20000"/>
              <a:lumOff val="80000"/>
            </a:schemeClr>
          </a:solidFill>
        </a:ln>
      </dgm:spPr>
      <dgm:t>
        <a:bodyPr tIns="0" bIns="0" anchor="ctr"/>
        <a:lstStyle/>
        <a:p>
          <a:pPr>
            <a:lnSpc>
              <a:spcPct val="110000"/>
            </a:lnSpc>
            <a:spcAft>
              <a:spcPts val="0"/>
            </a:spcAft>
            <a:defRPr b="1"/>
          </a:pPr>
          <a:r>
            <a:rPr lang="en-US" sz="1000" b="1" i="0" spc="300" baseline="0" dirty="0">
              <a:solidFill>
                <a:schemeClr val="accent2"/>
              </a:solidFill>
              <a:latin typeface="Kalinga" panose="020B0502040204020203" pitchFamily="34" charset="0"/>
              <a:cs typeface="Kalinga" panose="020B0502040204020203" pitchFamily="34" charset="0"/>
            </a:rPr>
            <a:t>PI-21</a:t>
          </a:r>
        </a:p>
      </dgm:t>
    </dgm:pt>
    <dgm:pt modelId="{3078DB00-0C2A-4587-8661-74E5E36CBCA7}" type="sibTrans" cxnId="{33DFDD33-182D-44AF-9877-B1DCECE3CC9D}">
      <dgm:prSet/>
      <dgm:spPr/>
      <dgm:t>
        <a:bodyPr/>
        <a:lstStyle/>
        <a:p>
          <a:endParaRPr lang="en-US"/>
        </a:p>
      </dgm:t>
    </dgm:pt>
    <dgm:pt modelId="{E8170CB0-7D27-4024-BF4D-F79F86202313}" type="parTrans" cxnId="{33DFDD33-182D-44AF-9877-B1DCECE3CC9D}">
      <dgm:prSet/>
      <dgm:spPr/>
      <dgm:t>
        <a:bodyPr/>
        <a:lstStyle/>
        <a:p>
          <a:endParaRPr lang="en-US"/>
        </a:p>
      </dgm:t>
    </dgm:pt>
    <dgm:pt modelId="{1827863D-2FA1-48D1-81C4-0E7D31ADB47E}">
      <dgm:prSet custT="1"/>
      <dgm:spPr>
        <a:noFill/>
        <a:ln>
          <a:noFill/>
        </a:ln>
      </dgm:spPr>
      <dgm:t>
        <a:bodyPr anchor="t"/>
        <a:lstStyle/>
        <a:p>
          <a:pPr algn="ctr">
            <a:lnSpc>
              <a:spcPct val="100000"/>
            </a:lnSpc>
            <a:spcAft>
              <a:spcPts val="0"/>
            </a:spcAft>
          </a:pPr>
          <a:r>
            <a:rPr lang="en-US" sz="1200" b="0" i="0" dirty="0">
              <a:latin typeface="Kalinga" panose="020B0502040204020203" pitchFamily="34" charset="0"/>
              <a:cs typeface="Kalinga" panose="020B0502040204020203" pitchFamily="34" charset="0"/>
            </a:rPr>
            <a:t>SDK Support for RTP, DevOps; Move to EKS,</a:t>
          </a:r>
        </a:p>
        <a:p>
          <a:pPr algn="ctr">
            <a:lnSpc>
              <a:spcPct val="100000"/>
            </a:lnSpc>
            <a:spcAft>
              <a:spcPts val="0"/>
            </a:spcAft>
          </a:pPr>
          <a:r>
            <a:rPr lang="en-US" sz="1200" b="1" i="0" spc="0" baseline="0" dirty="0" err="1">
              <a:latin typeface="Kalinga" panose="020B0502040204020203" pitchFamily="34" charset="0"/>
              <a:cs typeface="Kalinga" panose="020B0502040204020203" pitchFamily="34" charset="0"/>
            </a:rPr>
            <a:t>IaC</a:t>
          </a:r>
          <a:r>
            <a:rPr lang="en-US" sz="1200" b="1" i="0" spc="0" baseline="0" dirty="0">
              <a:latin typeface="Kalinga" panose="020B0502040204020203" pitchFamily="34" charset="0"/>
              <a:cs typeface="Kalinga" panose="020B0502040204020203" pitchFamily="34" charset="0"/>
            </a:rPr>
            <a:t> </a:t>
          </a:r>
          <a:r>
            <a:rPr lang="en-US" sz="1200" b="1" i="0" spc="0" baseline="0" dirty="0">
              <a:solidFill>
                <a:srgbClr val="7030A0"/>
              </a:solidFill>
              <a:latin typeface="Kalinga" panose="020B0502040204020203" pitchFamily="34" charset="0"/>
              <a:cs typeface="Kalinga" panose="020B0502040204020203" pitchFamily="34" charset="0"/>
            </a:rPr>
            <a:t>v4.1.0</a:t>
          </a:r>
          <a:endParaRPr lang="en-US" sz="1200" b="0" i="0" spc="0" baseline="0" dirty="0">
            <a:latin typeface="Kalinga" panose="020B0502040204020203" pitchFamily="34" charset="0"/>
            <a:cs typeface="Kalinga" panose="020B0502040204020203" pitchFamily="34" charset="0"/>
          </a:endParaRPr>
        </a:p>
      </dgm:t>
    </dgm:pt>
    <dgm:pt modelId="{D0D7EB30-49F6-43D6-AF40-1B9302B3ADF0}" type="sibTrans" cxnId="{7749B4AD-5089-49E7-8F6B-1B2382C9B50E}">
      <dgm:prSet/>
      <dgm:spPr/>
      <dgm:t>
        <a:bodyPr/>
        <a:lstStyle/>
        <a:p>
          <a:endParaRPr lang="en-US"/>
        </a:p>
      </dgm:t>
    </dgm:pt>
    <dgm:pt modelId="{B426C98F-7250-4E9E-84CB-E9FC83F8CB06}" type="parTrans" cxnId="{7749B4AD-5089-49E7-8F6B-1B2382C9B50E}">
      <dgm:prSet/>
      <dgm:spPr/>
      <dgm:t>
        <a:bodyPr/>
        <a:lstStyle/>
        <a:p>
          <a:endParaRPr lang="en-US"/>
        </a:p>
      </dgm:t>
    </dgm:pt>
    <dgm:pt modelId="{CF564C6C-7771-4FD5-B851-B5B84730268F}">
      <dgm:prSet custT="1"/>
      <dgm:spPr>
        <a:noFill/>
        <a:ln>
          <a:noFill/>
        </a:ln>
      </dgm:spPr>
      <dgm:t>
        <a:bodyPr anchor="t"/>
        <a:lstStyle/>
        <a:p>
          <a:pPr algn="ctr">
            <a:lnSpc>
              <a:spcPct val="100000"/>
            </a:lnSpc>
            <a:spcAft>
              <a:spcPts val="0"/>
            </a:spcAft>
          </a:pPr>
          <a:r>
            <a:rPr lang="en-US" sz="1200" b="0" i="0" dirty="0">
              <a:latin typeface="Kalinga" panose="020B0502040204020203" pitchFamily="34" charset="0"/>
              <a:cs typeface="Kalinga" panose="020B0502040204020203" pitchFamily="34" charset="0"/>
            </a:rPr>
            <a:t>Node upgrade to v18,</a:t>
          </a:r>
        </a:p>
        <a:p>
          <a:pPr algn="ctr">
            <a:lnSpc>
              <a:spcPct val="100000"/>
            </a:lnSpc>
            <a:spcAft>
              <a:spcPts val="0"/>
            </a:spcAft>
          </a:pPr>
          <a:r>
            <a:rPr lang="en-US" sz="1200" b="0" i="0" spc="0" baseline="0" dirty="0">
              <a:latin typeface="Kalinga" panose="020B0502040204020203" pitchFamily="34" charset="0"/>
              <a:cs typeface="Kalinga" panose="020B0502040204020203" pitchFamily="34" charset="0"/>
            </a:rPr>
            <a:t>Performance</a:t>
          </a:r>
        </a:p>
      </dgm:t>
    </dgm:pt>
    <dgm:pt modelId="{024A7FBC-BB10-4242-BAF3-82678A4C13DA}" type="sibTrans" cxnId="{5F80C7E1-A7BD-418E-A665-3DAF3DEDF5A4}">
      <dgm:prSet/>
      <dgm:spPr/>
      <dgm:t>
        <a:bodyPr/>
        <a:lstStyle/>
        <a:p>
          <a:endParaRPr lang="en-US"/>
        </a:p>
      </dgm:t>
    </dgm:pt>
    <dgm:pt modelId="{5A57A755-D716-4DC9-9A51-20693042AFC8}" type="parTrans" cxnId="{5F80C7E1-A7BD-418E-A665-3DAF3DEDF5A4}">
      <dgm:prSet/>
      <dgm:spPr/>
      <dgm:t>
        <a:bodyPr/>
        <a:lstStyle/>
        <a:p>
          <a:endParaRPr lang="en-US"/>
        </a:p>
      </dgm:t>
    </dgm:pt>
    <dgm:pt modelId="{A9FB790A-3E33-4887-962E-7206A01AD84F}">
      <dgm:prSet phldrT="[Text]" custT="1"/>
      <dgm:spPr>
        <a:noFill/>
        <a:ln>
          <a:noFill/>
        </a:ln>
      </dgm:spPr>
      <dgm:t>
        <a:bodyPr anchor="t"/>
        <a:lstStyle/>
        <a:p>
          <a:pPr algn="ctr">
            <a:lnSpc>
              <a:spcPct val="100000"/>
            </a:lnSpc>
            <a:spcAft>
              <a:spcPts val="0"/>
            </a:spcAft>
          </a:pPr>
          <a:r>
            <a:rPr lang="en-US" sz="1200" b="0" i="0" dirty="0">
              <a:latin typeface="Kalinga" panose="020B0502040204020203" pitchFamily="34" charset="0"/>
              <a:cs typeface="Kalinga" panose="020B0502040204020203" pitchFamily="34" charset="0"/>
            </a:rPr>
            <a:t>Candidates: FX Support, Merchant payments enhancements, Performance, Fixes</a:t>
          </a:r>
          <a:endParaRPr lang="en-US" sz="1200" b="0" i="0" spc="0" baseline="0" dirty="0">
            <a:latin typeface="Kalinga" panose="020B0502040204020203" pitchFamily="34" charset="0"/>
            <a:cs typeface="Kalinga" panose="020B0502040204020203" pitchFamily="34" charset="0"/>
          </a:endParaRPr>
        </a:p>
      </dgm:t>
    </dgm:pt>
    <dgm:pt modelId="{A18338C2-0675-4B1C-898F-3D939F41C34C}" type="sibTrans" cxnId="{607143D0-C26B-448B-8E8C-A8A46198F0C6}">
      <dgm:prSet/>
      <dgm:spPr/>
      <dgm:t>
        <a:bodyPr/>
        <a:lstStyle/>
        <a:p>
          <a:endParaRPr lang="en-US"/>
        </a:p>
      </dgm:t>
    </dgm:pt>
    <dgm:pt modelId="{2E34BE83-4A83-4B5F-8976-D4AC57FE5007}" type="parTrans" cxnId="{607143D0-C26B-448B-8E8C-A8A46198F0C6}">
      <dgm:prSet/>
      <dgm:spPr/>
      <dgm:t>
        <a:bodyPr/>
        <a:lstStyle/>
        <a:p>
          <a:endParaRPr lang="en-US"/>
        </a:p>
      </dgm:t>
    </dgm:pt>
    <dgm:pt modelId="{A59C9EB4-4836-41EA-88FC-E68E29755DEF}">
      <dgm:prSet custT="1"/>
      <dgm:spPr>
        <a:noFill/>
        <a:ln>
          <a:solidFill>
            <a:schemeClr val="accent2">
              <a:lumMod val="20000"/>
              <a:lumOff val="80000"/>
            </a:schemeClr>
          </a:solidFill>
        </a:ln>
      </dgm:spPr>
      <dgm:t>
        <a:bodyPr tIns="0" bIns="0" anchor="ctr"/>
        <a:lstStyle/>
        <a:p>
          <a:pPr>
            <a:lnSpc>
              <a:spcPct val="110000"/>
            </a:lnSpc>
            <a:spcAft>
              <a:spcPts val="0"/>
            </a:spcAft>
            <a:defRPr b="1"/>
          </a:pPr>
          <a:r>
            <a:rPr lang="en-US" sz="1000" b="1" i="0" spc="300" baseline="0" dirty="0">
              <a:solidFill>
                <a:schemeClr val="accent2"/>
              </a:solidFill>
              <a:latin typeface="Kalinga" panose="020B0502040204020203" pitchFamily="34" charset="0"/>
              <a:cs typeface="Kalinga" panose="020B0502040204020203" pitchFamily="34" charset="0"/>
            </a:rPr>
            <a:t>PI-22</a:t>
          </a:r>
        </a:p>
      </dgm:t>
    </dgm:pt>
    <dgm:pt modelId="{62C75627-0A71-4E35-B62B-749D8AB3C189}" type="sibTrans" cxnId="{C2A8B52A-540B-46B5-A43B-27FAF06A13EF}">
      <dgm:prSet/>
      <dgm:spPr/>
      <dgm:t>
        <a:bodyPr/>
        <a:lstStyle/>
        <a:p>
          <a:endParaRPr lang="en-US"/>
        </a:p>
      </dgm:t>
    </dgm:pt>
    <dgm:pt modelId="{C486CA18-5D6B-49AD-B92C-52313E993EC5}" type="parTrans" cxnId="{C2A8B52A-540B-46B5-A43B-27FAF06A13EF}">
      <dgm:prSet/>
      <dgm:spPr/>
      <dgm:t>
        <a:bodyPr/>
        <a:lstStyle/>
        <a:p>
          <a:endParaRPr lang="en-US"/>
        </a:p>
      </dgm:t>
    </dgm:pt>
    <dgm:pt modelId="{2DC4903D-31E8-4ED6-875F-63877788B702}">
      <dgm:prSet phldrT="[Text]" custT="1"/>
      <dgm:spPr>
        <a:noFill/>
        <a:ln>
          <a:solidFill>
            <a:schemeClr val="accent2">
              <a:lumMod val="20000"/>
              <a:lumOff val="80000"/>
            </a:schemeClr>
          </a:solidFill>
        </a:ln>
      </dgm:spPr>
      <dgm:t>
        <a:bodyPr tIns="0" bIns="0" anchor="ctr"/>
        <a:lstStyle/>
        <a:p>
          <a:pPr>
            <a:lnSpc>
              <a:spcPct val="110000"/>
            </a:lnSpc>
            <a:spcAft>
              <a:spcPts val="0"/>
            </a:spcAft>
            <a:defRPr b="1"/>
          </a:pPr>
          <a:r>
            <a:rPr lang="en-US" sz="1000" b="1" i="0" spc="300" baseline="0" dirty="0">
              <a:solidFill>
                <a:schemeClr val="accent2"/>
              </a:solidFill>
              <a:latin typeface="Kalinga" panose="020B0502040204020203" pitchFamily="34" charset="0"/>
              <a:cs typeface="Kalinga" panose="020B0502040204020203" pitchFamily="34" charset="0"/>
            </a:rPr>
            <a:t>PI-23</a:t>
          </a:r>
        </a:p>
      </dgm:t>
    </dgm:pt>
    <dgm:pt modelId="{EBFDEA83-93E5-4D72-A672-078838B258F5}" type="sibTrans" cxnId="{A319CB69-6926-431D-A805-EACBFA83FA66}">
      <dgm:prSet/>
      <dgm:spPr/>
      <dgm:t>
        <a:bodyPr/>
        <a:lstStyle/>
        <a:p>
          <a:endParaRPr lang="en-US"/>
        </a:p>
      </dgm:t>
    </dgm:pt>
    <dgm:pt modelId="{A18F8C20-9A13-44DB-9E45-C2DE49ACE5D9}" type="parTrans" cxnId="{A319CB69-6926-431D-A805-EACBFA83FA66}">
      <dgm:prSet/>
      <dgm:spPr/>
      <dgm:t>
        <a:bodyPr/>
        <a:lstStyle/>
        <a:p>
          <a:endParaRPr lang="en-US"/>
        </a:p>
      </dgm:t>
    </dgm:pt>
    <dgm:pt modelId="{6BA5F3BE-D53A-42E0-A7FE-674B99BD07E6}">
      <dgm:prSet phldrT="[Text]" custT="1"/>
      <dgm:spPr>
        <a:noFill/>
        <a:ln>
          <a:noFill/>
        </a:ln>
      </dgm:spPr>
      <dgm:t>
        <a:bodyPr anchor="t"/>
        <a:lstStyle/>
        <a:p>
          <a:pPr algn="ctr">
            <a:lnSpc>
              <a:spcPct val="100000"/>
            </a:lnSpc>
            <a:spcAft>
              <a:spcPts val="0"/>
            </a:spcAft>
          </a:pPr>
          <a:r>
            <a:rPr lang="en-US" sz="1200" b="0" i="0" dirty="0">
              <a:latin typeface="Kalinga" panose="020B0502040204020203" pitchFamily="34" charset="0"/>
              <a:cs typeface="Kalinga" panose="020B0502040204020203" pitchFamily="34" charset="0"/>
            </a:rPr>
            <a:t>Future deliverables, guided by roadmap, contributions</a:t>
          </a:r>
          <a:endParaRPr lang="en-US" sz="1200" b="0" i="0" spc="0" baseline="0" dirty="0">
            <a:latin typeface="Kalinga" panose="020B0502040204020203" pitchFamily="34" charset="0"/>
            <a:cs typeface="Kalinga" panose="020B0502040204020203" pitchFamily="34" charset="0"/>
          </a:endParaRPr>
        </a:p>
      </dgm:t>
    </dgm:pt>
    <dgm:pt modelId="{48C67DB7-8AA6-454C-83AE-A16B3B9F45FF}" type="sibTrans" cxnId="{6AEB3B94-8522-4F42-A6BC-BC55C5AED92F}">
      <dgm:prSet/>
      <dgm:spPr/>
      <dgm:t>
        <a:bodyPr/>
        <a:lstStyle/>
        <a:p>
          <a:endParaRPr lang="en-US"/>
        </a:p>
      </dgm:t>
    </dgm:pt>
    <dgm:pt modelId="{9484BBA1-86EE-4AA2-B94A-A26EED0EFB1E}" type="parTrans" cxnId="{6AEB3B94-8522-4F42-A6BC-BC55C5AED92F}">
      <dgm:prSet/>
      <dgm:spPr/>
      <dgm:t>
        <a:bodyPr/>
        <a:lstStyle/>
        <a:p>
          <a:endParaRPr lang="en-US"/>
        </a:p>
      </dgm:t>
    </dgm:pt>
    <dgm:pt modelId="{8A93A940-284B-49B0-9D89-5FA2B3B3C7E5}">
      <dgm:prSet phldrT="[Text]" custT="1"/>
      <dgm:spPr>
        <a:noFill/>
        <a:ln>
          <a:solidFill>
            <a:schemeClr val="accent2">
              <a:lumMod val="20000"/>
              <a:lumOff val="80000"/>
            </a:schemeClr>
          </a:solidFill>
        </a:ln>
      </dgm:spPr>
      <dgm:t>
        <a:bodyPr tIns="0" bIns="0" anchor="ctr"/>
        <a:lstStyle/>
        <a:p>
          <a:pPr>
            <a:lnSpc>
              <a:spcPct val="110000"/>
            </a:lnSpc>
            <a:spcAft>
              <a:spcPts val="0"/>
            </a:spcAft>
            <a:defRPr b="1"/>
          </a:pPr>
          <a:r>
            <a:rPr lang="en-US" sz="1000" b="1" i="0" spc="300" baseline="0" dirty="0">
              <a:solidFill>
                <a:schemeClr val="accent2"/>
              </a:solidFill>
              <a:latin typeface="Kalinga" panose="020B0502040204020203" pitchFamily="34" charset="0"/>
              <a:cs typeface="Kalinga" panose="020B0502040204020203" pitchFamily="34" charset="0"/>
            </a:rPr>
            <a:t>PI-24</a:t>
          </a:r>
        </a:p>
      </dgm:t>
    </dgm:pt>
    <dgm:pt modelId="{E0447E4A-3C15-4884-AEBE-804149EBD331}" type="sibTrans" cxnId="{982D7B44-1518-4DD0-82D4-8A3901DD95E9}">
      <dgm:prSet/>
      <dgm:spPr/>
      <dgm:t>
        <a:bodyPr/>
        <a:lstStyle/>
        <a:p>
          <a:endParaRPr lang="en-US"/>
        </a:p>
      </dgm:t>
    </dgm:pt>
    <dgm:pt modelId="{CD96219D-3688-4138-ACC9-901ED9FEACCC}" type="parTrans" cxnId="{982D7B44-1518-4DD0-82D4-8A3901DD95E9}">
      <dgm:prSet/>
      <dgm:spPr/>
      <dgm:t>
        <a:bodyPr/>
        <a:lstStyle/>
        <a:p>
          <a:endParaRPr lang="en-US"/>
        </a:p>
      </dgm:t>
    </dgm:pt>
    <dgm:pt modelId="{687CC7BD-79EF-4A0F-BDD3-809BFA49E6BE}" type="pres">
      <dgm:prSet presAssocID="{FF3CD410-5E2E-4080-A893-907D31D22CB3}" presName="root" presStyleCnt="0">
        <dgm:presLayoutVars>
          <dgm:chMax/>
          <dgm:chPref/>
          <dgm:animLvl val="lvl"/>
        </dgm:presLayoutVars>
      </dgm:prSet>
      <dgm:spPr/>
    </dgm:pt>
    <dgm:pt modelId="{6168B371-2815-4661-9209-F8A29814ADCC}" type="pres">
      <dgm:prSet presAssocID="{FF3CD410-5E2E-4080-A893-907D31D22CB3}" presName="divider" presStyleLbl="fgAcc1" presStyleIdx="0" presStyleCnt="1"/>
      <dgm:spPr>
        <a:ln>
          <a:solidFill>
            <a:schemeClr val="accent5"/>
          </a:solidFill>
        </a:ln>
      </dgm:spPr>
    </dgm:pt>
    <dgm:pt modelId="{4C5F54B5-504F-4069-AF1D-9A370FBD268C}" type="pres">
      <dgm:prSet presAssocID="{FF3CD410-5E2E-4080-A893-907D31D22CB3}" presName="nodes" presStyleCnt="0">
        <dgm:presLayoutVars>
          <dgm:chMax/>
          <dgm:chPref/>
          <dgm:animLvl val="lvl"/>
        </dgm:presLayoutVars>
      </dgm:prSet>
      <dgm:spPr/>
    </dgm:pt>
    <dgm:pt modelId="{34539F78-7536-446A-B749-4315D26F2C4E}" type="pres">
      <dgm:prSet presAssocID="{D423FB80-F2BD-4DDE-80B1-76F84FE09A02}" presName="composite" presStyleCnt="0"/>
      <dgm:spPr/>
    </dgm:pt>
    <dgm:pt modelId="{64E37A6A-8F95-4F28-92FC-1FE8089D7DAF}" type="pres">
      <dgm:prSet presAssocID="{D423FB80-F2BD-4DDE-80B1-76F84FE09A02}" presName="L1TextContainer" presStyleLbl="alignNode1" presStyleIdx="0" presStyleCnt="7" custScaleX="51301" custScaleY="51272" custLinFactNeighborY="-26892">
        <dgm:presLayoutVars>
          <dgm:chMax val="1"/>
          <dgm:chPref val="1"/>
          <dgm:bulletEnabled val="1"/>
        </dgm:presLayoutVars>
      </dgm:prSet>
      <dgm:spPr/>
    </dgm:pt>
    <dgm:pt modelId="{301B11E7-9AB9-40DA-A950-87C47281308D}" type="pres">
      <dgm:prSet presAssocID="{D423FB80-F2BD-4DDE-80B1-76F84FE09A02}" presName="L2TextContainerWrapper" presStyleCnt="0">
        <dgm:presLayoutVars>
          <dgm:bulletEnabled val="1"/>
        </dgm:presLayoutVars>
      </dgm:prSet>
      <dgm:spPr/>
    </dgm:pt>
    <dgm:pt modelId="{255B3FC7-BD87-4810-87ED-7952D0F23157}" type="pres">
      <dgm:prSet presAssocID="{D423FB80-F2BD-4DDE-80B1-76F84FE09A02}" presName="L2TextContainer" presStyleLbl="bgAccFollowNode1" presStyleIdx="0" presStyleCnt="7" custScaleX="90140" custLinFactNeighborX="4969" custLinFactNeighborY="-26688"/>
      <dgm:spPr/>
    </dgm:pt>
    <dgm:pt modelId="{4B545162-9690-412E-B970-54DA905B44AF}" type="pres">
      <dgm:prSet presAssocID="{D423FB80-F2BD-4DDE-80B1-76F84FE09A02}" presName="FlexibleEmptyPlaceHolder" presStyleCnt="0"/>
      <dgm:spPr/>
    </dgm:pt>
    <dgm:pt modelId="{DF478A7F-4668-4E0A-86F7-C1205CF5AA73}" type="pres">
      <dgm:prSet presAssocID="{D423FB80-F2BD-4DDE-80B1-76F84FE09A02}" presName="ConnectLine" presStyleLbl="sibTrans1D1" presStyleIdx="0" presStyleCnt="7"/>
      <dgm:spPr>
        <a:ln w="12700"/>
      </dgm:spPr>
    </dgm:pt>
    <dgm:pt modelId="{6D7F9BE3-3008-4E5E-96F3-C71D72649902}" type="pres">
      <dgm:prSet presAssocID="{D423FB80-F2BD-4DDE-80B1-76F84FE09A02}" presName="ConnectorPoint" presStyleLbl="node1" presStyleIdx="0" presStyleCnt="7"/>
      <dgm:spPr>
        <a:solidFill>
          <a:schemeClr val="accent5"/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02633C3C-6589-41FB-998C-85A7548107A4}" type="pres">
      <dgm:prSet presAssocID="{D423FB80-F2BD-4DDE-80B1-76F84FE09A02}" presName="EmptyPlaceHolder" presStyleCnt="0"/>
      <dgm:spPr/>
    </dgm:pt>
    <dgm:pt modelId="{41467129-B2CC-4E38-A5B2-56D30FA28409}" type="pres">
      <dgm:prSet presAssocID="{EBE862E1-9761-4AA7-AA00-BD79FA3B27DD}" presName="spaceBetweenRectangles" presStyleCnt="0"/>
      <dgm:spPr/>
    </dgm:pt>
    <dgm:pt modelId="{C7F26193-F277-4FC2-96E8-E896E5EFC9BC}" type="pres">
      <dgm:prSet presAssocID="{F01D5F9E-ABC5-4560-ACB4-E6CFBC60BFF2}" presName="composite" presStyleCnt="0"/>
      <dgm:spPr/>
    </dgm:pt>
    <dgm:pt modelId="{5C68C37A-C349-49AE-97A1-63D110D2C7D1}" type="pres">
      <dgm:prSet presAssocID="{F01D5F9E-ABC5-4560-ACB4-E6CFBC60BFF2}" presName="L1TextContainer" presStyleLbl="alignNode1" presStyleIdx="1" presStyleCnt="7" custScaleX="44463" custScaleY="65477" custLinFactNeighborY="22410">
        <dgm:presLayoutVars>
          <dgm:chMax val="1"/>
          <dgm:chPref val="1"/>
          <dgm:bulletEnabled val="1"/>
        </dgm:presLayoutVars>
      </dgm:prSet>
      <dgm:spPr/>
    </dgm:pt>
    <dgm:pt modelId="{3E3F09C6-0C94-40B1-A308-6929444363D4}" type="pres">
      <dgm:prSet presAssocID="{F01D5F9E-ABC5-4560-ACB4-E6CFBC60BFF2}" presName="L2TextContainerWrapper" presStyleCnt="0">
        <dgm:presLayoutVars>
          <dgm:bulletEnabled val="1"/>
        </dgm:presLayoutVars>
      </dgm:prSet>
      <dgm:spPr/>
    </dgm:pt>
    <dgm:pt modelId="{A01D9671-7007-4F3F-98D6-A9730C5B45E4}" type="pres">
      <dgm:prSet presAssocID="{F01D5F9E-ABC5-4560-ACB4-E6CFBC60BFF2}" presName="L2TextContainer" presStyleLbl="bgAccFollowNode1" presStyleIdx="1" presStyleCnt="7" custScaleY="99738" custLinFactNeighborY="18730"/>
      <dgm:spPr/>
    </dgm:pt>
    <dgm:pt modelId="{65C95A24-31B5-46D2-BCB4-07372ABDD6F2}" type="pres">
      <dgm:prSet presAssocID="{F01D5F9E-ABC5-4560-ACB4-E6CFBC60BFF2}" presName="FlexibleEmptyPlaceHolder" presStyleCnt="0"/>
      <dgm:spPr/>
    </dgm:pt>
    <dgm:pt modelId="{D4347EDB-4883-4C4B-A672-6266C9702B5A}" type="pres">
      <dgm:prSet presAssocID="{F01D5F9E-ABC5-4560-ACB4-E6CFBC60BFF2}" presName="ConnectLine" presStyleLbl="sibTrans1D1" presStyleIdx="1" presStyleCnt="7"/>
      <dgm:spPr>
        <a:ln w="12700">
          <a:solidFill>
            <a:schemeClr val="accent5"/>
          </a:solidFill>
        </a:ln>
      </dgm:spPr>
    </dgm:pt>
    <dgm:pt modelId="{D10813CD-B7B7-4CC7-9B2D-B5AE3D30A4DA}" type="pres">
      <dgm:prSet presAssocID="{F01D5F9E-ABC5-4560-ACB4-E6CFBC60BFF2}" presName="ConnectorPoint" presStyleLbl="node1" presStyleIdx="1" presStyleCnt="7"/>
      <dgm:spPr>
        <a:solidFill>
          <a:schemeClr val="accent5"/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143FACBA-FB69-402B-8D92-68DCE90EA86A}" type="pres">
      <dgm:prSet presAssocID="{F01D5F9E-ABC5-4560-ACB4-E6CFBC60BFF2}" presName="EmptyPlaceHolder" presStyleCnt="0"/>
      <dgm:spPr/>
    </dgm:pt>
    <dgm:pt modelId="{0587E036-7F91-482C-9B0A-860FD4CCD0E2}" type="pres">
      <dgm:prSet presAssocID="{36ABC0D0-B41E-401C-840C-2AFBE73989B4}" presName="spaceBetweenRectangles" presStyleCnt="0"/>
      <dgm:spPr/>
    </dgm:pt>
    <dgm:pt modelId="{795AD8F1-7B20-410C-90F4-2E04F4F4C93D}" type="pres">
      <dgm:prSet presAssocID="{454D56AF-0D14-43A4-A4AA-2274946C5116}" presName="composite" presStyleCnt="0"/>
      <dgm:spPr/>
    </dgm:pt>
    <dgm:pt modelId="{C5503B6E-C1DB-44F5-ABB8-38EF445ED1E8}" type="pres">
      <dgm:prSet presAssocID="{454D56AF-0D14-43A4-A4AA-2274946C5116}" presName="L1TextContainer" presStyleLbl="alignNode1" presStyleIdx="2" presStyleCnt="7" custScaleX="55204" custScaleY="51272" custLinFactNeighborY="-26892">
        <dgm:presLayoutVars>
          <dgm:chMax val="1"/>
          <dgm:chPref val="1"/>
          <dgm:bulletEnabled val="1"/>
        </dgm:presLayoutVars>
      </dgm:prSet>
      <dgm:spPr/>
    </dgm:pt>
    <dgm:pt modelId="{FD7DE90B-3DDE-4250-BB93-6AFB95DB30C9}" type="pres">
      <dgm:prSet presAssocID="{454D56AF-0D14-43A4-A4AA-2274946C5116}" presName="L2TextContainerWrapper" presStyleCnt="0">
        <dgm:presLayoutVars>
          <dgm:bulletEnabled val="1"/>
        </dgm:presLayoutVars>
      </dgm:prSet>
      <dgm:spPr/>
    </dgm:pt>
    <dgm:pt modelId="{04897CD2-CF6F-4A55-8E79-1E7393B07B06}" type="pres">
      <dgm:prSet presAssocID="{454D56AF-0D14-43A4-A4AA-2274946C5116}" presName="L2TextContainer" presStyleLbl="bgAccFollowNode1" presStyleIdx="2" presStyleCnt="7" custScaleX="90140" custLinFactNeighborX="5264" custLinFactNeighborY="-22476"/>
      <dgm:spPr/>
    </dgm:pt>
    <dgm:pt modelId="{30F499EF-86B9-43D4-9E36-2ADCD18D3C55}" type="pres">
      <dgm:prSet presAssocID="{454D56AF-0D14-43A4-A4AA-2274946C5116}" presName="FlexibleEmptyPlaceHolder" presStyleCnt="0"/>
      <dgm:spPr/>
    </dgm:pt>
    <dgm:pt modelId="{73ACB8E4-FFC1-49E5-BB46-1EBD63F3BF67}" type="pres">
      <dgm:prSet presAssocID="{454D56AF-0D14-43A4-A4AA-2274946C5116}" presName="ConnectLine" presStyleLbl="sibTrans1D1" presStyleIdx="2" presStyleCnt="7"/>
      <dgm:spPr>
        <a:ln w="12700">
          <a:solidFill>
            <a:schemeClr val="accent5"/>
          </a:solidFill>
        </a:ln>
      </dgm:spPr>
    </dgm:pt>
    <dgm:pt modelId="{FE89438A-B301-4219-9492-D30967496E8F}" type="pres">
      <dgm:prSet presAssocID="{454D56AF-0D14-43A4-A4AA-2274946C5116}" presName="ConnectorPoint" presStyleLbl="node1" presStyleIdx="2" presStyleCnt="7"/>
      <dgm:spPr>
        <a:solidFill>
          <a:schemeClr val="accent5"/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80E00C49-A058-42B1-B4A9-8FC8989D4F58}" type="pres">
      <dgm:prSet presAssocID="{454D56AF-0D14-43A4-A4AA-2274946C5116}" presName="EmptyPlaceHolder" presStyleCnt="0"/>
      <dgm:spPr/>
    </dgm:pt>
    <dgm:pt modelId="{396E0C2C-79C3-4FCA-B5E5-8B3C2758C30F}" type="pres">
      <dgm:prSet presAssocID="{511F28C0-50D9-4CBB-862C-2AD0ACC17105}" presName="spaceBetweenRectangles" presStyleCnt="0"/>
      <dgm:spPr/>
    </dgm:pt>
    <dgm:pt modelId="{866B658A-D972-4AD8-A7E6-4082FD2CB001}" type="pres">
      <dgm:prSet presAssocID="{A7F4784E-75AE-4F03-B342-C71355D1ACCF}" presName="composite" presStyleCnt="0"/>
      <dgm:spPr/>
    </dgm:pt>
    <dgm:pt modelId="{CBCB6B30-5D46-4B19-B9DE-C0B7FB057712}" type="pres">
      <dgm:prSet presAssocID="{A7F4784E-75AE-4F03-B342-C71355D1ACCF}" presName="L1TextContainer" presStyleLbl="alignNode1" presStyleIdx="3" presStyleCnt="7" custScaleX="45666" custScaleY="77427" custLinFactNeighborY="22410">
        <dgm:presLayoutVars>
          <dgm:chMax val="1"/>
          <dgm:chPref val="1"/>
          <dgm:bulletEnabled val="1"/>
        </dgm:presLayoutVars>
      </dgm:prSet>
      <dgm:spPr/>
    </dgm:pt>
    <dgm:pt modelId="{746F6004-1265-4B16-B698-179F0477DB3D}" type="pres">
      <dgm:prSet presAssocID="{A7F4784E-75AE-4F03-B342-C71355D1ACCF}" presName="L2TextContainerWrapper" presStyleCnt="0">
        <dgm:presLayoutVars>
          <dgm:bulletEnabled val="1"/>
        </dgm:presLayoutVars>
      </dgm:prSet>
      <dgm:spPr/>
    </dgm:pt>
    <dgm:pt modelId="{95B1E40E-26D9-44C8-A99F-14EA44505DF3}" type="pres">
      <dgm:prSet presAssocID="{A7F4784E-75AE-4F03-B342-C71355D1ACCF}" presName="L2TextContainer" presStyleLbl="bgAccFollowNode1" presStyleIdx="3" presStyleCnt="7" custLinFactNeighborY="18730"/>
      <dgm:spPr/>
    </dgm:pt>
    <dgm:pt modelId="{752FC6D6-93A6-414C-B65D-6F2858E07E0C}" type="pres">
      <dgm:prSet presAssocID="{A7F4784E-75AE-4F03-B342-C71355D1ACCF}" presName="FlexibleEmptyPlaceHolder" presStyleCnt="0"/>
      <dgm:spPr/>
    </dgm:pt>
    <dgm:pt modelId="{BBBD3B06-9C30-48DB-A77E-5A358B1C6E78}" type="pres">
      <dgm:prSet presAssocID="{A7F4784E-75AE-4F03-B342-C71355D1ACCF}" presName="ConnectLine" presStyleLbl="sibTrans1D1" presStyleIdx="3" presStyleCnt="7"/>
      <dgm:spPr>
        <a:ln w="12700">
          <a:solidFill>
            <a:schemeClr val="accent5"/>
          </a:solidFill>
        </a:ln>
      </dgm:spPr>
    </dgm:pt>
    <dgm:pt modelId="{C574381E-6C24-436D-B265-4BCFEFA46591}" type="pres">
      <dgm:prSet presAssocID="{A7F4784E-75AE-4F03-B342-C71355D1ACCF}" presName="ConnectorPoint" presStyleLbl="node1" presStyleIdx="3" presStyleCnt="7"/>
      <dgm:spPr>
        <a:solidFill>
          <a:schemeClr val="accent5"/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CC7E7566-0B46-4E0A-B951-BFE404664D2C}" type="pres">
      <dgm:prSet presAssocID="{A7F4784E-75AE-4F03-B342-C71355D1ACCF}" presName="EmptyPlaceHolder" presStyleCnt="0"/>
      <dgm:spPr/>
    </dgm:pt>
    <dgm:pt modelId="{F50C4635-5C0A-4C07-B5AD-BABD96009847}" type="pres">
      <dgm:prSet presAssocID="{3078DB00-0C2A-4587-8661-74E5E36CBCA7}" presName="spaceBetweenRectangles" presStyleCnt="0"/>
      <dgm:spPr/>
    </dgm:pt>
    <dgm:pt modelId="{5667DB6C-E90F-44DB-BFD7-8570D48D28D4}" type="pres">
      <dgm:prSet presAssocID="{A59C9EB4-4836-41EA-88FC-E68E29755DEF}" presName="composite" presStyleCnt="0"/>
      <dgm:spPr/>
    </dgm:pt>
    <dgm:pt modelId="{88F6D506-033B-4CA4-9572-41E373A6B43C}" type="pres">
      <dgm:prSet presAssocID="{A59C9EB4-4836-41EA-88FC-E68E29755DEF}" presName="L1TextContainer" presStyleLbl="alignNode1" presStyleIdx="4" presStyleCnt="7" custScaleX="57163" custScaleY="63140" custLinFactNeighborY="-26892">
        <dgm:presLayoutVars>
          <dgm:chMax val="1"/>
          <dgm:chPref val="1"/>
          <dgm:bulletEnabled val="1"/>
        </dgm:presLayoutVars>
      </dgm:prSet>
      <dgm:spPr/>
    </dgm:pt>
    <dgm:pt modelId="{E3303ED6-54B9-4518-AD7C-3197102106EF}" type="pres">
      <dgm:prSet presAssocID="{A59C9EB4-4836-41EA-88FC-E68E29755DEF}" presName="L2TextContainerWrapper" presStyleCnt="0">
        <dgm:presLayoutVars>
          <dgm:bulletEnabled val="1"/>
        </dgm:presLayoutVars>
      </dgm:prSet>
      <dgm:spPr/>
    </dgm:pt>
    <dgm:pt modelId="{FE14A9FC-66E7-4679-B63E-054F98E59204}" type="pres">
      <dgm:prSet presAssocID="{A59C9EB4-4836-41EA-88FC-E68E29755DEF}" presName="L2TextContainer" presStyleLbl="bgAccFollowNode1" presStyleIdx="4" presStyleCnt="7" custScaleX="90140" custLinFactNeighborX="4888" custLinFactNeighborY="-22476"/>
      <dgm:spPr/>
    </dgm:pt>
    <dgm:pt modelId="{8F1DAFAE-685A-4EC1-8FC0-2EE182F59B78}" type="pres">
      <dgm:prSet presAssocID="{A59C9EB4-4836-41EA-88FC-E68E29755DEF}" presName="FlexibleEmptyPlaceHolder" presStyleCnt="0"/>
      <dgm:spPr/>
    </dgm:pt>
    <dgm:pt modelId="{4702B22B-8EB6-4454-9F8E-9A963F32B8A1}" type="pres">
      <dgm:prSet presAssocID="{A59C9EB4-4836-41EA-88FC-E68E29755DEF}" presName="ConnectLine" presStyleLbl="sibTrans1D1" presStyleIdx="4" presStyleCnt="7"/>
      <dgm:spPr>
        <a:ln w="12700">
          <a:solidFill>
            <a:schemeClr val="accent5"/>
          </a:solidFill>
        </a:ln>
      </dgm:spPr>
    </dgm:pt>
    <dgm:pt modelId="{F2E81385-B138-4A59-9452-A3C9AC4F2012}" type="pres">
      <dgm:prSet presAssocID="{A59C9EB4-4836-41EA-88FC-E68E29755DEF}" presName="ConnectorPoint" presStyleLbl="node1" presStyleIdx="4" presStyleCnt="7"/>
      <dgm:spPr>
        <a:solidFill>
          <a:schemeClr val="accent5"/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00C34F8E-67EA-485C-B754-5C6C9BC871C5}" type="pres">
      <dgm:prSet presAssocID="{A59C9EB4-4836-41EA-88FC-E68E29755DEF}" presName="EmptyPlaceHolder" presStyleCnt="0"/>
      <dgm:spPr/>
    </dgm:pt>
    <dgm:pt modelId="{E2C470F7-A894-4A64-A64E-235B0E510421}" type="pres">
      <dgm:prSet presAssocID="{62C75627-0A71-4E35-B62B-749D8AB3C189}" presName="spaceBetweenRectangles" presStyleCnt="0"/>
      <dgm:spPr/>
    </dgm:pt>
    <dgm:pt modelId="{6AA3FB3F-E213-4147-93D1-22B952CDFE17}" type="pres">
      <dgm:prSet presAssocID="{2DC4903D-31E8-4ED6-875F-63877788B702}" presName="composite" presStyleCnt="0"/>
      <dgm:spPr/>
    </dgm:pt>
    <dgm:pt modelId="{270971D8-F05B-4392-88C0-D9921BB5F6B0}" type="pres">
      <dgm:prSet presAssocID="{2DC4903D-31E8-4ED6-875F-63877788B702}" presName="L1TextContainer" presStyleLbl="alignNode1" presStyleIdx="5" presStyleCnt="7" custScaleX="39664" custScaleY="81383" custLinFactNeighborY="22410">
        <dgm:presLayoutVars>
          <dgm:chMax val="1"/>
          <dgm:chPref val="1"/>
          <dgm:bulletEnabled val="1"/>
        </dgm:presLayoutVars>
      </dgm:prSet>
      <dgm:spPr/>
    </dgm:pt>
    <dgm:pt modelId="{68B34C20-0EE9-4A51-9634-702BEA794899}" type="pres">
      <dgm:prSet presAssocID="{2DC4903D-31E8-4ED6-875F-63877788B702}" presName="L2TextContainerWrapper" presStyleCnt="0">
        <dgm:presLayoutVars>
          <dgm:bulletEnabled val="1"/>
        </dgm:presLayoutVars>
      </dgm:prSet>
      <dgm:spPr/>
    </dgm:pt>
    <dgm:pt modelId="{1D60394B-1800-4790-9694-08B1C1D1B34D}" type="pres">
      <dgm:prSet presAssocID="{2DC4903D-31E8-4ED6-875F-63877788B702}" presName="L2TextContainer" presStyleLbl="bgAccFollowNode1" presStyleIdx="5" presStyleCnt="7" custLinFactNeighborY="22240"/>
      <dgm:spPr/>
    </dgm:pt>
    <dgm:pt modelId="{F7828579-24D8-4EC2-A1D6-344D5AD522E4}" type="pres">
      <dgm:prSet presAssocID="{2DC4903D-31E8-4ED6-875F-63877788B702}" presName="FlexibleEmptyPlaceHolder" presStyleCnt="0"/>
      <dgm:spPr/>
    </dgm:pt>
    <dgm:pt modelId="{59F1EF41-14EA-48EE-A559-118169DBDB24}" type="pres">
      <dgm:prSet presAssocID="{2DC4903D-31E8-4ED6-875F-63877788B702}" presName="ConnectLine" presStyleLbl="sibTrans1D1" presStyleIdx="5" presStyleCnt="7"/>
      <dgm:spPr>
        <a:ln w="12700">
          <a:solidFill>
            <a:schemeClr val="accent5"/>
          </a:solidFill>
        </a:ln>
      </dgm:spPr>
    </dgm:pt>
    <dgm:pt modelId="{8E0947F0-E28B-4B2E-B1D6-BFEED1AF012B}" type="pres">
      <dgm:prSet presAssocID="{2DC4903D-31E8-4ED6-875F-63877788B702}" presName="ConnectorPoint" presStyleLbl="node1" presStyleIdx="5" presStyleCnt="7"/>
      <dgm:spPr>
        <a:solidFill>
          <a:schemeClr val="accent5"/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6BA99215-8D0D-4B24-ACDB-B8619064A20A}" type="pres">
      <dgm:prSet presAssocID="{2DC4903D-31E8-4ED6-875F-63877788B702}" presName="EmptyPlaceHolder" presStyleCnt="0"/>
      <dgm:spPr/>
    </dgm:pt>
    <dgm:pt modelId="{9B2B8A77-95BF-4B3D-B7A2-74A64BEAD033}" type="pres">
      <dgm:prSet presAssocID="{EBFDEA83-93E5-4D72-A672-078838B258F5}" presName="spaceBetweenRectangles" presStyleCnt="0"/>
      <dgm:spPr/>
    </dgm:pt>
    <dgm:pt modelId="{CB500B18-4CCC-44D0-A7EE-E63EC340604C}" type="pres">
      <dgm:prSet presAssocID="{8A93A940-284B-49B0-9D89-5FA2B3B3C7E5}" presName="composite" presStyleCnt="0"/>
      <dgm:spPr/>
    </dgm:pt>
    <dgm:pt modelId="{A7F04B95-81DC-4C70-990B-FEE82F4C63E7}" type="pres">
      <dgm:prSet presAssocID="{8A93A940-284B-49B0-9D89-5FA2B3B3C7E5}" presName="L1TextContainer" presStyleLbl="alignNode1" presStyleIdx="6" presStyleCnt="7" custScaleX="52698" custScaleY="79324" custLinFactNeighborY="-26892">
        <dgm:presLayoutVars>
          <dgm:chMax val="1"/>
          <dgm:chPref val="1"/>
          <dgm:bulletEnabled val="1"/>
        </dgm:presLayoutVars>
      </dgm:prSet>
      <dgm:spPr/>
    </dgm:pt>
    <dgm:pt modelId="{16384FAB-C600-47F1-91A6-2EF972F345F9}" type="pres">
      <dgm:prSet presAssocID="{8A93A940-284B-49B0-9D89-5FA2B3B3C7E5}" presName="L2TextContainerWrapper" presStyleCnt="0">
        <dgm:presLayoutVars>
          <dgm:bulletEnabled val="1"/>
        </dgm:presLayoutVars>
      </dgm:prSet>
      <dgm:spPr/>
    </dgm:pt>
    <dgm:pt modelId="{725F2AEF-0925-4411-A89A-5976D96BC3B1}" type="pres">
      <dgm:prSet presAssocID="{8A93A940-284B-49B0-9D89-5FA2B3B3C7E5}" presName="L2TextContainer" presStyleLbl="bgAccFollowNode1" presStyleIdx="6" presStyleCnt="7" custScaleX="90140" custLinFactNeighborX="5264" custLinFactNeighborY="-22476"/>
      <dgm:spPr/>
    </dgm:pt>
    <dgm:pt modelId="{F1CEE27F-E297-4972-B373-BDB021CAF74B}" type="pres">
      <dgm:prSet presAssocID="{8A93A940-284B-49B0-9D89-5FA2B3B3C7E5}" presName="FlexibleEmptyPlaceHolder" presStyleCnt="0"/>
      <dgm:spPr/>
    </dgm:pt>
    <dgm:pt modelId="{3F1F843F-8CAA-4ECF-B5A2-211D6C43D3C6}" type="pres">
      <dgm:prSet presAssocID="{8A93A940-284B-49B0-9D89-5FA2B3B3C7E5}" presName="ConnectLine" presStyleLbl="sibTrans1D1" presStyleIdx="6" presStyleCnt="7"/>
      <dgm:spPr>
        <a:ln w="12700">
          <a:solidFill>
            <a:schemeClr val="accent5"/>
          </a:solidFill>
        </a:ln>
      </dgm:spPr>
    </dgm:pt>
    <dgm:pt modelId="{53B98CC0-1029-46A6-8053-0933F88F7705}" type="pres">
      <dgm:prSet presAssocID="{8A93A940-284B-49B0-9D89-5FA2B3B3C7E5}" presName="ConnectorPoint" presStyleLbl="node1" presStyleIdx="6" presStyleCnt="7"/>
      <dgm:spPr>
        <a:solidFill>
          <a:schemeClr val="accent5"/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ED7FD386-E91E-4500-9B1B-A5B2EA2DCD9E}" type="pres">
      <dgm:prSet presAssocID="{8A93A940-284B-49B0-9D89-5FA2B3B3C7E5}" presName="EmptyPlaceHolder" presStyleCnt="0"/>
      <dgm:spPr/>
    </dgm:pt>
  </dgm:ptLst>
  <dgm:cxnLst>
    <dgm:cxn modelId="{EADCFF1E-172D-4C2D-BDB4-9D2B19597296}" type="presOf" srcId="{47BE8E0B-496B-44FC-825E-C2A10D821DC9}" destId="{A01D9671-7007-4F3F-98D6-A9730C5B45E4}" srcOrd="0" destOrd="0" presId="urn:microsoft.com/office/officeart/2017/3/layout/HorizontalLabelsTimeline"/>
    <dgm:cxn modelId="{C2A8B52A-540B-46B5-A43B-27FAF06A13EF}" srcId="{FF3CD410-5E2E-4080-A893-907D31D22CB3}" destId="{A59C9EB4-4836-41EA-88FC-E68E29755DEF}" srcOrd="4" destOrd="0" parTransId="{C486CA18-5D6B-49AD-B92C-52313E993EC5}" sibTransId="{62C75627-0A71-4E35-B62B-749D8AB3C189}"/>
    <dgm:cxn modelId="{5A3B2130-5035-4E61-92B1-343AA432C9DF}" srcId="{FF3CD410-5E2E-4080-A893-907D31D22CB3}" destId="{454D56AF-0D14-43A4-A4AA-2274946C5116}" srcOrd="2" destOrd="0" parTransId="{340931FA-0A09-49B9-99A7-6650F93FDC08}" sibTransId="{511F28C0-50D9-4CBB-862C-2AD0ACC17105}"/>
    <dgm:cxn modelId="{33DFDD33-182D-44AF-9877-B1DCECE3CC9D}" srcId="{FF3CD410-5E2E-4080-A893-907D31D22CB3}" destId="{A7F4784E-75AE-4F03-B342-C71355D1ACCF}" srcOrd="3" destOrd="0" parTransId="{E8170CB0-7D27-4024-BF4D-F79F86202313}" sibTransId="{3078DB00-0C2A-4587-8661-74E5E36CBCA7}"/>
    <dgm:cxn modelId="{4F0EAB3D-D6DC-4270-A428-F626A2666D2A}" type="presOf" srcId="{8A93A940-284B-49B0-9D89-5FA2B3B3C7E5}" destId="{A7F04B95-81DC-4C70-990B-FEE82F4C63E7}" srcOrd="0" destOrd="0" presId="urn:microsoft.com/office/officeart/2017/3/layout/HorizontalLabelsTimeline"/>
    <dgm:cxn modelId="{982D7B44-1518-4DD0-82D4-8A3901DD95E9}" srcId="{FF3CD410-5E2E-4080-A893-907D31D22CB3}" destId="{8A93A940-284B-49B0-9D89-5FA2B3B3C7E5}" srcOrd="6" destOrd="0" parTransId="{CD96219D-3688-4138-ACC9-901ED9FEACCC}" sibTransId="{E0447E4A-3C15-4884-AEBE-804149EBD331}"/>
    <dgm:cxn modelId="{935F274E-0D61-4EDD-92A7-9CA37702DC15}" type="presOf" srcId="{2DC4903D-31E8-4ED6-875F-63877788B702}" destId="{270971D8-F05B-4392-88C0-D9921BB5F6B0}" srcOrd="0" destOrd="0" presId="urn:microsoft.com/office/officeart/2017/3/layout/HorizontalLabelsTimeline"/>
    <dgm:cxn modelId="{C436E05B-3981-4E5A-BD66-5DBD06BC52A1}" type="presOf" srcId="{F01D5F9E-ABC5-4560-ACB4-E6CFBC60BFF2}" destId="{5C68C37A-C349-49AE-97A1-63D110D2C7D1}" srcOrd="0" destOrd="0" presId="urn:microsoft.com/office/officeart/2017/3/layout/HorizontalLabelsTimeline"/>
    <dgm:cxn modelId="{4B61AF65-3991-4A24-9475-D4AA0127738F}" srcId="{FF3CD410-5E2E-4080-A893-907D31D22CB3}" destId="{F01D5F9E-ABC5-4560-ACB4-E6CFBC60BFF2}" srcOrd="1" destOrd="0" parTransId="{FEAC3315-4B36-4E3C-89B3-70A50C7F13CC}" sibTransId="{36ABC0D0-B41E-401C-840C-2AFBE73989B4}"/>
    <dgm:cxn modelId="{A319CB69-6926-431D-A805-EACBFA83FA66}" srcId="{FF3CD410-5E2E-4080-A893-907D31D22CB3}" destId="{2DC4903D-31E8-4ED6-875F-63877788B702}" srcOrd="5" destOrd="0" parTransId="{A18F8C20-9A13-44DB-9E45-C2DE49ACE5D9}" sibTransId="{EBFDEA83-93E5-4D72-A672-078838B258F5}"/>
    <dgm:cxn modelId="{24FE186F-F804-46F5-9C2D-96C1655A06BB}" type="presOf" srcId="{FF3CD410-5E2E-4080-A893-907D31D22CB3}" destId="{687CC7BD-79EF-4A0F-BDD3-809BFA49E6BE}" srcOrd="0" destOrd="0" presId="urn:microsoft.com/office/officeart/2017/3/layout/HorizontalLabelsTimeline"/>
    <dgm:cxn modelId="{B9B38C7F-D679-4A39-B742-6501D3961044}" srcId="{454D56AF-0D14-43A4-A4AA-2274946C5116}" destId="{3280BE73-5C4D-4941-9102-E5930904556F}" srcOrd="0" destOrd="0" parTransId="{596FE3BE-79D4-47E4-8416-EDF8385B1DE9}" sibTransId="{8E22D1FB-CF90-47F0-B06E-C66C75D54226}"/>
    <dgm:cxn modelId="{59B27383-B045-4BF7-93D0-B9D2CB156BC5}" type="presOf" srcId="{1827863D-2FA1-48D1-81C4-0E7D31ADB47E}" destId="{95B1E40E-26D9-44C8-A99F-14EA44505DF3}" srcOrd="0" destOrd="0" presId="urn:microsoft.com/office/officeart/2017/3/layout/HorizontalLabelsTimeline"/>
    <dgm:cxn modelId="{270F1A8F-053B-4B29-B86C-B8D01B394942}" type="presOf" srcId="{CF564C6C-7771-4FD5-B851-B5B84730268F}" destId="{FE14A9FC-66E7-4679-B63E-054F98E59204}" srcOrd="0" destOrd="0" presId="urn:microsoft.com/office/officeart/2017/3/layout/HorizontalLabelsTimeline"/>
    <dgm:cxn modelId="{6AEB3B94-8522-4F42-A6BC-BC55C5AED92F}" srcId="{8A93A940-284B-49B0-9D89-5FA2B3B3C7E5}" destId="{6BA5F3BE-D53A-42E0-A7FE-674B99BD07E6}" srcOrd="0" destOrd="0" parTransId="{9484BBA1-86EE-4AA2-B94A-A26EED0EFB1E}" sibTransId="{48C67DB7-8AA6-454C-83AE-A16B3B9F45FF}"/>
    <dgm:cxn modelId="{47F4D29A-7D65-4C2F-8677-61780F0F1118}" srcId="{F01D5F9E-ABC5-4560-ACB4-E6CFBC60BFF2}" destId="{47BE8E0B-496B-44FC-825E-C2A10D821DC9}" srcOrd="0" destOrd="0" parTransId="{26C37286-A207-4C3A-8F03-B64C4EB72DB8}" sibTransId="{258C30B8-1EDE-458F-9BAB-BD0E5C8E1BF9}"/>
    <dgm:cxn modelId="{68D35F9D-DABF-4E5A-94D4-F988D8E84907}" srcId="{D423FB80-F2BD-4DDE-80B1-76F84FE09A02}" destId="{245E128E-7700-4C91-9411-CDD1DCA94D67}" srcOrd="0" destOrd="0" parTransId="{B4D95EBA-0423-4AFA-B379-E030341B1F23}" sibTransId="{4963BA97-D4C5-477B-9B0D-68DB38F61579}"/>
    <dgm:cxn modelId="{2C87A39F-871C-45C6-8C22-A8C358151D70}" type="presOf" srcId="{A7F4784E-75AE-4F03-B342-C71355D1ACCF}" destId="{CBCB6B30-5D46-4B19-B9DE-C0B7FB057712}" srcOrd="0" destOrd="0" presId="urn:microsoft.com/office/officeart/2017/3/layout/HorizontalLabelsTimeline"/>
    <dgm:cxn modelId="{078029A2-947D-4D6B-B786-5B31CB659BA9}" type="presOf" srcId="{A59C9EB4-4836-41EA-88FC-E68E29755DEF}" destId="{88F6D506-033B-4CA4-9572-41E373A6B43C}" srcOrd="0" destOrd="0" presId="urn:microsoft.com/office/officeart/2017/3/layout/HorizontalLabelsTimeline"/>
    <dgm:cxn modelId="{F235FFA2-7CA0-45AA-B8F8-6565B3CBFFC6}" type="presOf" srcId="{6BA5F3BE-D53A-42E0-A7FE-674B99BD07E6}" destId="{725F2AEF-0925-4411-A89A-5976D96BC3B1}" srcOrd="0" destOrd="0" presId="urn:microsoft.com/office/officeart/2017/3/layout/HorizontalLabelsTimeline"/>
    <dgm:cxn modelId="{7749B4AD-5089-49E7-8F6B-1B2382C9B50E}" srcId="{A7F4784E-75AE-4F03-B342-C71355D1ACCF}" destId="{1827863D-2FA1-48D1-81C4-0E7D31ADB47E}" srcOrd="0" destOrd="0" parTransId="{B426C98F-7250-4E9E-84CB-E9FC83F8CB06}" sibTransId="{D0D7EB30-49F6-43D6-AF40-1B9302B3ADF0}"/>
    <dgm:cxn modelId="{5BF3B7B1-A779-4E2D-8625-77DE0CA38FEE}" srcId="{FF3CD410-5E2E-4080-A893-907D31D22CB3}" destId="{D423FB80-F2BD-4DDE-80B1-76F84FE09A02}" srcOrd="0" destOrd="0" parTransId="{9B1CA3FF-D252-4AF5-8F50-CFC93ACA9175}" sibTransId="{EBE862E1-9761-4AA7-AA00-BD79FA3B27DD}"/>
    <dgm:cxn modelId="{F68895C0-3F1F-4678-B72B-DB82A8D7873D}" type="presOf" srcId="{245E128E-7700-4C91-9411-CDD1DCA94D67}" destId="{255B3FC7-BD87-4810-87ED-7952D0F23157}" srcOrd="0" destOrd="0" presId="urn:microsoft.com/office/officeart/2017/3/layout/HorizontalLabelsTimeline"/>
    <dgm:cxn modelId="{607143D0-C26B-448B-8E8C-A8A46198F0C6}" srcId="{2DC4903D-31E8-4ED6-875F-63877788B702}" destId="{A9FB790A-3E33-4887-962E-7206A01AD84F}" srcOrd="0" destOrd="0" parTransId="{2E34BE83-4A83-4B5F-8976-D4AC57FE5007}" sibTransId="{A18338C2-0675-4B1C-898F-3D939F41C34C}"/>
    <dgm:cxn modelId="{186572D2-DD3E-469C-B4C6-FC405845D66C}" type="presOf" srcId="{3280BE73-5C4D-4941-9102-E5930904556F}" destId="{04897CD2-CF6F-4A55-8E79-1E7393B07B06}" srcOrd="0" destOrd="0" presId="urn:microsoft.com/office/officeart/2017/3/layout/HorizontalLabelsTimeline"/>
    <dgm:cxn modelId="{0850A4D5-F517-4BE2-AE27-9281E3729461}" type="presOf" srcId="{454D56AF-0D14-43A4-A4AA-2274946C5116}" destId="{C5503B6E-C1DB-44F5-ABB8-38EF445ED1E8}" srcOrd="0" destOrd="0" presId="urn:microsoft.com/office/officeart/2017/3/layout/HorizontalLabelsTimeline"/>
    <dgm:cxn modelId="{5F80C7E1-A7BD-418E-A665-3DAF3DEDF5A4}" srcId="{A59C9EB4-4836-41EA-88FC-E68E29755DEF}" destId="{CF564C6C-7771-4FD5-B851-B5B84730268F}" srcOrd="0" destOrd="0" parTransId="{5A57A755-D716-4DC9-9A51-20693042AFC8}" sibTransId="{024A7FBC-BB10-4242-BAF3-82678A4C13DA}"/>
    <dgm:cxn modelId="{913E9CE7-B8A6-4506-ADA2-FB6349E99383}" type="presOf" srcId="{A9FB790A-3E33-4887-962E-7206A01AD84F}" destId="{1D60394B-1800-4790-9694-08B1C1D1B34D}" srcOrd="0" destOrd="0" presId="urn:microsoft.com/office/officeart/2017/3/layout/HorizontalLabelsTimeline"/>
    <dgm:cxn modelId="{FAEC57FD-E661-46F9-8FC2-72568E9086CE}" type="presOf" srcId="{D423FB80-F2BD-4DDE-80B1-76F84FE09A02}" destId="{64E37A6A-8F95-4F28-92FC-1FE8089D7DAF}" srcOrd="0" destOrd="0" presId="urn:microsoft.com/office/officeart/2017/3/layout/HorizontalLabelsTimeline"/>
    <dgm:cxn modelId="{41A1825C-6B33-4866-A7F1-A86BC36862B3}" type="presParOf" srcId="{687CC7BD-79EF-4A0F-BDD3-809BFA49E6BE}" destId="{6168B371-2815-4661-9209-F8A29814ADCC}" srcOrd="0" destOrd="0" presId="urn:microsoft.com/office/officeart/2017/3/layout/HorizontalLabelsTimeline"/>
    <dgm:cxn modelId="{281FC94C-5AAC-413C-803D-BB6EEF9AD3A6}" type="presParOf" srcId="{687CC7BD-79EF-4A0F-BDD3-809BFA49E6BE}" destId="{4C5F54B5-504F-4069-AF1D-9A370FBD268C}" srcOrd="1" destOrd="0" presId="urn:microsoft.com/office/officeart/2017/3/layout/HorizontalLabelsTimeline"/>
    <dgm:cxn modelId="{CFDEA283-4601-4089-8563-A85225CFEF1D}" type="presParOf" srcId="{4C5F54B5-504F-4069-AF1D-9A370FBD268C}" destId="{34539F78-7536-446A-B749-4315D26F2C4E}" srcOrd="0" destOrd="0" presId="urn:microsoft.com/office/officeart/2017/3/layout/HorizontalLabelsTimeline"/>
    <dgm:cxn modelId="{8A5756AD-D676-4F95-8A8A-CDE3EA13E14C}" type="presParOf" srcId="{34539F78-7536-446A-B749-4315D26F2C4E}" destId="{64E37A6A-8F95-4F28-92FC-1FE8089D7DAF}" srcOrd="0" destOrd="0" presId="urn:microsoft.com/office/officeart/2017/3/layout/HorizontalLabelsTimeline"/>
    <dgm:cxn modelId="{C64DD621-F766-410D-81AE-A692FE379207}" type="presParOf" srcId="{34539F78-7536-446A-B749-4315D26F2C4E}" destId="{301B11E7-9AB9-40DA-A950-87C47281308D}" srcOrd="1" destOrd="0" presId="urn:microsoft.com/office/officeart/2017/3/layout/HorizontalLabelsTimeline"/>
    <dgm:cxn modelId="{72141621-AC11-4C6D-A617-B6CF19C76AAE}" type="presParOf" srcId="{301B11E7-9AB9-40DA-A950-87C47281308D}" destId="{255B3FC7-BD87-4810-87ED-7952D0F23157}" srcOrd="0" destOrd="0" presId="urn:microsoft.com/office/officeart/2017/3/layout/HorizontalLabelsTimeline"/>
    <dgm:cxn modelId="{C728B947-ADB2-406E-9206-93298476CEFD}" type="presParOf" srcId="{301B11E7-9AB9-40DA-A950-87C47281308D}" destId="{4B545162-9690-412E-B970-54DA905B44AF}" srcOrd="1" destOrd="0" presId="urn:microsoft.com/office/officeart/2017/3/layout/HorizontalLabelsTimeline"/>
    <dgm:cxn modelId="{9B7FD2A9-25B9-477B-AC6A-FE14BD3BFF32}" type="presParOf" srcId="{34539F78-7536-446A-B749-4315D26F2C4E}" destId="{DF478A7F-4668-4E0A-86F7-C1205CF5AA73}" srcOrd="2" destOrd="0" presId="urn:microsoft.com/office/officeart/2017/3/layout/HorizontalLabelsTimeline"/>
    <dgm:cxn modelId="{A1F8B173-85E4-4ED9-BFF5-CF116D6F7CE3}" type="presParOf" srcId="{34539F78-7536-446A-B749-4315D26F2C4E}" destId="{6D7F9BE3-3008-4E5E-96F3-C71D72649902}" srcOrd="3" destOrd="0" presId="urn:microsoft.com/office/officeart/2017/3/layout/HorizontalLabelsTimeline"/>
    <dgm:cxn modelId="{74F580D4-41FC-4B1B-82E4-22FCC2246045}" type="presParOf" srcId="{34539F78-7536-446A-B749-4315D26F2C4E}" destId="{02633C3C-6589-41FB-998C-85A7548107A4}" srcOrd="4" destOrd="0" presId="urn:microsoft.com/office/officeart/2017/3/layout/HorizontalLabelsTimeline"/>
    <dgm:cxn modelId="{ACB72553-49A5-440C-B1C8-D7D8CFF44BD6}" type="presParOf" srcId="{4C5F54B5-504F-4069-AF1D-9A370FBD268C}" destId="{41467129-B2CC-4E38-A5B2-56D30FA28409}" srcOrd="1" destOrd="0" presId="urn:microsoft.com/office/officeart/2017/3/layout/HorizontalLabelsTimeline"/>
    <dgm:cxn modelId="{25113ECB-44A4-43A3-B2D0-D47302F35B26}" type="presParOf" srcId="{4C5F54B5-504F-4069-AF1D-9A370FBD268C}" destId="{C7F26193-F277-4FC2-96E8-E896E5EFC9BC}" srcOrd="2" destOrd="0" presId="urn:microsoft.com/office/officeart/2017/3/layout/HorizontalLabelsTimeline"/>
    <dgm:cxn modelId="{AEF2036D-29F6-4431-8357-64776A18B655}" type="presParOf" srcId="{C7F26193-F277-4FC2-96E8-E896E5EFC9BC}" destId="{5C68C37A-C349-49AE-97A1-63D110D2C7D1}" srcOrd="0" destOrd="0" presId="urn:microsoft.com/office/officeart/2017/3/layout/HorizontalLabelsTimeline"/>
    <dgm:cxn modelId="{51F9D33C-AECD-4F33-B2DA-43CF6B93002F}" type="presParOf" srcId="{C7F26193-F277-4FC2-96E8-E896E5EFC9BC}" destId="{3E3F09C6-0C94-40B1-A308-6929444363D4}" srcOrd="1" destOrd="0" presId="urn:microsoft.com/office/officeart/2017/3/layout/HorizontalLabelsTimeline"/>
    <dgm:cxn modelId="{17B9A51D-D490-4C54-B91D-5CD40783571D}" type="presParOf" srcId="{3E3F09C6-0C94-40B1-A308-6929444363D4}" destId="{A01D9671-7007-4F3F-98D6-A9730C5B45E4}" srcOrd="0" destOrd="0" presId="urn:microsoft.com/office/officeart/2017/3/layout/HorizontalLabelsTimeline"/>
    <dgm:cxn modelId="{A6AAA60B-E979-47B8-A997-DB62C715690F}" type="presParOf" srcId="{3E3F09C6-0C94-40B1-A308-6929444363D4}" destId="{65C95A24-31B5-46D2-BCB4-07372ABDD6F2}" srcOrd="1" destOrd="0" presId="urn:microsoft.com/office/officeart/2017/3/layout/HorizontalLabelsTimeline"/>
    <dgm:cxn modelId="{05694172-1DAF-4D9C-BBD9-0794366FCD56}" type="presParOf" srcId="{C7F26193-F277-4FC2-96E8-E896E5EFC9BC}" destId="{D4347EDB-4883-4C4B-A672-6266C9702B5A}" srcOrd="2" destOrd="0" presId="urn:microsoft.com/office/officeart/2017/3/layout/HorizontalLabelsTimeline"/>
    <dgm:cxn modelId="{BC9943FE-1230-4FDB-A7D8-898D013B9350}" type="presParOf" srcId="{C7F26193-F277-4FC2-96E8-E896E5EFC9BC}" destId="{D10813CD-B7B7-4CC7-9B2D-B5AE3D30A4DA}" srcOrd="3" destOrd="0" presId="urn:microsoft.com/office/officeart/2017/3/layout/HorizontalLabelsTimeline"/>
    <dgm:cxn modelId="{084C9897-3EE7-44CF-9F38-C9A562B67975}" type="presParOf" srcId="{C7F26193-F277-4FC2-96E8-E896E5EFC9BC}" destId="{143FACBA-FB69-402B-8D92-68DCE90EA86A}" srcOrd="4" destOrd="0" presId="urn:microsoft.com/office/officeart/2017/3/layout/HorizontalLabelsTimeline"/>
    <dgm:cxn modelId="{3DFFAC5F-0847-4E2F-A4CD-4FB95268ED8C}" type="presParOf" srcId="{4C5F54B5-504F-4069-AF1D-9A370FBD268C}" destId="{0587E036-7F91-482C-9B0A-860FD4CCD0E2}" srcOrd="3" destOrd="0" presId="urn:microsoft.com/office/officeart/2017/3/layout/HorizontalLabelsTimeline"/>
    <dgm:cxn modelId="{0C2CFEA1-3FB4-47D5-BA0C-2B2C20EB640F}" type="presParOf" srcId="{4C5F54B5-504F-4069-AF1D-9A370FBD268C}" destId="{795AD8F1-7B20-410C-90F4-2E04F4F4C93D}" srcOrd="4" destOrd="0" presId="urn:microsoft.com/office/officeart/2017/3/layout/HorizontalLabelsTimeline"/>
    <dgm:cxn modelId="{5EA692BD-507A-40EE-B699-B1F92E600F62}" type="presParOf" srcId="{795AD8F1-7B20-410C-90F4-2E04F4F4C93D}" destId="{C5503B6E-C1DB-44F5-ABB8-38EF445ED1E8}" srcOrd="0" destOrd="0" presId="urn:microsoft.com/office/officeart/2017/3/layout/HorizontalLabelsTimeline"/>
    <dgm:cxn modelId="{84215AA0-8ED4-45B6-8451-521906DE0059}" type="presParOf" srcId="{795AD8F1-7B20-410C-90F4-2E04F4F4C93D}" destId="{FD7DE90B-3DDE-4250-BB93-6AFB95DB30C9}" srcOrd="1" destOrd="0" presId="urn:microsoft.com/office/officeart/2017/3/layout/HorizontalLabelsTimeline"/>
    <dgm:cxn modelId="{CD1AF92D-7CB7-4156-9C24-3DD50EA4D129}" type="presParOf" srcId="{FD7DE90B-3DDE-4250-BB93-6AFB95DB30C9}" destId="{04897CD2-CF6F-4A55-8E79-1E7393B07B06}" srcOrd="0" destOrd="0" presId="urn:microsoft.com/office/officeart/2017/3/layout/HorizontalLabelsTimeline"/>
    <dgm:cxn modelId="{E596D201-A9A8-46AA-BA6C-731E186DBB6C}" type="presParOf" srcId="{FD7DE90B-3DDE-4250-BB93-6AFB95DB30C9}" destId="{30F499EF-86B9-43D4-9E36-2ADCD18D3C55}" srcOrd="1" destOrd="0" presId="urn:microsoft.com/office/officeart/2017/3/layout/HorizontalLabelsTimeline"/>
    <dgm:cxn modelId="{7D0F95A1-0D0D-4B3A-AD37-1D9E68A59E7B}" type="presParOf" srcId="{795AD8F1-7B20-410C-90F4-2E04F4F4C93D}" destId="{73ACB8E4-FFC1-49E5-BB46-1EBD63F3BF67}" srcOrd="2" destOrd="0" presId="urn:microsoft.com/office/officeart/2017/3/layout/HorizontalLabelsTimeline"/>
    <dgm:cxn modelId="{A5FB3F07-307E-4B9C-AF1B-722131ED4362}" type="presParOf" srcId="{795AD8F1-7B20-410C-90F4-2E04F4F4C93D}" destId="{FE89438A-B301-4219-9492-D30967496E8F}" srcOrd="3" destOrd="0" presId="urn:microsoft.com/office/officeart/2017/3/layout/HorizontalLabelsTimeline"/>
    <dgm:cxn modelId="{2F2BB858-3070-4463-950E-16B32D1FC1A0}" type="presParOf" srcId="{795AD8F1-7B20-410C-90F4-2E04F4F4C93D}" destId="{80E00C49-A058-42B1-B4A9-8FC8989D4F58}" srcOrd="4" destOrd="0" presId="urn:microsoft.com/office/officeart/2017/3/layout/HorizontalLabelsTimeline"/>
    <dgm:cxn modelId="{4CFFAECA-C6E6-463A-90AA-C4DEAB87918A}" type="presParOf" srcId="{4C5F54B5-504F-4069-AF1D-9A370FBD268C}" destId="{396E0C2C-79C3-4FCA-B5E5-8B3C2758C30F}" srcOrd="5" destOrd="0" presId="urn:microsoft.com/office/officeart/2017/3/layout/HorizontalLabelsTimeline"/>
    <dgm:cxn modelId="{28A719F5-6237-4C83-8EB7-BB9ACE657CCA}" type="presParOf" srcId="{4C5F54B5-504F-4069-AF1D-9A370FBD268C}" destId="{866B658A-D972-4AD8-A7E6-4082FD2CB001}" srcOrd="6" destOrd="0" presId="urn:microsoft.com/office/officeart/2017/3/layout/HorizontalLabelsTimeline"/>
    <dgm:cxn modelId="{E55C2317-CDB7-4C64-95C4-C04303FBB96A}" type="presParOf" srcId="{866B658A-D972-4AD8-A7E6-4082FD2CB001}" destId="{CBCB6B30-5D46-4B19-B9DE-C0B7FB057712}" srcOrd="0" destOrd="0" presId="urn:microsoft.com/office/officeart/2017/3/layout/HorizontalLabelsTimeline"/>
    <dgm:cxn modelId="{2E742A39-B2D8-41E7-938B-B4FE7E0F1794}" type="presParOf" srcId="{866B658A-D972-4AD8-A7E6-4082FD2CB001}" destId="{746F6004-1265-4B16-B698-179F0477DB3D}" srcOrd="1" destOrd="0" presId="urn:microsoft.com/office/officeart/2017/3/layout/HorizontalLabelsTimeline"/>
    <dgm:cxn modelId="{000BAB58-4AA6-43D9-89B5-0C604F29C6EA}" type="presParOf" srcId="{746F6004-1265-4B16-B698-179F0477DB3D}" destId="{95B1E40E-26D9-44C8-A99F-14EA44505DF3}" srcOrd="0" destOrd="0" presId="urn:microsoft.com/office/officeart/2017/3/layout/HorizontalLabelsTimeline"/>
    <dgm:cxn modelId="{6D12DD85-6CC0-441A-BB74-D3B24BE9ECF2}" type="presParOf" srcId="{746F6004-1265-4B16-B698-179F0477DB3D}" destId="{752FC6D6-93A6-414C-B65D-6F2858E07E0C}" srcOrd="1" destOrd="0" presId="urn:microsoft.com/office/officeart/2017/3/layout/HorizontalLabelsTimeline"/>
    <dgm:cxn modelId="{6CE5E65F-BF35-4F9A-9FAC-9FD84A211FC6}" type="presParOf" srcId="{866B658A-D972-4AD8-A7E6-4082FD2CB001}" destId="{BBBD3B06-9C30-48DB-A77E-5A358B1C6E78}" srcOrd="2" destOrd="0" presId="urn:microsoft.com/office/officeart/2017/3/layout/HorizontalLabelsTimeline"/>
    <dgm:cxn modelId="{457B6E85-E149-4279-81E9-511D2D038B9A}" type="presParOf" srcId="{866B658A-D972-4AD8-A7E6-4082FD2CB001}" destId="{C574381E-6C24-436D-B265-4BCFEFA46591}" srcOrd="3" destOrd="0" presId="urn:microsoft.com/office/officeart/2017/3/layout/HorizontalLabelsTimeline"/>
    <dgm:cxn modelId="{376FD1F8-A0AB-4CA9-B35C-A1F5747217B7}" type="presParOf" srcId="{866B658A-D972-4AD8-A7E6-4082FD2CB001}" destId="{CC7E7566-0B46-4E0A-B951-BFE404664D2C}" srcOrd="4" destOrd="0" presId="urn:microsoft.com/office/officeart/2017/3/layout/HorizontalLabelsTimeline"/>
    <dgm:cxn modelId="{CA63DDF8-DE3B-4E8A-886E-D787300C3FD4}" type="presParOf" srcId="{4C5F54B5-504F-4069-AF1D-9A370FBD268C}" destId="{F50C4635-5C0A-4C07-B5AD-BABD96009847}" srcOrd="7" destOrd="0" presId="urn:microsoft.com/office/officeart/2017/3/layout/HorizontalLabelsTimeline"/>
    <dgm:cxn modelId="{187F63AE-22E9-42D8-BA25-F8E70A982232}" type="presParOf" srcId="{4C5F54B5-504F-4069-AF1D-9A370FBD268C}" destId="{5667DB6C-E90F-44DB-BFD7-8570D48D28D4}" srcOrd="8" destOrd="0" presId="urn:microsoft.com/office/officeart/2017/3/layout/HorizontalLabelsTimeline"/>
    <dgm:cxn modelId="{782591FC-39B3-43EE-A99E-69B60AB63978}" type="presParOf" srcId="{5667DB6C-E90F-44DB-BFD7-8570D48D28D4}" destId="{88F6D506-033B-4CA4-9572-41E373A6B43C}" srcOrd="0" destOrd="0" presId="urn:microsoft.com/office/officeart/2017/3/layout/HorizontalLabelsTimeline"/>
    <dgm:cxn modelId="{DA98866D-BB74-46A1-B98B-9B6BDACA94E3}" type="presParOf" srcId="{5667DB6C-E90F-44DB-BFD7-8570D48D28D4}" destId="{E3303ED6-54B9-4518-AD7C-3197102106EF}" srcOrd="1" destOrd="0" presId="urn:microsoft.com/office/officeart/2017/3/layout/HorizontalLabelsTimeline"/>
    <dgm:cxn modelId="{BFB054F1-AA6C-4CA5-B7A3-FF579439BD18}" type="presParOf" srcId="{E3303ED6-54B9-4518-AD7C-3197102106EF}" destId="{FE14A9FC-66E7-4679-B63E-054F98E59204}" srcOrd="0" destOrd="0" presId="urn:microsoft.com/office/officeart/2017/3/layout/HorizontalLabelsTimeline"/>
    <dgm:cxn modelId="{6BF922DC-DA85-4710-BB6F-2CCCF2CFD764}" type="presParOf" srcId="{E3303ED6-54B9-4518-AD7C-3197102106EF}" destId="{8F1DAFAE-685A-4EC1-8FC0-2EE182F59B78}" srcOrd="1" destOrd="0" presId="urn:microsoft.com/office/officeart/2017/3/layout/HorizontalLabelsTimeline"/>
    <dgm:cxn modelId="{6907C7E4-84E2-47E3-949B-BC87F9D211CC}" type="presParOf" srcId="{5667DB6C-E90F-44DB-BFD7-8570D48D28D4}" destId="{4702B22B-8EB6-4454-9F8E-9A963F32B8A1}" srcOrd="2" destOrd="0" presId="urn:microsoft.com/office/officeart/2017/3/layout/HorizontalLabelsTimeline"/>
    <dgm:cxn modelId="{68C6501C-DCCA-438E-8565-A8631BB6C8AC}" type="presParOf" srcId="{5667DB6C-E90F-44DB-BFD7-8570D48D28D4}" destId="{F2E81385-B138-4A59-9452-A3C9AC4F2012}" srcOrd="3" destOrd="0" presId="urn:microsoft.com/office/officeart/2017/3/layout/HorizontalLabelsTimeline"/>
    <dgm:cxn modelId="{F4686330-D4C5-4698-8BC6-EF28FB9176C1}" type="presParOf" srcId="{5667DB6C-E90F-44DB-BFD7-8570D48D28D4}" destId="{00C34F8E-67EA-485C-B754-5C6C9BC871C5}" srcOrd="4" destOrd="0" presId="urn:microsoft.com/office/officeart/2017/3/layout/HorizontalLabelsTimeline"/>
    <dgm:cxn modelId="{FA06019D-A6EE-447A-894D-5FBD4FB143DA}" type="presParOf" srcId="{4C5F54B5-504F-4069-AF1D-9A370FBD268C}" destId="{E2C470F7-A894-4A64-A64E-235B0E510421}" srcOrd="9" destOrd="0" presId="urn:microsoft.com/office/officeart/2017/3/layout/HorizontalLabelsTimeline"/>
    <dgm:cxn modelId="{779E8BAE-E165-44A0-8F61-F1D6F07BA6D3}" type="presParOf" srcId="{4C5F54B5-504F-4069-AF1D-9A370FBD268C}" destId="{6AA3FB3F-E213-4147-93D1-22B952CDFE17}" srcOrd="10" destOrd="0" presId="urn:microsoft.com/office/officeart/2017/3/layout/HorizontalLabelsTimeline"/>
    <dgm:cxn modelId="{FDEBFC71-A7CC-4193-89B3-3D17A65C6735}" type="presParOf" srcId="{6AA3FB3F-E213-4147-93D1-22B952CDFE17}" destId="{270971D8-F05B-4392-88C0-D9921BB5F6B0}" srcOrd="0" destOrd="0" presId="urn:microsoft.com/office/officeart/2017/3/layout/HorizontalLabelsTimeline"/>
    <dgm:cxn modelId="{DDE712DF-EAC7-4AEA-8C8F-518516542CAF}" type="presParOf" srcId="{6AA3FB3F-E213-4147-93D1-22B952CDFE17}" destId="{68B34C20-0EE9-4A51-9634-702BEA794899}" srcOrd="1" destOrd="0" presId="urn:microsoft.com/office/officeart/2017/3/layout/HorizontalLabelsTimeline"/>
    <dgm:cxn modelId="{0AB24538-9BA6-44A1-BA14-80061D14A8F4}" type="presParOf" srcId="{68B34C20-0EE9-4A51-9634-702BEA794899}" destId="{1D60394B-1800-4790-9694-08B1C1D1B34D}" srcOrd="0" destOrd="0" presId="urn:microsoft.com/office/officeart/2017/3/layout/HorizontalLabelsTimeline"/>
    <dgm:cxn modelId="{2AAA8EAA-0E27-421D-A811-E0050D6E2E66}" type="presParOf" srcId="{68B34C20-0EE9-4A51-9634-702BEA794899}" destId="{F7828579-24D8-4EC2-A1D6-344D5AD522E4}" srcOrd="1" destOrd="0" presId="urn:microsoft.com/office/officeart/2017/3/layout/HorizontalLabelsTimeline"/>
    <dgm:cxn modelId="{1951676A-386A-4A55-8D85-8529FCA60223}" type="presParOf" srcId="{6AA3FB3F-E213-4147-93D1-22B952CDFE17}" destId="{59F1EF41-14EA-48EE-A559-118169DBDB24}" srcOrd="2" destOrd="0" presId="urn:microsoft.com/office/officeart/2017/3/layout/HorizontalLabelsTimeline"/>
    <dgm:cxn modelId="{FF7D7122-10DC-403C-B42A-BC23EECD800F}" type="presParOf" srcId="{6AA3FB3F-E213-4147-93D1-22B952CDFE17}" destId="{8E0947F0-E28B-4B2E-B1D6-BFEED1AF012B}" srcOrd="3" destOrd="0" presId="urn:microsoft.com/office/officeart/2017/3/layout/HorizontalLabelsTimeline"/>
    <dgm:cxn modelId="{11C26640-7348-4167-8AF4-596740246EB0}" type="presParOf" srcId="{6AA3FB3F-E213-4147-93D1-22B952CDFE17}" destId="{6BA99215-8D0D-4B24-ACDB-B8619064A20A}" srcOrd="4" destOrd="0" presId="urn:microsoft.com/office/officeart/2017/3/layout/HorizontalLabelsTimeline"/>
    <dgm:cxn modelId="{4C86226D-C9C0-4413-B426-06F8252E51C5}" type="presParOf" srcId="{4C5F54B5-504F-4069-AF1D-9A370FBD268C}" destId="{9B2B8A77-95BF-4B3D-B7A2-74A64BEAD033}" srcOrd="11" destOrd="0" presId="urn:microsoft.com/office/officeart/2017/3/layout/HorizontalLabelsTimeline"/>
    <dgm:cxn modelId="{DA1E98F3-DEEF-449E-A505-7BE8E77DC666}" type="presParOf" srcId="{4C5F54B5-504F-4069-AF1D-9A370FBD268C}" destId="{CB500B18-4CCC-44D0-A7EE-E63EC340604C}" srcOrd="12" destOrd="0" presId="urn:microsoft.com/office/officeart/2017/3/layout/HorizontalLabelsTimeline"/>
    <dgm:cxn modelId="{5DE12D35-65C6-43A3-9CCB-9DB1FBB88A6F}" type="presParOf" srcId="{CB500B18-4CCC-44D0-A7EE-E63EC340604C}" destId="{A7F04B95-81DC-4C70-990B-FEE82F4C63E7}" srcOrd="0" destOrd="0" presId="urn:microsoft.com/office/officeart/2017/3/layout/HorizontalLabelsTimeline"/>
    <dgm:cxn modelId="{84E6A2E6-334E-486A-9E18-50B4C9242157}" type="presParOf" srcId="{CB500B18-4CCC-44D0-A7EE-E63EC340604C}" destId="{16384FAB-C600-47F1-91A6-2EF972F345F9}" srcOrd="1" destOrd="0" presId="urn:microsoft.com/office/officeart/2017/3/layout/HorizontalLabelsTimeline"/>
    <dgm:cxn modelId="{0D7AFB00-50B5-4763-8B9B-058959A93926}" type="presParOf" srcId="{16384FAB-C600-47F1-91A6-2EF972F345F9}" destId="{725F2AEF-0925-4411-A89A-5976D96BC3B1}" srcOrd="0" destOrd="0" presId="urn:microsoft.com/office/officeart/2017/3/layout/HorizontalLabelsTimeline"/>
    <dgm:cxn modelId="{6BE0CB7D-05CB-48BF-95E8-5BD301DDCFDF}" type="presParOf" srcId="{16384FAB-C600-47F1-91A6-2EF972F345F9}" destId="{F1CEE27F-E297-4972-B373-BDB021CAF74B}" srcOrd="1" destOrd="0" presId="urn:microsoft.com/office/officeart/2017/3/layout/HorizontalLabelsTimeline"/>
    <dgm:cxn modelId="{73AA2BF1-3651-48D4-B218-B7BECAF7B8D5}" type="presParOf" srcId="{CB500B18-4CCC-44D0-A7EE-E63EC340604C}" destId="{3F1F843F-8CAA-4ECF-B5A2-211D6C43D3C6}" srcOrd="2" destOrd="0" presId="urn:microsoft.com/office/officeart/2017/3/layout/HorizontalLabelsTimeline"/>
    <dgm:cxn modelId="{3C38FC4B-81C9-40B9-BE5E-6E8032D8A2A6}" type="presParOf" srcId="{CB500B18-4CCC-44D0-A7EE-E63EC340604C}" destId="{53B98CC0-1029-46A6-8053-0933F88F7705}" srcOrd="3" destOrd="0" presId="urn:microsoft.com/office/officeart/2017/3/layout/HorizontalLabelsTimeline"/>
    <dgm:cxn modelId="{6DDB047D-A89D-46BF-8D68-1A2DD3FE6D44}" type="presParOf" srcId="{CB500B18-4CCC-44D0-A7EE-E63EC340604C}" destId="{ED7FD386-E91E-4500-9B1B-A5B2EA2DCD9E}" srcOrd="4" destOrd="0" presId="urn:microsoft.com/office/officeart/2017/3/layout/HorizontalLabelsTimeline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68B371-2815-4661-9209-F8A29814ADCC}">
      <dsp:nvSpPr>
        <dsp:cNvPr id="0" name=""/>
        <dsp:cNvSpPr/>
      </dsp:nvSpPr>
      <dsp:spPr>
        <a:xfrm>
          <a:off x="0" y="4532312"/>
          <a:ext cx="22129750" cy="0"/>
        </a:xfrm>
        <a:prstGeom prst="lin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E37A6A-8F95-4F28-92FC-1FE8089D7DAF}">
      <dsp:nvSpPr>
        <dsp:cNvPr id="0" name=""/>
        <dsp:cNvSpPr/>
      </dsp:nvSpPr>
      <dsp:spPr>
        <a:xfrm>
          <a:off x="1517412" y="2782534"/>
          <a:ext cx="2497612" cy="557713"/>
        </a:xfrm>
        <a:prstGeom prst="rect">
          <a:avLst/>
        </a:prstGeom>
        <a:noFill/>
        <a:ln w="12700" cap="flat" cmpd="sng" algn="ctr">
          <a:solidFill>
            <a:schemeClr val="accent2">
              <a:lumMod val="20000"/>
              <a:lumOff val="8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0" rIns="50800" bIns="0" numCol="1" spcCol="1270" anchor="ctr" anchorCtr="0">
          <a:noAutofit/>
        </a:bodyPr>
        <a:lstStyle/>
        <a:p>
          <a:pPr marL="0" lvl="0" indent="0" algn="ctr" defTabSz="444500">
            <a:lnSpc>
              <a:spcPct val="110000"/>
            </a:lnSpc>
            <a:spcBef>
              <a:spcPct val="0"/>
            </a:spcBef>
            <a:spcAft>
              <a:spcPts val="0"/>
            </a:spcAft>
            <a:buNone/>
            <a:defRPr b="1"/>
          </a:pPr>
          <a:r>
            <a:rPr lang="en-US" sz="1000" b="1" i="0" kern="1200" spc="300" baseline="0" dirty="0">
              <a:solidFill>
                <a:schemeClr val="accent2"/>
              </a:solidFill>
              <a:latin typeface="Kalinga" panose="020B0502040204020203" pitchFamily="34" charset="0"/>
              <a:cs typeface="Kalinga" panose="020B0502040204020203" pitchFamily="34" charset="0"/>
            </a:rPr>
            <a:t>PI-19</a:t>
          </a:r>
        </a:p>
      </dsp:txBody>
      <dsp:txXfrm>
        <a:off x="1517412" y="2782534"/>
        <a:ext cx="2497612" cy="557713"/>
      </dsp:txXfrm>
    </dsp:sp>
    <dsp:sp modelId="{255B3FC7-BD87-4810-87ED-7952D0F23157}">
      <dsp:nvSpPr>
        <dsp:cNvPr id="0" name=""/>
        <dsp:cNvSpPr/>
      </dsp:nvSpPr>
      <dsp:spPr>
        <a:xfrm>
          <a:off x="813883" y="1421643"/>
          <a:ext cx="4388506" cy="1095913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200" b="0" i="0" kern="1200" dirty="0">
              <a:latin typeface="Kalinga" panose="020B0502040204020203" pitchFamily="34" charset="0"/>
              <a:cs typeface="Kalinga" panose="020B0502040204020203" pitchFamily="34" charset="0"/>
            </a:rPr>
            <a:t>Bulk payments enhancements</a:t>
          </a:r>
          <a:endParaRPr lang="en-US" sz="1200" b="0" i="0" kern="1200" spc="0" baseline="0" dirty="0">
            <a:latin typeface="Kalinga" panose="020B0502040204020203" pitchFamily="34" charset="0"/>
            <a:cs typeface="Kalinga" panose="020B0502040204020203" pitchFamily="34" charset="0"/>
          </a:endParaRPr>
        </a:p>
      </dsp:txBody>
      <dsp:txXfrm>
        <a:off x="813883" y="1421643"/>
        <a:ext cx="4388506" cy="1095913"/>
      </dsp:txXfrm>
    </dsp:sp>
    <dsp:sp modelId="{DF478A7F-4668-4E0A-86F7-C1205CF5AA73}">
      <dsp:nvSpPr>
        <dsp:cNvPr id="0" name=""/>
        <dsp:cNvSpPr/>
      </dsp:nvSpPr>
      <dsp:spPr>
        <a:xfrm>
          <a:off x="2766218" y="3759864"/>
          <a:ext cx="0" cy="325332"/>
        </a:xfrm>
        <a:prstGeom prst="line">
          <a:avLst/>
        </a:prstGeom>
        <a:noFill/>
        <a:ln w="1270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68C37A-C349-49AE-97A1-63D110D2C7D1}">
      <dsp:nvSpPr>
        <dsp:cNvPr id="0" name=""/>
        <dsp:cNvSpPr/>
      </dsp:nvSpPr>
      <dsp:spPr>
        <a:xfrm>
          <a:off x="4450086" y="5598723"/>
          <a:ext cx="2164701" cy="712229"/>
        </a:xfrm>
        <a:prstGeom prst="rect">
          <a:avLst/>
        </a:prstGeom>
        <a:noFill/>
        <a:ln w="12700" cap="flat" cmpd="sng" algn="ctr">
          <a:solidFill>
            <a:schemeClr val="accent2">
              <a:lumMod val="20000"/>
              <a:lumOff val="8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0" rIns="50800" bIns="0" numCol="1" spcCol="1270" anchor="ctr" anchorCtr="0">
          <a:noAutofit/>
        </a:bodyPr>
        <a:lstStyle/>
        <a:p>
          <a:pPr marL="0" lvl="0" indent="0" algn="ctr" defTabSz="444500">
            <a:lnSpc>
              <a:spcPct val="110000"/>
            </a:lnSpc>
            <a:spcBef>
              <a:spcPct val="0"/>
            </a:spcBef>
            <a:spcAft>
              <a:spcPts val="0"/>
            </a:spcAft>
            <a:buNone/>
            <a:defRPr b="1"/>
          </a:pPr>
          <a:r>
            <a:rPr lang="en-US" sz="1000" b="1" i="0" kern="1200" spc="300" baseline="0" dirty="0">
              <a:solidFill>
                <a:schemeClr val="accent2"/>
              </a:solidFill>
              <a:latin typeface="Kalinga" panose="020B0502040204020203" pitchFamily="34" charset="0"/>
              <a:cs typeface="Kalinga" panose="020B0502040204020203" pitchFamily="34" charset="0"/>
            </a:rPr>
            <a:t>PI-20</a:t>
          </a:r>
        </a:p>
      </dsp:txBody>
      <dsp:txXfrm>
        <a:off x="4450086" y="5598723"/>
        <a:ext cx="2164701" cy="712229"/>
      </dsp:txXfrm>
    </dsp:sp>
    <dsp:sp modelId="{A01D9671-7007-4F3F-98D6-A9730C5B45E4}">
      <dsp:nvSpPr>
        <dsp:cNvPr id="0" name=""/>
        <dsp:cNvSpPr/>
      </dsp:nvSpPr>
      <dsp:spPr>
        <a:xfrm>
          <a:off x="3098165" y="6460931"/>
          <a:ext cx="4868545" cy="1093041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200" b="0" i="0" kern="1200" dirty="0">
              <a:latin typeface="Kalinga" panose="020B0502040204020203" pitchFamily="34" charset="0"/>
              <a:cs typeface="Kalinga" panose="020B0502040204020203" pitchFamily="34" charset="0"/>
            </a:rPr>
            <a:t>ML TTK enhancements,</a:t>
          </a:r>
        </a:p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200" b="0" i="0" kern="1200" spc="0" baseline="0" dirty="0">
              <a:latin typeface="Kalinga" panose="020B0502040204020203" pitchFamily="34" charset="0"/>
              <a:cs typeface="Kalinga" panose="020B0502040204020203" pitchFamily="34" charset="0"/>
            </a:rPr>
            <a:t>Rules UI enhancements</a:t>
          </a:r>
        </a:p>
      </dsp:txBody>
      <dsp:txXfrm>
        <a:off x="3098165" y="6460931"/>
        <a:ext cx="4868545" cy="1093041"/>
      </dsp:txXfrm>
    </dsp:sp>
    <dsp:sp modelId="{D4347EDB-4883-4C4B-A672-6266C9702B5A}">
      <dsp:nvSpPr>
        <dsp:cNvPr id="0" name=""/>
        <dsp:cNvSpPr/>
      </dsp:nvSpPr>
      <dsp:spPr>
        <a:xfrm>
          <a:off x="5532437" y="4885965"/>
          <a:ext cx="0" cy="415467"/>
        </a:xfrm>
        <a:prstGeom prst="line">
          <a:avLst/>
        </a:prstGeom>
        <a:noFill/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7F9BE3-3008-4E5E-96F3-C71D72649902}">
      <dsp:nvSpPr>
        <dsp:cNvPr id="0" name=""/>
        <dsp:cNvSpPr/>
      </dsp:nvSpPr>
      <dsp:spPr>
        <a:xfrm rot="2700000">
          <a:off x="2730068" y="4203643"/>
          <a:ext cx="72299" cy="72299"/>
        </a:xfrm>
        <a:prstGeom prst="rect">
          <a:avLst/>
        </a:prstGeom>
        <a:solidFill>
          <a:schemeClr val="accent5"/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0813CD-B7B7-4CC7-9B2D-B5AE3D30A4DA}">
      <dsp:nvSpPr>
        <dsp:cNvPr id="0" name=""/>
        <dsp:cNvSpPr/>
      </dsp:nvSpPr>
      <dsp:spPr>
        <a:xfrm rot="2700000">
          <a:off x="5501088" y="4745087"/>
          <a:ext cx="62698" cy="62698"/>
        </a:xfrm>
        <a:prstGeom prst="rect">
          <a:avLst/>
        </a:prstGeom>
        <a:solidFill>
          <a:schemeClr val="accent5"/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503B6E-C1DB-44F5-ABB8-38EF445ED1E8}">
      <dsp:nvSpPr>
        <dsp:cNvPr id="0" name=""/>
        <dsp:cNvSpPr/>
      </dsp:nvSpPr>
      <dsp:spPr>
        <a:xfrm>
          <a:off x="6954840" y="2782534"/>
          <a:ext cx="2687631" cy="557713"/>
        </a:xfrm>
        <a:prstGeom prst="rect">
          <a:avLst/>
        </a:prstGeom>
        <a:noFill/>
        <a:ln w="12700" cap="flat" cmpd="sng" algn="ctr">
          <a:solidFill>
            <a:schemeClr val="accent2">
              <a:lumMod val="20000"/>
              <a:lumOff val="8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0" rIns="50800" bIns="0" numCol="1" spcCol="1270" anchor="ctr" anchorCtr="0">
          <a:noAutofit/>
        </a:bodyPr>
        <a:lstStyle/>
        <a:p>
          <a:pPr marL="0" lvl="0" indent="0" algn="ctr" defTabSz="444500">
            <a:lnSpc>
              <a:spcPct val="110000"/>
            </a:lnSpc>
            <a:spcBef>
              <a:spcPct val="0"/>
            </a:spcBef>
            <a:spcAft>
              <a:spcPts val="0"/>
            </a:spcAft>
            <a:buNone/>
            <a:defRPr b="1"/>
          </a:pPr>
          <a:r>
            <a:rPr lang="en-US" sz="1000" b="1" i="0" kern="1200" spc="300" baseline="0" dirty="0">
              <a:solidFill>
                <a:schemeClr val="accent2"/>
              </a:solidFill>
              <a:latin typeface="Kalinga" panose="020B0502040204020203" pitchFamily="34" charset="0"/>
              <a:cs typeface="Kalinga" panose="020B0502040204020203" pitchFamily="34" charset="0"/>
            </a:rPr>
            <a:t>PIs 20/21</a:t>
          </a:r>
        </a:p>
      </dsp:txBody>
      <dsp:txXfrm>
        <a:off x="6954840" y="2782534"/>
        <a:ext cx="2687631" cy="557713"/>
      </dsp:txXfrm>
    </dsp:sp>
    <dsp:sp modelId="{04897CD2-CF6F-4A55-8E79-1E7393B07B06}">
      <dsp:nvSpPr>
        <dsp:cNvPr id="0" name=""/>
        <dsp:cNvSpPr/>
      </dsp:nvSpPr>
      <dsp:spPr>
        <a:xfrm>
          <a:off x="6360683" y="1467802"/>
          <a:ext cx="4388506" cy="1095913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200" b="0" i="0" kern="1200" dirty="0">
              <a:latin typeface="Kalinga" panose="020B0502040204020203" pitchFamily="34" charset="0"/>
              <a:cs typeface="Kalinga" panose="020B0502040204020203" pitchFamily="34" charset="0"/>
            </a:rPr>
            <a:t>Separation of external dependencies, Bulk SDK support, </a:t>
          </a:r>
          <a:endParaRPr lang="en-US" sz="1200" b="0" i="0" kern="1200" spc="0" baseline="0" dirty="0">
            <a:latin typeface="Kalinga" panose="020B0502040204020203" pitchFamily="34" charset="0"/>
            <a:cs typeface="Kalinga" panose="020B0502040204020203" pitchFamily="34" charset="0"/>
          </a:endParaRPr>
        </a:p>
      </dsp:txBody>
      <dsp:txXfrm>
        <a:off x="6360683" y="1467802"/>
        <a:ext cx="4388506" cy="1095913"/>
      </dsp:txXfrm>
    </dsp:sp>
    <dsp:sp modelId="{73ACB8E4-FFC1-49E5-BB46-1EBD63F3BF67}">
      <dsp:nvSpPr>
        <dsp:cNvPr id="0" name=""/>
        <dsp:cNvSpPr/>
      </dsp:nvSpPr>
      <dsp:spPr>
        <a:xfrm>
          <a:off x="8298656" y="3759864"/>
          <a:ext cx="0" cy="325332"/>
        </a:xfrm>
        <a:prstGeom prst="line">
          <a:avLst/>
        </a:prstGeom>
        <a:noFill/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CB6B30-5D46-4B19-B9DE-C0B7FB057712}">
      <dsp:nvSpPr>
        <dsp:cNvPr id="0" name=""/>
        <dsp:cNvSpPr/>
      </dsp:nvSpPr>
      <dsp:spPr>
        <a:xfrm>
          <a:off x="9953240" y="5533371"/>
          <a:ext cx="2223269" cy="842215"/>
        </a:xfrm>
        <a:prstGeom prst="rect">
          <a:avLst/>
        </a:prstGeom>
        <a:noFill/>
        <a:ln w="12700" cap="flat" cmpd="sng" algn="ctr">
          <a:solidFill>
            <a:schemeClr val="accent2">
              <a:lumMod val="20000"/>
              <a:lumOff val="8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0" rIns="50800" bIns="0" numCol="1" spcCol="1270" anchor="ctr" anchorCtr="0">
          <a:noAutofit/>
        </a:bodyPr>
        <a:lstStyle/>
        <a:p>
          <a:pPr marL="0" lvl="0" indent="0" algn="ctr" defTabSz="444500">
            <a:lnSpc>
              <a:spcPct val="110000"/>
            </a:lnSpc>
            <a:spcBef>
              <a:spcPct val="0"/>
            </a:spcBef>
            <a:spcAft>
              <a:spcPts val="0"/>
            </a:spcAft>
            <a:buNone/>
            <a:defRPr b="1"/>
          </a:pPr>
          <a:r>
            <a:rPr lang="en-US" sz="1000" b="1" i="0" kern="1200" spc="300" baseline="0" dirty="0">
              <a:solidFill>
                <a:schemeClr val="accent2"/>
              </a:solidFill>
              <a:latin typeface="Kalinga" panose="020B0502040204020203" pitchFamily="34" charset="0"/>
              <a:cs typeface="Kalinga" panose="020B0502040204020203" pitchFamily="34" charset="0"/>
            </a:rPr>
            <a:t>PI-21</a:t>
          </a:r>
        </a:p>
      </dsp:txBody>
      <dsp:txXfrm>
        <a:off x="9953240" y="5533371"/>
        <a:ext cx="2223269" cy="842215"/>
      </dsp:txXfrm>
    </dsp:sp>
    <dsp:sp modelId="{95B1E40E-26D9-44C8-A99F-14EA44505DF3}">
      <dsp:nvSpPr>
        <dsp:cNvPr id="0" name=""/>
        <dsp:cNvSpPr/>
      </dsp:nvSpPr>
      <dsp:spPr>
        <a:xfrm>
          <a:off x="8630602" y="6459855"/>
          <a:ext cx="4868545" cy="1095913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200" b="0" i="0" kern="1200" dirty="0">
              <a:latin typeface="Kalinga" panose="020B0502040204020203" pitchFamily="34" charset="0"/>
              <a:cs typeface="Kalinga" panose="020B0502040204020203" pitchFamily="34" charset="0"/>
            </a:rPr>
            <a:t>SDK Support for RTP, DevOps; Move to EKS,</a:t>
          </a:r>
        </a:p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200" b="1" i="0" kern="1200" spc="0" baseline="0" dirty="0" err="1">
              <a:latin typeface="Kalinga" panose="020B0502040204020203" pitchFamily="34" charset="0"/>
              <a:cs typeface="Kalinga" panose="020B0502040204020203" pitchFamily="34" charset="0"/>
            </a:rPr>
            <a:t>IaC</a:t>
          </a:r>
          <a:r>
            <a:rPr lang="en-US" sz="1200" b="1" i="0" kern="1200" spc="0" baseline="0" dirty="0">
              <a:latin typeface="Kalinga" panose="020B0502040204020203" pitchFamily="34" charset="0"/>
              <a:cs typeface="Kalinga" panose="020B0502040204020203" pitchFamily="34" charset="0"/>
            </a:rPr>
            <a:t> </a:t>
          </a:r>
          <a:r>
            <a:rPr lang="en-US" sz="1200" b="1" i="0" kern="1200" spc="0" baseline="0" dirty="0">
              <a:solidFill>
                <a:srgbClr val="7030A0"/>
              </a:solidFill>
              <a:latin typeface="Kalinga" panose="020B0502040204020203" pitchFamily="34" charset="0"/>
              <a:cs typeface="Kalinga" panose="020B0502040204020203" pitchFamily="34" charset="0"/>
            </a:rPr>
            <a:t>v4.1.0</a:t>
          </a:r>
          <a:endParaRPr lang="en-US" sz="1200" b="0" i="0" kern="1200" spc="0" baseline="0" dirty="0">
            <a:latin typeface="Kalinga" panose="020B0502040204020203" pitchFamily="34" charset="0"/>
            <a:cs typeface="Kalinga" panose="020B0502040204020203" pitchFamily="34" charset="0"/>
          </a:endParaRPr>
        </a:p>
      </dsp:txBody>
      <dsp:txXfrm>
        <a:off x="8630602" y="6459855"/>
        <a:ext cx="4868545" cy="1095913"/>
      </dsp:txXfrm>
    </dsp:sp>
    <dsp:sp modelId="{BBBD3B06-9C30-48DB-A77E-5A358B1C6E78}">
      <dsp:nvSpPr>
        <dsp:cNvPr id="0" name=""/>
        <dsp:cNvSpPr/>
      </dsp:nvSpPr>
      <dsp:spPr>
        <a:xfrm>
          <a:off x="11064875" y="4847693"/>
          <a:ext cx="0" cy="491292"/>
        </a:xfrm>
        <a:prstGeom prst="line">
          <a:avLst/>
        </a:prstGeom>
        <a:noFill/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89438A-B301-4219-9492-D30967496E8F}">
      <dsp:nvSpPr>
        <dsp:cNvPr id="0" name=""/>
        <dsp:cNvSpPr/>
      </dsp:nvSpPr>
      <dsp:spPr>
        <a:xfrm rot="2700000">
          <a:off x="8262506" y="4203643"/>
          <a:ext cx="72299" cy="72299"/>
        </a:xfrm>
        <a:prstGeom prst="rect">
          <a:avLst/>
        </a:prstGeom>
        <a:solidFill>
          <a:schemeClr val="accent5"/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74381E-6C24-436D-B265-4BCFEFA46591}">
      <dsp:nvSpPr>
        <dsp:cNvPr id="0" name=""/>
        <dsp:cNvSpPr/>
      </dsp:nvSpPr>
      <dsp:spPr>
        <a:xfrm rot="2700000">
          <a:off x="11032677" y="4743880"/>
          <a:ext cx="64394" cy="64394"/>
        </a:xfrm>
        <a:prstGeom prst="rect">
          <a:avLst/>
        </a:prstGeom>
        <a:solidFill>
          <a:schemeClr val="accent5"/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F6D506-033B-4CA4-9572-41E373A6B43C}">
      <dsp:nvSpPr>
        <dsp:cNvPr id="0" name=""/>
        <dsp:cNvSpPr/>
      </dsp:nvSpPr>
      <dsp:spPr>
        <a:xfrm>
          <a:off x="12439590" y="2717987"/>
          <a:ext cx="2783006" cy="686808"/>
        </a:xfrm>
        <a:prstGeom prst="rect">
          <a:avLst/>
        </a:prstGeom>
        <a:noFill/>
        <a:ln w="12700" cap="flat" cmpd="sng" algn="ctr">
          <a:solidFill>
            <a:schemeClr val="accent2">
              <a:lumMod val="20000"/>
              <a:lumOff val="8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0" rIns="50800" bIns="0" numCol="1" spcCol="1270" anchor="ctr" anchorCtr="0">
          <a:noAutofit/>
        </a:bodyPr>
        <a:lstStyle/>
        <a:p>
          <a:pPr marL="0" lvl="0" indent="0" algn="ctr" defTabSz="444500">
            <a:lnSpc>
              <a:spcPct val="110000"/>
            </a:lnSpc>
            <a:spcBef>
              <a:spcPct val="0"/>
            </a:spcBef>
            <a:spcAft>
              <a:spcPts val="0"/>
            </a:spcAft>
            <a:buNone/>
            <a:defRPr b="1"/>
          </a:pPr>
          <a:r>
            <a:rPr lang="en-US" sz="1000" b="1" i="0" kern="1200" spc="300" baseline="0" dirty="0">
              <a:solidFill>
                <a:schemeClr val="accent2"/>
              </a:solidFill>
              <a:latin typeface="Kalinga" panose="020B0502040204020203" pitchFamily="34" charset="0"/>
              <a:cs typeface="Kalinga" panose="020B0502040204020203" pitchFamily="34" charset="0"/>
            </a:rPr>
            <a:t>PI-22</a:t>
          </a:r>
        </a:p>
      </dsp:txBody>
      <dsp:txXfrm>
        <a:off x="12439590" y="2717987"/>
        <a:ext cx="2783006" cy="686808"/>
      </dsp:txXfrm>
    </dsp:sp>
    <dsp:sp modelId="{FE14A9FC-66E7-4679-B63E-054F98E59204}">
      <dsp:nvSpPr>
        <dsp:cNvPr id="0" name=""/>
        <dsp:cNvSpPr/>
      </dsp:nvSpPr>
      <dsp:spPr>
        <a:xfrm>
          <a:off x="11874814" y="1467802"/>
          <a:ext cx="4388506" cy="1095913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200" b="0" i="0" kern="1200" dirty="0">
              <a:latin typeface="Kalinga" panose="020B0502040204020203" pitchFamily="34" charset="0"/>
              <a:cs typeface="Kalinga" panose="020B0502040204020203" pitchFamily="34" charset="0"/>
            </a:rPr>
            <a:t>Node upgrade to v18,</a:t>
          </a:r>
        </a:p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200" b="0" i="0" kern="1200" spc="0" baseline="0" dirty="0">
              <a:latin typeface="Kalinga" panose="020B0502040204020203" pitchFamily="34" charset="0"/>
              <a:cs typeface="Kalinga" panose="020B0502040204020203" pitchFamily="34" charset="0"/>
            </a:rPr>
            <a:t>Performance</a:t>
          </a:r>
        </a:p>
      </dsp:txBody>
      <dsp:txXfrm>
        <a:off x="11874814" y="1467802"/>
        <a:ext cx="4388506" cy="1095913"/>
      </dsp:txXfrm>
    </dsp:sp>
    <dsp:sp modelId="{4702B22B-8EB6-4454-9F8E-9A963F32B8A1}">
      <dsp:nvSpPr>
        <dsp:cNvPr id="0" name=""/>
        <dsp:cNvSpPr/>
      </dsp:nvSpPr>
      <dsp:spPr>
        <a:xfrm>
          <a:off x="13831093" y="3722211"/>
          <a:ext cx="0" cy="400638"/>
        </a:xfrm>
        <a:prstGeom prst="line">
          <a:avLst/>
        </a:prstGeom>
        <a:noFill/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0971D8-F05B-4392-88C0-D9921BB5F6B0}">
      <dsp:nvSpPr>
        <dsp:cNvPr id="0" name=""/>
        <dsp:cNvSpPr/>
      </dsp:nvSpPr>
      <dsp:spPr>
        <a:xfrm>
          <a:off x="15631782" y="5511855"/>
          <a:ext cx="1931059" cy="885247"/>
        </a:xfrm>
        <a:prstGeom prst="rect">
          <a:avLst/>
        </a:prstGeom>
        <a:noFill/>
        <a:ln w="12700" cap="flat" cmpd="sng" algn="ctr">
          <a:solidFill>
            <a:schemeClr val="accent2">
              <a:lumMod val="20000"/>
              <a:lumOff val="8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0" rIns="50800" bIns="0" numCol="1" spcCol="1270" anchor="ctr" anchorCtr="0">
          <a:noAutofit/>
        </a:bodyPr>
        <a:lstStyle/>
        <a:p>
          <a:pPr marL="0" lvl="0" indent="0" algn="ctr" defTabSz="444500">
            <a:lnSpc>
              <a:spcPct val="110000"/>
            </a:lnSpc>
            <a:spcBef>
              <a:spcPct val="0"/>
            </a:spcBef>
            <a:spcAft>
              <a:spcPts val="0"/>
            </a:spcAft>
            <a:buNone/>
            <a:defRPr b="1"/>
          </a:pPr>
          <a:r>
            <a:rPr lang="en-US" sz="1000" b="1" i="0" kern="1200" spc="300" baseline="0" dirty="0">
              <a:solidFill>
                <a:schemeClr val="accent2"/>
              </a:solidFill>
              <a:latin typeface="Kalinga" panose="020B0502040204020203" pitchFamily="34" charset="0"/>
              <a:cs typeface="Kalinga" panose="020B0502040204020203" pitchFamily="34" charset="0"/>
            </a:rPr>
            <a:t>PI-23</a:t>
          </a:r>
        </a:p>
      </dsp:txBody>
      <dsp:txXfrm>
        <a:off x="15631782" y="5511855"/>
        <a:ext cx="1931059" cy="885247"/>
      </dsp:txXfrm>
    </dsp:sp>
    <dsp:sp modelId="{1D60394B-1800-4790-9694-08B1C1D1B34D}">
      <dsp:nvSpPr>
        <dsp:cNvPr id="0" name=""/>
        <dsp:cNvSpPr/>
      </dsp:nvSpPr>
      <dsp:spPr>
        <a:xfrm>
          <a:off x="14163040" y="6498321"/>
          <a:ext cx="4868545" cy="1095913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200" b="0" i="0" kern="1200" dirty="0">
              <a:latin typeface="Kalinga" panose="020B0502040204020203" pitchFamily="34" charset="0"/>
              <a:cs typeface="Kalinga" panose="020B0502040204020203" pitchFamily="34" charset="0"/>
            </a:rPr>
            <a:t>Candidates: FX Support, Merchant payments enhancements, Performance, Fixes</a:t>
          </a:r>
          <a:endParaRPr lang="en-US" sz="1200" b="0" i="0" kern="1200" spc="0" baseline="0" dirty="0">
            <a:latin typeface="Kalinga" panose="020B0502040204020203" pitchFamily="34" charset="0"/>
            <a:cs typeface="Kalinga" panose="020B0502040204020203" pitchFamily="34" charset="0"/>
          </a:endParaRPr>
        </a:p>
      </dsp:txBody>
      <dsp:txXfrm>
        <a:off x="14163040" y="6498321"/>
        <a:ext cx="4868545" cy="1095913"/>
      </dsp:txXfrm>
    </dsp:sp>
    <dsp:sp modelId="{59F1EF41-14EA-48EE-A559-118169DBDB24}">
      <dsp:nvSpPr>
        <dsp:cNvPr id="0" name=""/>
        <dsp:cNvSpPr/>
      </dsp:nvSpPr>
      <dsp:spPr>
        <a:xfrm>
          <a:off x="16597312" y="4835142"/>
          <a:ext cx="0" cy="516394"/>
        </a:xfrm>
        <a:prstGeom prst="line">
          <a:avLst/>
        </a:prstGeom>
        <a:noFill/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E81385-B138-4A59-9452-A3C9AC4F2012}">
      <dsp:nvSpPr>
        <dsp:cNvPr id="0" name=""/>
        <dsp:cNvSpPr/>
      </dsp:nvSpPr>
      <dsp:spPr>
        <a:xfrm rot="2700000">
          <a:off x="13790790" y="4199489"/>
          <a:ext cx="80606" cy="80606"/>
        </a:xfrm>
        <a:prstGeom prst="rect">
          <a:avLst/>
        </a:prstGeom>
        <a:solidFill>
          <a:schemeClr val="accent5"/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0947F0-E28B-4B2E-B1D6-BFEED1AF012B}">
      <dsp:nvSpPr>
        <dsp:cNvPr id="0" name=""/>
        <dsp:cNvSpPr/>
      </dsp:nvSpPr>
      <dsp:spPr>
        <a:xfrm rot="2700000">
          <a:off x="16569346" y="4748112"/>
          <a:ext cx="55931" cy="55931"/>
        </a:xfrm>
        <a:prstGeom prst="rect">
          <a:avLst/>
        </a:prstGeom>
        <a:solidFill>
          <a:schemeClr val="accent5"/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F04B95-81DC-4C70-990B-FEE82F4C63E7}">
      <dsp:nvSpPr>
        <dsp:cNvPr id="0" name=""/>
        <dsp:cNvSpPr/>
      </dsp:nvSpPr>
      <dsp:spPr>
        <a:xfrm>
          <a:off x="18080718" y="2629966"/>
          <a:ext cx="2565625" cy="862850"/>
        </a:xfrm>
        <a:prstGeom prst="rect">
          <a:avLst/>
        </a:prstGeom>
        <a:noFill/>
        <a:ln w="12700" cap="flat" cmpd="sng" algn="ctr">
          <a:solidFill>
            <a:schemeClr val="accent2">
              <a:lumMod val="20000"/>
              <a:lumOff val="8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0" rIns="50800" bIns="0" numCol="1" spcCol="1270" anchor="ctr" anchorCtr="0">
          <a:noAutofit/>
        </a:bodyPr>
        <a:lstStyle/>
        <a:p>
          <a:pPr marL="0" lvl="0" indent="0" algn="ctr" defTabSz="444500">
            <a:lnSpc>
              <a:spcPct val="110000"/>
            </a:lnSpc>
            <a:spcBef>
              <a:spcPct val="0"/>
            </a:spcBef>
            <a:spcAft>
              <a:spcPts val="0"/>
            </a:spcAft>
            <a:buNone/>
            <a:defRPr b="1"/>
          </a:pPr>
          <a:r>
            <a:rPr lang="en-US" sz="1000" b="1" i="0" kern="1200" spc="300" baseline="0" dirty="0">
              <a:solidFill>
                <a:schemeClr val="accent2"/>
              </a:solidFill>
              <a:latin typeface="Kalinga" panose="020B0502040204020203" pitchFamily="34" charset="0"/>
              <a:cs typeface="Kalinga" panose="020B0502040204020203" pitchFamily="34" charset="0"/>
            </a:rPr>
            <a:t>PI-24</a:t>
          </a:r>
        </a:p>
      </dsp:txBody>
      <dsp:txXfrm>
        <a:off x="18080718" y="2629966"/>
        <a:ext cx="2565625" cy="862850"/>
      </dsp:txXfrm>
    </dsp:sp>
    <dsp:sp modelId="{725F2AEF-0925-4411-A89A-5976D96BC3B1}">
      <dsp:nvSpPr>
        <dsp:cNvPr id="0" name=""/>
        <dsp:cNvSpPr/>
      </dsp:nvSpPr>
      <dsp:spPr>
        <a:xfrm>
          <a:off x="17425558" y="1467802"/>
          <a:ext cx="4388506" cy="1095913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200" b="0" i="0" kern="1200" dirty="0">
              <a:latin typeface="Kalinga" panose="020B0502040204020203" pitchFamily="34" charset="0"/>
              <a:cs typeface="Kalinga" panose="020B0502040204020203" pitchFamily="34" charset="0"/>
            </a:rPr>
            <a:t>Future deliverables, guided by roadmap, contributions</a:t>
          </a:r>
          <a:endParaRPr lang="en-US" sz="1200" b="0" i="0" kern="1200" spc="0" baseline="0" dirty="0">
            <a:latin typeface="Kalinga" panose="020B0502040204020203" pitchFamily="34" charset="0"/>
            <a:cs typeface="Kalinga" panose="020B0502040204020203" pitchFamily="34" charset="0"/>
          </a:endParaRPr>
        </a:p>
      </dsp:txBody>
      <dsp:txXfrm>
        <a:off x="17425558" y="1467802"/>
        <a:ext cx="4388506" cy="1095913"/>
      </dsp:txXfrm>
    </dsp:sp>
    <dsp:sp modelId="{3F1F843F-8CAA-4ECF-B5A2-211D6C43D3C6}">
      <dsp:nvSpPr>
        <dsp:cNvPr id="0" name=""/>
        <dsp:cNvSpPr/>
      </dsp:nvSpPr>
      <dsp:spPr>
        <a:xfrm>
          <a:off x="19363531" y="3670866"/>
          <a:ext cx="0" cy="503329"/>
        </a:xfrm>
        <a:prstGeom prst="line">
          <a:avLst/>
        </a:prstGeom>
        <a:noFill/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B98CC0-1029-46A6-8053-0933F88F7705}">
      <dsp:nvSpPr>
        <dsp:cNvPr id="0" name=""/>
        <dsp:cNvSpPr/>
      </dsp:nvSpPr>
      <dsp:spPr>
        <a:xfrm rot="2700000">
          <a:off x="19326375" y="4202637"/>
          <a:ext cx="74310" cy="74310"/>
        </a:xfrm>
        <a:prstGeom prst="rect">
          <a:avLst/>
        </a:prstGeom>
        <a:solidFill>
          <a:schemeClr val="accent5"/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7/3/layout/HorizontalLabelsTimeline">
  <dgm:title val="Horizontal Labels Timeline"/>
  <dgm:desc val="Use to show a list of events in chronological order. The rectangular shape contains the description while the date is shown immediately below. It can display a large amount of text and medium length date format."/>
  <dgm:catLst>
    <dgm:cat type="timeline" pri="500"/>
    <dgm:cat type="process" pri="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">
    <dgm:varLst>
      <dgm:chMax/>
      <dgm:chPref/>
      <dgm:animLvl val="lvl"/>
    </dgm:varLst>
    <dgm:alg type="composite"/>
    <dgm:shape xmlns:r="http://schemas.openxmlformats.org/officeDocument/2006/relationships" r:blip="">
      <dgm:adjLst/>
    </dgm:shape>
    <dgm:constrLst>
      <dgm:constr type="w" for="ch" forName="divider" refType="w"/>
      <dgm:constr type="h" for="ch" forName="divider"/>
      <dgm:constr type="ctrY" for="ch" forName="divider" refType="h" fact="0.5"/>
      <dgm:constr type="l" for="ch" forName="divider"/>
      <dgm:constr type="w" for="ch" forName="nodes" refType="w"/>
      <dgm:constr type="h" for="ch" forName="nodes" refType="h"/>
    </dgm:constrLst>
    <dgm:layoutNode name="divider" styleLbl="fgAcc1">
      <dgm:alg type="sp"/>
      <dgm:shape xmlns:r="http://schemas.openxmlformats.org/officeDocument/2006/relationships" type="line" r:blip="" zOrderOff="-1">
        <dgm:adjLst/>
      </dgm:shape>
      <dgm:presOf/>
      <dgm:constrLst/>
      <dgm:ruleLst/>
    </dgm:layoutNode>
    <dgm:layoutNode name="nodes">
      <dgm:varLst>
        <dgm:chMax/>
        <dgm:chPref/>
        <dgm:animLvl val="lvl"/>
      </dgm:varLst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choose name="constrBasedOnChildrenCount">
        <dgm:if name="constrForTwoChildren" axis="ch" ptType="node" func="cnt" op="lte" val="2">
          <dgm:constrLst>
            <dgm:constr type="primFontSz" for="des" forName="L1TextContainer" val="20"/>
            <dgm:constr type="primFontSz" for="des" forName="L2TextContainer" refType="primFontSz" refFor="des" refForName="L1TextContainer" op="equ" fact="0.85"/>
            <dgm:constr type="w" for="ch" forName="composite" refType="w"/>
            <dgm:constr type="h" for="ch" forName="composite" refType="h"/>
            <dgm:constr type="w" for="ch" forName="spaceBetweenRectangles" refType="w" refFor="ch" refForName="composite" fact="0"/>
            <dgm:constr type="w" for="ch" ptType="sibTrans" op="equ"/>
            <dgm:constr type="primFontSz" for="des" forName="L1TextContainer" op="equ"/>
            <dgm:constr type="primFontSz" for="des" forName="L2TextContainer" op="equ"/>
          </dgm:constrLst>
        </dgm:if>
        <dgm:else name="constrForRest">
          <dgm:constrLst>
            <dgm:constr type="primFontSz" for="des" forName="L1TextContainer" val="20"/>
            <dgm:constr type="primFontSz" for="des" forName="L2TextContainer" refType="primFontSz" refFor="des" refForName="L1TextContainer" op="equ" fact="0.85"/>
            <dgm:constr type="w" for="ch" forName="composite" refType="w"/>
            <dgm:constr type="h" for="ch" forName="composite" refType="h"/>
            <dgm:constr type="w" for="ch" forName="spaceBetweenRectangles" refType="w" refFor="ch" refForName="composite" fact="-0.5"/>
            <dgm:constr type="w" for="ch" ptType="sibTrans" op="equ"/>
            <dgm:constr type="primFontSz" for="des" forName="L1TextContainer" op="equ"/>
            <dgm:constr type="primFontSz" for="des" forName="L2TextContainer" op="equ"/>
          </dgm:constrLst>
        </dgm:else>
      </dgm:choose>
      <dgm:forEach name="nodesForEach" axis="ch" ptType="node">
        <dgm:layoutNode name="composite">
          <dgm:alg type="composite"/>
          <dgm:shape xmlns:r="http://schemas.openxmlformats.org/officeDocument/2006/relationships" r:blip="">
            <dgm:adjLst/>
          </dgm:shape>
          <dgm:choose name="CaseForPlacingNodesAboveAndBelowDivider">
            <dgm:if name="CaseForPlacingNodeAboveDivider" axis="self" ptType="node" func="posOdd" op="equ" val="1">
              <dgm:constrLst>
                <dgm:constr type="w" for="ch" forName="L1TextContainer" refType="w" fact="0.88"/>
                <dgm:constr type="l" for="ch" forName="L1TextContainer" refType="w" fact="0.06"/>
                <dgm:constr type="h" for="ch" forName="L1TextContainer" refType="h" fact="0.12"/>
                <dgm:constr type="t" for="ch" forName="L1TextContainer" refType="h" fact="0.31"/>
                <dgm:constr type="w" for="ch" forName="L2TextContainerWrapper" refType="w" fact="0.88"/>
                <dgm:constr type="l" for="ch" forName="L2TextContainerWrapper" refType="w" fact="0.06"/>
                <dgm:constr type="h" for="ch" forName="L2TextContainerWrapper" refType="h" fact="0.31"/>
                <dgm:constr type="b" for="ch" forName="L2TextContainerWrapper" refType="h" fact="0.31"/>
                <dgm:constr type="w" for="ch" forName="ConnectLine"/>
                <dgm:constr type="ctrX" for="ch" forName="ConnectLine" refType="w" fact="0.5"/>
                <dgm:constr type="h" for="ch" forName="ConnectLine" refType="h" fact="0.07"/>
                <dgm:constr type="t" for="ch" forName="ConnectLine" refType="h" fact="0.43"/>
                <dgm:constr type="w" for="ch" forName="ConnectorPoint" refType="h" fact="0.022"/>
                <dgm:constr type="h" for="ch" forName="ConnectorPoint" refType="h" fact="0.022"/>
                <dgm:constr type="ctrX" for="ch" forName="ConnectorPoint" refType="w" fact="0.5"/>
                <dgm:constr type="ctrY" for="ch" forName="ConnectorPoint" refType="h" fact="0.5"/>
                <dgm:constr type="w" for="ch" forName="EmptyPlaceHolder" refType="w"/>
                <dgm:constr type="h" for="ch" forName="EmptyPlaceHolder" refType="h" fact="0.5"/>
                <dgm:constr type="t" for="ch" forName="EmptyPlaceHolder" refType="h" fact="0.5"/>
              </dgm:constrLst>
            </dgm:if>
            <dgm:else name="CaseForPlacingNodeBelowDivider">
              <dgm:constrLst>
                <dgm:constr type="w" for="ch" forName="L1TextContainer" refType="w" fact="0.88"/>
                <dgm:constr type="l" for="ch" forName="L1TextContainer" refType="w" fact="0.06"/>
                <dgm:constr type="h" for="ch" forName="L1TextContainer" refType="h" fact="0.12"/>
                <dgm:constr type="t" for="ch" forName="L1TextContainer" refType="h" fact="0.57"/>
                <dgm:constr type="w" for="ch" forName="L2TextContainerWrapper" refType="w" fact="0.88"/>
                <dgm:constr type="l" for="ch" forName="L2TextContainerWrapper" refType="w" fact="0.06"/>
                <dgm:constr type="h" for="ch" forName="L2TextContainerWrapper" refType="h" fact="0.31"/>
                <dgm:constr type="t" for="ch" forName="L2TextContainerWrapper" refType="h" fact="0.69"/>
                <dgm:constr type="w" for="ch" forName="ConnectLine"/>
                <dgm:constr type="ctrX" for="ch" forName="ConnectLine" refType="w" fact="0.5"/>
                <dgm:constr type="h" for="ch" forName="ConnectLine" refType="h" fact="0.07"/>
                <dgm:constr type="t" for="ch" forName="ConnectLine" refType="h" fact="0.5"/>
                <dgm:constr type="w" for="ch" forName="ConnectorPoint" refType="h" fact="0.022"/>
                <dgm:constr type="h" for="ch" forName="ConnectorPoint" refType="h" fact="0.022"/>
                <dgm:constr type="ctrX" for="ch" forName="ConnectorPoint" refType="w" fact="0.5"/>
                <dgm:constr type="ctrY" for="ch" forName="ConnectorPoint" refType="h" fact="0.5"/>
                <dgm:constr type="w" for="ch" forName="EmptyPlaceHolder" refType="w"/>
                <dgm:constr type="h" for="ch" forName="EmptyPlaceHolder" refType="h" fact="0.5"/>
                <dgm:constr type="t" for="ch" forName="EmptyPlaceHolder" refType="h" fact="0"/>
              </dgm:constrLst>
            </dgm:else>
          </dgm:choose>
          <dgm:layoutNode name="L1TextContainer" styleLbl="alignNode1">
            <dgm:varLst>
              <dgm:chMax val="1"/>
              <dgm:chPref val="1"/>
              <dgm:bulletEnabled val="1"/>
            </dgm:varLst>
            <dgm:alg type="tx">
              <dgm:param type="txAnchorVert" val="mid"/>
              <dgm:param type="parTxLTRAlign" val="ctr"/>
              <dgm:param type="parTxRTLAlign" val="ctr"/>
            </dgm:alg>
            <dgm:shape xmlns:r="http://schemas.openxmlformats.org/officeDocument/2006/relationships" type="rect" r:blip="">
              <dgm:adjLst/>
            </dgm:shape>
            <dgm:presOf axis="self"/>
            <dgm:constrLst>
              <dgm:constr type="tMarg" refType="primFontSz" fact="0.4"/>
              <dgm:constr type="bMarg" refType="primFontSz" fact="0.4"/>
              <dgm:constr type="lMarg" refType="primFontSz" fact="0.4"/>
              <dgm:constr type="rMarg" refType="primFontSz" fact="0.4"/>
            </dgm:constrLst>
            <dgm:ruleLst>
              <dgm:rule type="primFontSz" val="14" fact="NaN" max="NaN"/>
            </dgm:ruleLst>
          </dgm:layoutNode>
          <dgm:layoutNode name="L2TextContainerWrapper">
            <dgm:varLst>
              <dgm:bulletEnabled val="1"/>
            </dgm:varLst>
            <dgm:alg type="composite"/>
            <dgm:choose name="L2TextContainerConstr">
              <dgm:if name="CaseForPlacingL2TextContaineAboveDivider" axis="self" ptType="node" func="posOdd" op="equ" val="1">
                <dgm:constrLst>
                  <dgm:constr type="h" for="ch" forName="L2TextContainer" refType="h" fact="0.39"/>
                  <dgm:constr type="b" for="ch" forName="L2TextContainer" refType="h"/>
                  <dgm:constr type="h" for="ch" forName="FlexibleEmptyPlaceHolder" refType="h" fact="0.61"/>
                </dgm:constrLst>
              </dgm:if>
              <dgm:else name="CaseForPlacingL2TextContaineBelowDivider">
                <dgm:constrLst>
                  <dgm:constr type="h" for="ch" forName="L2TextContainer" refType="h" fact="0.39"/>
                  <dgm:constr type="h" for="ch" forName="FlexibleEmptyPlaceHolder" refType="h" fact="0.61"/>
                  <dgm:constr type="b" for="ch" forName="FlexibleEmptyPlaceHolder" refType="h"/>
                </dgm:constrLst>
              </dgm:else>
            </dgm:choose>
            <dgm:layoutNode name="L2TextContainer" styleLbl="bgAccFollowNode1" moveWith="L1TextContainer">
              <dgm:choose name="L2TextContainerAlgo">
                <dgm:if name="L2TextContainerAlgoLTR" func="var" arg="dir" op="equ" val="norm">
                  <dgm:alg type="tx">
                    <dgm:param type="txAnchorVert" val="mid"/>
                    <dgm:param type="parTxRTLAlign" val="l"/>
                    <dgm:param type="parTxLTRAlign" val="l"/>
                    <dgm:param type="txAnchorVertCh" val="mid"/>
                    <dgm:param type="shpTxRTLAlignCh" val="l"/>
                    <dgm:param type="shpTxLTRAlignCh" val="l"/>
                  </dgm:alg>
                </dgm:if>
                <dgm:else name="L2TextContainerAlgoRTL">
                  <dgm:alg type="tx">
                    <dgm:param type="txAnchorVert" val="mid"/>
                    <dgm:param type="parTxRTLAlign" val="r"/>
                    <dgm:param type="parTxLTRAlign" val="r"/>
                    <dgm:param type="txAnchorVertCh" val="mid"/>
                    <dgm:param type="shpTxRTLAlignCh" val="r"/>
                    <dgm:param type="shpTxLTRAlignCh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 fact="0.75"/>
                <dgm:constr type="bMarg" refType="primFontSz" fact="0.75"/>
                <dgm:constr type="lMarg" refType="primFontSz" fact="0.75"/>
                <dgm:constr type="rMarg" refType="primFontSz" fact="0.75"/>
              </dgm:constrLst>
              <dgm:ruleLst>
                <dgm:rule type="h" val="INF" fact="NaN" max="NaN"/>
                <dgm:rule type="primFontSz" val="12" fact="NaN" max="NaN"/>
                <dgm:rule type="secFontSz" val="10" fact="NaN" max="NaN"/>
              </dgm:ruleLst>
            </dgm:layoutNode>
            <dgm:layoutNode name="FlexibleEmptyPlaceHolder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</dgm:layoutNode>
          </dgm:layoutNode>
          <dgm:layoutNode name="ConnectLine" styleLbl="sibTrans1D1" moveWith="L1TextContainer">
            <dgm:alg type="sp"/>
            <dgm:shape xmlns:r="http://schemas.openxmlformats.org/officeDocument/2006/relationships" type="line" r:blip="">
              <dgm:adjLst/>
            </dgm:shape>
            <dgm:presOf/>
            <dgm:constrLst/>
          </dgm:layoutNode>
          <dgm:layoutNode name="ConnectorPoint" styleLbl="node1" moveWith="L1TextContainer">
            <dgm:alg type="sp"/>
            <dgm:shape xmlns:r="http://schemas.openxmlformats.org/officeDocument/2006/relationships" rot="45" type="rect" r:blip="" zOrderOff="10">
              <dgm:adjLst/>
              <dgm:extLst>
                <a:ext uri="{B698B0E9-8C71-41B9-8309-B3DCBF30829C}">
                  <dgm1612:spPr xmlns:dgm1612="http://schemas.microsoft.com/office/drawing/2016/12/diagram">
                    <a:ln w="6350"/>
                  </dgm1612:spPr>
                </a:ext>
              </dgm:extLst>
            </dgm:shape>
            <dgm:presOf/>
            <dgm:constrLst/>
          </dgm:layoutNode>
          <dgm:layoutNode name="EmptyPlaceHolder">
            <dgm:alg type="sp"/>
            <dgm:shape xmlns:r="http://schemas.openxmlformats.org/officeDocument/2006/relationships" r:blip="">
              <dgm:adjLst/>
            </dgm:shape>
            <dgm:presOf/>
            <dgm:constrLst/>
          </dgm:layoutNode>
        </dgm:layoutNode>
        <dgm:forEach name="Name28" axis="followSib" ptType="sibTrans" cnt="1">
          <dgm:layoutNode name="spaceBetweenRectangle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defRPr b="1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1" name="Google Shape;10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479893bc0b_0_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3" name="Google Shape;173;g2479893bc0b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94011d7ca1_1_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1" name="Google Shape;191;g294011d7ca1_1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4678FC9-9086-42E9-9B0F-0195C142CDE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258067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ea54d93a8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ea54d93a89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g1ea54d93a89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ea54d93a89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ea54d93a89_0_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g1ea54d93a89_0_2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95bc7df017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95bc7df017_1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g295bc7df017_1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95bc7df017_1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95bc7df017_1_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g295bc7df017_1_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485fe39a8f_0_14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Components: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- [x] core libraries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- [x] ml-number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- [x] api-snippets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- [x] central-services-db (database-lib)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- [x] central-services-stream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- [x] central-services-logger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- [x] central-services-metrics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- [x] central-services-health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- [x] central-services-shared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- [x] central-services-error-handling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- [x] sdk-standard-components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- [x] event-sdk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- [x] object-store-lib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- [x] central-ledger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- [x] ml-api-adapter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- [x] quoting-service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- [x] central-setttlement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- [x] account-lookup-service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- [x] bulk-api-adapter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- [x] event-sidecar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- [x] transactions-requests-service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- [x] Third-party (3PPI)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- [ ] ALS consent oracle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- [x] Thirdparty-API-Svc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- [ ] Thirdparty-SDK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- [ ] auth-service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- [ ] TTK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- [ ] ttk toolkit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- [ ] ttk toolkit ui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- [ ] ttk shared lib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- [ ] ttk client lib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- [ ] mojaloop-simulator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- [ ] simulator (legacy, ALS oracle)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- [ ] ALS oracle pathfinder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- [ ] Oracle shared library (not high priority - not required for v14 release)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- [ ] ALS oracle template (not high priority - not required for v14 release)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- [ ] central-event-processor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- [ ] event-stream-processor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- [ ] email-notifier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- [x] sdk-scheme-adapter ([sdk-scheme-adapter/pull/452](https://github.com/mojaloop/sdk-scheme-adapter/pull/452))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8" name="Google Shape;148;g2485fe39a8f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948c8652bb_0_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9" name="Google Shape;159;g2948c8652bb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ea3a76b83a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300" b="1">
                <a:solidFill>
                  <a:srgbClr val="1F2328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#3435</a:t>
            </a:r>
            <a:r>
              <a:rPr lang="en-US" sz="2300">
                <a:solidFill>
                  <a:srgbClr val="1F2328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Account Lookup Service NodeJs Upgrade</a:t>
            </a:r>
            <a:endParaRPr sz="2300">
              <a:solidFill>
                <a:srgbClr val="1F2328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300" b="1">
                <a:solidFill>
                  <a:srgbClr val="1F2328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#3438</a:t>
            </a:r>
            <a:r>
              <a:rPr lang="en-US" sz="2300">
                <a:solidFill>
                  <a:srgbClr val="1F2328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Quoting Service NodeJS Upgrade quoting-service</a:t>
            </a:r>
            <a:endParaRPr sz="2300">
              <a:solidFill>
                <a:srgbClr val="1F2328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300" b="1">
                <a:solidFill>
                  <a:srgbClr val="1F2328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#3425</a:t>
            </a:r>
            <a:r>
              <a:rPr lang="en-US" sz="2300">
                <a:solidFill>
                  <a:srgbClr val="1F2328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ML-API-Adapter NodeJS Upgrade</a:t>
            </a:r>
            <a:endParaRPr sz="2300">
              <a:solidFill>
                <a:srgbClr val="1F2328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300" b="1">
                <a:solidFill>
                  <a:srgbClr val="1F2328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#3433 </a:t>
            </a:r>
            <a:r>
              <a:rPr lang="en-US" sz="2300">
                <a:solidFill>
                  <a:srgbClr val="1F2328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Central-Ledger NodeJS Upgrade</a:t>
            </a:r>
            <a:endParaRPr sz="2300">
              <a:solidFill>
                <a:srgbClr val="1F2328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300" b="1">
                <a:solidFill>
                  <a:srgbClr val="1F2328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#3434</a:t>
            </a:r>
            <a:r>
              <a:rPr lang="en-US" sz="2300">
                <a:solidFill>
                  <a:srgbClr val="1F2328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Central-Settlement NodeJS Upgrade</a:t>
            </a:r>
            <a:endParaRPr sz="2300">
              <a:solidFill>
                <a:srgbClr val="1F2328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300" b="1">
                <a:solidFill>
                  <a:srgbClr val="1F2328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#3439</a:t>
            </a:r>
            <a:r>
              <a:rPr lang="en-US" sz="2300">
                <a:solidFill>
                  <a:srgbClr val="1F2328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Transaction-Request-Service NodeJS Upgrade </a:t>
            </a:r>
            <a:endParaRPr sz="2300">
              <a:solidFill>
                <a:srgbClr val="1F2328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300" b="1">
                <a:solidFill>
                  <a:srgbClr val="1F2328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#3443</a:t>
            </a:r>
            <a:r>
              <a:rPr lang="en-US" sz="2300">
                <a:solidFill>
                  <a:srgbClr val="1F2328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event-sidecar NodeJS Upgrade</a:t>
            </a:r>
            <a:endParaRPr sz="2300">
              <a:solidFill>
                <a:srgbClr val="1F2328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300" b="1">
                <a:solidFill>
                  <a:srgbClr val="1F2328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#3440</a:t>
            </a:r>
            <a:r>
              <a:rPr lang="en-US" sz="2300">
                <a:solidFill>
                  <a:srgbClr val="1F2328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Auth-Service NodeJS Upgrade</a:t>
            </a:r>
            <a:endParaRPr sz="2300">
              <a:solidFill>
                <a:srgbClr val="1F2328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300" b="1">
                <a:solidFill>
                  <a:srgbClr val="1F2328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#3437</a:t>
            </a:r>
            <a:r>
              <a:rPr lang="en-US" sz="2300">
                <a:solidFill>
                  <a:srgbClr val="1F2328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ALS-Consent-Oracle NodeJS Upgrade </a:t>
            </a:r>
            <a:endParaRPr sz="2300">
              <a:solidFill>
                <a:srgbClr val="1F2328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300" b="1">
                <a:solidFill>
                  <a:srgbClr val="1F2328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#3521</a:t>
            </a:r>
            <a:r>
              <a:rPr lang="en-US" sz="2300">
                <a:solidFill>
                  <a:srgbClr val="1F2328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Thirdparty-API-Service NodeJS Upgrade</a:t>
            </a:r>
            <a:endParaRPr sz="2300">
              <a:solidFill>
                <a:srgbClr val="1F2328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300" b="1">
                <a:solidFill>
                  <a:srgbClr val="1F2328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#3386</a:t>
            </a:r>
            <a:r>
              <a:rPr lang="en-US" sz="2300">
                <a:solidFill>
                  <a:srgbClr val="1F2328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SDK-Scheme-Adapter NodeJS Upgrade</a:t>
            </a:r>
            <a:endParaRPr sz="2300">
              <a:solidFill>
                <a:srgbClr val="1F2328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300" b="1">
                <a:solidFill>
                  <a:srgbClr val="1F2328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#3444</a:t>
            </a:r>
            <a:r>
              <a:rPr lang="en-US" sz="2300">
                <a:solidFill>
                  <a:srgbClr val="1F2328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Mojaloop-Simulator NodeJS Upgrade</a:t>
            </a:r>
            <a:endParaRPr sz="2300">
              <a:solidFill>
                <a:srgbClr val="1F2328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300" b="1">
                <a:solidFill>
                  <a:srgbClr val="1F2328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#3447</a:t>
            </a:r>
            <a:r>
              <a:rPr lang="en-US" sz="2300">
                <a:solidFill>
                  <a:srgbClr val="1F2328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Bulk-Api-Adapter NodeJS Upgrade</a:t>
            </a:r>
            <a:endParaRPr/>
          </a:p>
        </p:txBody>
      </p:sp>
      <p:sp>
        <p:nvSpPr>
          <p:cNvPr id="166" name="Google Shape;166;g1ea3a76b83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15;p3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587" y="0"/>
            <a:ext cx="24384000" cy="1371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32"/>
          <p:cNvSpPr/>
          <p:nvPr/>
        </p:nvSpPr>
        <p:spPr>
          <a:xfrm>
            <a:off x="861219" y="3595738"/>
            <a:ext cx="25129909" cy="8531688"/>
          </a:xfrm>
          <a:custGeom>
            <a:avLst/>
            <a:gdLst/>
            <a:ahLst/>
            <a:cxnLst/>
            <a:rect l="l" t="t" r="r" b="b"/>
            <a:pathLst>
              <a:path w="25129909" h="8531688" extrusionOk="0">
                <a:moveTo>
                  <a:pt x="570174" y="0"/>
                </a:moveTo>
                <a:lnTo>
                  <a:pt x="15632987" y="0"/>
                </a:lnTo>
                <a:lnTo>
                  <a:pt x="15628709" y="84726"/>
                </a:lnTo>
                <a:cubicBezTo>
                  <a:pt x="15628709" y="1923455"/>
                  <a:pt x="17119293" y="3414040"/>
                  <a:pt x="18958023" y="3414040"/>
                </a:cubicBezTo>
                <a:cubicBezTo>
                  <a:pt x="20796753" y="3414040"/>
                  <a:pt x="22287337" y="1923455"/>
                  <a:pt x="22287337" y="84726"/>
                </a:cubicBezTo>
                <a:lnTo>
                  <a:pt x="22283059" y="0"/>
                </a:lnTo>
                <a:lnTo>
                  <a:pt x="24559737" y="0"/>
                </a:lnTo>
                <a:cubicBezTo>
                  <a:pt x="24874633" y="0"/>
                  <a:pt x="25129909" y="255275"/>
                  <a:pt x="25129909" y="570173"/>
                </a:cubicBezTo>
                <a:lnTo>
                  <a:pt x="25129909" y="7961515"/>
                </a:lnTo>
                <a:cubicBezTo>
                  <a:pt x="25129909" y="8276413"/>
                  <a:pt x="24874633" y="8531688"/>
                  <a:pt x="24559737" y="8531688"/>
                </a:cubicBezTo>
                <a:lnTo>
                  <a:pt x="570174" y="8531688"/>
                </a:lnTo>
                <a:cubicBezTo>
                  <a:pt x="255275" y="8531688"/>
                  <a:pt x="0" y="8276413"/>
                  <a:pt x="0" y="7961515"/>
                </a:cubicBezTo>
                <a:lnTo>
                  <a:pt x="0" y="570173"/>
                </a:lnTo>
                <a:cubicBezTo>
                  <a:pt x="0" y="255275"/>
                  <a:pt x="255275" y="0"/>
                  <a:pt x="570174" y="0"/>
                </a:cubicBezTo>
                <a:close/>
              </a:path>
            </a:pathLst>
          </a:custGeom>
          <a:solidFill>
            <a:schemeClr val="accent1">
              <a:alpha val="88235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32"/>
          <p:cNvSpPr txBox="1">
            <a:spLocks noGrp="1"/>
          </p:cNvSpPr>
          <p:nvPr>
            <p:ph type="ctrTitle"/>
          </p:nvPr>
        </p:nvSpPr>
        <p:spPr>
          <a:xfrm>
            <a:off x="1695847" y="4203903"/>
            <a:ext cx="12286200" cy="451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Arial"/>
              <a:buNone/>
              <a:defRPr sz="12000" b="1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32"/>
          <p:cNvSpPr txBox="1">
            <a:spLocks noGrp="1"/>
          </p:cNvSpPr>
          <p:nvPr>
            <p:ph type="subTitle" idx="1"/>
          </p:nvPr>
        </p:nvSpPr>
        <p:spPr>
          <a:xfrm>
            <a:off x="1695847" y="9308787"/>
            <a:ext cx="14344200" cy="23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/>
            </a:lvl2pPr>
            <a:lvl3pPr lvl="2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lvl="3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4pPr>
            <a:lvl5pPr lvl="4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5pPr>
            <a:lvl6pPr lvl="5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6pPr>
            <a:lvl7pPr lvl="6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7pPr>
            <a:lvl8pPr lvl="7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8pPr>
            <a:lvl9pPr lvl="8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19" name="Google Shape;19;p32"/>
          <p:cNvSpPr txBox="1">
            <a:spLocks noGrp="1"/>
          </p:cNvSpPr>
          <p:nvPr>
            <p:ph type="ftr" idx="11"/>
          </p:nvPr>
        </p:nvSpPr>
        <p:spPr>
          <a:xfrm>
            <a:off x="8078252" y="12712701"/>
            <a:ext cx="8230800" cy="7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2"/>
          <p:cNvSpPr txBox="1">
            <a:spLocks noGrp="1"/>
          </p:cNvSpPr>
          <p:nvPr>
            <p:ph type="sldNum" idx="12"/>
          </p:nvPr>
        </p:nvSpPr>
        <p:spPr>
          <a:xfrm>
            <a:off x="17223443" y="12712701"/>
            <a:ext cx="5487000" cy="7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1" name="Google Shape;21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205779" y="913387"/>
            <a:ext cx="5226926" cy="54174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40"/>
          <p:cNvSpPr txBox="1">
            <a:spLocks noGrp="1"/>
          </p:cNvSpPr>
          <p:nvPr>
            <p:ph type="title"/>
          </p:nvPr>
        </p:nvSpPr>
        <p:spPr>
          <a:xfrm>
            <a:off x="1676619" y="730251"/>
            <a:ext cx="18914400" cy="265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40"/>
          <p:cNvSpPr txBox="1">
            <a:spLocks noGrp="1"/>
          </p:cNvSpPr>
          <p:nvPr>
            <p:ph type="body" idx="1"/>
          </p:nvPr>
        </p:nvSpPr>
        <p:spPr>
          <a:xfrm>
            <a:off x="1676619" y="3651250"/>
            <a:ext cx="21033900" cy="87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0" name="Google Shape;80;p40"/>
          <p:cNvSpPr txBox="1">
            <a:spLocks noGrp="1"/>
          </p:cNvSpPr>
          <p:nvPr>
            <p:ph type="ftr" idx="11"/>
          </p:nvPr>
        </p:nvSpPr>
        <p:spPr>
          <a:xfrm>
            <a:off x="8078252" y="12712701"/>
            <a:ext cx="8230800" cy="7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40"/>
          <p:cNvSpPr txBox="1">
            <a:spLocks noGrp="1"/>
          </p:cNvSpPr>
          <p:nvPr>
            <p:ph type="sldNum" idx="12"/>
          </p:nvPr>
        </p:nvSpPr>
        <p:spPr>
          <a:xfrm>
            <a:off x="17223443" y="12712701"/>
            <a:ext cx="5487000" cy="7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82" name="Google Shape;82;p4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1491356" y="730251"/>
            <a:ext cx="2438400" cy="2527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1"/>
          <p:cNvSpPr txBox="1">
            <a:spLocks noGrp="1"/>
          </p:cNvSpPr>
          <p:nvPr>
            <p:ph type="title"/>
          </p:nvPr>
        </p:nvSpPr>
        <p:spPr>
          <a:xfrm>
            <a:off x="1676619" y="730251"/>
            <a:ext cx="19261200" cy="265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41"/>
          <p:cNvSpPr txBox="1">
            <a:spLocks noGrp="1"/>
          </p:cNvSpPr>
          <p:nvPr>
            <p:ph type="body" idx="1"/>
          </p:nvPr>
        </p:nvSpPr>
        <p:spPr>
          <a:xfrm>
            <a:off x="1676618" y="3651250"/>
            <a:ext cx="10364400" cy="87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6" name="Google Shape;86;p41"/>
          <p:cNvSpPr txBox="1">
            <a:spLocks noGrp="1"/>
          </p:cNvSpPr>
          <p:nvPr>
            <p:ph type="body" idx="2"/>
          </p:nvPr>
        </p:nvSpPr>
        <p:spPr>
          <a:xfrm>
            <a:off x="12346008" y="3651250"/>
            <a:ext cx="10364400" cy="87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7" name="Google Shape;87;p41"/>
          <p:cNvSpPr txBox="1">
            <a:spLocks noGrp="1"/>
          </p:cNvSpPr>
          <p:nvPr>
            <p:ph type="ftr" idx="11"/>
          </p:nvPr>
        </p:nvSpPr>
        <p:spPr>
          <a:xfrm>
            <a:off x="8078252" y="12712701"/>
            <a:ext cx="8230800" cy="7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41"/>
          <p:cNvSpPr txBox="1">
            <a:spLocks noGrp="1"/>
          </p:cNvSpPr>
          <p:nvPr>
            <p:ph type="sldNum" idx="12"/>
          </p:nvPr>
        </p:nvSpPr>
        <p:spPr>
          <a:xfrm>
            <a:off x="17223443" y="12712701"/>
            <a:ext cx="5487000" cy="7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89" name="Google Shape;89;p4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1491356" y="730251"/>
            <a:ext cx="2438400" cy="2527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42"/>
          <p:cNvSpPr txBox="1">
            <a:spLocks noGrp="1"/>
          </p:cNvSpPr>
          <p:nvPr>
            <p:ph type="ftr" idx="11"/>
          </p:nvPr>
        </p:nvSpPr>
        <p:spPr>
          <a:xfrm>
            <a:off x="8078252" y="12712701"/>
            <a:ext cx="8230800" cy="7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42"/>
          <p:cNvSpPr txBox="1">
            <a:spLocks noGrp="1"/>
          </p:cNvSpPr>
          <p:nvPr>
            <p:ph type="sldNum" idx="12"/>
          </p:nvPr>
        </p:nvSpPr>
        <p:spPr>
          <a:xfrm>
            <a:off x="17223443" y="12712701"/>
            <a:ext cx="5487000" cy="7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93" name="Google Shape;93;p4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1491356" y="730251"/>
            <a:ext cx="2438400" cy="2527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and Picture">
  <p:cSld name="2_Title and Picture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3"/>
          <p:cNvSpPr txBox="1">
            <a:spLocks noGrp="1"/>
          </p:cNvSpPr>
          <p:nvPr>
            <p:ph type="title"/>
          </p:nvPr>
        </p:nvSpPr>
        <p:spPr>
          <a:xfrm>
            <a:off x="1713567" y="0"/>
            <a:ext cx="20918700" cy="95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91400" rIns="182875" bIns="91400" anchor="t" anchorCtr="0">
            <a:noAutofit/>
          </a:bodyPr>
          <a:lstStyle>
            <a:lvl1pPr marR="0"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1E7F0"/>
              </a:buClr>
              <a:buSzPts val="4800"/>
              <a:buFont typeface="Calibri"/>
              <a:buNone/>
              <a:defRPr sz="4800" b="0" i="0" u="none" strike="noStrike" cap="none">
                <a:solidFill>
                  <a:srgbClr val="61E7F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/>
            </a:lvl9pPr>
          </a:lstStyle>
          <a:p>
            <a:endParaRPr/>
          </a:p>
        </p:txBody>
      </p:sp>
      <p:sp>
        <p:nvSpPr>
          <p:cNvPr id="96" name="Google Shape;96;p43"/>
          <p:cNvSpPr txBox="1">
            <a:spLocks noGrp="1"/>
          </p:cNvSpPr>
          <p:nvPr>
            <p:ph type="sldNum" idx="12"/>
          </p:nvPr>
        </p:nvSpPr>
        <p:spPr>
          <a:xfrm>
            <a:off x="22818523" y="12892442"/>
            <a:ext cx="9846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91400" rIns="182875" bIns="9140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7" name="Google Shape;97;p43"/>
          <p:cNvSpPr>
            <a:spLocks noGrp="1"/>
          </p:cNvSpPr>
          <p:nvPr>
            <p:ph type="pic" idx="2"/>
          </p:nvPr>
        </p:nvSpPr>
        <p:spPr>
          <a:xfrm>
            <a:off x="1713567" y="1145310"/>
            <a:ext cx="20918700" cy="11361000"/>
          </a:xfrm>
          <a:prstGeom prst="rect">
            <a:avLst/>
          </a:prstGeom>
          <a:noFill/>
          <a:ln>
            <a:noFill/>
          </a:ln>
        </p:spPr>
      </p:sp>
      <p:sp>
        <p:nvSpPr>
          <p:cNvPr id="98" name="Google Shape;98;p43"/>
          <p:cNvSpPr txBox="1">
            <a:spLocks noGrp="1"/>
          </p:cNvSpPr>
          <p:nvPr>
            <p:ph type="body" idx="1"/>
          </p:nvPr>
        </p:nvSpPr>
        <p:spPr>
          <a:xfrm>
            <a:off x="10284443" y="12577798"/>
            <a:ext cx="4877400" cy="5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91400" rIns="182875" bIns="91400" anchor="t" anchorCtr="0">
            <a:normAutofit/>
          </a:bodyPr>
          <a:lstStyle>
            <a:lvl1pPr marL="457200" marR="0" lvl="0" indent="-228600" algn="ctr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533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sz="4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482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_1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6B855-995C-1225-6A02-C46FF326D41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73099" y="730252"/>
            <a:ext cx="22640982" cy="1861916"/>
          </a:xfrm>
        </p:spPr>
        <p:txBody>
          <a:bodyPr tIns="91440" bIns="0">
            <a:noAutofit/>
          </a:bodyPr>
          <a:lstStyle>
            <a:lvl1pPr algn="ctr">
              <a:defRPr sz="10000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Add title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FC7E382-139D-81C9-213E-ABB54380511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73099" y="2592167"/>
            <a:ext cx="22640982" cy="1149350"/>
          </a:xfrm>
        </p:spPr>
        <p:txBody>
          <a:bodyPr>
            <a:noAutofit/>
          </a:bodyPr>
          <a:lstStyle>
            <a:lvl1pPr marL="0" indent="0" algn="ctr">
              <a:buNone/>
              <a:defRPr sz="4000" b="1" cap="all" spc="600" baseline="0">
                <a:solidFill>
                  <a:schemeClr val="accent5"/>
                </a:solidFill>
              </a:defRPr>
            </a:lvl1pPr>
            <a:lvl2pPr marL="914400" indent="0">
              <a:buNone/>
              <a:defRPr>
                <a:solidFill>
                  <a:schemeClr val="accent5"/>
                </a:solidFill>
              </a:defRPr>
            </a:lvl2pPr>
            <a:lvl3pPr marL="1828800" indent="0">
              <a:buNone/>
              <a:defRPr>
                <a:solidFill>
                  <a:schemeClr val="accent5"/>
                </a:solidFill>
              </a:defRPr>
            </a:lvl3pPr>
            <a:lvl4pPr marL="2743200" indent="0">
              <a:buNone/>
              <a:defRPr>
                <a:solidFill>
                  <a:schemeClr val="accent5"/>
                </a:solidFill>
              </a:defRPr>
            </a:lvl4pPr>
            <a:lvl5pPr marL="3657600" indent="0">
              <a:buNone/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0A65FCCB-71AC-57AB-9072-A30D1F53FC2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55650" y="4036893"/>
            <a:ext cx="3033361" cy="1149350"/>
          </a:xfrm>
        </p:spPr>
        <p:txBody>
          <a:bodyPr>
            <a:noAutofit/>
          </a:bodyPr>
          <a:lstStyle>
            <a:lvl1pPr marL="0" indent="0" algn="l">
              <a:buNone/>
              <a:defRPr sz="5600" b="0" cap="all" spc="0" baseline="0">
                <a:solidFill>
                  <a:schemeClr val="accent5"/>
                </a:solidFill>
                <a:latin typeface="+mn-lt"/>
              </a:defRPr>
            </a:lvl1pPr>
            <a:lvl2pPr marL="914400" indent="0">
              <a:buNone/>
              <a:defRPr>
                <a:solidFill>
                  <a:schemeClr val="accent5"/>
                </a:solidFill>
              </a:defRPr>
            </a:lvl2pPr>
            <a:lvl3pPr marL="1828800" indent="0">
              <a:buNone/>
              <a:defRPr>
                <a:solidFill>
                  <a:schemeClr val="accent5"/>
                </a:solidFill>
              </a:defRPr>
            </a:lvl3pPr>
            <a:lvl4pPr marL="2743200" indent="0">
              <a:buNone/>
              <a:defRPr>
                <a:solidFill>
                  <a:schemeClr val="accent5"/>
                </a:solidFill>
              </a:defRPr>
            </a:lvl4pPr>
            <a:lvl5pPr marL="3657600" indent="0">
              <a:buNone/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 dirty="0"/>
              <a:t>0000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5CF6C398-93E6-A99F-EFDF-A55942B3F0E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44605" y="4036893"/>
            <a:ext cx="3033361" cy="1149350"/>
          </a:xfrm>
        </p:spPr>
        <p:txBody>
          <a:bodyPr>
            <a:noAutofit/>
          </a:bodyPr>
          <a:lstStyle>
            <a:lvl1pPr marL="0" indent="0" algn="l">
              <a:buNone/>
              <a:defRPr sz="5600" b="0" cap="all" spc="0" baseline="0">
                <a:solidFill>
                  <a:schemeClr val="accent5"/>
                </a:solidFill>
                <a:latin typeface="+mn-lt"/>
              </a:defRPr>
            </a:lvl1pPr>
            <a:lvl2pPr marL="914400" indent="0">
              <a:buNone/>
              <a:defRPr>
                <a:solidFill>
                  <a:schemeClr val="accent5"/>
                </a:solidFill>
              </a:defRPr>
            </a:lvl2pPr>
            <a:lvl3pPr marL="1828800" indent="0">
              <a:buNone/>
              <a:defRPr>
                <a:solidFill>
                  <a:schemeClr val="accent5"/>
                </a:solidFill>
              </a:defRPr>
            </a:lvl3pPr>
            <a:lvl4pPr marL="2743200" indent="0">
              <a:buNone/>
              <a:defRPr>
                <a:solidFill>
                  <a:schemeClr val="accent5"/>
                </a:solidFill>
              </a:defRPr>
            </a:lvl4pPr>
            <a:lvl5pPr marL="3657600" indent="0">
              <a:buNone/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 dirty="0"/>
              <a:t>0000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AE291EFA-0974-0076-CEBE-59D6F7EA799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393968" y="4036893"/>
            <a:ext cx="3033361" cy="1149350"/>
          </a:xfrm>
        </p:spPr>
        <p:txBody>
          <a:bodyPr>
            <a:noAutofit/>
          </a:bodyPr>
          <a:lstStyle>
            <a:lvl1pPr marL="0" indent="0" algn="l">
              <a:buNone/>
              <a:defRPr sz="5600" b="0" cap="all" spc="0" baseline="0">
                <a:solidFill>
                  <a:schemeClr val="accent5"/>
                </a:solidFill>
                <a:latin typeface="+mn-lt"/>
              </a:defRPr>
            </a:lvl1pPr>
            <a:lvl2pPr marL="914400" indent="0">
              <a:buNone/>
              <a:defRPr>
                <a:solidFill>
                  <a:schemeClr val="accent5"/>
                </a:solidFill>
              </a:defRPr>
            </a:lvl2pPr>
            <a:lvl3pPr marL="1828800" indent="0">
              <a:buNone/>
              <a:defRPr>
                <a:solidFill>
                  <a:schemeClr val="accent5"/>
                </a:solidFill>
              </a:defRPr>
            </a:lvl3pPr>
            <a:lvl4pPr marL="2743200" indent="0">
              <a:buNone/>
              <a:defRPr>
                <a:solidFill>
                  <a:schemeClr val="accent5"/>
                </a:solidFill>
              </a:defRPr>
            </a:lvl4pPr>
            <a:lvl5pPr marL="3657600" indent="0">
              <a:buNone/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 dirty="0"/>
              <a:t>0000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D6D7C929-37FC-D4F9-240C-3E716CF74AC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688493" y="4036893"/>
            <a:ext cx="3033361" cy="1149350"/>
          </a:xfrm>
        </p:spPr>
        <p:txBody>
          <a:bodyPr>
            <a:noAutofit/>
          </a:bodyPr>
          <a:lstStyle>
            <a:lvl1pPr marL="0" indent="0" algn="l">
              <a:buNone/>
              <a:defRPr sz="5600" b="0" cap="all" spc="0" baseline="0">
                <a:solidFill>
                  <a:schemeClr val="accent5"/>
                </a:solidFill>
                <a:latin typeface="+mn-lt"/>
              </a:defRPr>
            </a:lvl1pPr>
            <a:lvl2pPr marL="914400" indent="0">
              <a:buNone/>
              <a:defRPr>
                <a:solidFill>
                  <a:schemeClr val="accent5"/>
                </a:solidFill>
              </a:defRPr>
            </a:lvl2pPr>
            <a:lvl3pPr marL="1828800" indent="0">
              <a:buNone/>
              <a:defRPr>
                <a:solidFill>
                  <a:schemeClr val="accent5"/>
                </a:solidFill>
              </a:defRPr>
            </a:lvl3pPr>
            <a:lvl4pPr marL="2743200" indent="0">
              <a:buNone/>
              <a:defRPr>
                <a:solidFill>
                  <a:schemeClr val="accent5"/>
                </a:solidFill>
              </a:defRPr>
            </a:lvl4pPr>
            <a:lvl5pPr marL="3657600" indent="0">
              <a:buNone/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 dirty="0"/>
              <a:t>0000</a:t>
            </a: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FD4D7B7F-47B6-90A3-0C50-BFF90008347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937856" y="4036893"/>
            <a:ext cx="3033361" cy="1149350"/>
          </a:xfrm>
        </p:spPr>
        <p:txBody>
          <a:bodyPr>
            <a:noAutofit/>
          </a:bodyPr>
          <a:lstStyle>
            <a:lvl1pPr marL="0" indent="0" algn="l">
              <a:buNone/>
              <a:defRPr sz="5600" b="0" cap="all" spc="0" baseline="0">
                <a:solidFill>
                  <a:schemeClr val="accent5"/>
                </a:solidFill>
                <a:latin typeface="+mn-lt"/>
              </a:defRPr>
            </a:lvl1pPr>
            <a:lvl2pPr marL="914400" indent="0">
              <a:buNone/>
              <a:defRPr>
                <a:solidFill>
                  <a:schemeClr val="accent5"/>
                </a:solidFill>
              </a:defRPr>
            </a:lvl2pPr>
            <a:lvl3pPr marL="1828800" indent="0">
              <a:buNone/>
              <a:defRPr>
                <a:solidFill>
                  <a:schemeClr val="accent5"/>
                </a:solidFill>
              </a:defRPr>
            </a:lvl3pPr>
            <a:lvl4pPr marL="2743200" indent="0">
              <a:buNone/>
              <a:defRPr>
                <a:solidFill>
                  <a:schemeClr val="accent5"/>
                </a:solidFill>
              </a:defRPr>
            </a:lvl4pPr>
            <a:lvl5pPr marL="3657600" indent="0">
              <a:buNone/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 dirty="0"/>
              <a:t>0000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D8299739-6734-AC50-12FE-A0EDBE6958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7187219" y="4036893"/>
            <a:ext cx="3033361" cy="1149350"/>
          </a:xfrm>
        </p:spPr>
        <p:txBody>
          <a:bodyPr>
            <a:noAutofit/>
          </a:bodyPr>
          <a:lstStyle>
            <a:lvl1pPr marL="0" indent="0" algn="l">
              <a:buNone/>
              <a:defRPr sz="5600" b="0" cap="all" spc="0" baseline="0">
                <a:solidFill>
                  <a:schemeClr val="accent5"/>
                </a:solidFill>
                <a:latin typeface="+mn-lt"/>
              </a:defRPr>
            </a:lvl1pPr>
            <a:lvl2pPr marL="914400" indent="0">
              <a:buNone/>
              <a:defRPr>
                <a:solidFill>
                  <a:schemeClr val="accent5"/>
                </a:solidFill>
              </a:defRPr>
            </a:lvl2pPr>
            <a:lvl3pPr marL="1828800" indent="0">
              <a:buNone/>
              <a:defRPr>
                <a:solidFill>
                  <a:schemeClr val="accent5"/>
                </a:solidFill>
              </a:defRPr>
            </a:lvl3pPr>
            <a:lvl4pPr marL="2743200" indent="0">
              <a:buNone/>
              <a:defRPr>
                <a:solidFill>
                  <a:schemeClr val="accent5"/>
                </a:solidFill>
              </a:defRPr>
            </a:lvl4pPr>
            <a:lvl5pPr marL="3657600" indent="0">
              <a:buNone/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 dirty="0"/>
              <a:t>XXXX</a:t>
            </a:r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12B20D24-A521-7B35-F80C-43831172F22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0463271" y="4036893"/>
            <a:ext cx="3033361" cy="1149350"/>
          </a:xfrm>
        </p:spPr>
        <p:txBody>
          <a:bodyPr>
            <a:noAutofit/>
          </a:bodyPr>
          <a:lstStyle>
            <a:lvl1pPr marL="0" indent="0" algn="l">
              <a:buNone/>
              <a:defRPr sz="5600" b="0" cap="all" spc="0" baseline="0">
                <a:solidFill>
                  <a:schemeClr val="accent5"/>
                </a:solidFill>
                <a:latin typeface="+mn-lt"/>
              </a:defRPr>
            </a:lvl1pPr>
            <a:lvl2pPr marL="914400" indent="0">
              <a:buNone/>
              <a:defRPr>
                <a:solidFill>
                  <a:schemeClr val="accent5"/>
                </a:solidFill>
              </a:defRPr>
            </a:lvl2pPr>
            <a:lvl3pPr marL="1828800" indent="0">
              <a:buNone/>
              <a:defRPr>
                <a:solidFill>
                  <a:schemeClr val="accent5"/>
                </a:solidFill>
              </a:defRPr>
            </a:lvl3pPr>
            <a:lvl4pPr marL="2743200" indent="0">
              <a:buNone/>
              <a:defRPr>
                <a:solidFill>
                  <a:schemeClr val="accent5"/>
                </a:solidFill>
              </a:defRPr>
            </a:lvl4pPr>
            <a:lvl5pPr marL="3657600" indent="0">
              <a:buNone/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 dirty="0"/>
              <a:t>XXXX</a:t>
            </a:r>
          </a:p>
        </p:txBody>
      </p:sp>
      <p:sp>
        <p:nvSpPr>
          <p:cNvPr id="17" name="Text Placeholder 6">
            <a:extLst>
              <a:ext uri="{FF2B5EF4-FFF2-40B4-BE49-F238E27FC236}">
                <a16:creationId xmlns:a16="http://schemas.microsoft.com/office/drawing/2014/main" id="{6B73193A-88EA-B0EF-BE93-8DF234EB175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55650" y="5231017"/>
            <a:ext cx="3033361" cy="1354478"/>
          </a:xfrm>
        </p:spPr>
        <p:txBody>
          <a:bodyPr>
            <a:noAutofit/>
          </a:bodyPr>
          <a:lstStyle>
            <a:lvl1pPr marL="0" indent="0" algn="l">
              <a:buNone/>
              <a:defRPr sz="2000" b="1" cap="all" spc="600" baseline="0">
                <a:solidFill>
                  <a:schemeClr val="accent5"/>
                </a:solidFill>
                <a:latin typeface="+mj-lt"/>
              </a:defRPr>
            </a:lvl1pPr>
            <a:lvl2pPr marL="914400" indent="0">
              <a:buNone/>
              <a:defRPr>
                <a:solidFill>
                  <a:schemeClr val="accent5"/>
                </a:solidFill>
              </a:defRPr>
            </a:lvl2pPr>
            <a:lvl3pPr marL="1828800" indent="0">
              <a:buNone/>
              <a:defRPr>
                <a:solidFill>
                  <a:schemeClr val="accent5"/>
                </a:solidFill>
              </a:defRPr>
            </a:lvl3pPr>
            <a:lvl4pPr marL="2743200" indent="0">
              <a:buNone/>
              <a:defRPr>
                <a:solidFill>
                  <a:schemeClr val="accent5"/>
                </a:solidFill>
              </a:defRPr>
            </a:lvl4pPr>
            <a:lvl5pPr marL="3657600" indent="0">
              <a:buNone/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EDCB1B8E-D420-780E-9AB7-AC039F356D3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144605" y="5231017"/>
            <a:ext cx="3033361" cy="1354478"/>
          </a:xfrm>
        </p:spPr>
        <p:txBody>
          <a:bodyPr>
            <a:noAutofit/>
          </a:bodyPr>
          <a:lstStyle>
            <a:lvl1pPr marL="0" indent="0" algn="l">
              <a:buNone/>
              <a:defRPr sz="2000" b="1" cap="all" spc="600" baseline="0">
                <a:solidFill>
                  <a:schemeClr val="accent5"/>
                </a:solidFill>
                <a:latin typeface="+mj-lt"/>
              </a:defRPr>
            </a:lvl1pPr>
            <a:lvl2pPr marL="914400" indent="0">
              <a:buNone/>
              <a:defRPr>
                <a:solidFill>
                  <a:schemeClr val="accent5"/>
                </a:solidFill>
              </a:defRPr>
            </a:lvl2pPr>
            <a:lvl3pPr marL="1828800" indent="0">
              <a:buNone/>
              <a:defRPr>
                <a:solidFill>
                  <a:schemeClr val="accent5"/>
                </a:solidFill>
              </a:defRPr>
            </a:lvl3pPr>
            <a:lvl4pPr marL="2743200" indent="0">
              <a:buNone/>
              <a:defRPr>
                <a:solidFill>
                  <a:schemeClr val="accent5"/>
                </a:solidFill>
              </a:defRPr>
            </a:lvl4pPr>
            <a:lvl5pPr marL="3657600" indent="0">
              <a:buNone/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19" name="Text Placeholder 6">
            <a:extLst>
              <a:ext uri="{FF2B5EF4-FFF2-40B4-BE49-F238E27FC236}">
                <a16:creationId xmlns:a16="http://schemas.microsoft.com/office/drawing/2014/main" id="{7656A84E-C390-F554-7CF9-98D0A99CB42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393968" y="5231017"/>
            <a:ext cx="3033361" cy="1354478"/>
          </a:xfrm>
        </p:spPr>
        <p:txBody>
          <a:bodyPr>
            <a:noAutofit/>
          </a:bodyPr>
          <a:lstStyle>
            <a:lvl1pPr marL="0" indent="0" algn="l">
              <a:buNone/>
              <a:defRPr sz="2000" b="1" cap="all" spc="600" baseline="0">
                <a:solidFill>
                  <a:schemeClr val="accent5"/>
                </a:solidFill>
                <a:latin typeface="+mj-lt"/>
              </a:defRPr>
            </a:lvl1pPr>
            <a:lvl2pPr marL="914400" indent="0">
              <a:buNone/>
              <a:defRPr>
                <a:solidFill>
                  <a:schemeClr val="accent5"/>
                </a:solidFill>
              </a:defRPr>
            </a:lvl2pPr>
            <a:lvl3pPr marL="1828800" indent="0">
              <a:buNone/>
              <a:defRPr>
                <a:solidFill>
                  <a:schemeClr val="accent5"/>
                </a:solidFill>
              </a:defRPr>
            </a:lvl3pPr>
            <a:lvl4pPr marL="2743200" indent="0">
              <a:buNone/>
              <a:defRPr>
                <a:solidFill>
                  <a:schemeClr val="accent5"/>
                </a:solidFill>
              </a:defRPr>
            </a:lvl4pPr>
            <a:lvl5pPr marL="3657600" indent="0">
              <a:buNone/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0" name="Text Placeholder 6">
            <a:extLst>
              <a:ext uri="{FF2B5EF4-FFF2-40B4-BE49-F238E27FC236}">
                <a16:creationId xmlns:a16="http://schemas.microsoft.com/office/drawing/2014/main" id="{58932D1A-5F27-5DB5-2EA3-5D2198BFE1E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0688493" y="5231017"/>
            <a:ext cx="3033361" cy="1354478"/>
          </a:xfrm>
        </p:spPr>
        <p:txBody>
          <a:bodyPr>
            <a:noAutofit/>
          </a:bodyPr>
          <a:lstStyle>
            <a:lvl1pPr marL="0" indent="0" algn="l">
              <a:buNone/>
              <a:defRPr sz="2000" b="1" cap="all" spc="600" baseline="0">
                <a:solidFill>
                  <a:schemeClr val="accent5"/>
                </a:solidFill>
                <a:latin typeface="+mj-lt"/>
              </a:defRPr>
            </a:lvl1pPr>
            <a:lvl2pPr marL="914400" indent="0">
              <a:buNone/>
              <a:defRPr>
                <a:solidFill>
                  <a:schemeClr val="accent5"/>
                </a:solidFill>
              </a:defRPr>
            </a:lvl2pPr>
            <a:lvl3pPr marL="1828800" indent="0">
              <a:buNone/>
              <a:defRPr>
                <a:solidFill>
                  <a:schemeClr val="accent5"/>
                </a:solidFill>
              </a:defRPr>
            </a:lvl3pPr>
            <a:lvl4pPr marL="2743200" indent="0">
              <a:buNone/>
              <a:defRPr>
                <a:solidFill>
                  <a:schemeClr val="accent5"/>
                </a:solidFill>
              </a:defRPr>
            </a:lvl4pPr>
            <a:lvl5pPr marL="3657600" indent="0">
              <a:buNone/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1" name="Text Placeholder 6">
            <a:extLst>
              <a:ext uri="{FF2B5EF4-FFF2-40B4-BE49-F238E27FC236}">
                <a16:creationId xmlns:a16="http://schemas.microsoft.com/office/drawing/2014/main" id="{DB0B66E2-831B-8B5D-7260-F680B1DCB4C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3937856" y="5231017"/>
            <a:ext cx="3033361" cy="1354478"/>
          </a:xfrm>
        </p:spPr>
        <p:txBody>
          <a:bodyPr>
            <a:noAutofit/>
          </a:bodyPr>
          <a:lstStyle>
            <a:lvl1pPr marL="0" indent="0" algn="l">
              <a:buNone/>
              <a:defRPr sz="2000" b="1" cap="all" spc="600" baseline="0">
                <a:solidFill>
                  <a:schemeClr val="accent5"/>
                </a:solidFill>
                <a:latin typeface="+mj-lt"/>
              </a:defRPr>
            </a:lvl1pPr>
            <a:lvl2pPr marL="914400" indent="0">
              <a:buNone/>
              <a:defRPr>
                <a:solidFill>
                  <a:schemeClr val="accent5"/>
                </a:solidFill>
              </a:defRPr>
            </a:lvl2pPr>
            <a:lvl3pPr marL="1828800" indent="0">
              <a:buNone/>
              <a:defRPr>
                <a:solidFill>
                  <a:schemeClr val="accent5"/>
                </a:solidFill>
              </a:defRPr>
            </a:lvl3pPr>
            <a:lvl4pPr marL="2743200" indent="0">
              <a:buNone/>
              <a:defRPr>
                <a:solidFill>
                  <a:schemeClr val="accent5"/>
                </a:solidFill>
              </a:defRPr>
            </a:lvl4pPr>
            <a:lvl5pPr marL="3657600" indent="0">
              <a:buNone/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2" name="Text Placeholder 6">
            <a:extLst>
              <a:ext uri="{FF2B5EF4-FFF2-40B4-BE49-F238E27FC236}">
                <a16:creationId xmlns:a16="http://schemas.microsoft.com/office/drawing/2014/main" id="{5E01213A-B19D-C32B-3CC5-8C7DF3E8B25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7187219" y="5231017"/>
            <a:ext cx="3033361" cy="1354478"/>
          </a:xfrm>
        </p:spPr>
        <p:txBody>
          <a:bodyPr>
            <a:noAutofit/>
          </a:bodyPr>
          <a:lstStyle>
            <a:lvl1pPr marL="0" indent="0" algn="l">
              <a:buNone/>
              <a:defRPr sz="2000" b="1" cap="all" spc="600" baseline="0">
                <a:solidFill>
                  <a:schemeClr val="accent5"/>
                </a:solidFill>
                <a:latin typeface="+mj-lt"/>
              </a:defRPr>
            </a:lvl1pPr>
            <a:lvl2pPr marL="914400" indent="0">
              <a:buNone/>
              <a:defRPr>
                <a:solidFill>
                  <a:schemeClr val="accent5"/>
                </a:solidFill>
              </a:defRPr>
            </a:lvl2pPr>
            <a:lvl3pPr marL="1828800" indent="0">
              <a:buNone/>
              <a:defRPr>
                <a:solidFill>
                  <a:schemeClr val="accent5"/>
                </a:solidFill>
              </a:defRPr>
            </a:lvl3pPr>
            <a:lvl4pPr marL="2743200" indent="0">
              <a:buNone/>
              <a:defRPr>
                <a:solidFill>
                  <a:schemeClr val="accent5"/>
                </a:solidFill>
              </a:defRPr>
            </a:lvl4pPr>
            <a:lvl5pPr marL="3657600" indent="0">
              <a:buNone/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3" name="Text Placeholder 6">
            <a:extLst>
              <a:ext uri="{FF2B5EF4-FFF2-40B4-BE49-F238E27FC236}">
                <a16:creationId xmlns:a16="http://schemas.microsoft.com/office/drawing/2014/main" id="{5D66B4D4-1888-12A9-F2A9-581EC9B06386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0463271" y="5231017"/>
            <a:ext cx="3033361" cy="1354478"/>
          </a:xfrm>
        </p:spPr>
        <p:txBody>
          <a:bodyPr>
            <a:noAutofit/>
          </a:bodyPr>
          <a:lstStyle>
            <a:lvl1pPr marL="0" indent="0" algn="l">
              <a:buNone/>
              <a:defRPr sz="2000" b="1" cap="all" spc="600" baseline="0">
                <a:solidFill>
                  <a:schemeClr val="accent5"/>
                </a:solidFill>
                <a:latin typeface="+mj-lt"/>
              </a:defRPr>
            </a:lvl1pPr>
            <a:lvl2pPr marL="914400" indent="0">
              <a:buNone/>
              <a:defRPr>
                <a:solidFill>
                  <a:schemeClr val="accent5"/>
                </a:solidFill>
              </a:defRPr>
            </a:lvl2pPr>
            <a:lvl3pPr marL="1828800" indent="0">
              <a:buNone/>
              <a:defRPr>
                <a:solidFill>
                  <a:schemeClr val="accent5"/>
                </a:solidFill>
              </a:defRPr>
            </a:lvl3pPr>
            <a:lvl4pPr marL="2743200" indent="0">
              <a:buNone/>
              <a:defRPr>
                <a:solidFill>
                  <a:schemeClr val="accent5"/>
                </a:solidFill>
              </a:defRPr>
            </a:lvl4pPr>
            <a:lvl5pPr marL="3657600" indent="0">
              <a:buNone/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 dirty="0"/>
              <a:t>ADD TEXT </a:t>
            </a:r>
          </a:p>
        </p:txBody>
      </p:sp>
      <p:sp>
        <p:nvSpPr>
          <p:cNvPr id="26" name="Text Placeholder 6">
            <a:extLst>
              <a:ext uri="{FF2B5EF4-FFF2-40B4-BE49-F238E27FC236}">
                <a16:creationId xmlns:a16="http://schemas.microsoft.com/office/drawing/2014/main" id="{8BA70EC6-938E-0C76-59B1-A0D291AC520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55650" y="7176995"/>
            <a:ext cx="3033361" cy="2352046"/>
          </a:xfrm>
        </p:spPr>
        <p:txBody>
          <a:bodyPr>
            <a:noAutofit/>
          </a:bodyPr>
          <a:lstStyle>
            <a:lvl1pPr marL="0" indent="0" algn="l">
              <a:lnSpc>
                <a:spcPct val="113000"/>
              </a:lnSpc>
              <a:buNone/>
              <a:defRPr sz="2400" b="0" spc="0" baseline="0">
                <a:solidFill>
                  <a:schemeClr val="accent5"/>
                </a:solidFill>
                <a:latin typeface="+mn-lt"/>
              </a:defRPr>
            </a:lvl1pPr>
            <a:lvl2pPr marL="914400" indent="0">
              <a:buNone/>
              <a:defRPr>
                <a:solidFill>
                  <a:schemeClr val="accent5"/>
                </a:solidFill>
              </a:defRPr>
            </a:lvl2pPr>
            <a:lvl3pPr marL="1828800" indent="0">
              <a:buNone/>
              <a:defRPr>
                <a:solidFill>
                  <a:schemeClr val="accent5"/>
                </a:solidFill>
              </a:defRPr>
            </a:lvl3pPr>
            <a:lvl4pPr marL="2743200" indent="0">
              <a:buNone/>
              <a:defRPr>
                <a:solidFill>
                  <a:schemeClr val="accent5"/>
                </a:solidFill>
              </a:defRPr>
            </a:lvl4pPr>
            <a:lvl5pPr marL="3657600" indent="0">
              <a:buNone/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7" name="Text Placeholder 6">
            <a:extLst>
              <a:ext uri="{FF2B5EF4-FFF2-40B4-BE49-F238E27FC236}">
                <a16:creationId xmlns:a16="http://schemas.microsoft.com/office/drawing/2014/main" id="{45208294-243B-6B1C-7B4D-D51C83E833B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113529" y="7176995"/>
            <a:ext cx="3033361" cy="2352046"/>
          </a:xfrm>
        </p:spPr>
        <p:txBody>
          <a:bodyPr>
            <a:noAutofit/>
          </a:bodyPr>
          <a:lstStyle>
            <a:lvl1pPr marL="0" indent="0" algn="l">
              <a:lnSpc>
                <a:spcPct val="113000"/>
              </a:lnSpc>
              <a:buNone/>
              <a:defRPr sz="2400" b="0" spc="0" baseline="0">
                <a:solidFill>
                  <a:schemeClr val="accent5"/>
                </a:solidFill>
                <a:latin typeface="+mn-lt"/>
              </a:defRPr>
            </a:lvl1pPr>
            <a:lvl2pPr marL="914400" indent="0">
              <a:buNone/>
              <a:defRPr>
                <a:solidFill>
                  <a:schemeClr val="accent5"/>
                </a:solidFill>
              </a:defRPr>
            </a:lvl2pPr>
            <a:lvl3pPr marL="1828800" indent="0">
              <a:buNone/>
              <a:defRPr>
                <a:solidFill>
                  <a:schemeClr val="accent5"/>
                </a:solidFill>
              </a:defRPr>
            </a:lvl3pPr>
            <a:lvl4pPr marL="2743200" indent="0">
              <a:buNone/>
              <a:defRPr>
                <a:solidFill>
                  <a:schemeClr val="accent5"/>
                </a:solidFill>
              </a:defRPr>
            </a:lvl4pPr>
            <a:lvl5pPr marL="3657600" indent="0">
              <a:buNone/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8" name="Text Placeholder 6">
            <a:extLst>
              <a:ext uri="{FF2B5EF4-FFF2-40B4-BE49-F238E27FC236}">
                <a16:creationId xmlns:a16="http://schemas.microsoft.com/office/drawing/2014/main" id="{F9F6658C-4BEF-1B93-92E7-AE2570118194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371407" y="7176995"/>
            <a:ext cx="3093709" cy="2352046"/>
          </a:xfrm>
        </p:spPr>
        <p:txBody>
          <a:bodyPr>
            <a:noAutofit/>
          </a:bodyPr>
          <a:lstStyle>
            <a:lvl1pPr marL="0" indent="0" algn="l">
              <a:lnSpc>
                <a:spcPct val="113000"/>
              </a:lnSpc>
              <a:buNone/>
              <a:defRPr sz="2400" b="0" spc="0" baseline="0">
                <a:solidFill>
                  <a:schemeClr val="accent5"/>
                </a:solidFill>
                <a:latin typeface="+mn-lt"/>
              </a:defRPr>
            </a:lvl1pPr>
            <a:lvl2pPr marL="914400" indent="0">
              <a:buNone/>
              <a:defRPr>
                <a:solidFill>
                  <a:schemeClr val="accent5"/>
                </a:solidFill>
              </a:defRPr>
            </a:lvl2pPr>
            <a:lvl3pPr marL="1828800" indent="0">
              <a:buNone/>
              <a:defRPr>
                <a:solidFill>
                  <a:schemeClr val="accent5"/>
                </a:solidFill>
              </a:defRPr>
            </a:lvl3pPr>
            <a:lvl4pPr marL="2743200" indent="0">
              <a:buNone/>
              <a:defRPr>
                <a:solidFill>
                  <a:schemeClr val="accent5"/>
                </a:solidFill>
              </a:defRPr>
            </a:lvl4pPr>
            <a:lvl5pPr marL="3657600" indent="0">
              <a:buNone/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9" name="Text Placeholder 6">
            <a:extLst>
              <a:ext uri="{FF2B5EF4-FFF2-40B4-BE49-F238E27FC236}">
                <a16:creationId xmlns:a16="http://schemas.microsoft.com/office/drawing/2014/main" id="{C9DE0F18-7248-091B-B3CF-C52106002CCE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0689633" y="7176995"/>
            <a:ext cx="3033361" cy="2352046"/>
          </a:xfrm>
        </p:spPr>
        <p:txBody>
          <a:bodyPr>
            <a:noAutofit/>
          </a:bodyPr>
          <a:lstStyle>
            <a:lvl1pPr marL="0" indent="0" algn="l">
              <a:lnSpc>
                <a:spcPct val="113000"/>
              </a:lnSpc>
              <a:buNone/>
              <a:defRPr sz="2400" b="0" spc="0" baseline="0">
                <a:solidFill>
                  <a:schemeClr val="accent5"/>
                </a:solidFill>
                <a:latin typeface="+mn-lt"/>
              </a:defRPr>
            </a:lvl1pPr>
            <a:lvl2pPr marL="914400" indent="0">
              <a:buNone/>
              <a:defRPr>
                <a:solidFill>
                  <a:schemeClr val="accent5"/>
                </a:solidFill>
              </a:defRPr>
            </a:lvl2pPr>
            <a:lvl3pPr marL="1828800" indent="0">
              <a:buNone/>
              <a:defRPr>
                <a:solidFill>
                  <a:schemeClr val="accent5"/>
                </a:solidFill>
              </a:defRPr>
            </a:lvl3pPr>
            <a:lvl4pPr marL="2743200" indent="0">
              <a:buNone/>
              <a:defRPr>
                <a:solidFill>
                  <a:schemeClr val="accent5"/>
                </a:solidFill>
              </a:defRPr>
            </a:lvl4pPr>
            <a:lvl5pPr marL="3657600" indent="0">
              <a:buNone/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0" name="Text Placeholder 6">
            <a:extLst>
              <a:ext uri="{FF2B5EF4-FFF2-40B4-BE49-F238E27FC236}">
                <a16:creationId xmlns:a16="http://schemas.microsoft.com/office/drawing/2014/main" id="{9940A882-262E-11D9-20F5-FC422DA6058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3947511" y="7176995"/>
            <a:ext cx="3033361" cy="2352046"/>
          </a:xfrm>
        </p:spPr>
        <p:txBody>
          <a:bodyPr>
            <a:noAutofit/>
          </a:bodyPr>
          <a:lstStyle>
            <a:lvl1pPr marL="0" indent="0" algn="l">
              <a:lnSpc>
                <a:spcPct val="113000"/>
              </a:lnSpc>
              <a:buNone/>
              <a:defRPr sz="2400" b="0" spc="0" baseline="0">
                <a:solidFill>
                  <a:schemeClr val="accent5"/>
                </a:solidFill>
                <a:latin typeface="+mn-lt"/>
              </a:defRPr>
            </a:lvl1pPr>
            <a:lvl2pPr marL="914400" indent="0">
              <a:buNone/>
              <a:defRPr>
                <a:solidFill>
                  <a:schemeClr val="accent5"/>
                </a:solidFill>
              </a:defRPr>
            </a:lvl2pPr>
            <a:lvl3pPr marL="1828800" indent="0">
              <a:buNone/>
              <a:defRPr>
                <a:solidFill>
                  <a:schemeClr val="accent5"/>
                </a:solidFill>
              </a:defRPr>
            </a:lvl3pPr>
            <a:lvl4pPr marL="2743200" indent="0">
              <a:buNone/>
              <a:defRPr>
                <a:solidFill>
                  <a:schemeClr val="accent5"/>
                </a:solidFill>
              </a:defRPr>
            </a:lvl4pPr>
            <a:lvl5pPr marL="3657600" indent="0">
              <a:buNone/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1" name="Text Placeholder 6">
            <a:extLst>
              <a:ext uri="{FF2B5EF4-FFF2-40B4-BE49-F238E27FC236}">
                <a16:creationId xmlns:a16="http://schemas.microsoft.com/office/drawing/2014/main" id="{F1943B66-B889-2293-1A59-B08E0A4A09D8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7205389" y="7176995"/>
            <a:ext cx="3033361" cy="2352046"/>
          </a:xfrm>
        </p:spPr>
        <p:txBody>
          <a:bodyPr>
            <a:noAutofit/>
          </a:bodyPr>
          <a:lstStyle>
            <a:lvl1pPr marL="0" indent="0" algn="l">
              <a:lnSpc>
                <a:spcPct val="113000"/>
              </a:lnSpc>
              <a:buNone/>
              <a:defRPr sz="2400" b="0" spc="0" baseline="0">
                <a:solidFill>
                  <a:schemeClr val="accent5"/>
                </a:solidFill>
                <a:latin typeface="+mn-lt"/>
              </a:defRPr>
            </a:lvl1pPr>
            <a:lvl2pPr marL="914400" indent="0">
              <a:buNone/>
              <a:defRPr>
                <a:solidFill>
                  <a:schemeClr val="accent5"/>
                </a:solidFill>
              </a:defRPr>
            </a:lvl2pPr>
            <a:lvl3pPr marL="1828800" indent="0">
              <a:buNone/>
              <a:defRPr>
                <a:solidFill>
                  <a:schemeClr val="accent5"/>
                </a:solidFill>
              </a:defRPr>
            </a:lvl3pPr>
            <a:lvl4pPr marL="2743200" indent="0">
              <a:buNone/>
              <a:defRPr>
                <a:solidFill>
                  <a:schemeClr val="accent5"/>
                </a:solidFill>
              </a:defRPr>
            </a:lvl4pPr>
            <a:lvl5pPr marL="3657600" indent="0">
              <a:buNone/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2" name="Text Placeholder 6">
            <a:extLst>
              <a:ext uri="{FF2B5EF4-FFF2-40B4-BE49-F238E27FC236}">
                <a16:creationId xmlns:a16="http://schemas.microsoft.com/office/drawing/2014/main" id="{93FE27AA-101D-9FC1-39E1-665CEBA591FB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20463271" y="7176995"/>
            <a:ext cx="3033361" cy="2352046"/>
          </a:xfrm>
        </p:spPr>
        <p:txBody>
          <a:bodyPr>
            <a:noAutofit/>
          </a:bodyPr>
          <a:lstStyle>
            <a:lvl1pPr marL="0" indent="0" algn="l">
              <a:lnSpc>
                <a:spcPct val="113000"/>
              </a:lnSpc>
              <a:buNone/>
              <a:defRPr sz="2400" b="0" spc="0" baseline="0">
                <a:solidFill>
                  <a:schemeClr val="accent5"/>
                </a:solidFill>
                <a:latin typeface="+mn-lt"/>
              </a:defRPr>
            </a:lvl1pPr>
            <a:lvl2pPr marL="914400" indent="0">
              <a:buNone/>
              <a:defRPr>
                <a:solidFill>
                  <a:schemeClr val="accent5"/>
                </a:solidFill>
              </a:defRPr>
            </a:lvl2pPr>
            <a:lvl3pPr marL="1828800" indent="0">
              <a:buNone/>
              <a:defRPr>
                <a:solidFill>
                  <a:schemeClr val="accent5"/>
                </a:solidFill>
              </a:defRPr>
            </a:lvl3pPr>
            <a:lvl4pPr marL="2743200" indent="0">
              <a:buNone/>
              <a:defRPr>
                <a:solidFill>
                  <a:schemeClr val="accent5"/>
                </a:solidFill>
              </a:defRPr>
            </a:lvl4pPr>
            <a:lvl5pPr marL="3657600" indent="0">
              <a:buNone/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39C37C26-8255-6660-DCE1-D05B99B82D0D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0" y="10021824"/>
            <a:ext cx="3420301" cy="3694176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/>
            </a:lvl1pPr>
          </a:lstStyle>
          <a:p>
            <a:endParaRPr lang="en-US" dirty="0"/>
          </a:p>
        </p:txBody>
      </p:sp>
      <p:sp>
        <p:nvSpPr>
          <p:cNvPr id="36" name="Picture Placeholder 33">
            <a:extLst>
              <a:ext uri="{FF2B5EF4-FFF2-40B4-BE49-F238E27FC236}">
                <a16:creationId xmlns:a16="http://schemas.microsoft.com/office/drawing/2014/main" id="{B8B0653A-87D0-F144-0A04-EC18C75CDE46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3494479" y="10021824"/>
            <a:ext cx="3420301" cy="3694176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/>
            </a:lvl1pPr>
          </a:lstStyle>
          <a:p>
            <a:endParaRPr lang="en-US" dirty="0"/>
          </a:p>
        </p:txBody>
      </p:sp>
      <p:sp>
        <p:nvSpPr>
          <p:cNvPr id="37" name="Picture Placeholder 33">
            <a:extLst>
              <a:ext uri="{FF2B5EF4-FFF2-40B4-BE49-F238E27FC236}">
                <a16:creationId xmlns:a16="http://schemas.microsoft.com/office/drawing/2014/main" id="{2D436861-E5E4-0D02-515D-5135ED5C81BD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6988958" y="10021824"/>
            <a:ext cx="3420301" cy="3694176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/>
            </a:lvl1pPr>
          </a:lstStyle>
          <a:p>
            <a:endParaRPr lang="en-US" dirty="0"/>
          </a:p>
        </p:txBody>
      </p:sp>
      <p:sp>
        <p:nvSpPr>
          <p:cNvPr id="38" name="Picture Placeholder 33">
            <a:extLst>
              <a:ext uri="{FF2B5EF4-FFF2-40B4-BE49-F238E27FC236}">
                <a16:creationId xmlns:a16="http://schemas.microsoft.com/office/drawing/2014/main" id="{38A682C7-CD55-0D0D-115A-C741A38A9D57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10483437" y="10021824"/>
            <a:ext cx="3420301" cy="3694176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/>
            </a:lvl1pPr>
          </a:lstStyle>
          <a:p>
            <a:endParaRPr lang="en-US" dirty="0"/>
          </a:p>
        </p:txBody>
      </p:sp>
      <p:sp>
        <p:nvSpPr>
          <p:cNvPr id="39" name="Picture Placeholder 33">
            <a:extLst>
              <a:ext uri="{FF2B5EF4-FFF2-40B4-BE49-F238E27FC236}">
                <a16:creationId xmlns:a16="http://schemas.microsoft.com/office/drawing/2014/main" id="{6D2E46AE-8931-07D9-E4BA-236767F05123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13977916" y="10021824"/>
            <a:ext cx="3420301" cy="3694176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/>
            </a:lvl1pPr>
          </a:lstStyle>
          <a:p>
            <a:endParaRPr lang="en-US" dirty="0"/>
          </a:p>
        </p:txBody>
      </p:sp>
      <p:sp>
        <p:nvSpPr>
          <p:cNvPr id="40" name="Picture Placeholder 33">
            <a:extLst>
              <a:ext uri="{FF2B5EF4-FFF2-40B4-BE49-F238E27FC236}">
                <a16:creationId xmlns:a16="http://schemas.microsoft.com/office/drawing/2014/main" id="{295565B1-ACA7-F26E-8827-05E8356C7C54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17472395" y="10021824"/>
            <a:ext cx="3420301" cy="3694176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/>
            </a:lvl1pPr>
          </a:lstStyle>
          <a:p>
            <a:endParaRPr lang="en-US" dirty="0"/>
          </a:p>
        </p:txBody>
      </p:sp>
      <p:sp>
        <p:nvSpPr>
          <p:cNvPr id="35" name="Picture Placeholder 33">
            <a:extLst>
              <a:ext uri="{FF2B5EF4-FFF2-40B4-BE49-F238E27FC236}">
                <a16:creationId xmlns:a16="http://schemas.microsoft.com/office/drawing/2014/main" id="{AFF99AF0-07B4-1CEE-3781-E91ED317B3DE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20966874" y="10021824"/>
            <a:ext cx="3420301" cy="3694176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87043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_2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6B855-995C-1225-6A02-C46FF326D41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47732" y="730251"/>
            <a:ext cx="23891716" cy="1849418"/>
          </a:xfrm>
        </p:spPr>
        <p:txBody>
          <a:bodyPr tIns="91440" bIns="0">
            <a:noAutofit/>
          </a:bodyPr>
          <a:lstStyle>
            <a:lvl1pPr algn="ctr">
              <a:defRPr sz="10000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Add title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FC7E382-139D-81C9-213E-ABB54380511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47732" y="2592167"/>
            <a:ext cx="23891716" cy="1149350"/>
          </a:xfrm>
        </p:spPr>
        <p:txBody>
          <a:bodyPr>
            <a:noAutofit/>
          </a:bodyPr>
          <a:lstStyle>
            <a:lvl1pPr marL="0" indent="0" algn="ctr">
              <a:buNone/>
              <a:defRPr sz="4000" b="1" cap="all" spc="600" baseline="0">
                <a:solidFill>
                  <a:schemeClr val="accent5"/>
                </a:solidFill>
              </a:defRPr>
            </a:lvl1pPr>
            <a:lvl2pPr marL="914400" indent="0">
              <a:buNone/>
              <a:defRPr>
                <a:solidFill>
                  <a:schemeClr val="accent5"/>
                </a:solidFill>
              </a:defRPr>
            </a:lvl2pPr>
            <a:lvl3pPr marL="1828800" indent="0">
              <a:buNone/>
              <a:defRPr>
                <a:solidFill>
                  <a:schemeClr val="accent5"/>
                </a:solidFill>
              </a:defRPr>
            </a:lvl3pPr>
            <a:lvl4pPr marL="2743200" indent="0">
              <a:buNone/>
              <a:defRPr>
                <a:solidFill>
                  <a:schemeClr val="accent5"/>
                </a:solidFill>
              </a:defRPr>
            </a:lvl4pPr>
            <a:lvl5pPr marL="3657600" indent="0">
              <a:buNone/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39C37C26-8255-6660-DCE1-D05B99B82D0D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0" y="4916424"/>
            <a:ext cx="3493463" cy="3694176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/>
            </a:lvl1pPr>
          </a:lstStyle>
          <a:p>
            <a:endParaRPr lang="en-US" dirty="0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0A65FCCB-71AC-57AB-9072-A30D1F53FC2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8601546"/>
            <a:ext cx="3493463" cy="621792"/>
          </a:xfrm>
          <a:solidFill>
            <a:schemeClr val="accent5"/>
          </a:solidFill>
        </p:spPr>
        <p:txBody>
          <a:bodyPr lIns="0" tIns="0" rIns="0" bIns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4800" b="0" spc="0" baseline="0">
                <a:solidFill>
                  <a:schemeClr val="bg1"/>
                </a:solidFill>
                <a:latin typeface="+mj-lt"/>
              </a:defRPr>
            </a:lvl1pPr>
            <a:lvl2pPr marL="914400" indent="0">
              <a:buNone/>
              <a:defRPr>
                <a:solidFill>
                  <a:schemeClr val="accent5"/>
                </a:solidFill>
              </a:defRPr>
            </a:lvl2pPr>
            <a:lvl3pPr marL="1828800" indent="0">
              <a:buNone/>
              <a:defRPr>
                <a:solidFill>
                  <a:schemeClr val="accent5"/>
                </a:solidFill>
              </a:defRPr>
            </a:lvl3pPr>
            <a:lvl4pPr marL="2743200" indent="0">
              <a:buNone/>
              <a:defRPr>
                <a:solidFill>
                  <a:schemeClr val="accent5"/>
                </a:solidFill>
              </a:defRPr>
            </a:lvl4pPr>
            <a:lvl5pPr marL="3657600" indent="0">
              <a:buNone/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 dirty="0"/>
              <a:t>0000</a:t>
            </a:r>
          </a:p>
        </p:txBody>
      </p:sp>
      <p:sp>
        <p:nvSpPr>
          <p:cNvPr id="17" name="Text Placeholder 6">
            <a:extLst>
              <a:ext uri="{FF2B5EF4-FFF2-40B4-BE49-F238E27FC236}">
                <a16:creationId xmlns:a16="http://schemas.microsoft.com/office/drawing/2014/main" id="{6B73193A-88EA-B0EF-BE93-8DF234EB175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91833" y="9532903"/>
            <a:ext cx="3109365" cy="818342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1" cap="all" spc="600" baseline="0">
                <a:solidFill>
                  <a:schemeClr val="accent5"/>
                </a:solidFill>
                <a:latin typeface="+mj-lt"/>
              </a:defRPr>
            </a:lvl1pPr>
            <a:lvl2pPr marL="914400" indent="0">
              <a:buNone/>
              <a:defRPr>
                <a:solidFill>
                  <a:schemeClr val="accent5"/>
                </a:solidFill>
              </a:defRPr>
            </a:lvl2pPr>
            <a:lvl3pPr marL="1828800" indent="0">
              <a:buNone/>
              <a:defRPr>
                <a:solidFill>
                  <a:schemeClr val="accent5"/>
                </a:solidFill>
              </a:defRPr>
            </a:lvl3pPr>
            <a:lvl4pPr marL="2743200" indent="0">
              <a:buNone/>
              <a:defRPr>
                <a:solidFill>
                  <a:schemeClr val="accent5"/>
                </a:solidFill>
              </a:defRPr>
            </a:lvl4pPr>
            <a:lvl5pPr marL="3657600" indent="0">
              <a:buNone/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6" name="Text Placeholder 6">
            <a:extLst>
              <a:ext uri="{FF2B5EF4-FFF2-40B4-BE49-F238E27FC236}">
                <a16:creationId xmlns:a16="http://schemas.microsoft.com/office/drawing/2014/main" id="{8BA70EC6-938E-0C76-59B1-A0D291AC520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91833" y="10488278"/>
            <a:ext cx="3109365" cy="2377440"/>
          </a:xfrm>
        </p:spPr>
        <p:txBody>
          <a:bodyPr>
            <a:noAutofit/>
          </a:bodyPr>
          <a:lstStyle>
            <a:lvl1pPr marL="0" indent="0" algn="l">
              <a:lnSpc>
                <a:spcPct val="113000"/>
              </a:lnSpc>
              <a:buNone/>
              <a:defRPr sz="2400" b="0" spc="0" baseline="0">
                <a:solidFill>
                  <a:schemeClr val="accent5"/>
                </a:solidFill>
                <a:latin typeface="+mn-lt"/>
              </a:defRPr>
            </a:lvl1pPr>
            <a:lvl2pPr marL="914400" indent="0">
              <a:buNone/>
              <a:defRPr>
                <a:solidFill>
                  <a:schemeClr val="accent5"/>
                </a:solidFill>
              </a:defRPr>
            </a:lvl2pPr>
            <a:lvl3pPr marL="1828800" indent="0">
              <a:buNone/>
              <a:defRPr>
                <a:solidFill>
                  <a:schemeClr val="accent5"/>
                </a:solidFill>
              </a:defRPr>
            </a:lvl3pPr>
            <a:lvl4pPr marL="2743200" indent="0">
              <a:buNone/>
              <a:defRPr>
                <a:solidFill>
                  <a:schemeClr val="accent5"/>
                </a:solidFill>
              </a:defRPr>
            </a:lvl4pPr>
            <a:lvl5pPr marL="3657600" indent="0">
              <a:buNone/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EDCB1B8E-D420-780E-9AB7-AC039F356D3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678999" y="5107335"/>
            <a:ext cx="3109365" cy="818342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1" cap="all" spc="600" baseline="0">
                <a:solidFill>
                  <a:schemeClr val="accent5"/>
                </a:solidFill>
                <a:latin typeface="+mj-lt"/>
              </a:defRPr>
            </a:lvl1pPr>
            <a:lvl2pPr marL="914400" indent="0">
              <a:buNone/>
              <a:defRPr>
                <a:solidFill>
                  <a:schemeClr val="accent5"/>
                </a:solidFill>
              </a:defRPr>
            </a:lvl2pPr>
            <a:lvl3pPr marL="1828800" indent="0">
              <a:buNone/>
              <a:defRPr>
                <a:solidFill>
                  <a:schemeClr val="accent5"/>
                </a:solidFill>
              </a:defRPr>
            </a:lvl3pPr>
            <a:lvl4pPr marL="2743200" indent="0">
              <a:buNone/>
              <a:defRPr>
                <a:solidFill>
                  <a:schemeClr val="accent5"/>
                </a:solidFill>
              </a:defRPr>
            </a:lvl4pPr>
            <a:lvl5pPr marL="3657600" indent="0">
              <a:buNone/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7" name="Text Placeholder 6">
            <a:extLst>
              <a:ext uri="{FF2B5EF4-FFF2-40B4-BE49-F238E27FC236}">
                <a16:creationId xmlns:a16="http://schemas.microsoft.com/office/drawing/2014/main" id="{45208294-243B-6B1C-7B4D-D51C83E833B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678997" y="6078232"/>
            <a:ext cx="3109365" cy="2377440"/>
          </a:xfrm>
        </p:spPr>
        <p:txBody>
          <a:bodyPr>
            <a:noAutofit/>
          </a:bodyPr>
          <a:lstStyle>
            <a:lvl1pPr marL="0" indent="0" algn="l">
              <a:lnSpc>
                <a:spcPct val="113000"/>
              </a:lnSpc>
              <a:buNone/>
              <a:defRPr sz="2400" b="0" spc="0" baseline="0">
                <a:solidFill>
                  <a:schemeClr val="accent5"/>
                </a:solidFill>
                <a:latin typeface="+mn-lt"/>
              </a:defRPr>
            </a:lvl1pPr>
            <a:lvl2pPr marL="914400" indent="0">
              <a:buNone/>
              <a:defRPr>
                <a:solidFill>
                  <a:schemeClr val="accent5"/>
                </a:solidFill>
              </a:defRPr>
            </a:lvl2pPr>
            <a:lvl3pPr marL="1828800" indent="0">
              <a:buNone/>
              <a:defRPr>
                <a:solidFill>
                  <a:schemeClr val="accent5"/>
                </a:solidFill>
              </a:defRPr>
            </a:lvl3pPr>
            <a:lvl4pPr marL="2743200" indent="0">
              <a:buNone/>
              <a:defRPr>
                <a:solidFill>
                  <a:schemeClr val="accent5"/>
                </a:solidFill>
              </a:defRPr>
            </a:lvl4pPr>
            <a:lvl5pPr marL="3657600" indent="0">
              <a:buNone/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5CF6C398-93E6-A99F-EFDF-A55942B3F0E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482285" y="8601546"/>
            <a:ext cx="3493463" cy="621792"/>
          </a:xfrm>
          <a:solidFill>
            <a:schemeClr val="accent5">
              <a:lumMod val="40000"/>
              <a:lumOff val="60000"/>
            </a:schemeClr>
          </a:solidFill>
        </p:spPr>
        <p:txBody>
          <a:bodyPr lIns="0" tIns="0" rIns="0" bIns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4800" b="0" spc="0" baseline="0">
                <a:solidFill>
                  <a:schemeClr val="accent5"/>
                </a:solidFill>
                <a:latin typeface="+mj-lt"/>
              </a:defRPr>
            </a:lvl1pPr>
            <a:lvl2pPr marL="914400" indent="0">
              <a:buNone/>
              <a:defRPr>
                <a:solidFill>
                  <a:schemeClr val="accent5"/>
                </a:solidFill>
              </a:defRPr>
            </a:lvl2pPr>
            <a:lvl3pPr marL="1828800" indent="0">
              <a:buNone/>
              <a:defRPr>
                <a:solidFill>
                  <a:schemeClr val="accent5"/>
                </a:solidFill>
              </a:defRPr>
            </a:lvl3pPr>
            <a:lvl4pPr marL="2743200" indent="0">
              <a:buNone/>
              <a:defRPr>
                <a:solidFill>
                  <a:schemeClr val="accent5"/>
                </a:solidFill>
              </a:defRPr>
            </a:lvl4pPr>
            <a:lvl5pPr marL="3657600" indent="0">
              <a:buNone/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 dirty="0"/>
              <a:t>0000</a:t>
            </a:r>
          </a:p>
        </p:txBody>
      </p:sp>
      <p:sp>
        <p:nvSpPr>
          <p:cNvPr id="36" name="Picture Placeholder 33">
            <a:extLst>
              <a:ext uri="{FF2B5EF4-FFF2-40B4-BE49-F238E27FC236}">
                <a16:creationId xmlns:a16="http://schemas.microsoft.com/office/drawing/2014/main" id="{B8B0653A-87D0-F144-0A04-EC18C75CDE46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3456374" y="9221838"/>
            <a:ext cx="3493463" cy="3694176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/>
            </a:lvl1pPr>
          </a:lstStyle>
          <a:p>
            <a:endParaRPr lang="en-US" dirty="0"/>
          </a:p>
        </p:txBody>
      </p:sp>
      <p:sp>
        <p:nvSpPr>
          <p:cNvPr id="37" name="Picture Placeholder 33">
            <a:extLst>
              <a:ext uri="{FF2B5EF4-FFF2-40B4-BE49-F238E27FC236}">
                <a16:creationId xmlns:a16="http://schemas.microsoft.com/office/drawing/2014/main" id="{2D436861-E5E4-0D02-515D-5135ED5C81BD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6969905" y="4916424"/>
            <a:ext cx="3493463" cy="3694176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/>
            </a:lvl1pPr>
          </a:lstStyle>
          <a:p>
            <a:endParaRPr lang="en-US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AE291EFA-0974-0076-CEBE-59D6F7EA799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64571" y="8601546"/>
            <a:ext cx="3493463" cy="621792"/>
          </a:xfrm>
          <a:solidFill>
            <a:schemeClr val="accent5"/>
          </a:solidFill>
        </p:spPr>
        <p:txBody>
          <a:bodyPr lIns="0" tIns="0" rIns="0" bIns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4800" b="0" spc="0" baseline="0">
                <a:solidFill>
                  <a:schemeClr val="bg1"/>
                </a:solidFill>
                <a:latin typeface="+mj-lt"/>
              </a:defRPr>
            </a:lvl1pPr>
            <a:lvl2pPr marL="914400" indent="0">
              <a:buNone/>
              <a:defRPr>
                <a:solidFill>
                  <a:schemeClr val="accent5"/>
                </a:solidFill>
              </a:defRPr>
            </a:lvl2pPr>
            <a:lvl3pPr marL="1828800" indent="0">
              <a:buNone/>
              <a:defRPr>
                <a:solidFill>
                  <a:schemeClr val="accent5"/>
                </a:solidFill>
              </a:defRPr>
            </a:lvl3pPr>
            <a:lvl4pPr marL="2743200" indent="0">
              <a:buNone/>
              <a:defRPr>
                <a:solidFill>
                  <a:schemeClr val="accent5"/>
                </a:solidFill>
              </a:defRPr>
            </a:lvl4pPr>
            <a:lvl5pPr marL="3657600" indent="0">
              <a:buNone/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 dirty="0"/>
              <a:t>0000</a:t>
            </a:r>
          </a:p>
        </p:txBody>
      </p:sp>
      <p:sp>
        <p:nvSpPr>
          <p:cNvPr id="19" name="Text Placeholder 6">
            <a:extLst>
              <a:ext uri="{FF2B5EF4-FFF2-40B4-BE49-F238E27FC236}">
                <a16:creationId xmlns:a16="http://schemas.microsoft.com/office/drawing/2014/main" id="{7656A84E-C390-F554-7CF9-98D0A99CB42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129340" y="9532903"/>
            <a:ext cx="3109365" cy="818342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1" cap="all" spc="600" baseline="0">
                <a:solidFill>
                  <a:schemeClr val="accent5"/>
                </a:solidFill>
                <a:latin typeface="+mj-lt"/>
              </a:defRPr>
            </a:lvl1pPr>
            <a:lvl2pPr marL="914400" indent="0">
              <a:buNone/>
              <a:defRPr>
                <a:solidFill>
                  <a:schemeClr val="accent5"/>
                </a:solidFill>
              </a:defRPr>
            </a:lvl2pPr>
            <a:lvl3pPr marL="1828800" indent="0">
              <a:buNone/>
              <a:defRPr>
                <a:solidFill>
                  <a:schemeClr val="accent5"/>
                </a:solidFill>
              </a:defRPr>
            </a:lvl3pPr>
            <a:lvl4pPr marL="2743200" indent="0">
              <a:buNone/>
              <a:defRPr>
                <a:solidFill>
                  <a:schemeClr val="accent5"/>
                </a:solidFill>
              </a:defRPr>
            </a:lvl4pPr>
            <a:lvl5pPr marL="3657600" indent="0">
              <a:buNone/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8" name="Text Placeholder 6">
            <a:extLst>
              <a:ext uri="{FF2B5EF4-FFF2-40B4-BE49-F238E27FC236}">
                <a16:creationId xmlns:a16="http://schemas.microsoft.com/office/drawing/2014/main" id="{F9F6658C-4BEF-1B93-92E7-AE2570118194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129340" y="10488278"/>
            <a:ext cx="3109365" cy="2377440"/>
          </a:xfrm>
        </p:spPr>
        <p:txBody>
          <a:bodyPr>
            <a:noAutofit/>
          </a:bodyPr>
          <a:lstStyle>
            <a:lvl1pPr marL="0" indent="0" algn="l">
              <a:lnSpc>
                <a:spcPct val="113000"/>
              </a:lnSpc>
              <a:buNone/>
              <a:defRPr sz="2400" b="0" spc="0" baseline="0">
                <a:solidFill>
                  <a:schemeClr val="accent5"/>
                </a:solidFill>
                <a:latin typeface="+mn-lt"/>
              </a:defRPr>
            </a:lvl1pPr>
            <a:lvl2pPr marL="914400" indent="0">
              <a:buNone/>
              <a:defRPr>
                <a:solidFill>
                  <a:schemeClr val="accent5"/>
                </a:solidFill>
              </a:defRPr>
            </a:lvl2pPr>
            <a:lvl3pPr marL="1828800" indent="0">
              <a:buNone/>
              <a:defRPr>
                <a:solidFill>
                  <a:schemeClr val="accent5"/>
                </a:solidFill>
              </a:defRPr>
            </a:lvl3pPr>
            <a:lvl4pPr marL="2743200" indent="0">
              <a:buNone/>
              <a:defRPr>
                <a:solidFill>
                  <a:schemeClr val="accent5"/>
                </a:solidFill>
              </a:defRPr>
            </a:lvl4pPr>
            <a:lvl5pPr marL="3657600" indent="0">
              <a:buNone/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0" name="Text Placeholder 6">
            <a:extLst>
              <a:ext uri="{FF2B5EF4-FFF2-40B4-BE49-F238E27FC236}">
                <a16:creationId xmlns:a16="http://schemas.microsoft.com/office/drawing/2014/main" id="{58932D1A-5F27-5DB5-2EA3-5D2198BFE1E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0661672" y="5107335"/>
            <a:ext cx="3109365" cy="818342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1" cap="all" spc="600" baseline="0">
                <a:solidFill>
                  <a:schemeClr val="accent5"/>
                </a:solidFill>
                <a:latin typeface="+mj-lt"/>
              </a:defRPr>
            </a:lvl1pPr>
            <a:lvl2pPr marL="914400" indent="0">
              <a:buNone/>
              <a:defRPr>
                <a:solidFill>
                  <a:schemeClr val="accent5"/>
                </a:solidFill>
              </a:defRPr>
            </a:lvl2pPr>
            <a:lvl3pPr marL="1828800" indent="0">
              <a:buNone/>
              <a:defRPr>
                <a:solidFill>
                  <a:schemeClr val="accent5"/>
                </a:solidFill>
              </a:defRPr>
            </a:lvl3pPr>
            <a:lvl4pPr marL="2743200" indent="0">
              <a:buNone/>
              <a:defRPr>
                <a:solidFill>
                  <a:schemeClr val="accent5"/>
                </a:solidFill>
              </a:defRPr>
            </a:lvl4pPr>
            <a:lvl5pPr marL="3657600" indent="0">
              <a:buNone/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9" name="Text Placeholder 6">
            <a:extLst>
              <a:ext uri="{FF2B5EF4-FFF2-40B4-BE49-F238E27FC236}">
                <a16:creationId xmlns:a16="http://schemas.microsoft.com/office/drawing/2014/main" id="{C9DE0F18-7248-091B-B3CF-C52106002CCE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0661670" y="6078232"/>
            <a:ext cx="3109365" cy="2377440"/>
          </a:xfrm>
        </p:spPr>
        <p:txBody>
          <a:bodyPr>
            <a:noAutofit/>
          </a:bodyPr>
          <a:lstStyle>
            <a:lvl1pPr marL="0" indent="0" algn="l">
              <a:lnSpc>
                <a:spcPct val="113000"/>
              </a:lnSpc>
              <a:buNone/>
              <a:defRPr sz="2400" b="0" spc="0" baseline="0">
                <a:solidFill>
                  <a:schemeClr val="accent5"/>
                </a:solidFill>
                <a:latin typeface="+mn-lt"/>
              </a:defRPr>
            </a:lvl1pPr>
            <a:lvl2pPr marL="914400" indent="0">
              <a:buNone/>
              <a:defRPr>
                <a:solidFill>
                  <a:schemeClr val="accent5"/>
                </a:solidFill>
              </a:defRPr>
            </a:lvl2pPr>
            <a:lvl3pPr marL="1828800" indent="0">
              <a:buNone/>
              <a:defRPr>
                <a:solidFill>
                  <a:schemeClr val="accent5"/>
                </a:solidFill>
              </a:defRPr>
            </a:lvl3pPr>
            <a:lvl4pPr marL="2743200" indent="0">
              <a:buNone/>
              <a:defRPr>
                <a:solidFill>
                  <a:schemeClr val="accent5"/>
                </a:solidFill>
              </a:defRPr>
            </a:lvl4pPr>
            <a:lvl5pPr marL="3657600" indent="0">
              <a:buNone/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D6D7C929-37FC-D4F9-240C-3E716CF74AC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446856" y="8601546"/>
            <a:ext cx="3493463" cy="621792"/>
          </a:xfrm>
          <a:solidFill>
            <a:schemeClr val="accent5">
              <a:lumMod val="40000"/>
              <a:lumOff val="60000"/>
            </a:schemeClr>
          </a:solidFill>
        </p:spPr>
        <p:txBody>
          <a:bodyPr lIns="0" tIns="0" rIns="0" bIns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4800" b="0" spc="0" baseline="0">
                <a:solidFill>
                  <a:schemeClr val="accent5"/>
                </a:solidFill>
                <a:latin typeface="+mj-lt"/>
              </a:defRPr>
            </a:lvl1pPr>
            <a:lvl2pPr marL="914400" indent="0">
              <a:buNone/>
              <a:defRPr>
                <a:solidFill>
                  <a:schemeClr val="accent5"/>
                </a:solidFill>
              </a:defRPr>
            </a:lvl2pPr>
            <a:lvl3pPr marL="1828800" indent="0">
              <a:buNone/>
              <a:defRPr>
                <a:solidFill>
                  <a:schemeClr val="accent5"/>
                </a:solidFill>
              </a:defRPr>
            </a:lvl3pPr>
            <a:lvl4pPr marL="2743200" indent="0">
              <a:buNone/>
              <a:defRPr>
                <a:solidFill>
                  <a:schemeClr val="accent5"/>
                </a:solidFill>
              </a:defRPr>
            </a:lvl4pPr>
            <a:lvl5pPr marL="3657600" indent="0">
              <a:buNone/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 dirty="0"/>
              <a:t>0000</a:t>
            </a:r>
          </a:p>
        </p:txBody>
      </p:sp>
      <p:sp>
        <p:nvSpPr>
          <p:cNvPr id="38" name="Picture Placeholder 33">
            <a:extLst>
              <a:ext uri="{FF2B5EF4-FFF2-40B4-BE49-F238E27FC236}">
                <a16:creationId xmlns:a16="http://schemas.microsoft.com/office/drawing/2014/main" id="{38A682C7-CD55-0D0D-115A-C741A38A9D57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10445332" y="9221838"/>
            <a:ext cx="3493463" cy="3694176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/>
            </a:lvl1pPr>
          </a:lstStyle>
          <a:p>
            <a:endParaRPr lang="en-US" dirty="0"/>
          </a:p>
        </p:txBody>
      </p:sp>
      <p:sp>
        <p:nvSpPr>
          <p:cNvPr id="39" name="Picture Placeholder 33">
            <a:extLst>
              <a:ext uri="{FF2B5EF4-FFF2-40B4-BE49-F238E27FC236}">
                <a16:creationId xmlns:a16="http://schemas.microsoft.com/office/drawing/2014/main" id="{6D2E46AE-8931-07D9-E4BA-236767F05123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13938517" y="4916424"/>
            <a:ext cx="3493463" cy="3694176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/>
            </a:lvl1pPr>
          </a:lstStyle>
          <a:p>
            <a:endParaRPr lang="en-US" dirty="0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FD4D7B7F-47B6-90A3-0C50-BFF90008347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929141" y="8601546"/>
            <a:ext cx="3493463" cy="621792"/>
          </a:xfrm>
          <a:solidFill>
            <a:schemeClr val="accent5"/>
          </a:solidFill>
        </p:spPr>
        <p:txBody>
          <a:bodyPr lIns="0" tIns="0" rIns="0" bIns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4800" b="0" spc="0" baseline="0">
                <a:solidFill>
                  <a:schemeClr val="bg1"/>
                </a:solidFill>
                <a:latin typeface="+mj-lt"/>
              </a:defRPr>
            </a:lvl1pPr>
            <a:lvl2pPr marL="914400" indent="0">
              <a:buNone/>
              <a:defRPr>
                <a:solidFill>
                  <a:schemeClr val="accent5"/>
                </a:solidFill>
              </a:defRPr>
            </a:lvl2pPr>
            <a:lvl3pPr marL="1828800" indent="0">
              <a:buNone/>
              <a:defRPr>
                <a:solidFill>
                  <a:schemeClr val="accent5"/>
                </a:solidFill>
              </a:defRPr>
            </a:lvl3pPr>
            <a:lvl4pPr marL="2743200" indent="0">
              <a:buNone/>
              <a:defRPr>
                <a:solidFill>
                  <a:schemeClr val="accent5"/>
                </a:solidFill>
              </a:defRPr>
            </a:lvl4pPr>
            <a:lvl5pPr marL="3657600" indent="0">
              <a:buNone/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 dirty="0"/>
              <a:t>0000</a:t>
            </a:r>
          </a:p>
        </p:txBody>
      </p:sp>
      <p:sp>
        <p:nvSpPr>
          <p:cNvPr id="21" name="Text Placeholder 6">
            <a:extLst>
              <a:ext uri="{FF2B5EF4-FFF2-40B4-BE49-F238E27FC236}">
                <a16:creationId xmlns:a16="http://schemas.microsoft.com/office/drawing/2014/main" id="{DB0B66E2-831B-8B5D-7260-F680B1DCB4C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4144601" y="9532903"/>
            <a:ext cx="3109365" cy="818342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1" cap="all" spc="600" baseline="0">
                <a:solidFill>
                  <a:schemeClr val="accent5"/>
                </a:solidFill>
                <a:latin typeface="+mj-lt"/>
              </a:defRPr>
            </a:lvl1pPr>
            <a:lvl2pPr marL="914400" indent="0">
              <a:buNone/>
              <a:defRPr>
                <a:solidFill>
                  <a:schemeClr val="accent5"/>
                </a:solidFill>
              </a:defRPr>
            </a:lvl2pPr>
            <a:lvl3pPr marL="1828800" indent="0">
              <a:buNone/>
              <a:defRPr>
                <a:solidFill>
                  <a:schemeClr val="accent5"/>
                </a:solidFill>
              </a:defRPr>
            </a:lvl3pPr>
            <a:lvl4pPr marL="2743200" indent="0">
              <a:buNone/>
              <a:defRPr>
                <a:solidFill>
                  <a:schemeClr val="accent5"/>
                </a:solidFill>
              </a:defRPr>
            </a:lvl4pPr>
            <a:lvl5pPr marL="3657600" indent="0">
              <a:buNone/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0" name="Text Placeholder 6">
            <a:extLst>
              <a:ext uri="{FF2B5EF4-FFF2-40B4-BE49-F238E27FC236}">
                <a16:creationId xmlns:a16="http://schemas.microsoft.com/office/drawing/2014/main" id="{9940A882-262E-11D9-20F5-FC422DA6058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4144601" y="10488278"/>
            <a:ext cx="3109365" cy="2377440"/>
          </a:xfrm>
        </p:spPr>
        <p:txBody>
          <a:bodyPr>
            <a:noAutofit/>
          </a:bodyPr>
          <a:lstStyle>
            <a:lvl1pPr marL="0" indent="0" algn="l">
              <a:lnSpc>
                <a:spcPct val="113000"/>
              </a:lnSpc>
              <a:buNone/>
              <a:defRPr sz="2400" b="0" spc="0" baseline="0">
                <a:solidFill>
                  <a:schemeClr val="accent5"/>
                </a:solidFill>
                <a:latin typeface="+mn-lt"/>
              </a:defRPr>
            </a:lvl1pPr>
            <a:lvl2pPr marL="914400" indent="0">
              <a:buNone/>
              <a:defRPr>
                <a:solidFill>
                  <a:schemeClr val="accent5"/>
                </a:solidFill>
              </a:defRPr>
            </a:lvl2pPr>
            <a:lvl3pPr marL="1828800" indent="0">
              <a:buNone/>
              <a:defRPr>
                <a:solidFill>
                  <a:schemeClr val="accent5"/>
                </a:solidFill>
              </a:defRPr>
            </a:lvl3pPr>
            <a:lvl4pPr marL="2743200" indent="0">
              <a:buNone/>
              <a:defRPr>
                <a:solidFill>
                  <a:schemeClr val="accent5"/>
                </a:solidFill>
              </a:defRPr>
            </a:lvl4pPr>
            <a:lvl5pPr marL="3657600" indent="0">
              <a:buNone/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2" name="Text Placeholder 6">
            <a:extLst>
              <a:ext uri="{FF2B5EF4-FFF2-40B4-BE49-F238E27FC236}">
                <a16:creationId xmlns:a16="http://schemas.microsoft.com/office/drawing/2014/main" id="{5E01213A-B19D-C32B-3CC5-8C7DF3E8B25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7644345" y="5107335"/>
            <a:ext cx="3109365" cy="818342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1" cap="all" spc="600" baseline="0">
                <a:solidFill>
                  <a:schemeClr val="accent5"/>
                </a:solidFill>
                <a:latin typeface="+mj-lt"/>
              </a:defRPr>
            </a:lvl1pPr>
            <a:lvl2pPr marL="914400" indent="0">
              <a:buNone/>
              <a:defRPr>
                <a:solidFill>
                  <a:schemeClr val="accent5"/>
                </a:solidFill>
              </a:defRPr>
            </a:lvl2pPr>
            <a:lvl3pPr marL="1828800" indent="0">
              <a:buNone/>
              <a:defRPr>
                <a:solidFill>
                  <a:schemeClr val="accent5"/>
                </a:solidFill>
              </a:defRPr>
            </a:lvl3pPr>
            <a:lvl4pPr marL="2743200" indent="0">
              <a:buNone/>
              <a:defRPr>
                <a:solidFill>
                  <a:schemeClr val="accent5"/>
                </a:solidFill>
              </a:defRPr>
            </a:lvl4pPr>
            <a:lvl5pPr marL="3657600" indent="0">
              <a:buNone/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1" name="Text Placeholder 6">
            <a:extLst>
              <a:ext uri="{FF2B5EF4-FFF2-40B4-BE49-F238E27FC236}">
                <a16:creationId xmlns:a16="http://schemas.microsoft.com/office/drawing/2014/main" id="{F1943B66-B889-2293-1A59-B08E0A4A09D8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7644343" y="6078232"/>
            <a:ext cx="3109365" cy="2377440"/>
          </a:xfrm>
        </p:spPr>
        <p:txBody>
          <a:bodyPr>
            <a:noAutofit/>
          </a:bodyPr>
          <a:lstStyle>
            <a:lvl1pPr marL="0" indent="0" algn="l">
              <a:lnSpc>
                <a:spcPct val="113000"/>
              </a:lnSpc>
              <a:buNone/>
              <a:defRPr sz="2400" b="0" spc="0" baseline="0">
                <a:solidFill>
                  <a:schemeClr val="accent5"/>
                </a:solidFill>
                <a:latin typeface="+mn-lt"/>
              </a:defRPr>
            </a:lvl1pPr>
            <a:lvl2pPr marL="914400" indent="0">
              <a:buNone/>
              <a:defRPr>
                <a:solidFill>
                  <a:schemeClr val="accent5"/>
                </a:solidFill>
              </a:defRPr>
            </a:lvl2pPr>
            <a:lvl3pPr marL="1828800" indent="0">
              <a:buNone/>
              <a:defRPr>
                <a:solidFill>
                  <a:schemeClr val="accent5"/>
                </a:solidFill>
              </a:defRPr>
            </a:lvl3pPr>
            <a:lvl4pPr marL="2743200" indent="0">
              <a:buNone/>
              <a:defRPr>
                <a:solidFill>
                  <a:schemeClr val="accent5"/>
                </a:solidFill>
              </a:defRPr>
            </a:lvl4pPr>
            <a:lvl5pPr marL="3657600" indent="0">
              <a:buNone/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D8299739-6734-AC50-12FE-A0EDBE6958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7422858" y="8601546"/>
            <a:ext cx="3493463" cy="621792"/>
          </a:xfrm>
          <a:solidFill>
            <a:schemeClr val="accent5">
              <a:lumMod val="40000"/>
              <a:lumOff val="60000"/>
            </a:schemeClr>
          </a:solidFill>
        </p:spPr>
        <p:txBody>
          <a:bodyPr lIns="0" tIns="0" rIns="0" bIns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4800" b="0" spc="0" baseline="0">
                <a:solidFill>
                  <a:schemeClr val="accent5"/>
                </a:solidFill>
                <a:latin typeface="+mj-lt"/>
              </a:defRPr>
            </a:lvl1pPr>
            <a:lvl2pPr marL="914400" indent="0">
              <a:buNone/>
              <a:defRPr>
                <a:solidFill>
                  <a:schemeClr val="accent5"/>
                </a:solidFill>
              </a:defRPr>
            </a:lvl2pPr>
            <a:lvl3pPr marL="1828800" indent="0">
              <a:buNone/>
              <a:defRPr>
                <a:solidFill>
                  <a:schemeClr val="accent5"/>
                </a:solidFill>
              </a:defRPr>
            </a:lvl3pPr>
            <a:lvl4pPr marL="2743200" indent="0">
              <a:buNone/>
              <a:defRPr>
                <a:solidFill>
                  <a:schemeClr val="accent5"/>
                </a:solidFill>
              </a:defRPr>
            </a:lvl4pPr>
            <a:lvl5pPr marL="3657600" indent="0">
              <a:buNone/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 dirty="0"/>
              <a:t>0000</a:t>
            </a:r>
          </a:p>
        </p:txBody>
      </p:sp>
      <p:sp>
        <p:nvSpPr>
          <p:cNvPr id="40" name="Picture Placeholder 33">
            <a:extLst>
              <a:ext uri="{FF2B5EF4-FFF2-40B4-BE49-F238E27FC236}">
                <a16:creationId xmlns:a16="http://schemas.microsoft.com/office/drawing/2014/main" id="{295565B1-ACA7-F26E-8827-05E8356C7C54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17422858" y="9221838"/>
            <a:ext cx="3493463" cy="3694176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/>
            </a:lvl1pPr>
          </a:lstStyle>
          <a:p>
            <a:pPr lvl="0"/>
            <a:endParaRPr lang="en-US" dirty="0"/>
          </a:p>
        </p:txBody>
      </p:sp>
      <p:sp>
        <p:nvSpPr>
          <p:cNvPr id="35" name="Picture Placeholder 33">
            <a:extLst>
              <a:ext uri="{FF2B5EF4-FFF2-40B4-BE49-F238E27FC236}">
                <a16:creationId xmlns:a16="http://schemas.microsoft.com/office/drawing/2014/main" id="{AFF99AF0-07B4-1CEE-3781-E91ED317B3DE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20893712" y="4916424"/>
            <a:ext cx="3493463" cy="3694176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/>
            </a:lvl1pPr>
          </a:lstStyle>
          <a:p>
            <a:endParaRPr lang="en-US" dirty="0"/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12B20D24-A521-7B35-F80C-43831172F22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0893712" y="8601546"/>
            <a:ext cx="3493463" cy="621792"/>
          </a:xfrm>
          <a:solidFill>
            <a:schemeClr val="accent5"/>
          </a:solidFill>
        </p:spPr>
        <p:txBody>
          <a:bodyPr lIns="0" tIns="0" rIns="0" bIns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4800" b="0" spc="0" baseline="0">
                <a:solidFill>
                  <a:schemeClr val="bg1"/>
                </a:solidFill>
                <a:latin typeface="+mj-lt"/>
              </a:defRPr>
            </a:lvl1pPr>
            <a:lvl2pPr marL="914400" indent="0">
              <a:buNone/>
              <a:defRPr>
                <a:solidFill>
                  <a:schemeClr val="accent5"/>
                </a:solidFill>
              </a:defRPr>
            </a:lvl2pPr>
            <a:lvl3pPr marL="1828800" indent="0">
              <a:buNone/>
              <a:defRPr>
                <a:solidFill>
                  <a:schemeClr val="accent5"/>
                </a:solidFill>
              </a:defRPr>
            </a:lvl3pPr>
            <a:lvl4pPr marL="2743200" indent="0">
              <a:buNone/>
              <a:defRPr>
                <a:solidFill>
                  <a:schemeClr val="accent5"/>
                </a:solidFill>
              </a:defRPr>
            </a:lvl4pPr>
            <a:lvl5pPr marL="3657600" indent="0">
              <a:buNone/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 dirty="0"/>
              <a:t>0000</a:t>
            </a:r>
          </a:p>
        </p:txBody>
      </p:sp>
      <p:sp>
        <p:nvSpPr>
          <p:cNvPr id="23" name="Text Placeholder 6">
            <a:extLst>
              <a:ext uri="{FF2B5EF4-FFF2-40B4-BE49-F238E27FC236}">
                <a16:creationId xmlns:a16="http://schemas.microsoft.com/office/drawing/2014/main" id="{5D66B4D4-1888-12A9-F2A9-581EC9B06386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1116691" y="9532903"/>
            <a:ext cx="3109365" cy="818342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1" cap="all" spc="600" baseline="0">
                <a:solidFill>
                  <a:schemeClr val="accent5"/>
                </a:solidFill>
                <a:latin typeface="+mj-lt"/>
              </a:defRPr>
            </a:lvl1pPr>
            <a:lvl2pPr marL="914400" indent="0">
              <a:buNone/>
              <a:defRPr>
                <a:solidFill>
                  <a:schemeClr val="accent5"/>
                </a:solidFill>
              </a:defRPr>
            </a:lvl2pPr>
            <a:lvl3pPr marL="1828800" indent="0">
              <a:buNone/>
              <a:defRPr>
                <a:solidFill>
                  <a:schemeClr val="accent5"/>
                </a:solidFill>
              </a:defRPr>
            </a:lvl3pPr>
            <a:lvl4pPr marL="2743200" indent="0">
              <a:buNone/>
              <a:defRPr>
                <a:solidFill>
                  <a:schemeClr val="accent5"/>
                </a:solidFill>
              </a:defRPr>
            </a:lvl4pPr>
            <a:lvl5pPr marL="3657600" indent="0">
              <a:buNone/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2" name="Text Placeholder 6">
            <a:extLst>
              <a:ext uri="{FF2B5EF4-FFF2-40B4-BE49-F238E27FC236}">
                <a16:creationId xmlns:a16="http://schemas.microsoft.com/office/drawing/2014/main" id="{93FE27AA-101D-9FC1-39E1-665CEBA591FB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21116691" y="10488278"/>
            <a:ext cx="3109365" cy="2377440"/>
          </a:xfrm>
        </p:spPr>
        <p:txBody>
          <a:bodyPr>
            <a:noAutofit/>
          </a:bodyPr>
          <a:lstStyle>
            <a:lvl1pPr marL="0" indent="0" algn="l">
              <a:lnSpc>
                <a:spcPct val="113000"/>
              </a:lnSpc>
              <a:buNone/>
              <a:defRPr sz="2400" b="0" spc="0" baseline="0">
                <a:solidFill>
                  <a:schemeClr val="accent5"/>
                </a:solidFill>
                <a:latin typeface="+mn-lt"/>
              </a:defRPr>
            </a:lvl1pPr>
            <a:lvl2pPr marL="914400" indent="0">
              <a:buNone/>
              <a:defRPr>
                <a:solidFill>
                  <a:schemeClr val="accent5"/>
                </a:solidFill>
              </a:defRPr>
            </a:lvl2pPr>
            <a:lvl3pPr marL="1828800" indent="0">
              <a:buNone/>
              <a:defRPr>
                <a:solidFill>
                  <a:schemeClr val="accent5"/>
                </a:solidFill>
              </a:defRPr>
            </a:lvl3pPr>
            <a:lvl4pPr marL="2743200" indent="0">
              <a:buNone/>
              <a:defRPr>
                <a:solidFill>
                  <a:schemeClr val="accent5"/>
                </a:solidFill>
              </a:defRPr>
            </a:lvl4pPr>
            <a:lvl5pPr marL="3657600" indent="0">
              <a:buNone/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7655586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_3"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6B855-995C-1225-6A02-C46FF326D41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24095" y="730252"/>
            <a:ext cx="22620771" cy="1861916"/>
          </a:xfrm>
        </p:spPr>
        <p:txBody>
          <a:bodyPr tIns="91440" bIns="0">
            <a:noAutofit/>
          </a:bodyPr>
          <a:lstStyle>
            <a:lvl1pPr algn="l">
              <a:defRPr sz="100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Add title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FC7E382-139D-81C9-213E-ABB54380511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24095" y="2592167"/>
            <a:ext cx="22627552" cy="1149350"/>
          </a:xfrm>
        </p:spPr>
        <p:txBody>
          <a:bodyPr>
            <a:noAutofit/>
          </a:bodyPr>
          <a:lstStyle>
            <a:lvl1pPr marL="0" indent="0" algn="l">
              <a:buNone/>
              <a:defRPr sz="4000" b="0" cap="all" spc="600" baseline="0">
                <a:solidFill>
                  <a:schemeClr val="accent6">
                    <a:lumMod val="75000"/>
                  </a:schemeClr>
                </a:solidFill>
              </a:defRPr>
            </a:lvl1pPr>
            <a:lvl2pPr marL="914400" indent="0">
              <a:buNone/>
              <a:defRPr>
                <a:solidFill>
                  <a:schemeClr val="accent5"/>
                </a:solidFill>
              </a:defRPr>
            </a:lvl2pPr>
            <a:lvl3pPr marL="1828800" indent="0">
              <a:buNone/>
              <a:defRPr>
                <a:solidFill>
                  <a:schemeClr val="accent5"/>
                </a:solidFill>
              </a:defRPr>
            </a:lvl3pPr>
            <a:lvl4pPr marL="2743200" indent="0">
              <a:buNone/>
              <a:defRPr>
                <a:solidFill>
                  <a:schemeClr val="accent5"/>
                </a:solidFill>
              </a:defRPr>
            </a:lvl4pPr>
            <a:lvl5pPr marL="3657600" indent="0">
              <a:buNone/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17" name="Text Placeholder 6">
            <a:extLst>
              <a:ext uri="{FF2B5EF4-FFF2-40B4-BE49-F238E27FC236}">
                <a16:creationId xmlns:a16="http://schemas.microsoft.com/office/drawing/2014/main" id="{6B73193A-88EA-B0EF-BE93-8DF234EB175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137908" y="4316616"/>
            <a:ext cx="2913451" cy="1286816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2000"/>
              </a:spcBef>
              <a:buNone/>
              <a:defRPr sz="2000" b="1" cap="all" spc="600" baseline="0">
                <a:solidFill>
                  <a:schemeClr val="accent6">
                    <a:lumMod val="50000"/>
                  </a:schemeClr>
                </a:solidFill>
                <a:latin typeface="+mn-lt"/>
              </a:defRPr>
            </a:lvl1pPr>
            <a:lvl2pPr marL="914400" indent="0">
              <a:buNone/>
              <a:defRPr>
                <a:solidFill>
                  <a:schemeClr val="accent5"/>
                </a:solidFill>
              </a:defRPr>
            </a:lvl2pPr>
            <a:lvl3pPr marL="1828800" indent="0">
              <a:buNone/>
              <a:defRPr>
                <a:solidFill>
                  <a:schemeClr val="accent5"/>
                </a:solidFill>
              </a:defRPr>
            </a:lvl3pPr>
            <a:lvl4pPr marL="2743200" indent="0">
              <a:buNone/>
              <a:defRPr>
                <a:solidFill>
                  <a:schemeClr val="accent5"/>
                </a:solidFill>
              </a:defRPr>
            </a:lvl4pPr>
            <a:lvl5pPr marL="3657600" indent="0">
              <a:buNone/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EDCB1B8E-D420-780E-9AB7-AC039F356D3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420160" y="4316616"/>
            <a:ext cx="2913451" cy="1286816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2000"/>
              </a:spcBef>
              <a:buNone/>
              <a:defRPr sz="2000" b="1" cap="all" spc="600" baseline="0">
                <a:solidFill>
                  <a:schemeClr val="accent6">
                    <a:lumMod val="50000"/>
                  </a:schemeClr>
                </a:solidFill>
                <a:latin typeface="+mn-lt"/>
              </a:defRPr>
            </a:lvl1pPr>
            <a:lvl2pPr marL="914400" indent="0">
              <a:buNone/>
              <a:defRPr>
                <a:solidFill>
                  <a:schemeClr val="accent5"/>
                </a:solidFill>
              </a:defRPr>
            </a:lvl2pPr>
            <a:lvl3pPr marL="1828800" indent="0">
              <a:buNone/>
              <a:defRPr>
                <a:solidFill>
                  <a:schemeClr val="accent5"/>
                </a:solidFill>
              </a:defRPr>
            </a:lvl3pPr>
            <a:lvl4pPr marL="2743200" indent="0">
              <a:buNone/>
              <a:defRPr>
                <a:solidFill>
                  <a:schemeClr val="accent5"/>
                </a:solidFill>
              </a:defRPr>
            </a:lvl4pPr>
            <a:lvl5pPr marL="3657600" indent="0">
              <a:buNone/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19" name="Text Placeholder 6">
            <a:extLst>
              <a:ext uri="{FF2B5EF4-FFF2-40B4-BE49-F238E27FC236}">
                <a16:creationId xmlns:a16="http://schemas.microsoft.com/office/drawing/2014/main" id="{7656A84E-C390-F554-7CF9-98D0A99CB42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702411" y="4316616"/>
            <a:ext cx="2913451" cy="1286816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2000"/>
              </a:spcBef>
              <a:buNone/>
              <a:defRPr sz="2000" b="1" cap="all" spc="600" baseline="0">
                <a:solidFill>
                  <a:schemeClr val="accent6">
                    <a:lumMod val="50000"/>
                  </a:schemeClr>
                </a:solidFill>
                <a:latin typeface="+mn-lt"/>
              </a:defRPr>
            </a:lvl1pPr>
            <a:lvl2pPr marL="914400" indent="0">
              <a:buNone/>
              <a:defRPr>
                <a:solidFill>
                  <a:schemeClr val="accent5"/>
                </a:solidFill>
              </a:defRPr>
            </a:lvl2pPr>
            <a:lvl3pPr marL="1828800" indent="0">
              <a:buNone/>
              <a:defRPr>
                <a:solidFill>
                  <a:schemeClr val="accent5"/>
                </a:solidFill>
              </a:defRPr>
            </a:lvl3pPr>
            <a:lvl4pPr marL="2743200" indent="0">
              <a:buNone/>
              <a:defRPr>
                <a:solidFill>
                  <a:schemeClr val="accent5"/>
                </a:solidFill>
              </a:defRPr>
            </a:lvl4pPr>
            <a:lvl5pPr marL="3657600" indent="0">
              <a:buNone/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0" name="Text Placeholder 6">
            <a:extLst>
              <a:ext uri="{FF2B5EF4-FFF2-40B4-BE49-F238E27FC236}">
                <a16:creationId xmlns:a16="http://schemas.microsoft.com/office/drawing/2014/main" id="{58932D1A-5F27-5DB5-2EA3-5D2198BFE1E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0984662" y="4316616"/>
            <a:ext cx="2913451" cy="1286816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2000"/>
              </a:spcBef>
              <a:buNone/>
              <a:defRPr sz="2000" b="1" cap="all" spc="600" baseline="0">
                <a:solidFill>
                  <a:schemeClr val="accent6">
                    <a:lumMod val="50000"/>
                  </a:schemeClr>
                </a:solidFill>
                <a:latin typeface="+mn-lt"/>
              </a:defRPr>
            </a:lvl1pPr>
            <a:lvl2pPr marL="914400" indent="0">
              <a:buNone/>
              <a:defRPr>
                <a:solidFill>
                  <a:schemeClr val="accent5"/>
                </a:solidFill>
              </a:defRPr>
            </a:lvl2pPr>
            <a:lvl3pPr marL="1828800" indent="0">
              <a:buNone/>
              <a:defRPr>
                <a:solidFill>
                  <a:schemeClr val="accent5"/>
                </a:solidFill>
              </a:defRPr>
            </a:lvl3pPr>
            <a:lvl4pPr marL="2743200" indent="0">
              <a:buNone/>
              <a:defRPr>
                <a:solidFill>
                  <a:schemeClr val="accent5"/>
                </a:solidFill>
              </a:defRPr>
            </a:lvl4pPr>
            <a:lvl5pPr marL="3657600" indent="0">
              <a:buNone/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1" name="Text Placeholder 6">
            <a:extLst>
              <a:ext uri="{FF2B5EF4-FFF2-40B4-BE49-F238E27FC236}">
                <a16:creationId xmlns:a16="http://schemas.microsoft.com/office/drawing/2014/main" id="{DB0B66E2-831B-8B5D-7260-F680B1DCB4C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4266914" y="4316616"/>
            <a:ext cx="2913451" cy="1286816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2000"/>
              </a:spcBef>
              <a:buNone/>
              <a:defRPr sz="2000" b="1" cap="all" spc="600" baseline="0">
                <a:solidFill>
                  <a:schemeClr val="accent6">
                    <a:lumMod val="50000"/>
                  </a:schemeClr>
                </a:solidFill>
                <a:latin typeface="+mn-lt"/>
              </a:defRPr>
            </a:lvl1pPr>
            <a:lvl2pPr marL="914400" indent="0">
              <a:buNone/>
              <a:defRPr>
                <a:solidFill>
                  <a:schemeClr val="accent5"/>
                </a:solidFill>
              </a:defRPr>
            </a:lvl2pPr>
            <a:lvl3pPr marL="1828800" indent="0">
              <a:buNone/>
              <a:defRPr>
                <a:solidFill>
                  <a:schemeClr val="accent5"/>
                </a:solidFill>
              </a:defRPr>
            </a:lvl3pPr>
            <a:lvl4pPr marL="2743200" indent="0">
              <a:buNone/>
              <a:defRPr>
                <a:solidFill>
                  <a:schemeClr val="accent5"/>
                </a:solidFill>
              </a:defRPr>
            </a:lvl4pPr>
            <a:lvl5pPr marL="3657600" indent="0">
              <a:buNone/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2" name="Text Placeholder 6">
            <a:extLst>
              <a:ext uri="{FF2B5EF4-FFF2-40B4-BE49-F238E27FC236}">
                <a16:creationId xmlns:a16="http://schemas.microsoft.com/office/drawing/2014/main" id="{5E01213A-B19D-C32B-3CC5-8C7DF3E8B25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7549165" y="4316616"/>
            <a:ext cx="2913451" cy="1286816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2000"/>
              </a:spcBef>
              <a:buNone/>
              <a:defRPr sz="2000" b="1" cap="all" spc="600" baseline="0">
                <a:solidFill>
                  <a:schemeClr val="accent6">
                    <a:lumMod val="50000"/>
                  </a:schemeClr>
                </a:solidFill>
                <a:latin typeface="+mn-lt"/>
              </a:defRPr>
            </a:lvl1pPr>
            <a:lvl2pPr marL="914400" indent="0">
              <a:buNone/>
              <a:defRPr>
                <a:solidFill>
                  <a:schemeClr val="accent5"/>
                </a:solidFill>
              </a:defRPr>
            </a:lvl2pPr>
            <a:lvl3pPr marL="1828800" indent="0">
              <a:buNone/>
              <a:defRPr>
                <a:solidFill>
                  <a:schemeClr val="accent5"/>
                </a:solidFill>
              </a:defRPr>
            </a:lvl3pPr>
            <a:lvl4pPr marL="2743200" indent="0">
              <a:buNone/>
              <a:defRPr>
                <a:solidFill>
                  <a:schemeClr val="accent5"/>
                </a:solidFill>
              </a:defRPr>
            </a:lvl4pPr>
            <a:lvl5pPr marL="3657600" indent="0">
              <a:buNone/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3" name="Text Placeholder 6">
            <a:extLst>
              <a:ext uri="{FF2B5EF4-FFF2-40B4-BE49-F238E27FC236}">
                <a16:creationId xmlns:a16="http://schemas.microsoft.com/office/drawing/2014/main" id="{5D66B4D4-1888-12A9-F2A9-581EC9B06386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0831416" y="4316616"/>
            <a:ext cx="2913451" cy="1286816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2000"/>
              </a:spcBef>
              <a:buNone/>
              <a:defRPr sz="2000" b="1" cap="all" spc="600" baseline="0">
                <a:solidFill>
                  <a:schemeClr val="accent6">
                    <a:lumMod val="50000"/>
                  </a:schemeClr>
                </a:solidFill>
                <a:latin typeface="+mn-lt"/>
              </a:defRPr>
            </a:lvl1pPr>
            <a:lvl2pPr marL="914400" indent="0">
              <a:buNone/>
              <a:defRPr>
                <a:solidFill>
                  <a:schemeClr val="accent5"/>
                </a:solidFill>
              </a:defRPr>
            </a:lvl2pPr>
            <a:lvl3pPr marL="1828800" indent="0">
              <a:buNone/>
              <a:defRPr>
                <a:solidFill>
                  <a:schemeClr val="accent5"/>
                </a:solidFill>
              </a:defRPr>
            </a:lvl3pPr>
            <a:lvl4pPr marL="2743200" indent="0">
              <a:buNone/>
              <a:defRPr>
                <a:solidFill>
                  <a:schemeClr val="accent5"/>
                </a:solidFill>
              </a:defRPr>
            </a:lvl4pPr>
            <a:lvl5pPr marL="3657600" indent="0">
              <a:buNone/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6" name="Text Placeholder 6">
            <a:extLst>
              <a:ext uri="{FF2B5EF4-FFF2-40B4-BE49-F238E27FC236}">
                <a16:creationId xmlns:a16="http://schemas.microsoft.com/office/drawing/2014/main" id="{8BA70EC6-938E-0C76-59B1-A0D291AC520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131131" y="6564526"/>
            <a:ext cx="2920228" cy="2194560"/>
          </a:xfrm>
        </p:spPr>
        <p:txBody>
          <a:bodyPr>
            <a:noAutofit/>
          </a:bodyPr>
          <a:lstStyle>
            <a:lvl1pPr marL="0" indent="0" algn="l">
              <a:lnSpc>
                <a:spcPct val="113000"/>
              </a:lnSpc>
              <a:buNone/>
              <a:defRPr sz="2000" b="0" spc="0" baseline="0">
                <a:solidFill>
                  <a:schemeClr val="accent3">
                    <a:lumMod val="10000"/>
                  </a:schemeClr>
                </a:solidFill>
                <a:latin typeface="+mn-lt"/>
              </a:defRPr>
            </a:lvl1pPr>
            <a:lvl2pPr marL="914400" indent="0">
              <a:buNone/>
              <a:defRPr>
                <a:solidFill>
                  <a:schemeClr val="accent5"/>
                </a:solidFill>
              </a:defRPr>
            </a:lvl2pPr>
            <a:lvl3pPr marL="1828800" indent="0">
              <a:buNone/>
              <a:defRPr>
                <a:solidFill>
                  <a:schemeClr val="accent5"/>
                </a:solidFill>
              </a:defRPr>
            </a:lvl3pPr>
            <a:lvl4pPr marL="2743200" indent="0">
              <a:buNone/>
              <a:defRPr>
                <a:solidFill>
                  <a:schemeClr val="accent5"/>
                </a:solidFill>
              </a:defRPr>
            </a:lvl4pPr>
            <a:lvl5pPr marL="3657600" indent="0">
              <a:buNone/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7" name="Text Placeholder 6">
            <a:extLst>
              <a:ext uri="{FF2B5EF4-FFF2-40B4-BE49-F238E27FC236}">
                <a16:creationId xmlns:a16="http://schemas.microsoft.com/office/drawing/2014/main" id="{45208294-243B-6B1C-7B4D-D51C83E833B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423532" y="6564526"/>
            <a:ext cx="2926461" cy="2194560"/>
          </a:xfrm>
        </p:spPr>
        <p:txBody>
          <a:bodyPr>
            <a:noAutofit/>
          </a:bodyPr>
          <a:lstStyle>
            <a:lvl1pPr marL="0" indent="0" algn="l">
              <a:lnSpc>
                <a:spcPct val="113000"/>
              </a:lnSpc>
              <a:buNone/>
              <a:defRPr sz="2000" b="0" spc="0" baseline="0">
                <a:solidFill>
                  <a:schemeClr val="accent3">
                    <a:lumMod val="10000"/>
                  </a:schemeClr>
                </a:solidFill>
                <a:latin typeface="+mn-lt"/>
              </a:defRPr>
            </a:lvl1pPr>
            <a:lvl2pPr marL="914400" indent="0">
              <a:buNone/>
              <a:defRPr>
                <a:solidFill>
                  <a:schemeClr val="accent5"/>
                </a:solidFill>
              </a:defRPr>
            </a:lvl2pPr>
            <a:lvl3pPr marL="1828800" indent="0">
              <a:buNone/>
              <a:defRPr>
                <a:solidFill>
                  <a:schemeClr val="accent5"/>
                </a:solidFill>
              </a:defRPr>
            </a:lvl3pPr>
            <a:lvl4pPr marL="2743200" indent="0">
              <a:buNone/>
              <a:defRPr>
                <a:solidFill>
                  <a:schemeClr val="accent5"/>
                </a:solidFill>
              </a:defRPr>
            </a:lvl4pPr>
            <a:lvl5pPr marL="3657600" indent="0">
              <a:buNone/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8" name="Text Placeholder 6">
            <a:extLst>
              <a:ext uri="{FF2B5EF4-FFF2-40B4-BE49-F238E27FC236}">
                <a16:creationId xmlns:a16="http://schemas.microsoft.com/office/drawing/2014/main" id="{F9F6658C-4BEF-1B93-92E7-AE2570118194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722166" y="6564526"/>
            <a:ext cx="2920230" cy="2194560"/>
          </a:xfrm>
        </p:spPr>
        <p:txBody>
          <a:bodyPr>
            <a:noAutofit/>
          </a:bodyPr>
          <a:lstStyle>
            <a:lvl1pPr marL="0" indent="0" algn="l">
              <a:lnSpc>
                <a:spcPct val="113000"/>
              </a:lnSpc>
              <a:buNone/>
              <a:defRPr sz="2000" b="0" spc="0" baseline="0">
                <a:solidFill>
                  <a:schemeClr val="accent3">
                    <a:lumMod val="10000"/>
                  </a:schemeClr>
                </a:solidFill>
                <a:latin typeface="+mn-lt"/>
              </a:defRPr>
            </a:lvl1pPr>
            <a:lvl2pPr marL="914400" indent="0">
              <a:buNone/>
              <a:defRPr>
                <a:solidFill>
                  <a:schemeClr val="accent5"/>
                </a:solidFill>
              </a:defRPr>
            </a:lvl2pPr>
            <a:lvl3pPr marL="1828800" indent="0">
              <a:buNone/>
              <a:defRPr>
                <a:solidFill>
                  <a:schemeClr val="accent5"/>
                </a:solidFill>
              </a:defRPr>
            </a:lvl3pPr>
            <a:lvl4pPr marL="2743200" indent="0">
              <a:buNone/>
              <a:defRPr>
                <a:solidFill>
                  <a:schemeClr val="accent5"/>
                </a:solidFill>
              </a:defRPr>
            </a:lvl4pPr>
            <a:lvl5pPr marL="3657600" indent="0">
              <a:buNone/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9" name="Text Placeholder 6">
            <a:extLst>
              <a:ext uri="{FF2B5EF4-FFF2-40B4-BE49-F238E27FC236}">
                <a16:creationId xmlns:a16="http://schemas.microsoft.com/office/drawing/2014/main" id="{C9DE0F18-7248-091B-B3CF-C52106002CCE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1042799" y="6564526"/>
            <a:ext cx="2920230" cy="2194560"/>
          </a:xfrm>
        </p:spPr>
        <p:txBody>
          <a:bodyPr>
            <a:noAutofit/>
          </a:bodyPr>
          <a:lstStyle>
            <a:lvl1pPr marL="0" indent="0" algn="l">
              <a:lnSpc>
                <a:spcPct val="113000"/>
              </a:lnSpc>
              <a:buNone/>
              <a:defRPr sz="2000" b="0" spc="0" baseline="0">
                <a:solidFill>
                  <a:schemeClr val="accent3">
                    <a:lumMod val="10000"/>
                  </a:schemeClr>
                </a:solidFill>
                <a:latin typeface="+mn-lt"/>
              </a:defRPr>
            </a:lvl1pPr>
            <a:lvl2pPr marL="914400" indent="0">
              <a:buNone/>
              <a:defRPr>
                <a:solidFill>
                  <a:schemeClr val="accent5"/>
                </a:solidFill>
              </a:defRPr>
            </a:lvl2pPr>
            <a:lvl3pPr marL="1828800" indent="0">
              <a:buNone/>
              <a:defRPr>
                <a:solidFill>
                  <a:schemeClr val="accent5"/>
                </a:solidFill>
              </a:defRPr>
            </a:lvl3pPr>
            <a:lvl4pPr marL="2743200" indent="0">
              <a:buNone/>
              <a:defRPr>
                <a:solidFill>
                  <a:schemeClr val="accent5"/>
                </a:solidFill>
              </a:defRPr>
            </a:lvl4pPr>
            <a:lvl5pPr marL="3657600" indent="0">
              <a:buNone/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0" name="Text Placeholder 6">
            <a:extLst>
              <a:ext uri="{FF2B5EF4-FFF2-40B4-BE49-F238E27FC236}">
                <a16:creationId xmlns:a16="http://schemas.microsoft.com/office/drawing/2014/main" id="{9940A882-262E-11D9-20F5-FC422DA6058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4295692" y="6564526"/>
            <a:ext cx="2920230" cy="2194560"/>
          </a:xfrm>
        </p:spPr>
        <p:txBody>
          <a:bodyPr>
            <a:noAutofit/>
          </a:bodyPr>
          <a:lstStyle>
            <a:lvl1pPr marL="0" indent="0" algn="l">
              <a:lnSpc>
                <a:spcPct val="113000"/>
              </a:lnSpc>
              <a:buNone/>
              <a:defRPr sz="2000" b="0" spc="0" baseline="0">
                <a:solidFill>
                  <a:schemeClr val="accent3">
                    <a:lumMod val="10000"/>
                  </a:schemeClr>
                </a:solidFill>
                <a:latin typeface="+mn-lt"/>
              </a:defRPr>
            </a:lvl1pPr>
            <a:lvl2pPr marL="914400" indent="0">
              <a:buNone/>
              <a:defRPr>
                <a:solidFill>
                  <a:schemeClr val="accent5"/>
                </a:solidFill>
              </a:defRPr>
            </a:lvl2pPr>
            <a:lvl3pPr marL="1828800" indent="0">
              <a:buNone/>
              <a:defRPr>
                <a:solidFill>
                  <a:schemeClr val="accent5"/>
                </a:solidFill>
              </a:defRPr>
            </a:lvl3pPr>
            <a:lvl4pPr marL="2743200" indent="0">
              <a:buNone/>
              <a:defRPr>
                <a:solidFill>
                  <a:schemeClr val="accent5"/>
                </a:solidFill>
              </a:defRPr>
            </a:lvl4pPr>
            <a:lvl5pPr marL="3657600" indent="0">
              <a:buNone/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1" name="Text Placeholder 6">
            <a:extLst>
              <a:ext uri="{FF2B5EF4-FFF2-40B4-BE49-F238E27FC236}">
                <a16:creationId xmlns:a16="http://schemas.microsoft.com/office/drawing/2014/main" id="{F1943B66-B889-2293-1A59-B08E0A4A09D8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7549162" y="6564526"/>
            <a:ext cx="2920230" cy="2194560"/>
          </a:xfrm>
        </p:spPr>
        <p:txBody>
          <a:bodyPr>
            <a:noAutofit/>
          </a:bodyPr>
          <a:lstStyle>
            <a:lvl1pPr marL="0" indent="0" algn="l">
              <a:lnSpc>
                <a:spcPct val="113000"/>
              </a:lnSpc>
              <a:buNone/>
              <a:defRPr sz="2000" b="0" spc="0" baseline="0">
                <a:solidFill>
                  <a:schemeClr val="accent3">
                    <a:lumMod val="10000"/>
                  </a:schemeClr>
                </a:solidFill>
                <a:latin typeface="+mn-lt"/>
              </a:defRPr>
            </a:lvl1pPr>
            <a:lvl2pPr marL="914400" indent="0">
              <a:buNone/>
              <a:defRPr>
                <a:solidFill>
                  <a:schemeClr val="accent5"/>
                </a:solidFill>
              </a:defRPr>
            </a:lvl2pPr>
            <a:lvl3pPr marL="1828800" indent="0">
              <a:buNone/>
              <a:defRPr>
                <a:solidFill>
                  <a:schemeClr val="accent5"/>
                </a:solidFill>
              </a:defRPr>
            </a:lvl3pPr>
            <a:lvl4pPr marL="2743200" indent="0">
              <a:buNone/>
              <a:defRPr>
                <a:solidFill>
                  <a:schemeClr val="accent5"/>
                </a:solidFill>
              </a:defRPr>
            </a:lvl4pPr>
            <a:lvl5pPr marL="3657600" indent="0">
              <a:buNone/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2" name="Text Placeholder 6">
            <a:extLst>
              <a:ext uri="{FF2B5EF4-FFF2-40B4-BE49-F238E27FC236}">
                <a16:creationId xmlns:a16="http://schemas.microsoft.com/office/drawing/2014/main" id="{93FE27AA-101D-9FC1-39E1-665CEBA591FB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20831417" y="6564526"/>
            <a:ext cx="2920230" cy="2194560"/>
          </a:xfrm>
        </p:spPr>
        <p:txBody>
          <a:bodyPr>
            <a:noAutofit/>
          </a:bodyPr>
          <a:lstStyle>
            <a:lvl1pPr marL="0" indent="0" algn="l">
              <a:lnSpc>
                <a:spcPct val="113000"/>
              </a:lnSpc>
              <a:buNone/>
              <a:defRPr sz="2000" b="0" spc="0" baseline="0">
                <a:solidFill>
                  <a:schemeClr val="accent3">
                    <a:lumMod val="10000"/>
                  </a:schemeClr>
                </a:solidFill>
                <a:latin typeface="+mn-lt"/>
              </a:defRPr>
            </a:lvl1pPr>
            <a:lvl2pPr marL="914400" indent="0">
              <a:buNone/>
              <a:defRPr>
                <a:solidFill>
                  <a:schemeClr val="accent5"/>
                </a:solidFill>
              </a:defRPr>
            </a:lvl2pPr>
            <a:lvl3pPr marL="1828800" indent="0">
              <a:buNone/>
              <a:defRPr>
                <a:solidFill>
                  <a:schemeClr val="accent5"/>
                </a:solidFill>
              </a:defRPr>
            </a:lvl3pPr>
            <a:lvl4pPr marL="2743200" indent="0">
              <a:buNone/>
              <a:defRPr>
                <a:solidFill>
                  <a:schemeClr val="accent5"/>
                </a:solidFill>
              </a:defRPr>
            </a:lvl4pPr>
            <a:lvl5pPr marL="3657600" indent="0">
              <a:buNone/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0A65FCCB-71AC-57AB-9072-A30D1F53FC2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17542" y="10059857"/>
            <a:ext cx="1009437" cy="1436854"/>
          </a:xfrm>
          <a:solidFill>
            <a:schemeClr val="accent6">
              <a:lumMod val="20000"/>
              <a:lumOff val="80000"/>
            </a:schemeClr>
          </a:solidFill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75000"/>
              </a:lnSpc>
              <a:spcBef>
                <a:spcPts val="0"/>
              </a:spcBef>
              <a:buNone/>
              <a:defRPr sz="5600" b="0" spc="0" baseline="0">
                <a:solidFill>
                  <a:schemeClr val="accent4"/>
                </a:solidFill>
                <a:latin typeface="+mj-lt"/>
              </a:defRPr>
            </a:lvl1pPr>
            <a:lvl2pPr marL="914400" indent="0">
              <a:buNone/>
              <a:defRPr>
                <a:solidFill>
                  <a:schemeClr val="accent5"/>
                </a:solidFill>
              </a:defRPr>
            </a:lvl2pPr>
            <a:lvl3pPr marL="1828800" indent="0">
              <a:buNone/>
              <a:defRPr>
                <a:solidFill>
                  <a:schemeClr val="accent5"/>
                </a:solidFill>
              </a:defRPr>
            </a:lvl3pPr>
            <a:lvl4pPr marL="2743200" indent="0">
              <a:buNone/>
              <a:defRPr>
                <a:solidFill>
                  <a:schemeClr val="accent5"/>
                </a:solidFill>
              </a:defRPr>
            </a:lvl4pPr>
            <a:lvl5pPr marL="3657600" indent="0">
              <a:buNone/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 dirty="0"/>
              <a:t>0000</a:t>
            </a:r>
          </a:p>
        </p:txBody>
      </p:sp>
      <p:sp>
        <p:nvSpPr>
          <p:cNvPr id="6" name="Picture Placeholder 33">
            <a:extLst>
              <a:ext uri="{FF2B5EF4-FFF2-40B4-BE49-F238E27FC236}">
                <a16:creationId xmlns:a16="http://schemas.microsoft.com/office/drawing/2014/main" id="{205F58A7-5C5A-5AEB-01EA-BF85602BA233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1354943" y="8898456"/>
            <a:ext cx="2351356" cy="3694176"/>
          </a:xfrm>
          <a:custGeom>
            <a:avLst/>
            <a:gdLst>
              <a:gd name="connsiteX0" fmla="*/ 0 w 1172923"/>
              <a:gd name="connsiteY0" fmla="*/ 0 h 1847088"/>
              <a:gd name="connsiteX1" fmla="*/ 1172923 w 1172923"/>
              <a:gd name="connsiteY1" fmla="*/ 0 h 1847088"/>
              <a:gd name="connsiteX2" fmla="*/ 1172923 w 1172923"/>
              <a:gd name="connsiteY2" fmla="*/ 1847088 h 1847088"/>
              <a:gd name="connsiteX3" fmla="*/ 0 w 1172923"/>
              <a:gd name="connsiteY3" fmla="*/ 1847088 h 1847088"/>
              <a:gd name="connsiteX4" fmla="*/ 0 w 1172923"/>
              <a:gd name="connsiteY4" fmla="*/ 0 h 1847088"/>
              <a:gd name="connsiteX0" fmla="*/ 484 w 1173407"/>
              <a:gd name="connsiteY0" fmla="*/ 0 h 1847088"/>
              <a:gd name="connsiteX1" fmla="*/ 1173407 w 1173407"/>
              <a:gd name="connsiteY1" fmla="*/ 0 h 1847088"/>
              <a:gd name="connsiteX2" fmla="*/ 1173407 w 1173407"/>
              <a:gd name="connsiteY2" fmla="*/ 1847088 h 1847088"/>
              <a:gd name="connsiteX3" fmla="*/ 484 w 1173407"/>
              <a:gd name="connsiteY3" fmla="*/ 1847088 h 1847088"/>
              <a:gd name="connsiteX4" fmla="*/ 0 w 1173407"/>
              <a:gd name="connsiteY4" fmla="*/ 574814 h 1847088"/>
              <a:gd name="connsiteX5" fmla="*/ 484 w 1173407"/>
              <a:gd name="connsiteY5" fmla="*/ 0 h 1847088"/>
              <a:gd name="connsiteX0" fmla="*/ 50869 w 1223792"/>
              <a:gd name="connsiteY0" fmla="*/ 0 h 1847088"/>
              <a:gd name="connsiteX1" fmla="*/ 1223792 w 1223792"/>
              <a:gd name="connsiteY1" fmla="*/ 0 h 1847088"/>
              <a:gd name="connsiteX2" fmla="*/ 1223792 w 1223792"/>
              <a:gd name="connsiteY2" fmla="*/ 1847088 h 1847088"/>
              <a:gd name="connsiteX3" fmla="*/ 50869 w 1223792"/>
              <a:gd name="connsiteY3" fmla="*/ 1847088 h 1847088"/>
              <a:gd name="connsiteX4" fmla="*/ 286605 w 1223792"/>
              <a:gd name="connsiteY4" fmla="*/ 572909 h 1847088"/>
              <a:gd name="connsiteX5" fmla="*/ 50385 w 1223792"/>
              <a:gd name="connsiteY5" fmla="*/ 574814 h 1847088"/>
              <a:gd name="connsiteX6" fmla="*/ 50869 w 1223792"/>
              <a:gd name="connsiteY6" fmla="*/ 0 h 1847088"/>
              <a:gd name="connsiteX0" fmla="*/ 50869 w 1223792"/>
              <a:gd name="connsiteY0" fmla="*/ 0 h 1847088"/>
              <a:gd name="connsiteX1" fmla="*/ 1223792 w 1223792"/>
              <a:gd name="connsiteY1" fmla="*/ 0 h 1847088"/>
              <a:gd name="connsiteX2" fmla="*/ 1223792 w 1223792"/>
              <a:gd name="connsiteY2" fmla="*/ 1847088 h 1847088"/>
              <a:gd name="connsiteX3" fmla="*/ 50869 w 1223792"/>
              <a:gd name="connsiteY3" fmla="*/ 1847088 h 1847088"/>
              <a:gd name="connsiteX4" fmla="*/ 286605 w 1223792"/>
              <a:gd name="connsiteY4" fmla="*/ 572909 h 1847088"/>
              <a:gd name="connsiteX5" fmla="*/ 50385 w 1223792"/>
              <a:gd name="connsiteY5" fmla="*/ 574814 h 1847088"/>
              <a:gd name="connsiteX6" fmla="*/ 50869 w 1223792"/>
              <a:gd name="connsiteY6" fmla="*/ 0 h 1847088"/>
              <a:gd name="connsiteX0" fmla="*/ 50869 w 1223792"/>
              <a:gd name="connsiteY0" fmla="*/ 0 h 1847088"/>
              <a:gd name="connsiteX1" fmla="*/ 1223792 w 1223792"/>
              <a:gd name="connsiteY1" fmla="*/ 0 h 1847088"/>
              <a:gd name="connsiteX2" fmla="*/ 1223792 w 1223792"/>
              <a:gd name="connsiteY2" fmla="*/ 1847088 h 1847088"/>
              <a:gd name="connsiteX3" fmla="*/ 50869 w 1223792"/>
              <a:gd name="connsiteY3" fmla="*/ 1847088 h 1847088"/>
              <a:gd name="connsiteX4" fmla="*/ 286605 w 1223792"/>
              <a:gd name="connsiteY4" fmla="*/ 572909 h 1847088"/>
              <a:gd name="connsiteX5" fmla="*/ 50385 w 1223792"/>
              <a:gd name="connsiteY5" fmla="*/ 574814 h 1847088"/>
              <a:gd name="connsiteX6" fmla="*/ 50869 w 1223792"/>
              <a:gd name="connsiteY6" fmla="*/ 0 h 1847088"/>
              <a:gd name="connsiteX0" fmla="*/ 101701 w 1274624"/>
              <a:gd name="connsiteY0" fmla="*/ 0 h 1847088"/>
              <a:gd name="connsiteX1" fmla="*/ 1274624 w 1274624"/>
              <a:gd name="connsiteY1" fmla="*/ 0 h 1847088"/>
              <a:gd name="connsiteX2" fmla="*/ 1274624 w 1274624"/>
              <a:gd name="connsiteY2" fmla="*/ 1847088 h 1847088"/>
              <a:gd name="connsiteX3" fmla="*/ 101701 w 1274624"/>
              <a:gd name="connsiteY3" fmla="*/ 1847088 h 1847088"/>
              <a:gd name="connsiteX4" fmla="*/ 80262 w 1274624"/>
              <a:gd name="connsiteY4" fmla="*/ 1292999 h 1847088"/>
              <a:gd name="connsiteX5" fmla="*/ 337437 w 1274624"/>
              <a:gd name="connsiteY5" fmla="*/ 572909 h 1847088"/>
              <a:gd name="connsiteX6" fmla="*/ 101217 w 1274624"/>
              <a:gd name="connsiteY6" fmla="*/ 574814 h 1847088"/>
              <a:gd name="connsiteX7" fmla="*/ 101701 w 1274624"/>
              <a:gd name="connsiteY7" fmla="*/ 0 h 1847088"/>
              <a:gd name="connsiteX0" fmla="*/ 91460 w 1264383"/>
              <a:gd name="connsiteY0" fmla="*/ 0 h 1847088"/>
              <a:gd name="connsiteX1" fmla="*/ 1264383 w 1264383"/>
              <a:gd name="connsiteY1" fmla="*/ 0 h 1847088"/>
              <a:gd name="connsiteX2" fmla="*/ 1264383 w 1264383"/>
              <a:gd name="connsiteY2" fmla="*/ 1847088 h 1847088"/>
              <a:gd name="connsiteX3" fmla="*/ 91460 w 1264383"/>
              <a:gd name="connsiteY3" fmla="*/ 1847088 h 1847088"/>
              <a:gd name="connsiteX4" fmla="*/ 70021 w 1264383"/>
              <a:gd name="connsiteY4" fmla="*/ 1292999 h 1847088"/>
              <a:gd name="connsiteX5" fmla="*/ 327196 w 1264383"/>
              <a:gd name="connsiteY5" fmla="*/ 572909 h 1847088"/>
              <a:gd name="connsiteX6" fmla="*/ 90976 w 1264383"/>
              <a:gd name="connsiteY6" fmla="*/ 574814 h 1847088"/>
              <a:gd name="connsiteX7" fmla="*/ 91460 w 1264383"/>
              <a:gd name="connsiteY7" fmla="*/ 0 h 1847088"/>
              <a:gd name="connsiteX0" fmla="*/ 91460 w 1264383"/>
              <a:gd name="connsiteY0" fmla="*/ 0 h 1847088"/>
              <a:gd name="connsiteX1" fmla="*/ 1264383 w 1264383"/>
              <a:gd name="connsiteY1" fmla="*/ 0 h 1847088"/>
              <a:gd name="connsiteX2" fmla="*/ 1264383 w 1264383"/>
              <a:gd name="connsiteY2" fmla="*/ 1847088 h 1847088"/>
              <a:gd name="connsiteX3" fmla="*/ 91460 w 1264383"/>
              <a:gd name="connsiteY3" fmla="*/ 1847088 h 1847088"/>
              <a:gd name="connsiteX4" fmla="*/ 70021 w 1264383"/>
              <a:gd name="connsiteY4" fmla="*/ 1292999 h 1847088"/>
              <a:gd name="connsiteX5" fmla="*/ 327196 w 1264383"/>
              <a:gd name="connsiteY5" fmla="*/ 572909 h 1847088"/>
              <a:gd name="connsiteX6" fmla="*/ 90976 w 1264383"/>
              <a:gd name="connsiteY6" fmla="*/ 574814 h 1847088"/>
              <a:gd name="connsiteX7" fmla="*/ 91460 w 1264383"/>
              <a:gd name="connsiteY7" fmla="*/ 0 h 1847088"/>
              <a:gd name="connsiteX0" fmla="*/ 91460 w 1264383"/>
              <a:gd name="connsiteY0" fmla="*/ 0 h 1847088"/>
              <a:gd name="connsiteX1" fmla="*/ 1264383 w 1264383"/>
              <a:gd name="connsiteY1" fmla="*/ 0 h 1847088"/>
              <a:gd name="connsiteX2" fmla="*/ 1264383 w 1264383"/>
              <a:gd name="connsiteY2" fmla="*/ 1847088 h 1847088"/>
              <a:gd name="connsiteX3" fmla="*/ 91460 w 1264383"/>
              <a:gd name="connsiteY3" fmla="*/ 1847088 h 1847088"/>
              <a:gd name="connsiteX4" fmla="*/ 70021 w 1264383"/>
              <a:gd name="connsiteY4" fmla="*/ 1292999 h 1847088"/>
              <a:gd name="connsiteX5" fmla="*/ 323386 w 1264383"/>
              <a:gd name="connsiteY5" fmla="*/ 1289189 h 1847088"/>
              <a:gd name="connsiteX6" fmla="*/ 327196 w 1264383"/>
              <a:gd name="connsiteY6" fmla="*/ 572909 h 1847088"/>
              <a:gd name="connsiteX7" fmla="*/ 90976 w 1264383"/>
              <a:gd name="connsiteY7" fmla="*/ 574814 h 1847088"/>
              <a:gd name="connsiteX8" fmla="*/ 91460 w 1264383"/>
              <a:gd name="connsiteY8" fmla="*/ 0 h 1847088"/>
              <a:gd name="connsiteX0" fmla="*/ 91460 w 1264383"/>
              <a:gd name="connsiteY0" fmla="*/ 0 h 1847088"/>
              <a:gd name="connsiteX1" fmla="*/ 1264383 w 1264383"/>
              <a:gd name="connsiteY1" fmla="*/ 0 h 1847088"/>
              <a:gd name="connsiteX2" fmla="*/ 1264383 w 1264383"/>
              <a:gd name="connsiteY2" fmla="*/ 1847088 h 1847088"/>
              <a:gd name="connsiteX3" fmla="*/ 91460 w 1264383"/>
              <a:gd name="connsiteY3" fmla="*/ 1847088 h 1847088"/>
              <a:gd name="connsiteX4" fmla="*/ 70021 w 1264383"/>
              <a:gd name="connsiteY4" fmla="*/ 1292999 h 1847088"/>
              <a:gd name="connsiteX5" fmla="*/ 323386 w 1264383"/>
              <a:gd name="connsiteY5" fmla="*/ 1289189 h 1847088"/>
              <a:gd name="connsiteX6" fmla="*/ 327196 w 1264383"/>
              <a:gd name="connsiteY6" fmla="*/ 572909 h 1847088"/>
              <a:gd name="connsiteX7" fmla="*/ 90976 w 1264383"/>
              <a:gd name="connsiteY7" fmla="*/ 574814 h 1847088"/>
              <a:gd name="connsiteX8" fmla="*/ 91460 w 1264383"/>
              <a:gd name="connsiteY8" fmla="*/ 0 h 1847088"/>
              <a:gd name="connsiteX0" fmla="*/ 91460 w 1264383"/>
              <a:gd name="connsiteY0" fmla="*/ 0 h 1847088"/>
              <a:gd name="connsiteX1" fmla="*/ 1264383 w 1264383"/>
              <a:gd name="connsiteY1" fmla="*/ 0 h 1847088"/>
              <a:gd name="connsiteX2" fmla="*/ 1264383 w 1264383"/>
              <a:gd name="connsiteY2" fmla="*/ 1847088 h 1847088"/>
              <a:gd name="connsiteX3" fmla="*/ 91460 w 1264383"/>
              <a:gd name="connsiteY3" fmla="*/ 1847088 h 1847088"/>
              <a:gd name="connsiteX4" fmla="*/ 70021 w 1264383"/>
              <a:gd name="connsiteY4" fmla="*/ 1292999 h 1847088"/>
              <a:gd name="connsiteX5" fmla="*/ 323386 w 1264383"/>
              <a:gd name="connsiteY5" fmla="*/ 1289189 h 1847088"/>
              <a:gd name="connsiteX6" fmla="*/ 327196 w 1264383"/>
              <a:gd name="connsiteY6" fmla="*/ 572909 h 1847088"/>
              <a:gd name="connsiteX7" fmla="*/ 90976 w 1264383"/>
              <a:gd name="connsiteY7" fmla="*/ 574814 h 1847088"/>
              <a:gd name="connsiteX8" fmla="*/ 91460 w 1264383"/>
              <a:gd name="connsiteY8" fmla="*/ 0 h 1847088"/>
              <a:gd name="connsiteX0" fmla="*/ 91460 w 1264383"/>
              <a:gd name="connsiteY0" fmla="*/ 0 h 1847088"/>
              <a:gd name="connsiteX1" fmla="*/ 1264383 w 1264383"/>
              <a:gd name="connsiteY1" fmla="*/ 0 h 1847088"/>
              <a:gd name="connsiteX2" fmla="*/ 1264383 w 1264383"/>
              <a:gd name="connsiteY2" fmla="*/ 1847088 h 1847088"/>
              <a:gd name="connsiteX3" fmla="*/ 91460 w 1264383"/>
              <a:gd name="connsiteY3" fmla="*/ 1847088 h 1847088"/>
              <a:gd name="connsiteX4" fmla="*/ 70021 w 1264383"/>
              <a:gd name="connsiteY4" fmla="*/ 1292999 h 1847088"/>
              <a:gd name="connsiteX5" fmla="*/ 323386 w 1264383"/>
              <a:gd name="connsiteY5" fmla="*/ 1289189 h 1847088"/>
              <a:gd name="connsiteX6" fmla="*/ 327196 w 1264383"/>
              <a:gd name="connsiteY6" fmla="*/ 572909 h 1847088"/>
              <a:gd name="connsiteX7" fmla="*/ 90976 w 1264383"/>
              <a:gd name="connsiteY7" fmla="*/ 574814 h 1847088"/>
              <a:gd name="connsiteX8" fmla="*/ 91460 w 1264383"/>
              <a:gd name="connsiteY8" fmla="*/ 0 h 1847088"/>
              <a:gd name="connsiteX0" fmla="*/ 91460 w 1264383"/>
              <a:gd name="connsiteY0" fmla="*/ 0 h 1847088"/>
              <a:gd name="connsiteX1" fmla="*/ 1264383 w 1264383"/>
              <a:gd name="connsiteY1" fmla="*/ 0 h 1847088"/>
              <a:gd name="connsiteX2" fmla="*/ 1264383 w 1264383"/>
              <a:gd name="connsiteY2" fmla="*/ 1847088 h 1847088"/>
              <a:gd name="connsiteX3" fmla="*/ 91460 w 1264383"/>
              <a:gd name="connsiteY3" fmla="*/ 1847088 h 1847088"/>
              <a:gd name="connsiteX4" fmla="*/ 70021 w 1264383"/>
              <a:gd name="connsiteY4" fmla="*/ 1292999 h 1847088"/>
              <a:gd name="connsiteX5" fmla="*/ 323386 w 1264383"/>
              <a:gd name="connsiteY5" fmla="*/ 1289189 h 1847088"/>
              <a:gd name="connsiteX6" fmla="*/ 327196 w 1264383"/>
              <a:gd name="connsiteY6" fmla="*/ 572909 h 1847088"/>
              <a:gd name="connsiteX7" fmla="*/ 90976 w 1264383"/>
              <a:gd name="connsiteY7" fmla="*/ 574814 h 1847088"/>
              <a:gd name="connsiteX8" fmla="*/ 91460 w 1264383"/>
              <a:gd name="connsiteY8" fmla="*/ 0 h 1847088"/>
              <a:gd name="connsiteX0" fmla="*/ 21484 w 1194407"/>
              <a:gd name="connsiteY0" fmla="*/ 0 h 1847088"/>
              <a:gd name="connsiteX1" fmla="*/ 1194407 w 1194407"/>
              <a:gd name="connsiteY1" fmla="*/ 0 h 1847088"/>
              <a:gd name="connsiteX2" fmla="*/ 1194407 w 1194407"/>
              <a:gd name="connsiteY2" fmla="*/ 1847088 h 1847088"/>
              <a:gd name="connsiteX3" fmla="*/ 21484 w 1194407"/>
              <a:gd name="connsiteY3" fmla="*/ 1847088 h 1847088"/>
              <a:gd name="connsiteX4" fmla="*/ 45 w 1194407"/>
              <a:gd name="connsiteY4" fmla="*/ 1292999 h 1847088"/>
              <a:gd name="connsiteX5" fmla="*/ 253410 w 1194407"/>
              <a:gd name="connsiteY5" fmla="*/ 1289189 h 1847088"/>
              <a:gd name="connsiteX6" fmla="*/ 257220 w 1194407"/>
              <a:gd name="connsiteY6" fmla="*/ 572909 h 1847088"/>
              <a:gd name="connsiteX7" fmla="*/ 21000 w 1194407"/>
              <a:gd name="connsiteY7" fmla="*/ 574814 h 1847088"/>
              <a:gd name="connsiteX8" fmla="*/ 21484 w 1194407"/>
              <a:gd name="connsiteY8" fmla="*/ 0 h 1847088"/>
              <a:gd name="connsiteX0" fmla="*/ 2602 w 1175525"/>
              <a:gd name="connsiteY0" fmla="*/ 0 h 1847088"/>
              <a:gd name="connsiteX1" fmla="*/ 1175525 w 1175525"/>
              <a:gd name="connsiteY1" fmla="*/ 0 h 1847088"/>
              <a:gd name="connsiteX2" fmla="*/ 1175525 w 1175525"/>
              <a:gd name="connsiteY2" fmla="*/ 1847088 h 1847088"/>
              <a:gd name="connsiteX3" fmla="*/ 2602 w 1175525"/>
              <a:gd name="connsiteY3" fmla="*/ 1847088 h 1847088"/>
              <a:gd name="connsiteX4" fmla="*/ 213 w 1175525"/>
              <a:gd name="connsiteY4" fmla="*/ 1292999 h 1847088"/>
              <a:gd name="connsiteX5" fmla="*/ 234528 w 1175525"/>
              <a:gd name="connsiteY5" fmla="*/ 1289189 h 1847088"/>
              <a:gd name="connsiteX6" fmla="*/ 238338 w 1175525"/>
              <a:gd name="connsiteY6" fmla="*/ 572909 h 1847088"/>
              <a:gd name="connsiteX7" fmla="*/ 2118 w 1175525"/>
              <a:gd name="connsiteY7" fmla="*/ 574814 h 1847088"/>
              <a:gd name="connsiteX8" fmla="*/ 2602 w 1175525"/>
              <a:gd name="connsiteY8" fmla="*/ 0 h 1847088"/>
              <a:gd name="connsiteX0" fmla="*/ 2602 w 1175525"/>
              <a:gd name="connsiteY0" fmla="*/ 0 h 1847088"/>
              <a:gd name="connsiteX1" fmla="*/ 1175525 w 1175525"/>
              <a:gd name="connsiteY1" fmla="*/ 0 h 1847088"/>
              <a:gd name="connsiteX2" fmla="*/ 1175525 w 1175525"/>
              <a:gd name="connsiteY2" fmla="*/ 1847088 h 1847088"/>
              <a:gd name="connsiteX3" fmla="*/ 2602 w 1175525"/>
              <a:gd name="connsiteY3" fmla="*/ 1847088 h 1847088"/>
              <a:gd name="connsiteX4" fmla="*/ 213 w 1175525"/>
              <a:gd name="connsiteY4" fmla="*/ 1292999 h 1847088"/>
              <a:gd name="connsiteX5" fmla="*/ 236433 w 1175525"/>
              <a:gd name="connsiteY5" fmla="*/ 1289189 h 1847088"/>
              <a:gd name="connsiteX6" fmla="*/ 238338 w 1175525"/>
              <a:gd name="connsiteY6" fmla="*/ 572909 h 1847088"/>
              <a:gd name="connsiteX7" fmla="*/ 2118 w 1175525"/>
              <a:gd name="connsiteY7" fmla="*/ 574814 h 1847088"/>
              <a:gd name="connsiteX8" fmla="*/ 2602 w 1175525"/>
              <a:gd name="connsiteY8" fmla="*/ 0 h 1847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75525" h="1847088">
                <a:moveTo>
                  <a:pt x="2602" y="0"/>
                </a:moveTo>
                <a:lnTo>
                  <a:pt x="1175525" y="0"/>
                </a:lnTo>
                <a:lnTo>
                  <a:pt x="1175525" y="1847088"/>
                </a:lnTo>
                <a:lnTo>
                  <a:pt x="2602" y="1847088"/>
                </a:lnTo>
                <a:cubicBezTo>
                  <a:pt x="3249" y="1657585"/>
                  <a:pt x="-976" y="1575847"/>
                  <a:pt x="213" y="1292999"/>
                </a:cubicBezTo>
                <a:cubicBezTo>
                  <a:pt x="102050" y="1290186"/>
                  <a:pt x="174521" y="1291094"/>
                  <a:pt x="236433" y="1289189"/>
                </a:cubicBezTo>
                <a:cubicBezTo>
                  <a:pt x="239291" y="1026299"/>
                  <a:pt x="237386" y="749757"/>
                  <a:pt x="238338" y="572909"/>
                </a:cubicBezTo>
                <a:cubicBezTo>
                  <a:pt x="116337" y="572318"/>
                  <a:pt x="89667" y="575684"/>
                  <a:pt x="2118" y="574814"/>
                </a:cubicBezTo>
                <a:cubicBezTo>
                  <a:pt x="2279" y="383209"/>
                  <a:pt x="2441" y="191605"/>
                  <a:pt x="2602" y="0"/>
                </a:cubicBezTo>
                <a:close/>
              </a:path>
            </a:pathLst>
          </a:custGeom>
          <a:ln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3200"/>
            </a:lvl1pPr>
          </a:lstStyle>
          <a:p>
            <a:endParaRPr lang="en-US" dirty="0"/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5CF6C398-93E6-A99F-EFDF-A55942B3F0E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211616" y="11181929"/>
            <a:ext cx="1009437" cy="1436854"/>
          </a:xfrm>
          <a:solidFill>
            <a:schemeClr val="accent6">
              <a:lumMod val="20000"/>
              <a:lumOff val="80000"/>
            </a:schemeClr>
          </a:solidFill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75000"/>
              </a:lnSpc>
              <a:spcBef>
                <a:spcPts val="0"/>
              </a:spcBef>
              <a:buNone/>
              <a:defRPr sz="5600" b="0" spc="0" baseline="0">
                <a:solidFill>
                  <a:schemeClr val="accent4"/>
                </a:solidFill>
                <a:latin typeface="+mj-lt"/>
              </a:defRPr>
            </a:lvl1pPr>
            <a:lvl2pPr marL="914400" indent="0">
              <a:buNone/>
              <a:defRPr>
                <a:solidFill>
                  <a:schemeClr val="accent5"/>
                </a:solidFill>
              </a:defRPr>
            </a:lvl2pPr>
            <a:lvl3pPr marL="1828800" indent="0">
              <a:buNone/>
              <a:defRPr>
                <a:solidFill>
                  <a:schemeClr val="accent5"/>
                </a:solidFill>
              </a:defRPr>
            </a:lvl3pPr>
            <a:lvl4pPr marL="2743200" indent="0">
              <a:buNone/>
              <a:defRPr>
                <a:solidFill>
                  <a:schemeClr val="accent5"/>
                </a:solidFill>
              </a:defRPr>
            </a:lvl4pPr>
            <a:lvl5pPr marL="3657600" indent="0">
              <a:buNone/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 dirty="0"/>
              <a:t>0000</a:t>
            </a:r>
          </a:p>
        </p:txBody>
      </p:sp>
      <p:sp>
        <p:nvSpPr>
          <p:cNvPr id="9" name="Picture Placeholder 33">
            <a:extLst>
              <a:ext uri="{FF2B5EF4-FFF2-40B4-BE49-F238E27FC236}">
                <a16:creationId xmlns:a16="http://schemas.microsoft.com/office/drawing/2014/main" id="{B6E82F90-717A-C484-C839-87784F130D4F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4750524" y="10032484"/>
            <a:ext cx="2351356" cy="3694176"/>
          </a:xfrm>
          <a:custGeom>
            <a:avLst/>
            <a:gdLst>
              <a:gd name="connsiteX0" fmla="*/ 0 w 1172923"/>
              <a:gd name="connsiteY0" fmla="*/ 0 h 1847088"/>
              <a:gd name="connsiteX1" fmla="*/ 1172923 w 1172923"/>
              <a:gd name="connsiteY1" fmla="*/ 0 h 1847088"/>
              <a:gd name="connsiteX2" fmla="*/ 1172923 w 1172923"/>
              <a:gd name="connsiteY2" fmla="*/ 1847088 h 1847088"/>
              <a:gd name="connsiteX3" fmla="*/ 0 w 1172923"/>
              <a:gd name="connsiteY3" fmla="*/ 1847088 h 1847088"/>
              <a:gd name="connsiteX4" fmla="*/ 0 w 1172923"/>
              <a:gd name="connsiteY4" fmla="*/ 0 h 1847088"/>
              <a:gd name="connsiteX0" fmla="*/ 484 w 1173407"/>
              <a:gd name="connsiteY0" fmla="*/ 0 h 1847088"/>
              <a:gd name="connsiteX1" fmla="*/ 1173407 w 1173407"/>
              <a:gd name="connsiteY1" fmla="*/ 0 h 1847088"/>
              <a:gd name="connsiteX2" fmla="*/ 1173407 w 1173407"/>
              <a:gd name="connsiteY2" fmla="*/ 1847088 h 1847088"/>
              <a:gd name="connsiteX3" fmla="*/ 484 w 1173407"/>
              <a:gd name="connsiteY3" fmla="*/ 1847088 h 1847088"/>
              <a:gd name="connsiteX4" fmla="*/ 0 w 1173407"/>
              <a:gd name="connsiteY4" fmla="*/ 574814 h 1847088"/>
              <a:gd name="connsiteX5" fmla="*/ 484 w 1173407"/>
              <a:gd name="connsiteY5" fmla="*/ 0 h 1847088"/>
              <a:gd name="connsiteX0" fmla="*/ 50869 w 1223792"/>
              <a:gd name="connsiteY0" fmla="*/ 0 h 1847088"/>
              <a:gd name="connsiteX1" fmla="*/ 1223792 w 1223792"/>
              <a:gd name="connsiteY1" fmla="*/ 0 h 1847088"/>
              <a:gd name="connsiteX2" fmla="*/ 1223792 w 1223792"/>
              <a:gd name="connsiteY2" fmla="*/ 1847088 h 1847088"/>
              <a:gd name="connsiteX3" fmla="*/ 50869 w 1223792"/>
              <a:gd name="connsiteY3" fmla="*/ 1847088 h 1847088"/>
              <a:gd name="connsiteX4" fmla="*/ 286605 w 1223792"/>
              <a:gd name="connsiteY4" fmla="*/ 572909 h 1847088"/>
              <a:gd name="connsiteX5" fmla="*/ 50385 w 1223792"/>
              <a:gd name="connsiteY5" fmla="*/ 574814 h 1847088"/>
              <a:gd name="connsiteX6" fmla="*/ 50869 w 1223792"/>
              <a:gd name="connsiteY6" fmla="*/ 0 h 1847088"/>
              <a:gd name="connsiteX0" fmla="*/ 50869 w 1223792"/>
              <a:gd name="connsiteY0" fmla="*/ 0 h 1847088"/>
              <a:gd name="connsiteX1" fmla="*/ 1223792 w 1223792"/>
              <a:gd name="connsiteY1" fmla="*/ 0 h 1847088"/>
              <a:gd name="connsiteX2" fmla="*/ 1223792 w 1223792"/>
              <a:gd name="connsiteY2" fmla="*/ 1847088 h 1847088"/>
              <a:gd name="connsiteX3" fmla="*/ 50869 w 1223792"/>
              <a:gd name="connsiteY3" fmla="*/ 1847088 h 1847088"/>
              <a:gd name="connsiteX4" fmla="*/ 286605 w 1223792"/>
              <a:gd name="connsiteY4" fmla="*/ 572909 h 1847088"/>
              <a:gd name="connsiteX5" fmla="*/ 50385 w 1223792"/>
              <a:gd name="connsiteY5" fmla="*/ 574814 h 1847088"/>
              <a:gd name="connsiteX6" fmla="*/ 50869 w 1223792"/>
              <a:gd name="connsiteY6" fmla="*/ 0 h 1847088"/>
              <a:gd name="connsiteX0" fmla="*/ 50869 w 1223792"/>
              <a:gd name="connsiteY0" fmla="*/ 0 h 1847088"/>
              <a:gd name="connsiteX1" fmla="*/ 1223792 w 1223792"/>
              <a:gd name="connsiteY1" fmla="*/ 0 h 1847088"/>
              <a:gd name="connsiteX2" fmla="*/ 1223792 w 1223792"/>
              <a:gd name="connsiteY2" fmla="*/ 1847088 h 1847088"/>
              <a:gd name="connsiteX3" fmla="*/ 50869 w 1223792"/>
              <a:gd name="connsiteY3" fmla="*/ 1847088 h 1847088"/>
              <a:gd name="connsiteX4" fmla="*/ 286605 w 1223792"/>
              <a:gd name="connsiteY4" fmla="*/ 572909 h 1847088"/>
              <a:gd name="connsiteX5" fmla="*/ 50385 w 1223792"/>
              <a:gd name="connsiteY5" fmla="*/ 574814 h 1847088"/>
              <a:gd name="connsiteX6" fmla="*/ 50869 w 1223792"/>
              <a:gd name="connsiteY6" fmla="*/ 0 h 1847088"/>
              <a:gd name="connsiteX0" fmla="*/ 101701 w 1274624"/>
              <a:gd name="connsiteY0" fmla="*/ 0 h 1847088"/>
              <a:gd name="connsiteX1" fmla="*/ 1274624 w 1274624"/>
              <a:gd name="connsiteY1" fmla="*/ 0 h 1847088"/>
              <a:gd name="connsiteX2" fmla="*/ 1274624 w 1274624"/>
              <a:gd name="connsiteY2" fmla="*/ 1847088 h 1847088"/>
              <a:gd name="connsiteX3" fmla="*/ 101701 w 1274624"/>
              <a:gd name="connsiteY3" fmla="*/ 1847088 h 1847088"/>
              <a:gd name="connsiteX4" fmla="*/ 80262 w 1274624"/>
              <a:gd name="connsiteY4" fmla="*/ 1292999 h 1847088"/>
              <a:gd name="connsiteX5" fmla="*/ 337437 w 1274624"/>
              <a:gd name="connsiteY5" fmla="*/ 572909 h 1847088"/>
              <a:gd name="connsiteX6" fmla="*/ 101217 w 1274624"/>
              <a:gd name="connsiteY6" fmla="*/ 574814 h 1847088"/>
              <a:gd name="connsiteX7" fmla="*/ 101701 w 1274624"/>
              <a:gd name="connsiteY7" fmla="*/ 0 h 1847088"/>
              <a:gd name="connsiteX0" fmla="*/ 91460 w 1264383"/>
              <a:gd name="connsiteY0" fmla="*/ 0 h 1847088"/>
              <a:gd name="connsiteX1" fmla="*/ 1264383 w 1264383"/>
              <a:gd name="connsiteY1" fmla="*/ 0 h 1847088"/>
              <a:gd name="connsiteX2" fmla="*/ 1264383 w 1264383"/>
              <a:gd name="connsiteY2" fmla="*/ 1847088 h 1847088"/>
              <a:gd name="connsiteX3" fmla="*/ 91460 w 1264383"/>
              <a:gd name="connsiteY3" fmla="*/ 1847088 h 1847088"/>
              <a:gd name="connsiteX4" fmla="*/ 70021 w 1264383"/>
              <a:gd name="connsiteY4" fmla="*/ 1292999 h 1847088"/>
              <a:gd name="connsiteX5" fmla="*/ 327196 w 1264383"/>
              <a:gd name="connsiteY5" fmla="*/ 572909 h 1847088"/>
              <a:gd name="connsiteX6" fmla="*/ 90976 w 1264383"/>
              <a:gd name="connsiteY6" fmla="*/ 574814 h 1847088"/>
              <a:gd name="connsiteX7" fmla="*/ 91460 w 1264383"/>
              <a:gd name="connsiteY7" fmla="*/ 0 h 1847088"/>
              <a:gd name="connsiteX0" fmla="*/ 91460 w 1264383"/>
              <a:gd name="connsiteY0" fmla="*/ 0 h 1847088"/>
              <a:gd name="connsiteX1" fmla="*/ 1264383 w 1264383"/>
              <a:gd name="connsiteY1" fmla="*/ 0 h 1847088"/>
              <a:gd name="connsiteX2" fmla="*/ 1264383 w 1264383"/>
              <a:gd name="connsiteY2" fmla="*/ 1847088 h 1847088"/>
              <a:gd name="connsiteX3" fmla="*/ 91460 w 1264383"/>
              <a:gd name="connsiteY3" fmla="*/ 1847088 h 1847088"/>
              <a:gd name="connsiteX4" fmla="*/ 70021 w 1264383"/>
              <a:gd name="connsiteY4" fmla="*/ 1292999 h 1847088"/>
              <a:gd name="connsiteX5" fmla="*/ 327196 w 1264383"/>
              <a:gd name="connsiteY5" fmla="*/ 572909 h 1847088"/>
              <a:gd name="connsiteX6" fmla="*/ 90976 w 1264383"/>
              <a:gd name="connsiteY6" fmla="*/ 574814 h 1847088"/>
              <a:gd name="connsiteX7" fmla="*/ 91460 w 1264383"/>
              <a:gd name="connsiteY7" fmla="*/ 0 h 1847088"/>
              <a:gd name="connsiteX0" fmla="*/ 91460 w 1264383"/>
              <a:gd name="connsiteY0" fmla="*/ 0 h 1847088"/>
              <a:gd name="connsiteX1" fmla="*/ 1264383 w 1264383"/>
              <a:gd name="connsiteY1" fmla="*/ 0 h 1847088"/>
              <a:gd name="connsiteX2" fmla="*/ 1264383 w 1264383"/>
              <a:gd name="connsiteY2" fmla="*/ 1847088 h 1847088"/>
              <a:gd name="connsiteX3" fmla="*/ 91460 w 1264383"/>
              <a:gd name="connsiteY3" fmla="*/ 1847088 h 1847088"/>
              <a:gd name="connsiteX4" fmla="*/ 70021 w 1264383"/>
              <a:gd name="connsiteY4" fmla="*/ 1292999 h 1847088"/>
              <a:gd name="connsiteX5" fmla="*/ 323386 w 1264383"/>
              <a:gd name="connsiteY5" fmla="*/ 1289189 h 1847088"/>
              <a:gd name="connsiteX6" fmla="*/ 327196 w 1264383"/>
              <a:gd name="connsiteY6" fmla="*/ 572909 h 1847088"/>
              <a:gd name="connsiteX7" fmla="*/ 90976 w 1264383"/>
              <a:gd name="connsiteY7" fmla="*/ 574814 h 1847088"/>
              <a:gd name="connsiteX8" fmla="*/ 91460 w 1264383"/>
              <a:gd name="connsiteY8" fmla="*/ 0 h 1847088"/>
              <a:gd name="connsiteX0" fmla="*/ 91460 w 1264383"/>
              <a:gd name="connsiteY0" fmla="*/ 0 h 1847088"/>
              <a:gd name="connsiteX1" fmla="*/ 1264383 w 1264383"/>
              <a:gd name="connsiteY1" fmla="*/ 0 h 1847088"/>
              <a:gd name="connsiteX2" fmla="*/ 1264383 w 1264383"/>
              <a:gd name="connsiteY2" fmla="*/ 1847088 h 1847088"/>
              <a:gd name="connsiteX3" fmla="*/ 91460 w 1264383"/>
              <a:gd name="connsiteY3" fmla="*/ 1847088 h 1847088"/>
              <a:gd name="connsiteX4" fmla="*/ 70021 w 1264383"/>
              <a:gd name="connsiteY4" fmla="*/ 1292999 h 1847088"/>
              <a:gd name="connsiteX5" fmla="*/ 323386 w 1264383"/>
              <a:gd name="connsiteY5" fmla="*/ 1289189 h 1847088"/>
              <a:gd name="connsiteX6" fmla="*/ 327196 w 1264383"/>
              <a:gd name="connsiteY6" fmla="*/ 572909 h 1847088"/>
              <a:gd name="connsiteX7" fmla="*/ 90976 w 1264383"/>
              <a:gd name="connsiteY7" fmla="*/ 574814 h 1847088"/>
              <a:gd name="connsiteX8" fmla="*/ 91460 w 1264383"/>
              <a:gd name="connsiteY8" fmla="*/ 0 h 1847088"/>
              <a:gd name="connsiteX0" fmla="*/ 91460 w 1264383"/>
              <a:gd name="connsiteY0" fmla="*/ 0 h 1847088"/>
              <a:gd name="connsiteX1" fmla="*/ 1264383 w 1264383"/>
              <a:gd name="connsiteY1" fmla="*/ 0 h 1847088"/>
              <a:gd name="connsiteX2" fmla="*/ 1264383 w 1264383"/>
              <a:gd name="connsiteY2" fmla="*/ 1847088 h 1847088"/>
              <a:gd name="connsiteX3" fmla="*/ 91460 w 1264383"/>
              <a:gd name="connsiteY3" fmla="*/ 1847088 h 1847088"/>
              <a:gd name="connsiteX4" fmla="*/ 70021 w 1264383"/>
              <a:gd name="connsiteY4" fmla="*/ 1292999 h 1847088"/>
              <a:gd name="connsiteX5" fmla="*/ 323386 w 1264383"/>
              <a:gd name="connsiteY5" fmla="*/ 1289189 h 1847088"/>
              <a:gd name="connsiteX6" fmla="*/ 327196 w 1264383"/>
              <a:gd name="connsiteY6" fmla="*/ 572909 h 1847088"/>
              <a:gd name="connsiteX7" fmla="*/ 90976 w 1264383"/>
              <a:gd name="connsiteY7" fmla="*/ 574814 h 1847088"/>
              <a:gd name="connsiteX8" fmla="*/ 91460 w 1264383"/>
              <a:gd name="connsiteY8" fmla="*/ 0 h 1847088"/>
              <a:gd name="connsiteX0" fmla="*/ 91460 w 1264383"/>
              <a:gd name="connsiteY0" fmla="*/ 0 h 1847088"/>
              <a:gd name="connsiteX1" fmla="*/ 1264383 w 1264383"/>
              <a:gd name="connsiteY1" fmla="*/ 0 h 1847088"/>
              <a:gd name="connsiteX2" fmla="*/ 1264383 w 1264383"/>
              <a:gd name="connsiteY2" fmla="*/ 1847088 h 1847088"/>
              <a:gd name="connsiteX3" fmla="*/ 91460 w 1264383"/>
              <a:gd name="connsiteY3" fmla="*/ 1847088 h 1847088"/>
              <a:gd name="connsiteX4" fmla="*/ 70021 w 1264383"/>
              <a:gd name="connsiteY4" fmla="*/ 1292999 h 1847088"/>
              <a:gd name="connsiteX5" fmla="*/ 323386 w 1264383"/>
              <a:gd name="connsiteY5" fmla="*/ 1289189 h 1847088"/>
              <a:gd name="connsiteX6" fmla="*/ 327196 w 1264383"/>
              <a:gd name="connsiteY6" fmla="*/ 572909 h 1847088"/>
              <a:gd name="connsiteX7" fmla="*/ 90976 w 1264383"/>
              <a:gd name="connsiteY7" fmla="*/ 574814 h 1847088"/>
              <a:gd name="connsiteX8" fmla="*/ 91460 w 1264383"/>
              <a:gd name="connsiteY8" fmla="*/ 0 h 1847088"/>
              <a:gd name="connsiteX0" fmla="*/ 91460 w 1264383"/>
              <a:gd name="connsiteY0" fmla="*/ 0 h 1847088"/>
              <a:gd name="connsiteX1" fmla="*/ 1264383 w 1264383"/>
              <a:gd name="connsiteY1" fmla="*/ 0 h 1847088"/>
              <a:gd name="connsiteX2" fmla="*/ 1264383 w 1264383"/>
              <a:gd name="connsiteY2" fmla="*/ 1847088 h 1847088"/>
              <a:gd name="connsiteX3" fmla="*/ 91460 w 1264383"/>
              <a:gd name="connsiteY3" fmla="*/ 1847088 h 1847088"/>
              <a:gd name="connsiteX4" fmla="*/ 70021 w 1264383"/>
              <a:gd name="connsiteY4" fmla="*/ 1292999 h 1847088"/>
              <a:gd name="connsiteX5" fmla="*/ 323386 w 1264383"/>
              <a:gd name="connsiteY5" fmla="*/ 1289189 h 1847088"/>
              <a:gd name="connsiteX6" fmla="*/ 327196 w 1264383"/>
              <a:gd name="connsiteY6" fmla="*/ 572909 h 1847088"/>
              <a:gd name="connsiteX7" fmla="*/ 90976 w 1264383"/>
              <a:gd name="connsiteY7" fmla="*/ 574814 h 1847088"/>
              <a:gd name="connsiteX8" fmla="*/ 91460 w 1264383"/>
              <a:gd name="connsiteY8" fmla="*/ 0 h 1847088"/>
              <a:gd name="connsiteX0" fmla="*/ 21484 w 1194407"/>
              <a:gd name="connsiteY0" fmla="*/ 0 h 1847088"/>
              <a:gd name="connsiteX1" fmla="*/ 1194407 w 1194407"/>
              <a:gd name="connsiteY1" fmla="*/ 0 h 1847088"/>
              <a:gd name="connsiteX2" fmla="*/ 1194407 w 1194407"/>
              <a:gd name="connsiteY2" fmla="*/ 1847088 h 1847088"/>
              <a:gd name="connsiteX3" fmla="*/ 21484 w 1194407"/>
              <a:gd name="connsiteY3" fmla="*/ 1847088 h 1847088"/>
              <a:gd name="connsiteX4" fmla="*/ 45 w 1194407"/>
              <a:gd name="connsiteY4" fmla="*/ 1292999 h 1847088"/>
              <a:gd name="connsiteX5" fmla="*/ 253410 w 1194407"/>
              <a:gd name="connsiteY5" fmla="*/ 1289189 h 1847088"/>
              <a:gd name="connsiteX6" fmla="*/ 257220 w 1194407"/>
              <a:gd name="connsiteY6" fmla="*/ 572909 h 1847088"/>
              <a:gd name="connsiteX7" fmla="*/ 21000 w 1194407"/>
              <a:gd name="connsiteY7" fmla="*/ 574814 h 1847088"/>
              <a:gd name="connsiteX8" fmla="*/ 21484 w 1194407"/>
              <a:gd name="connsiteY8" fmla="*/ 0 h 1847088"/>
              <a:gd name="connsiteX0" fmla="*/ 2602 w 1175525"/>
              <a:gd name="connsiteY0" fmla="*/ 0 h 1847088"/>
              <a:gd name="connsiteX1" fmla="*/ 1175525 w 1175525"/>
              <a:gd name="connsiteY1" fmla="*/ 0 h 1847088"/>
              <a:gd name="connsiteX2" fmla="*/ 1175525 w 1175525"/>
              <a:gd name="connsiteY2" fmla="*/ 1847088 h 1847088"/>
              <a:gd name="connsiteX3" fmla="*/ 2602 w 1175525"/>
              <a:gd name="connsiteY3" fmla="*/ 1847088 h 1847088"/>
              <a:gd name="connsiteX4" fmla="*/ 213 w 1175525"/>
              <a:gd name="connsiteY4" fmla="*/ 1292999 h 1847088"/>
              <a:gd name="connsiteX5" fmla="*/ 234528 w 1175525"/>
              <a:gd name="connsiteY5" fmla="*/ 1289189 h 1847088"/>
              <a:gd name="connsiteX6" fmla="*/ 238338 w 1175525"/>
              <a:gd name="connsiteY6" fmla="*/ 572909 h 1847088"/>
              <a:gd name="connsiteX7" fmla="*/ 2118 w 1175525"/>
              <a:gd name="connsiteY7" fmla="*/ 574814 h 1847088"/>
              <a:gd name="connsiteX8" fmla="*/ 2602 w 1175525"/>
              <a:gd name="connsiteY8" fmla="*/ 0 h 1847088"/>
              <a:gd name="connsiteX0" fmla="*/ 2602 w 1175525"/>
              <a:gd name="connsiteY0" fmla="*/ 0 h 1847088"/>
              <a:gd name="connsiteX1" fmla="*/ 1175525 w 1175525"/>
              <a:gd name="connsiteY1" fmla="*/ 0 h 1847088"/>
              <a:gd name="connsiteX2" fmla="*/ 1175525 w 1175525"/>
              <a:gd name="connsiteY2" fmla="*/ 1847088 h 1847088"/>
              <a:gd name="connsiteX3" fmla="*/ 2602 w 1175525"/>
              <a:gd name="connsiteY3" fmla="*/ 1847088 h 1847088"/>
              <a:gd name="connsiteX4" fmla="*/ 213 w 1175525"/>
              <a:gd name="connsiteY4" fmla="*/ 1292999 h 1847088"/>
              <a:gd name="connsiteX5" fmla="*/ 236433 w 1175525"/>
              <a:gd name="connsiteY5" fmla="*/ 1289189 h 1847088"/>
              <a:gd name="connsiteX6" fmla="*/ 238338 w 1175525"/>
              <a:gd name="connsiteY6" fmla="*/ 572909 h 1847088"/>
              <a:gd name="connsiteX7" fmla="*/ 2118 w 1175525"/>
              <a:gd name="connsiteY7" fmla="*/ 574814 h 1847088"/>
              <a:gd name="connsiteX8" fmla="*/ 2602 w 1175525"/>
              <a:gd name="connsiteY8" fmla="*/ 0 h 1847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75525" h="1847088">
                <a:moveTo>
                  <a:pt x="2602" y="0"/>
                </a:moveTo>
                <a:lnTo>
                  <a:pt x="1175525" y="0"/>
                </a:lnTo>
                <a:lnTo>
                  <a:pt x="1175525" y="1847088"/>
                </a:lnTo>
                <a:lnTo>
                  <a:pt x="2602" y="1847088"/>
                </a:lnTo>
                <a:cubicBezTo>
                  <a:pt x="3249" y="1657585"/>
                  <a:pt x="-976" y="1575847"/>
                  <a:pt x="213" y="1292999"/>
                </a:cubicBezTo>
                <a:cubicBezTo>
                  <a:pt x="102050" y="1290186"/>
                  <a:pt x="174521" y="1291094"/>
                  <a:pt x="236433" y="1289189"/>
                </a:cubicBezTo>
                <a:cubicBezTo>
                  <a:pt x="239291" y="1026299"/>
                  <a:pt x="237386" y="749757"/>
                  <a:pt x="238338" y="572909"/>
                </a:cubicBezTo>
                <a:cubicBezTo>
                  <a:pt x="116337" y="572318"/>
                  <a:pt x="89667" y="575684"/>
                  <a:pt x="2118" y="574814"/>
                </a:cubicBezTo>
                <a:cubicBezTo>
                  <a:pt x="2279" y="383209"/>
                  <a:pt x="2441" y="191605"/>
                  <a:pt x="2602" y="0"/>
                </a:cubicBezTo>
                <a:close/>
              </a:path>
            </a:pathLst>
          </a:custGeom>
          <a:ln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3200"/>
            </a:lvl1pPr>
          </a:lstStyle>
          <a:p>
            <a:endParaRPr lang="en-US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AE291EFA-0974-0076-CEBE-59D6F7EA799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467057" y="10059857"/>
            <a:ext cx="1009437" cy="1436854"/>
          </a:xfrm>
          <a:solidFill>
            <a:schemeClr val="accent6">
              <a:lumMod val="20000"/>
              <a:lumOff val="80000"/>
            </a:schemeClr>
          </a:solidFill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75000"/>
              </a:lnSpc>
              <a:spcBef>
                <a:spcPts val="0"/>
              </a:spcBef>
              <a:buNone/>
              <a:defRPr sz="5600" b="0" spc="0" baseline="0">
                <a:solidFill>
                  <a:schemeClr val="accent4"/>
                </a:solidFill>
                <a:latin typeface="+mj-lt"/>
              </a:defRPr>
            </a:lvl1pPr>
            <a:lvl2pPr marL="914400" indent="0">
              <a:buNone/>
              <a:defRPr>
                <a:solidFill>
                  <a:schemeClr val="accent5"/>
                </a:solidFill>
              </a:defRPr>
            </a:lvl2pPr>
            <a:lvl3pPr marL="1828800" indent="0">
              <a:buNone/>
              <a:defRPr>
                <a:solidFill>
                  <a:schemeClr val="accent5"/>
                </a:solidFill>
              </a:defRPr>
            </a:lvl3pPr>
            <a:lvl4pPr marL="2743200" indent="0">
              <a:buNone/>
              <a:defRPr>
                <a:solidFill>
                  <a:schemeClr val="accent5"/>
                </a:solidFill>
              </a:defRPr>
            </a:lvl4pPr>
            <a:lvl5pPr marL="3657600" indent="0">
              <a:buNone/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 dirty="0"/>
              <a:t>0000</a:t>
            </a:r>
          </a:p>
        </p:txBody>
      </p:sp>
      <p:sp>
        <p:nvSpPr>
          <p:cNvPr id="37" name="Picture Placeholder 33">
            <a:extLst>
              <a:ext uri="{FF2B5EF4-FFF2-40B4-BE49-F238E27FC236}">
                <a16:creationId xmlns:a16="http://schemas.microsoft.com/office/drawing/2014/main" id="{2D436861-E5E4-0D02-515D-5135ED5C81BD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7995266" y="8898456"/>
            <a:ext cx="2351356" cy="3694176"/>
          </a:xfrm>
          <a:custGeom>
            <a:avLst/>
            <a:gdLst>
              <a:gd name="connsiteX0" fmla="*/ 0 w 1172923"/>
              <a:gd name="connsiteY0" fmla="*/ 0 h 1847088"/>
              <a:gd name="connsiteX1" fmla="*/ 1172923 w 1172923"/>
              <a:gd name="connsiteY1" fmla="*/ 0 h 1847088"/>
              <a:gd name="connsiteX2" fmla="*/ 1172923 w 1172923"/>
              <a:gd name="connsiteY2" fmla="*/ 1847088 h 1847088"/>
              <a:gd name="connsiteX3" fmla="*/ 0 w 1172923"/>
              <a:gd name="connsiteY3" fmla="*/ 1847088 h 1847088"/>
              <a:gd name="connsiteX4" fmla="*/ 0 w 1172923"/>
              <a:gd name="connsiteY4" fmla="*/ 0 h 1847088"/>
              <a:gd name="connsiteX0" fmla="*/ 484 w 1173407"/>
              <a:gd name="connsiteY0" fmla="*/ 0 h 1847088"/>
              <a:gd name="connsiteX1" fmla="*/ 1173407 w 1173407"/>
              <a:gd name="connsiteY1" fmla="*/ 0 h 1847088"/>
              <a:gd name="connsiteX2" fmla="*/ 1173407 w 1173407"/>
              <a:gd name="connsiteY2" fmla="*/ 1847088 h 1847088"/>
              <a:gd name="connsiteX3" fmla="*/ 484 w 1173407"/>
              <a:gd name="connsiteY3" fmla="*/ 1847088 h 1847088"/>
              <a:gd name="connsiteX4" fmla="*/ 0 w 1173407"/>
              <a:gd name="connsiteY4" fmla="*/ 574814 h 1847088"/>
              <a:gd name="connsiteX5" fmla="*/ 484 w 1173407"/>
              <a:gd name="connsiteY5" fmla="*/ 0 h 1847088"/>
              <a:gd name="connsiteX0" fmla="*/ 50869 w 1223792"/>
              <a:gd name="connsiteY0" fmla="*/ 0 h 1847088"/>
              <a:gd name="connsiteX1" fmla="*/ 1223792 w 1223792"/>
              <a:gd name="connsiteY1" fmla="*/ 0 h 1847088"/>
              <a:gd name="connsiteX2" fmla="*/ 1223792 w 1223792"/>
              <a:gd name="connsiteY2" fmla="*/ 1847088 h 1847088"/>
              <a:gd name="connsiteX3" fmla="*/ 50869 w 1223792"/>
              <a:gd name="connsiteY3" fmla="*/ 1847088 h 1847088"/>
              <a:gd name="connsiteX4" fmla="*/ 286605 w 1223792"/>
              <a:gd name="connsiteY4" fmla="*/ 572909 h 1847088"/>
              <a:gd name="connsiteX5" fmla="*/ 50385 w 1223792"/>
              <a:gd name="connsiteY5" fmla="*/ 574814 h 1847088"/>
              <a:gd name="connsiteX6" fmla="*/ 50869 w 1223792"/>
              <a:gd name="connsiteY6" fmla="*/ 0 h 1847088"/>
              <a:gd name="connsiteX0" fmla="*/ 50869 w 1223792"/>
              <a:gd name="connsiteY0" fmla="*/ 0 h 1847088"/>
              <a:gd name="connsiteX1" fmla="*/ 1223792 w 1223792"/>
              <a:gd name="connsiteY1" fmla="*/ 0 h 1847088"/>
              <a:gd name="connsiteX2" fmla="*/ 1223792 w 1223792"/>
              <a:gd name="connsiteY2" fmla="*/ 1847088 h 1847088"/>
              <a:gd name="connsiteX3" fmla="*/ 50869 w 1223792"/>
              <a:gd name="connsiteY3" fmla="*/ 1847088 h 1847088"/>
              <a:gd name="connsiteX4" fmla="*/ 286605 w 1223792"/>
              <a:gd name="connsiteY4" fmla="*/ 572909 h 1847088"/>
              <a:gd name="connsiteX5" fmla="*/ 50385 w 1223792"/>
              <a:gd name="connsiteY5" fmla="*/ 574814 h 1847088"/>
              <a:gd name="connsiteX6" fmla="*/ 50869 w 1223792"/>
              <a:gd name="connsiteY6" fmla="*/ 0 h 1847088"/>
              <a:gd name="connsiteX0" fmla="*/ 50869 w 1223792"/>
              <a:gd name="connsiteY0" fmla="*/ 0 h 1847088"/>
              <a:gd name="connsiteX1" fmla="*/ 1223792 w 1223792"/>
              <a:gd name="connsiteY1" fmla="*/ 0 h 1847088"/>
              <a:gd name="connsiteX2" fmla="*/ 1223792 w 1223792"/>
              <a:gd name="connsiteY2" fmla="*/ 1847088 h 1847088"/>
              <a:gd name="connsiteX3" fmla="*/ 50869 w 1223792"/>
              <a:gd name="connsiteY3" fmla="*/ 1847088 h 1847088"/>
              <a:gd name="connsiteX4" fmla="*/ 286605 w 1223792"/>
              <a:gd name="connsiteY4" fmla="*/ 572909 h 1847088"/>
              <a:gd name="connsiteX5" fmla="*/ 50385 w 1223792"/>
              <a:gd name="connsiteY5" fmla="*/ 574814 h 1847088"/>
              <a:gd name="connsiteX6" fmla="*/ 50869 w 1223792"/>
              <a:gd name="connsiteY6" fmla="*/ 0 h 1847088"/>
              <a:gd name="connsiteX0" fmla="*/ 101701 w 1274624"/>
              <a:gd name="connsiteY0" fmla="*/ 0 h 1847088"/>
              <a:gd name="connsiteX1" fmla="*/ 1274624 w 1274624"/>
              <a:gd name="connsiteY1" fmla="*/ 0 h 1847088"/>
              <a:gd name="connsiteX2" fmla="*/ 1274624 w 1274624"/>
              <a:gd name="connsiteY2" fmla="*/ 1847088 h 1847088"/>
              <a:gd name="connsiteX3" fmla="*/ 101701 w 1274624"/>
              <a:gd name="connsiteY3" fmla="*/ 1847088 h 1847088"/>
              <a:gd name="connsiteX4" fmla="*/ 80262 w 1274624"/>
              <a:gd name="connsiteY4" fmla="*/ 1292999 h 1847088"/>
              <a:gd name="connsiteX5" fmla="*/ 337437 w 1274624"/>
              <a:gd name="connsiteY5" fmla="*/ 572909 h 1847088"/>
              <a:gd name="connsiteX6" fmla="*/ 101217 w 1274624"/>
              <a:gd name="connsiteY6" fmla="*/ 574814 h 1847088"/>
              <a:gd name="connsiteX7" fmla="*/ 101701 w 1274624"/>
              <a:gd name="connsiteY7" fmla="*/ 0 h 1847088"/>
              <a:gd name="connsiteX0" fmla="*/ 91460 w 1264383"/>
              <a:gd name="connsiteY0" fmla="*/ 0 h 1847088"/>
              <a:gd name="connsiteX1" fmla="*/ 1264383 w 1264383"/>
              <a:gd name="connsiteY1" fmla="*/ 0 h 1847088"/>
              <a:gd name="connsiteX2" fmla="*/ 1264383 w 1264383"/>
              <a:gd name="connsiteY2" fmla="*/ 1847088 h 1847088"/>
              <a:gd name="connsiteX3" fmla="*/ 91460 w 1264383"/>
              <a:gd name="connsiteY3" fmla="*/ 1847088 h 1847088"/>
              <a:gd name="connsiteX4" fmla="*/ 70021 w 1264383"/>
              <a:gd name="connsiteY4" fmla="*/ 1292999 h 1847088"/>
              <a:gd name="connsiteX5" fmla="*/ 327196 w 1264383"/>
              <a:gd name="connsiteY5" fmla="*/ 572909 h 1847088"/>
              <a:gd name="connsiteX6" fmla="*/ 90976 w 1264383"/>
              <a:gd name="connsiteY6" fmla="*/ 574814 h 1847088"/>
              <a:gd name="connsiteX7" fmla="*/ 91460 w 1264383"/>
              <a:gd name="connsiteY7" fmla="*/ 0 h 1847088"/>
              <a:gd name="connsiteX0" fmla="*/ 91460 w 1264383"/>
              <a:gd name="connsiteY0" fmla="*/ 0 h 1847088"/>
              <a:gd name="connsiteX1" fmla="*/ 1264383 w 1264383"/>
              <a:gd name="connsiteY1" fmla="*/ 0 h 1847088"/>
              <a:gd name="connsiteX2" fmla="*/ 1264383 w 1264383"/>
              <a:gd name="connsiteY2" fmla="*/ 1847088 h 1847088"/>
              <a:gd name="connsiteX3" fmla="*/ 91460 w 1264383"/>
              <a:gd name="connsiteY3" fmla="*/ 1847088 h 1847088"/>
              <a:gd name="connsiteX4" fmla="*/ 70021 w 1264383"/>
              <a:gd name="connsiteY4" fmla="*/ 1292999 h 1847088"/>
              <a:gd name="connsiteX5" fmla="*/ 327196 w 1264383"/>
              <a:gd name="connsiteY5" fmla="*/ 572909 h 1847088"/>
              <a:gd name="connsiteX6" fmla="*/ 90976 w 1264383"/>
              <a:gd name="connsiteY6" fmla="*/ 574814 h 1847088"/>
              <a:gd name="connsiteX7" fmla="*/ 91460 w 1264383"/>
              <a:gd name="connsiteY7" fmla="*/ 0 h 1847088"/>
              <a:gd name="connsiteX0" fmla="*/ 91460 w 1264383"/>
              <a:gd name="connsiteY0" fmla="*/ 0 h 1847088"/>
              <a:gd name="connsiteX1" fmla="*/ 1264383 w 1264383"/>
              <a:gd name="connsiteY1" fmla="*/ 0 h 1847088"/>
              <a:gd name="connsiteX2" fmla="*/ 1264383 w 1264383"/>
              <a:gd name="connsiteY2" fmla="*/ 1847088 h 1847088"/>
              <a:gd name="connsiteX3" fmla="*/ 91460 w 1264383"/>
              <a:gd name="connsiteY3" fmla="*/ 1847088 h 1847088"/>
              <a:gd name="connsiteX4" fmla="*/ 70021 w 1264383"/>
              <a:gd name="connsiteY4" fmla="*/ 1292999 h 1847088"/>
              <a:gd name="connsiteX5" fmla="*/ 323386 w 1264383"/>
              <a:gd name="connsiteY5" fmla="*/ 1289189 h 1847088"/>
              <a:gd name="connsiteX6" fmla="*/ 327196 w 1264383"/>
              <a:gd name="connsiteY6" fmla="*/ 572909 h 1847088"/>
              <a:gd name="connsiteX7" fmla="*/ 90976 w 1264383"/>
              <a:gd name="connsiteY7" fmla="*/ 574814 h 1847088"/>
              <a:gd name="connsiteX8" fmla="*/ 91460 w 1264383"/>
              <a:gd name="connsiteY8" fmla="*/ 0 h 1847088"/>
              <a:gd name="connsiteX0" fmla="*/ 91460 w 1264383"/>
              <a:gd name="connsiteY0" fmla="*/ 0 h 1847088"/>
              <a:gd name="connsiteX1" fmla="*/ 1264383 w 1264383"/>
              <a:gd name="connsiteY1" fmla="*/ 0 h 1847088"/>
              <a:gd name="connsiteX2" fmla="*/ 1264383 w 1264383"/>
              <a:gd name="connsiteY2" fmla="*/ 1847088 h 1847088"/>
              <a:gd name="connsiteX3" fmla="*/ 91460 w 1264383"/>
              <a:gd name="connsiteY3" fmla="*/ 1847088 h 1847088"/>
              <a:gd name="connsiteX4" fmla="*/ 70021 w 1264383"/>
              <a:gd name="connsiteY4" fmla="*/ 1292999 h 1847088"/>
              <a:gd name="connsiteX5" fmla="*/ 323386 w 1264383"/>
              <a:gd name="connsiteY5" fmla="*/ 1289189 h 1847088"/>
              <a:gd name="connsiteX6" fmla="*/ 327196 w 1264383"/>
              <a:gd name="connsiteY6" fmla="*/ 572909 h 1847088"/>
              <a:gd name="connsiteX7" fmla="*/ 90976 w 1264383"/>
              <a:gd name="connsiteY7" fmla="*/ 574814 h 1847088"/>
              <a:gd name="connsiteX8" fmla="*/ 91460 w 1264383"/>
              <a:gd name="connsiteY8" fmla="*/ 0 h 1847088"/>
              <a:gd name="connsiteX0" fmla="*/ 91460 w 1264383"/>
              <a:gd name="connsiteY0" fmla="*/ 0 h 1847088"/>
              <a:gd name="connsiteX1" fmla="*/ 1264383 w 1264383"/>
              <a:gd name="connsiteY1" fmla="*/ 0 h 1847088"/>
              <a:gd name="connsiteX2" fmla="*/ 1264383 w 1264383"/>
              <a:gd name="connsiteY2" fmla="*/ 1847088 h 1847088"/>
              <a:gd name="connsiteX3" fmla="*/ 91460 w 1264383"/>
              <a:gd name="connsiteY3" fmla="*/ 1847088 h 1847088"/>
              <a:gd name="connsiteX4" fmla="*/ 70021 w 1264383"/>
              <a:gd name="connsiteY4" fmla="*/ 1292999 h 1847088"/>
              <a:gd name="connsiteX5" fmla="*/ 323386 w 1264383"/>
              <a:gd name="connsiteY5" fmla="*/ 1289189 h 1847088"/>
              <a:gd name="connsiteX6" fmla="*/ 327196 w 1264383"/>
              <a:gd name="connsiteY6" fmla="*/ 572909 h 1847088"/>
              <a:gd name="connsiteX7" fmla="*/ 90976 w 1264383"/>
              <a:gd name="connsiteY7" fmla="*/ 574814 h 1847088"/>
              <a:gd name="connsiteX8" fmla="*/ 91460 w 1264383"/>
              <a:gd name="connsiteY8" fmla="*/ 0 h 1847088"/>
              <a:gd name="connsiteX0" fmla="*/ 91460 w 1264383"/>
              <a:gd name="connsiteY0" fmla="*/ 0 h 1847088"/>
              <a:gd name="connsiteX1" fmla="*/ 1264383 w 1264383"/>
              <a:gd name="connsiteY1" fmla="*/ 0 h 1847088"/>
              <a:gd name="connsiteX2" fmla="*/ 1264383 w 1264383"/>
              <a:gd name="connsiteY2" fmla="*/ 1847088 h 1847088"/>
              <a:gd name="connsiteX3" fmla="*/ 91460 w 1264383"/>
              <a:gd name="connsiteY3" fmla="*/ 1847088 h 1847088"/>
              <a:gd name="connsiteX4" fmla="*/ 70021 w 1264383"/>
              <a:gd name="connsiteY4" fmla="*/ 1292999 h 1847088"/>
              <a:gd name="connsiteX5" fmla="*/ 323386 w 1264383"/>
              <a:gd name="connsiteY5" fmla="*/ 1289189 h 1847088"/>
              <a:gd name="connsiteX6" fmla="*/ 327196 w 1264383"/>
              <a:gd name="connsiteY6" fmla="*/ 572909 h 1847088"/>
              <a:gd name="connsiteX7" fmla="*/ 90976 w 1264383"/>
              <a:gd name="connsiteY7" fmla="*/ 574814 h 1847088"/>
              <a:gd name="connsiteX8" fmla="*/ 91460 w 1264383"/>
              <a:gd name="connsiteY8" fmla="*/ 0 h 1847088"/>
              <a:gd name="connsiteX0" fmla="*/ 91460 w 1264383"/>
              <a:gd name="connsiteY0" fmla="*/ 0 h 1847088"/>
              <a:gd name="connsiteX1" fmla="*/ 1264383 w 1264383"/>
              <a:gd name="connsiteY1" fmla="*/ 0 h 1847088"/>
              <a:gd name="connsiteX2" fmla="*/ 1264383 w 1264383"/>
              <a:gd name="connsiteY2" fmla="*/ 1847088 h 1847088"/>
              <a:gd name="connsiteX3" fmla="*/ 91460 w 1264383"/>
              <a:gd name="connsiteY3" fmla="*/ 1847088 h 1847088"/>
              <a:gd name="connsiteX4" fmla="*/ 70021 w 1264383"/>
              <a:gd name="connsiteY4" fmla="*/ 1292999 h 1847088"/>
              <a:gd name="connsiteX5" fmla="*/ 323386 w 1264383"/>
              <a:gd name="connsiteY5" fmla="*/ 1289189 h 1847088"/>
              <a:gd name="connsiteX6" fmla="*/ 327196 w 1264383"/>
              <a:gd name="connsiteY6" fmla="*/ 572909 h 1847088"/>
              <a:gd name="connsiteX7" fmla="*/ 90976 w 1264383"/>
              <a:gd name="connsiteY7" fmla="*/ 574814 h 1847088"/>
              <a:gd name="connsiteX8" fmla="*/ 91460 w 1264383"/>
              <a:gd name="connsiteY8" fmla="*/ 0 h 1847088"/>
              <a:gd name="connsiteX0" fmla="*/ 21484 w 1194407"/>
              <a:gd name="connsiteY0" fmla="*/ 0 h 1847088"/>
              <a:gd name="connsiteX1" fmla="*/ 1194407 w 1194407"/>
              <a:gd name="connsiteY1" fmla="*/ 0 h 1847088"/>
              <a:gd name="connsiteX2" fmla="*/ 1194407 w 1194407"/>
              <a:gd name="connsiteY2" fmla="*/ 1847088 h 1847088"/>
              <a:gd name="connsiteX3" fmla="*/ 21484 w 1194407"/>
              <a:gd name="connsiteY3" fmla="*/ 1847088 h 1847088"/>
              <a:gd name="connsiteX4" fmla="*/ 45 w 1194407"/>
              <a:gd name="connsiteY4" fmla="*/ 1292999 h 1847088"/>
              <a:gd name="connsiteX5" fmla="*/ 253410 w 1194407"/>
              <a:gd name="connsiteY5" fmla="*/ 1289189 h 1847088"/>
              <a:gd name="connsiteX6" fmla="*/ 257220 w 1194407"/>
              <a:gd name="connsiteY6" fmla="*/ 572909 h 1847088"/>
              <a:gd name="connsiteX7" fmla="*/ 21000 w 1194407"/>
              <a:gd name="connsiteY7" fmla="*/ 574814 h 1847088"/>
              <a:gd name="connsiteX8" fmla="*/ 21484 w 1194407"/>
              <a:gd name="connsiteY8" fmla="*/ 0 h 1847088"/>
              <a:gd name="connsiteX0" fmla="*/ 2602 w 1175525"/>
              <a:gd name="connsiteY0" fmla="*/ 0 h 1847088"/>
              <a:gd name="connsiteX1" fmla="*/ 1175525 w 1175525"/>
              <a:gd name="connsiteY1" fmla="*/ 0 h 1847088"/>
              <a:gd name="connsiteX2" fmla="*/ 1175525 w 1175525"/>
              <a:gd name="connsiteY2" fmla="*/ 1847088 h 1847088"/>
              <a:gd name="connsiteX3" fmla="*/ 2602 w 1175525"/>
              <a:gd name="connsiteY3" fmla="*/ 1847088 h 1847088"/>
              <a:gd name="connsiteX4" fmla="*/ 213 w 1175525"/>
              <a:gd name="connsiteY4" fmla="*/ 1292999 h 1847088"/>
              <a:gd name="connsiteX5" fmla="*/ 234528 w 1175525"/>
              <a:gd name="connsiteY5" fmla="*/ 1289189 h 1847088"/>
              <a:gd name="connsiteX6" fmla="*/ 238338 w 1175525"/>
              <a:gd name="connsiteY6" fmla="*/ 572909 h 1847088"/>
              <a:gd name="connsiteX7" fmla="*/ 2118 w 1175525"/>
              <a:gd name="connsiteY7" fmla="*/ 574814 h 1847088"/>
              <a:gd name="connsiteX8" fmla="*/ 2602 w 1175525"/>
              <a:gd name="connsiteY8" fmla="*/ 0 h 1847088"/>
              <a:gd name="connsiteX0" fmla="*/ 2602 w 1175525"/>
              <a:gd name="connsiteY0" fmla="*/ 0 h 1847088"/>
              <a:gd name="connsiteX1" fmla="*/ 1175525 w 1175525"/>
              <a:gd name="connsiteY1" fmla="*/ 0 h 1847088"/>
              <a:gd name="connsiteX2" fmla="*/ 1175525 w 1175525"/>
              <a:gd name="connsiteY2" fmla="*/ 1847088 h 1847088"/>
              <a:gd name="connsiteX3" fmla="*/ 2602 w 1175525"/>
              <a:gd name="connsiteY3" fmla="*/ 1847088 h 1847088"/>
              <a:gd name="connsiteX4" fmla="*/ 213 w 1175525"/>
              <a:gd name="connsiteY4" fmla="*/ 1292999 h 1847088"/>
              <a:gd name="connsiteX5" fmla="*/ 236433 w 1175525"/>
              <a:gd name="connsiteY5" fmla="*/ 1289189 h 1847088"/>
              <a:gd name="connsiteX6" fmla="*/ 238338 w 1175525"/>
              <a:gd name="connsiteY6" fmla="*/ 572909 h 1847088"/>
              <a:gd name="connsiteX7" fmla="*/ 2118 w 1175525"/>
              <a:gd name="connsiteY7" fmla="*/ 574814 h 1847088"/>
              <a:gd name="connsiteX8" fmla="*/ 2602 w 1175525"/>
              <a:gd name="connsiteY8" fmla="*/ 0 h 1847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75525" h="1847088">
                <a:moveTo>
                  <a:pt x="2602" y="0"/>
                </a:moveTo>
                <a:lnTo>
                  <a:pt x="1175525" y="0"/>
                </a:lnTo>
                <a:lnTo>
                  <a:pt x="1175525" y="1847088"/>
                </a:lnTo>
                <a:lnTo>
                  <a:pt x="2602" y="1847088"/>
                </a:lnTo>
                <a:cubicBezTo>
                  <a:pt x="3249" y="1657585"/>
                  <a:pt x="-976" y="1575847"/>
                  <a:pt x="213" y="1292999"/>
                </a:cubicBezTo>
                <a:cubicBezTo>
                  <a:pt x="102050" y="1290186"/>
                  <a:pt x="174521" y="1291094"/>
                  <a:pt x="236433" y="1289189"/>
                </a:cubicBezTo>
                <a:cubicBezTo>
                  <a:pt x="239291" y="1026299"/>
                  <a:pt x="237386" y="749757"/>
                  <a:pt x="238338" y="572909"/>
                </a:cubicBezTo>
                <a:cubicBezTo>
                  <a:pt x="116337" y="572318"/>
                  <a:pt x="89667" y="575684"/>
                  <a:pt x="2118" y="574814"/>
                </a:cubicBezTo>
                <a:cubicBezTo>
                  <a:pt x="2279" y="383209"/>
                  <a:pt x="2441" y="191605"/>
                  <a:pt x="2602" y="0"/>
                </a:cubicBezTo>
                <a:close/>
              </a:path>
            </a:pathLst>
          </a:custGeom>
          <a:ln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3200"/>
            </a:lvl1pPr>
          </a:lstStyle>
          <a:p>
            <a:endParaRPr lang="en-US" dirty="0"/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D6D7C929-37FC-D4F9-240C-3E716CF74AC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727862" y="11162879"/>
            <a:ext cx="1009437" cy="1436854"/>
          </a:xfrm>
          <a:solidFill>
            <a:schemeClr val="accent6">
              <a:lumMod val="20000"/>
              <a:lumOff val="80000"/>
            </a:schemeClr>
          </a:solidFill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75000"/>
              </a:lnSpc>
              <a:spcBef>
                <a:spcPts val="0"/>
              </a:spcBef>
              <a:buNone/>
              <a:defRPr sz="5600" b="0" spc="0" baseline="0">
                <a:solidFill>
                  <a:schemeClr val="accent4"/>
                </a:solidFill>
                <a:latin typeface="+mj-lt"/>
              </a:defRPr>
            </a:lvl1pPr>
            <a:lvl2pPr marL="914400" indent="0">
              <a:buNone/>
              <a:defRPr>
                <a:solidFill>
                  <a:schemeClr val="accent5"/>
                </a:solidFill>
              </a:defRPr>
            </a:lvl2pPr>
            <a:lvl3pPr marL="1828800" indent="0">
              <a:buNone/>
              <a:defRPr>
                <a:solidFill>
                  <a:schemeClr val="accent5"/>
                </a:solidFill>
              </a:defRPr>
            </a:lvl3pPr>
            <a:lvl4pPr marL="2743200" indent="0">
              <a:buNone/>
              <a:defRPr>
                <a:solidFill>
                  <a:schemeClr val="accent5"/>
                </a:solidFill>
              </a:defRPr>
            </a:lvl4pPr>
            <a:lvl5pPr marL="3657600" indent="0">
              <a:buNone/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 dirty="0"/>
              <a:t>0000</a:t>
            </a:r>
          </a:p>
        </p:txBody>
      </p:sp>
      <p:sp>
        <p:nvSpPr>
          <p:cNvPr id="10" name="Picture Placeholder 33">
            <a:extLst>
              <a:ext uri="{FF2B5EF4-FFF2-40B4-BE49-F238E27FC236}">
                <a16:creationId xmlns:a16="http://schemas.microsoft.com/office/drawing/2014/main" id="{4F7DD637-FE82-C2DD-CE9D-CAF8C85949EF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11275353" y="10032484"/>
            <a:ext cx="2351356" cy="3694176"/>
          </a:xfrm>
          <a:custGeom>
            <a:avLst/>
            <a:gdLst>
              <a:gd name="connsiteX0" fmla="*/ 0 w 1172923"/>
              <a:gd name="connsiteY0" fmla="*/ 0 h 1847088"/>
              <a:gd name="connsiteX1" fmla="*/ 1172923 w 1172923"/>
              <a:gd name="connsiteY1" fmla="*/ 0 h 1847088"/>
              <a:gd name="connsiteX2" fmla="*/ 1172923 w 1172923"/>
              <a:gd name="connsiteY2" fmla="*/ 1847088 h 1847088"/>
              <a:gd name="connsiteX3" fmla="*/ 0 w 1172923"/>
              <a:gd name="connsiteY3" fmla="*/ 1847088 h 1847088"/>
              <a:gd name="connsiteX4" fmla="*/ 0 w 1172923"/>
              <a:gd name="connsiteY4" fmla="*/ 0 h 1847088"/>
              <a:gd name="connsiteX0" fmla="*/ 484 w 1173407"/>
              <a:gd name="connsiteY0" fmla="*/ 0 h 1847088"/>
              <a:gd name="connsiteX1" fmla="*/ 1173407 w 1173407"/>
              <a:gd name="connsiteY1" fmla="*/ 0 h 1847088"/>
              <a:gd name="connsiteX2" fmla="*/ 1173407 w 1173407"/>
              <a:gd name="connsiteY2" fmla="*/ 1847088 h 1847088"/>
              <a:gd name="connsiteX3" fmla="*/ 484 w 1173407"/>
              <a:gd name="connsiteY3" fmla="*/ 1847088 h 1847088"/>
              <a:gd name="connsiteX4" fmla="*/ 0 w 1173407"/>
              <a:gd name="connsiteY4" fmla="*/ 574814 h 1847088"/>
              <a:gd name="connsiteX5" fmla="*/ 484 w 1173407"/>
              <a:gd name="connsiteY5" fmla="*/ 0 h 1847088"/>
              <a:gd name="connsiteX0" fmla="*/ 50869 w 1223792"/>
              <a:gd name="connsiteY0" fmla="*/ 0 h 1847088"/>
              <a:gd name="connsiteX1" fmla="*/ 1223792 w 1223792"/>
              <a:gd name="connsiteY1" fmla="*/ 0 h 1847088"/>
              <a:gd name="connsiteX2" fmla="*/ 1223792 w 1223792"/>
              <a:gd name="connsiteY2" fmla="*/ 1847088 h 1847088"/>
              <a:gd name="connsiteX3" fmla="*/ 50869 w 1223792"/>
              <a:gd name="connsiteY3" fmla="*/ 1847088 h 1847088"/>
              <a:gd name="connsiteX4" fmla="*/ 286605 w 1223792"/>
              <a:gd name="connsiteY4" fmla="*/ 572909 h 1847088"/>
              <a:gd name="connsiteX5" fmla="*/ 50385 w 1223792"/>
              <a:gd name="connsiteY5" fmla="*/ 574814 h 1847088"/>
              <a:gd name="connsiteX6" fmla="*/ 50869 w 1223792"/>
              <a:gd name="connsiteY6" fmla="*/ 0 h 1847088"/>
              <a:gd name="connsiteX0" fmla="*/ 50869 w 1223792"/>
              <a:gd name="connsiteY0" fmla="*/ 0 h 1847088"/>
              <a:gd name="connsiteX1" fmla="*/ 1223792 w 1223792"/>
              <a:gd name="connsiteY1" fmla="*/ 0 h 1847088"/>
              <a:gd name="connsiteX2" fmla="*/ 1223792 w 1223792"/>
              <a:gd name="connsiteY2" fmla="*/ 1847088 h 1847088"/>
              <a:gd name="connsiteX3" fmla="*/ 50869 w 1223792"/>
              <a:gd name="connsiteY3" fmla="*/ 1847088 h 1847088"/>
              <a:gd name="connsiteX4" fmla="*/ 286605 w 1223792"/>
              <a:gd name="connsiteY4" fmla="*/ 572909 h 1847088"/>
              <a:gd name="connsiteX5" fmla="*/ 50385 w 1223792"/>
              <a:gd name="connsiteY5" fmla="*/ 574814 h 1847088"/>
              <a:gd name="connsiteX6" fmla="*/ 50869 w 1223792"/>
              <a:gd name="connsiteY6" fmla="*/ 0 h 1847088"/>
              <a:gd name="connsiteX0" fmla="*/ 50869 w 1223792"/>
              <a:gd name="connsiteY0" fmla="*/ 0 h 1847088"/>
              <a:gd name="connsiteX1" fmla="*/ 1223792 w 1223792"/>
              <a:gd name="connsiteY1" fmla="*/ 0 h 1847088"/>
              <a:gd name="connsiteX2" fmla="*/ 1223792 w 1223792"/>
              <a:gd name="connsiteY2" fmla="*/ 1847088 h 1847088"/>
              <a:gd name="connsiteX3" fmla="*/ 50869 w 1223792"/>
              <a:gd name="connsiteY3" fmla="*/ 1847088 h 1847088"/>
              <a:gd name="connsiteX4" fmla="*/ 286605 w 1223792"/>
              <a:gd name="connsiteY4" fmla="*/ 572909 h 1847088"/>
              <a:gd name="connsiteX5" fmla="*/ 50385 w 1223792"/>
              <a:gd name="connsiteY5" fmla="*/ 574814 h 1847088"/>
              <a:gd name="connsiteX6" fmla="*/ 50869 w 1223792"/>
              <a:gd name="connsiteY6" fmla="*/ 0 h 1847088"/>
              <a:gd name="connsiteX0" fmla="*/ 101701 w 1274624"/>
              <a:gd name="connsiteY0" fmla="*/ 0 h 1847088"/>
              <a:gd name="connsiteX1" fmla="*/ 1274624 w 1274624"/>
              <a:gd name="connsiteY1" fmla="*/ 0 h 1847088"/>
              <a:gd name="connsiteX2" fmla="*/ 1274624 w 1274624"/>
              <a:gd name="connsiteY2" fmla="*/ 1847088 h 1847088"/>
              <a:gd name="connsiteX3" fmla="*/ 101701 w 1274624"/>
              <a:gd name="connsiteY3" fmla="*/ 1847088 h 1847088"/>
              <a:gd name="connsiteX4" fmla="*/ 80262 w 1274624"/>
              <a:gd name="connsiteY4" fmla="*/ 1292999 h 1847088"/>
              <a:gd name="connsiteX5" fmla="*/ 337437 w 1274624"/>
              <a:gd name="connsiteY5" fmla="*/ 572909 h 1847088"/>
              <a:gd name="connsiteX6" fmla="*/ 101217 w 1274624"/>
              <a:gd name="connsiteY6" fmla="*/ 574814 h 1847088"/>
              <a:gd name="connsiteX7" fmla="*/ 101701 w 1274624"/>
              <a:gd name="connsiteY7" fmla="*/ 0 h 1847088"/>
              <a:gd name="connsiteX0" fmla="*/ 91460 w 1264383"/>
              <a:gd name="connsiteY0" fmla="*/ 0 h 1847088"/>
              <a:gd name="connsiteX1" fmla="*/ 1264383 w 1264383"/>
              <a:gd name="connsiteY1" fmla="*/ 0 h 1847088"/>
              <a:gd name="connsiteX2" fmla="*/ 1264383 w 1264383"/>
              <a:gd name="connsiteY2" fmla="*/ 1847088 h 1847088"/>
              <a:gd name="connsiteX3" fmla="*/ 91460 w 1264383"/>
              <a:gd name="connsiteY3" fmla="*/ 1847088 h 1847088"/>
              <a:gd name="connsiteX4" fmla="*/ 70021 w 1264383"/>
              <a:gd name="connsiteY4" fmla="*/ 1292999 h 1847088"/>
              <a:gd name="connsiteX5" fmla="*/ 327196 w 1264383"/>
              <a:gd name="connsiteY5" fmla="*/ 572909 h 1847088"/>
              <a:gd name="connsiteX6" fmla="*/ 90976 w 1264383"/>
              <a:gd name="connsiteY6" fmla="*/ 574814 h 1847088"/>
              <a:gd name="connsiteX7" fmla="*/ 91460 w 1264383"/>
              <a:gd name="connsiteY7" fmla="*/ 0 h 1847088"/>
              <a:gd name="connsiteX0" fmla="*/ 91460 w 1264383"/>
              <a:gd name="connsiteY0" fmla="*/ 0 h 1847088"/>
              <a:gd name="connsiteX1" fmla="*/ 1264383 w 1264383"/>
              <a:gd name="connsiteY1" fmla="*/ 0 h 1847088"/>
              <a:gd name="connsiteX2" fmla="*/ 1264383 w 1264383"/>
              <a:gd name="connsiteY2" fmla="*/ 1847088 h 1847088"/>
              <a:gd name="connsiteX3" fmla="*/ 91460 w 1264383"/>
              <a:gd name="connsiteY3" fmla="*/ 1847088 h 1847088"/>
              <a:gd name="connsiteX4" fmla="*/ 70021 w 1264383"/>
              <a:gd name="connsiteY4" fmla="*/ 1292999 h 1847088"/>
              <a:gd name="connsiteX5" fmla="*/ 327196 w 1264383"/>
              <a:gd name="connsiteY5" fmla="*/ 572909 h 1847088"/>
              <a:gd name="connsiteX6" fmla="*/ 90976 w 1264383"/>
              <a:gd name="connsiteY6" fmla="*/ 574814 h 1847088"/>
              <a:gd name="connsiteX7" fmla="*/ 91460 w 1264383"/>
              <a:gd name="connsiteY7" fmla="*/ 0 h 1847088"/>
              <a:gd name="connsiteX0" fmla="*/ 91460 w 1264383"/>
              <a:gd name="connsiteY0" fmla="*/ 0 h 1847088"/>
              <a:gd name="connsiteX1" fmla="*/ 1264383 w 1264383"/>
              <a:gd name="connsiteY1" fmla="*/ 0 h 1847088"/>
              <a:gd name="connsiteX2" fmla="*/ 1264383 w 1264383"/>
              <a:gd name="connsiteY2" fmla="*/ 1847088 h 1847088"/>
              <a:gd name="connsiteX3" fmla="*/ 91460 w 1264383"/>
              <a:gd name="connsiteY3" fmla="*/ 1847088 h 1847088"/>
              <a:gd name="connsiteX4" fmla="*/ 70021 w 1264383"/>
              <a:gd name="connsiteY4" fmla="*/ 1292999 h 1847088"/>
              <a:gd name="connsiteX5" fmla="*/ 323386 w 1264383"/>
              <a:gd name="connsiteY5" fmla="*/ 1289189 h 1847088"/>
              <a:gd name="connsiteX6" fmla="*/ 327196 w 1264383"/>
              <a:gd name="connsiteY6" fmla="*/ 572909 h 1847088"/>
              <a:gd name="connsiteX7" fmla="*/ 90976 w 1264383"/>
              <a:gd name="connsiteY7" fmla="*/ 574814 h 1847088"/>
              <a:gd name="connsiteX8" fmla="*/ 91460 w 1264383"/>
              <a:gd name="connsiteY8" fmla="*/ 0 h 1847088"/>
              <a:gd name="connsiteX0" fmla="*/ 91460 w 1264383"/>
              <a:gd name="connsiteY0" fmla="*/ 0 h 1847088"/>
              <a:gd name="connsiteX1" fmla="*/ 1264383 w 1264383"/>
              <a:gd name="connsiteY1" fmla="*/ 0 h 1847088"/>
              <a:gd name="connsiteX2" fmla="*/ 1264383 w 1264383"/>
              <a:gd name="connsiteY2" fmla="*/ 1847088 h 1847088"/>
              <a:gd name="connsiteX3" fmla="*/ 91460 w 1264383"/>
              <a:gd name="connsiteY3" fmla="*/ 1847088 h 1847088"/>
              <a:gd name="connsiteX4" fmla="*/ 70021 w 1264383"/>
              <a:gd name="connsiteY4" fmla="*/ 1292999 h 1847088"/>
              <a:gd name="connsiteX5" fmla="*/ 323386 w 1264383"/>
              <a:gd name="connsiteY5" fmla="*/ 1289189 h 1847088"/>
              <a:gd name="connsiteX6" fmla="*/ 327196 w 1264383"/>
              <a:gd name="connsiteY6" fmla="*/ 572909 h 1847088"/>
              <a:gd name="connsiteX7" fmla="*/ 90976 w 1264383"/>
              <a:gd name="connsiteY7" fmla="*/ 574814 h 1847088"/>
              <a:gd name="connsiteX8" fmla="*/ 91460 w 1264383"/>
              <a:gd name="connsiteY8" fmla="*/ 0 h 1847088"/>
              <a:gd name="connsiteX0" fmla="*/ 91460 w 1264383"/>
              <a:gd name="connsiteY0" fmla="*/ 0 h 1847088"/>
              <a:gd name="connsiteX1" fmla="*/ 1264383 w 1264383"/>
              <a:gd name="connsiteY1" fmla="*/ 0 h 1847088"/>
              <a:gd name="connsiteX2" fmla="*/ 1264383 w 1264383"/>
              <a:gd name="connsiteY2" fmla="*/ 1847088 h 1847088"/>
              <a:gd name="connsiteX3" fmla="*/ 91460 w 1264383"/>
              <a:gd name="connsiteY3" fmla="*/ 1847088 h 1847088"/>
              <a:gd name="connsiteX4" fmla="*/ 70021 w 1264383"/>
              <a:gd name="connsiteY4" fmla="*/ 1292999 h 1847088"/>
              <a:gd name="connsiteX5" fmla="*/ 323386 w 1264383"/>
              <a:gd name="connsiteY5" fmla="*/ 1289189 h 1847088"/>
              <a:gd name="connsiteX6" fmla="*/ 327196 w 1264383"/>
              <a:gd name="connsiteY6" fmla="*/ 572909 h 1847088"/>
              <a:gd name="connsiteX7" fmla="*/ 90976 w 1264383"/>
              <a:gd name="connsiteY7" fmla="*/ 574814 h 1847088"/>
              <a:gd name="connsiteX8" fmla="*/ 91460 w 1264383"/>
              <a:gd name="connsiteY8" fmla="*/ 0 h 1847088"/>
              <a:gd name="connsiteX0" fmla="*/ 91460 w 1264383"/>
              <a:gd name="connsiteY0" fmla="*/ 0 h 1847088"/>
              <a:gd name="connsiteX1" fmla="*/ 1264383 w 1264383"/>
              <a:gd name="connsiteY1" fmla="*/ 0 h 1847088"/>
              <a:gd name="connsiteX2" fmla="*/ 1264383 w 1264383"/>
              <a:gd name="connsiteY2" fmla="*/ 1847088 h 1847088"/>
              <a:gd name="connsiteX3" fmla="*/ 91460 w 1264383"/>
              <a:gd name="connsiteY3" fmla="*/ 1847088 h 1847088"/>
              <a:gd name="connsiteX4" fmla="*/ 70021 w 1264383"/>
              <a:gd name="connsiteY4" fmla="*/ 1292999 h 1847088"/>
              <a:gd name="connsiteX5" fmla="*/ 323386 w 1264383"/>
              <a:gd name="connsiteY5" fmla="*/ 1289189 h 1847088"/>
              <a:gd name="connsiteX6" fmla="*/ 327196 w 1264383"/>
              <a:gd name="connsiteY6" fmla="*/ 572909 h 1847088"/>
              <a:gd name="connsiteX7" fmla="*/ 90976 w 1264383"/>
              <a:gd name="connsiteY7" fmla="*/ 574814 h 1847088"/>
              <a:gd name="connsiteX8" fmla="*/ 91460 w 1264383"/>
              <a:gd name="connsiteY8" fmla="*/ 0 h 1847088"/>
              <a:gd name="connsiteX0" fmla="*/ 91460 w 1264383"/>
              <a:gd name="connsiteY0" fmla="*/ 0 h 1847088"/>
              <a:gd name="connsiteX1" fmla="*/ 1264383 w 1264383"/>
              <a:gd name="connsiteY1" fmla="*/ 0 h 1847088"/>
              <a:gd name="connsiteX2" fmla="*/ 1264383 w 1264383"/>
              <a:gd name="connsiteY2" fmla="*/ 1847088 h 1847088"/>
              <a:gd name="connsiteX3" fmla="*/ 91460 w 1264383"/>
              <a:gd name="connsiteY3" fmla="*/ 1847088 h 1847088"/>
              <a:gd name="connsiteX4" fmla="*/ 70021 w 1264383"/>
              <a:gd name="connsiteY4" fmla="*/ 1292999 h 1847088"/>
              <a:gd name="connsiteX5" fmla="*/ 323386 w 1264383"/>
              <a:gd name="connsiteY5" fmla="*/ 1289189 h 1847088"/>
              <a:gd name="connsiteX6" fmla="*/ 327196 w 1264383"/>
              <a:gd name="connsiteY6" fmla="*/ 572909 h 1847088"/>
              <a:gd name="connsiteX7" fmla="*/ 90976 w 1264383"/>
              <a:gd name="connsiteY7" fmla="*/ 574814 h 1847088"/>
              <a:gd name="connsiteX8" fmla="*/ 91460 w 1264383"/>
              <a:gd name="connsiteY8" fmla="*/ 0 h 1847088"/>
              <a:gd name="connsiteX0" fmla="*/ 21484 w 1194407"/>
              <a:gd name="connsiteY0" fmla="*/ 0 h 1847088"/>
              <a:gd name="connsiteX1" fmla="*/ 1194407 w 1194407"/>
              <a:gd name="connsiteY1" fmla="*/ 0 h 1847088"/>
              <a:gd name="connsiteX2" fmla="*/ 1194407 w 1194407"/>
              <a:gd name="connsiteY2" fmla="*/ 1847088 h 1847088"/>
              <a:gd name="connsiteX3" fmla="*/ 21484 w 1194407"/>
              <a:gd name="connsiteY3" fmla="*/ 1847088 h 1847088"/>
              <a:gd name="connsiteX4" fmla="*/ 45 w 1194407"/>
              <a:gd name="connsiteY4" fmla="*/ 1292999 h 1847088"/>
              <a:gd name="connsiteX5" fmla="*/ 253410 w 1194407"/>
              <a:gd name="connsiteY5" fmla="*/ 1289189 h 1847088"/>
              <a:gd name="connsiteX6" fmla="*/ 257220 w 1194407"/>
              <a:gd name="connsiteY6" fmla="*/ 572909 h 1847088"/>
              <a:gd name="connsiteX7" fmla="*/ 21000 w 1194407"/>
              <a:gd name="connsiteY7" fmla="*/ 574814 h 1847088"/>
              <a:gd name="connsiteX8" fmla="*/ 21484 w 1194407"/>
              <a:gd name="connsiteY8" fmla="*/ 0 h 1847088"/>
              <a:gd name="connsiteX0" fmla="*/ 2602 w 1175525"/>
              <a:gd name="connsiteY0" fmla="*/ 0 h 1847088"/>
              <a:gd name="connsiteX1" fmla="*/ 1175525 w 1175525"/>
              <a:gd name="connsiteY1" fmla="*/ 0 h 1847088"/>
              <a:gd name="connsiteX2" fmla="*/ 1175525 w 1175525"/>
              <a:gd name="connsiteY2" fmla="*/ 1847088 h 1847088"/>
              <a:gd name="connsiteX3" fmla="*/ 2602 w 1175525"/>
              <a:gd name="connsiteY3" fmla="*/ 1847088 h 1847088"/>
              <a:gd name="connsiteX4" fmla="*/ 213 w 1175525"/>
              <a:gd name="connsiteY4" fmla="*/ 1292999 h 1847088"/>
              <a:gd name="connsiteX5" fmla="*/ 234528 w 1175525"/>
              <a:gd name="connsiteY5" fmla="*/ 1289189 h 1847088"/>
              <a:gd name="connsiteX6" fmla="*/ 238338 w 1175525"/>
              <a:gd name="connsiteY6" fmla="*/ 572909 h 1847088"/>
              <a:gd name="connsiteX7" fmla="*/ 2118 w 1175525"/>
              <a:gd name="connsiteY7" fmla="*/ 574814 h 1847088"/>
              <a:gd name="connsiteX8" fmla="*/ 2602 w 1175525"/>
              <a:gd name="connsiteY8" fmla="*/ 0 h 1847088"/>
              <a:gd name="connsiteX0" fmla="*/ 2602 w 1175525"/>
              <a:gd name="connsiteY0" fmla="*/ 0 h 1847088"/>
              <a:gd name="connsiteX1" fmla="*/ 1175525 w 1175525"/>
              <a:gd name="connsiteY1" fmla="*/ 0 h 1847088"/>
              <a:gd name="connsiteX2" fmla="*/ 1175525 w 1175525"/>
              <a:gd name="connsiteY2" fmla="*/ 1847088 h 1847088"/>
              <a:gd name="connsiteX3" fmla="*/ 2602 w 1175525"/>
              <a:gd name="connsiteY3" fmla="*/ 1847088 h 1847088"/>
              <a:gd name="connsiteX4" fmla="*/ 213 w 1175525"/>
              <a:gd name="connsiteY4" fmla="*/ 1292999 h 1847088"/>
              <a:gd name="connsiteX5" fmla="*/ 236433 w 1175525"/>
              <a:gd name="connsiteY5" fmla="*/ 1289189 h 1847088"/>
              <a:gd name="connsiteX6" fmla="*/ 238338 w 1175525"/>
              <a:gd name="connsiteY6" fmla="*/ 572909 h 1847088"/>
              <a:gd name="connsiteX7" fmla="*/ 2118 w 1175525"/>
              <a:gd name="connsiteY7" fmla="*/ 574814 h 1847088"/>
              <a:gd name="connsiteX8" fmla="*/ 2602 w 1175525"/>
              <a:gd name="connsiteY8" fmla="*/ 0 h 1847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75525" h="1847088">
                <a:moveTo>
                  <a:pt x="2602" y="0"/>
                </a:moveTo>
                <a:lnTo>
                  <a:pt x="1175525" y="0"/>
                </a:lnTo>
                <a:lnTo>
                  <a:pt x="1175525" y="1847088"/>
                </a:lnTo>
                <a:lnTo>
                  <a:pt x="2602" y="1847088"/>
                </a:lnTo>
                <a:cubicBezTo>
                  <a:pt x="3249" y="1657585"/>
                  <a:pt x="-976" y="1575847"/>
                  <a:pt x="213" y="1292999"/>
                </a:cubicBezTo>
                <a:cubicBezTo>
                  <a:pt x="102050" y="1290186"/>
                  <a:pt x="174521" y="1291094"/>
                  <a:pt x="236433" y="1289189"/>
                </a:cubicBezTo>
                <a:cubicBezTo>
                  <a:pt x="239291" y="1026299"/>
                  <a:pt x="237386" y="749757"/>
                  <a:pt x="238338" y="572909"/>
                </a:cubicBezTo>
                <a:cubicBezTo>
                  <a:pt x="116337" y="572318"/>
                  <a:pt x="89667" y="575684"/>
                  <a:pt x="2118" y="574814"/>
                </a:cubicBezTo>
                <a:cubicBezTo>
                  <a:pt x="2279" y="383209"/>
                  <a:pt x="2441" y="191605"/>
                  <a:pt x="2602" y="0"/>
                </a:cubicBezTo>
                <a:close/>
              </a:path>
            </a:pathLst>
          </a:custGeom>
          <a:ln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3200"/>
            </a:lvl1pPr>
          </a:lstStyle>
          <a:p>
            <a:endParaRPr lang="en-US" dirty="0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FD4D7B7F-47B6-90A3-0C50-BFF90008347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983552" y="10059857"/>
            <a:ext cx="1009437" cy="1436854"/>
          </a:xfrm>
          <a:solidFill>
            <a:schemeClr val="accent6">
              <a:lumMod val="20000"/>
              <a:lumOff val="80000"/>
            </a:schemeClr>
          </a:solidFill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75000"/>
              </a:lnSpc>
              <a:spcBef>
                <a:spcPts val="0"/>
              </a:spcBef>
              <a:buNone/>
              <a:defRPr sz="5600" b="0" spc="0" baseline="0">
                <a:solidFill>
                  <a:schemeClr val="accent4"/>
                </a:solidFill>
                <a:latin typeface="+mj-lt"/>
              </a:defRPr>
            </a:lvl1pPr>
            <a:lvl2pPr marL="914400" indent="0">
              <a:buNone/>
              <a:defRPr>
                <a:solidFill>
                  <a:schemeClr val="accent5"/>
                </a:solidFill>
              </a:defRPr>
            </a:lvl2pPr>
            <a:lvl3pPr marL="1828800" indent="0">
              <a:buNone/>
              <a:defRPr>
                <a:solidFill>
                  <a:schemeClr val="accent5"/>
                </a:solidFill>
              </a:defRPr>
            </a:lvl3pPr>
            <a:lvl4pPr marL="2743200" indent="0">
              <a:buNone/>
              <a:defRPr>
                <a:solidFill>
                  <a:schemeClr val="accent5"/>
                </a:solidFill>
              </a:defRPr>
            </a:lvl4pPr>
            <a:lvl5pPr marL="3657600" indent="0">
              <a:buNone/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 dirty="0"/>
              <a:t>0000</a:t>
            </a:r>
          </a:p>
        </p:txBody>
      </p:sp>
      <p:sp>
        <p:nvSpPr>
          <p:cNvPr id="24" name="Picture Placeholder 33">
            <a:extLst>
              <a:ext uri="{FF2B5EF4-FFF2-40B4-BE49-F238E27FC236}">
                <a16:creationId xmlns:a16="http://schemas.microsoft.com/office/drawing/2014/main" id="{C4A8C7FA-CD1F-E69D-BBCB-ECD5238CF66E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14529401" y="8898456"/>
            <a:ext cx="2351356" cy="3694176"/>
          </a:xfrm>
          <a:custGeom>
            <a:avLst/>
            <a:gdLst>
              <a:gd name="connsiteX0" fmla="*/ 0 w 1172923"/>
              <a:gd name="connsiteY0" fmla="*/ 0 h 1847088"/>
              <a:gd name="connsiteX1" fmla="*/ 1172923 w 1172923"/>
              <a:gd name="connsiteY1" fmla="*/ 0 h 1847088"/>
              <a:gd name="connsiteX2" fmla="*/ 1172923 w 1172923"/>
              <a:gd name="connsiteY2" fmla="*/ 1847088 h 1847088"/>
              <a:gd name="connsiteX3" fmla="*/ 0 w 1172923"/>
              <a:gd name="connsiteY3" fmla="*/ 1847088 h 1847088"/>
              <a:gd name="connsiteX4" fmla="*/ 0 w 1172923"/>
              <a:gd name="connsiteY4" fmla="*/ 0 h 1847088"/>
              <a:gd name="connsiteX0" fmla="*/ 484 w 1173407"/>
              <a:gd name="connsiteY0" fmla="*/ 0 h 1847088"/>
              <a:gd name="connsiteX1" fmla="*/ 1173407 w 1173407"/>
              <a:gd name="connsiteY1" fmla="*/ 0 h 1847088"/>
              <a:gd name="connsiteX2" fmla="*/ 1173407 w 1173407"/>
              <a:gd name="connsiteY2" fmla="*/ 1847088 h 1847088"/>
              <a:gd name="connsiteX3" fmla="*/ 484 w 1173407"/>
              <a:gd name="connsiteY3" fmla="*/ 1847088 h 1847088"/>
              <a:gd name="connsiteX4" fmla="*/ 0 w 1173407"/>
              <a:gd name="connsiteY4" fmla="*/ 574814 h 1847088"/>
              <a:gd name="connsiteX5" fmla="*/ 484 w 1173407"/>
              <a:gd name="connsiteY5" fmla="*/ 0 h 1847088"/>
              <a:gd name="connsiteX0" fmla="*/ 50869 w 1223792"/>
              <a:gd name="connsiteY0" fmla="*/ 0 h 1847088"/>
              <a:gd name="connsiteX1" fmla="*/ 1223792 w 1223792"/>
              <a:gd name="connsiteY1" fmla="*/ 0 h 1847088"/>
              <a:gd name="connsiteX2" fmla="*/ 1223792 w 1223792"/>
              <a:gd name="connsiteY2" fmla="*/ 1847088 h 1847088"/>
              <a:gd name="connsiteX3" fmla="*/ 50869 w 1223792"/>
              <a:gd name="connsiteY3" fmla="*/ 1847088 h 1847088"/>
              <a:gd name="connsiteX4" fmla="*/ 286605 w 1223792"/>
              <a:gd name="connsiteY4" fmla="*/ 572909 h 1847088"/>
              <a:gd name="connsiteX5" fmla="*/ 50385 w 1223792"/>
              <a:gd name="connsiteY5" fmla="*/ 574814 h 1847088"/>
              <a:gd name="connsiteX6" fmla="*/ 50869 w 1223792"/>
              <a:gd name="connsiteY6" fmla="*/ 0 h 1847088"/>
              <a:gd name="connsiteX0" fmla="*/ 50869 w 1223792"/>
              <a:gd name="connsiteY0" fmla="*/ 0 h 1847088"/>
              <a:gd name="connsiteX1" fmla="*/ 1223792 w 1223792"/>
              <a:gd name="connsiteY1" fmla="*/ 0 h 1847088"/>
              <a:gd name="connsiteX2" fmla="*/ 1223792 w 1223792"/>
              <a:gd name="connsiteY2" fmla="*/ 1847088 h 1847088"/>
              <a:gd name="connsiteX3" fmla="*/ 50869 w 1223792"/>
              <a:gd name="connsiteY3" fmla="*/ 1847088 h 1847088"/>
              <a:gd name="connsiteX4" fmla="*/ 286605 w 1223792"/>
              <a:gd name="connsiteY4" fmla="*/ 572909 h 1847088"/>
              <a:gd name="connsiteX5" fmla="*/ 50385 w 1223792"/>
              <a:gd name="connsiteY5" fmla="*/ 574814 h 1847088"/>
              <a:gd name="connsiteX6" fmla="*/ 50869 w 1223792"/>
              <a:gd name="connsiteY6" fmla="*/ 0 h 1847088"/>
              <a:gd name="connsiteX0" fmla="*/ 50869 w 1223792"/>
              <a:gd name="connsiteY0" fmla="*/ 0 h 1847088"/>
              <a:gd name="connsiteX1" fmla="*/ 1223792 w 1223792"/>
              <a:gd name="connsiteY1" fmla="*/ 0 h 1847088"/>
              <a:gd name="connsiteX2" fmla="*/ 1223792 w 1223792"/>
              <a:gd name="connsiteY2" fmla="*/ 1847088 h 1847088"/>
              <a:gd name="connsiteX3" fmla="*/ 50869 w 1223792"/>
              <a:gd name="connsiteY3" fmla="*/ 1847088 h 1847088"/>
              <a:gd name="connsiteX4" fmla="*/ 286605 w 1223792"/>
              <a:gd name="connsiteY4" fmla="*/ 572909 h 1847088"/>
              <a:gd name="connsiteX5" fmla="*/ 50385 w 1223792"/>
              <a:gd name="connsiteY5" fmla="*/ 574814 h 1847088"/>
              <a:gd name="connsiteX6" fmla="*/ 50869 w 1223792"/>
              <a:gd name="connsiteY6" fmla="*/ 0 h 1847088"/>
              <a:gd name="connsiteX0" fmla="*/ 101701 w 1274624"/>
              <a:gd name="connsiteY0" fmla="*/ 0 h 1847088"/>
              <a:gd name="connsiteX1" fmla="*/ 1274624 w 1274624"/>
              <a:gd name="connsiteY1" fmla="*/ 0 h 1847088"/>
              <a:gd name="connsiteX2" fmla="*/ 1274624 w 1274624"/>
              <a:gd name="connsiteY2" fmla="*/ 1847088 h 1847088"/>
              <a:gd name="connsiteX3" fmla="*/ 101701 w 1274624"/>
              <a:gd name="connsiteY3" fmla="*/ 1847088 h 1847088"/>
              <a:gd name="connsiteX4" fmla="*/ 80262 w 1274624"/>
              <a:gd name="connsiteY4" fmla="*/ 1292999 h 1847088"/>
              <a:gd name="connsiteX5" fmla="*/ 337437 w 1274624"/>
              <a:gd name="connsiteY5" fmla="*/ 572909 h 1847088"/>
              <a:gd name="connsiteX6" fmla="*/ 101217 w 1274624"/>
              <a:gd name="connsiteY6" fmla="*/ 574814 h 1847088"/>
              <a:gd name="connsiteX7" fmla="*/ 101701 w 1274624"/>
              <a:gd name="connsiteY7" fmla="*/ 0 h 1847088"/>
              <a:gd name="connsiteX0" fmla="*/ 91460 w 1264383"/>
              <a:gd name="connsiteY0" fmla="*/ 0 h 1847088"/>
              <a:gd name="connsiteX1" fmla="*/ 1264383 w 1264383"/>
              <a:gd name="connsiteY1" fmla="*/ 0 h 1847088"/>
              <a:gd name="connsiteX2" fmla="*/ 1264383 w 1264383"/>
              <a:gd name="connsiteY2" fmla="*/ 1847088 h 1847088"/>
              <a:gd name="connsiteX3" fmla="*/ 91460 w 1264383"/>
              <a:gd name="connsiteY3" fmla="*/ 1847088 h 1847088"/>
              <a:gd name="connsiteX4" fmla="*/ 70021 w 1264383"/>
              <a:gd name="connsiteY4" fmla="*/ 1292999 h 1847088"/>
              <a:gd name="connsiteX5" fmla="*/ 327196 w 1264383"/>
              <a:gd name="connsiteY5" fmla="*/ 572909 h 1847088"/>
              <a:gd name="connsiteX6" fmla="*/ 90976 w 1264383"/>
              <a:gd name="connsiteY6" fmla="*/ 574814 h 1847088"/>
              <a:gd name="connsiteX7" fmla="*/ 91460 w 1264383"/>
              <a:gd name="connsiteY7" fmla="*/ 0 h 1847088"/>
              <a:gd name="connsiteX0" fmla="*/ 91460 w 1264383"/>
              <a:gd name="connsiteY0" fmla="*/ 0 h 1847088"/>
              <a:gd name="connsiteX1" fmla="*/ 1264383 w 1264383"/>
              <a:gd name="connsiteY1" fmla="*/ 0 h 1847088"/>
              <a:gd name="connsiteX2" fmla="*/ 1264383 w 1264383"/>
              <a:gd name="connsiteY2" fmla="*/ 1847088 h 1847088"/>
              <a:gd name="connsiteX3" fmla="*/ 91460 w 1264383"/>
              <a:gd name="connsiteY3" fmla="*/ 1847088 h 1847088"/>
              <a:gd name="connsiteX4" fmla="*/ 70021 w 1264383"/>
              <a:gd name="connsiteY4" fmla="*/ 1292999 h 1847088"/>
              <a:gd name="connsiteX5" fmla="*/ 327196 w 1264383"/>
              <a:gd name="connsiteY5" fmla="*/ 572909 h 1847088"/>
              <a:gd name="connsiteX6" fmla="*/ 90976 w 1264383"/>
              <a:gd name="connsiteY6" fmla="*/ 574814 h 1847088"/>
              <a:gd name="connsiteX7" fmla="*/ 91460 w 1264383"/>
              <a:gd name="connsiteY7" fmla="*/ 0 h 1847088"/>
              <a:gd name="connsiteX0" fmla="*/ 91460 w 1264383"/>
              <a:gd name="connsiteY0" fmla="*/ 0 h 1847088"/>
              <a:gd name="connsiteX1" fmla="*/ 1264383 w 1264383"/>
              <a:gd name="connsiteY1" fmla="*/ 0 h 1847088"/>
              <a:gd name="connsiteX2" fmla="*/ 1264383 w 1264383"/>
              <a:gd name="connsiteY2" fmla="*/ 1847088 h 1847088"/>
              <a:gd name="connsiteX3" fmla="*/ 91460 w 1264383"/>
              <a:gd name="connsiteY3" fmla="*/ 1847088 h 1847088"/>
              <a:gd name="connsiteX4" fmla="*/ 70021 w 1264383"/>
              <a:gd name="connsiteY4" fmla="*/ 1292999 h 1847088"/>
              <a:gd name="connsiteX5" fmla="*/ 323386 w 1264383"/>
              <a:gd name="connsiteY5" fmla="*/ 1289189 h 1847088"/>
              <a:gd name="connsiteX6" fmla="*/ 327196 w 1264383"/>
              <a:gd name="connsiteY6" fmla="*/ 572909 h 1847088"/>
              <a:gd name="connsiteX7" fmla="*/ 90976 w 1264383"/>
              <a:gd name="connsiteY7" fmla="*/ 574814 h 1847088"/>
              <a:gd name="connsiteX8" fmla="*/ 91460 w 1264383"/>
              <a:gd name="connsiteY8" fmla="*/ 0 h 1847088"/>
              <a:gd name="connsiteX0" fmla="*/ 91460 w 1264383"/>
              <a:gd name="connsiteY0" fmla="*/ 0 h 1847088"/>
              <a:gd name="connsiteX1" fmla="*/ 1264383 w 1264383"/>
              <a:gd name="connsiteY1" fmla="*/ 0 h 1847088"/>
              <a:gd name="connsiteX2" fmla="*/ 1264383 w 1264383"/>
              <a:gd name="connsiteY2" fmla="*/ 1847088 h 1847088"/>
              <a:gd name="connsiteX3" fmla="*/ 91460 w 1264383"/>
              <a:gd name="connsiteY3" fmla="*/ 1847088 h 1847088"/>
              <a:gd name="connsiteX4" fmla="*/ 70021 w 1264383"/>
              <a:gd name="connsiteY4" fmla="*/ 1292999 h 1847088"/>
              <a:gd name="connsiteX5" fmla="*/ 323386 w 1264383"/>
              <a:gd name="connsiteY5" fmla="*/ 1289189 h 1847088"/>
              <a:gd name="connsiteX6" fmla="*/ 327196 w 1264383"/>
              <a:gd name="connsiteY6" fmla="*/ 572909 h 1847088"/>
              <a:gd name="connsiteX7" fmla="*/ 90976 w 1264383"/>
              <a:gd name="connsiteY7" fmla="*/ 574814 h 1847088"/>
              <a:gd name="connsiteX8" fmla="*/ 91460 w 1264383"/>
              <a:gd name="connsiteY8" fmla="*/ 0 h 1847088"/>
              <a:gd name="connsiteX0" fmla="*/ 91460 w 1264383"/>
              <a:gd name="connsiteY0" fmla="*/ 0 h 1847088"/>
              <a:gd name="connsiteX1" fmla="*/ 1264383 w 1264383"/>
              <a:gd name="connsiteY1" fmla="*/ 0 h 1847088"/>
              <a:gd name="connsiteX2" fmla="*/ 1264383 w 1264383"/>
              <a:gd name="connsiteY2" fmla="*/ 1847088 h 1847088"/>
              <a:gd name="connsiteX3" fmla="*/ 91460 w 1264383"/>
              <a:gd name="connsiteY3" fmla="*/ 1847088 h 1847088"/>
              <a:gd name="connsiteX4" fmla="*/ 70021 w 1264383"/>
              <a:gd name="connsiteY4" fmla="*/ 1292999 h 1847088"/>
              <a:gd name="connsiteX5" fmla="*/ 323386 w 1264383"/>
              <a:gd name="connsiteY5" fmla="*/ 1289189 h 1847088"/>
              <a:gd name="connsiteX6" fmla="*/ 327196 w 1264383"/>
              <a:gd name="connsiteY6" fmla="*/ 572909 h 1847088"/>
              <a:gd name="connsiteX7" fmla="*/ 90976 w 1264383"/>
              <a:gd name="connsiteY7" fmla="*/ 574814 h 1847088"/>
              <a:gd name="connsiteX8" fmla="*/ 91460 w 1264383"/>
              <a:gd name="connsiteY8" fmla="*/ 0 h 1847088"/>
              <a:gd name="connsiteX0" fmla="*/ 91460 w 1264383"/>
              <a:gd name="connsiteY0" fmla="*/ 0 h 1847088"/>
              <a:gd name="connsiteX1" fmla="*/ 1264383 w 1264383"/>
              <a:gd name="connsiteY1" fmla="*/ 0 h 1847088"/>
              <a:gd name="connsiteX2" fmla="*/ 1264383 w 1264383"/>
              <a:gd name="connsiteY2" fmla="*/ 1847088 h 1847088"/>
              <a:gd name="connsiteX3" fmla="*/ 91460 w 1264383"/>
              <a:gd name="connsiteY3" fmla="*/ 1847088 h 1847088"/>
              <a:gd name="connsiteX4" fmla="*/ 70021 w 1264383"/>
              <a:gd name="connsiteY4" fmla="*/ 1292999 h 1847088"/>
              <a:gd name="connsiteX5" fmla="*/ 323386 w 1264383"/>
              <a:gd name="connsiteY5" fmla="*/ 1289189 h 1847088"/>
              <a:gd name="connsiteX6" fmla="*/ 327196 w 1264383"/>
              <a:gd name="connsiteY6" fmla="*/ 572909 h 1847088"/>
              <a:gd name="connsiteX7" fmla="*/ 90976 w 1264383"/>
              <a:gd name="connsiteY7" fmla="*/ 574814 h 1847088"/>
              <a:gd name="connsiteX8" fmla="*/ 91460 w 1264383"/>
              <a:gd name="connsiteY8" fmla="*/ 0 h 1847088"/>
              <a:gd name="connsiteX0" fmla="*/ 91460 w 1264383"/>
              <a:gd name="connsiteY0" fmla="*/ 0 h 1847088"/>
              <a:gd name="connsiteX1" fmla="*/ 1264383 w 1264383"/>
              <a:gd name="connsiteY1" fmla="*/ 0 h 1847088"/>
              <a:gd name="connsiteX2" fmla="*/ 1264383 w 1264383"/>
              <a:gd name="connsiteY2" fmla="*/ 1847088 h 1847088"/>
              <a:gd name="connsiteX3" fmla="*/ 91460 w 1264383"/>
              <a:gd name="connsiteY3" fmla="*/ 1847088 h 1847088"/>
              <a:gd name="connsiteX4" fmla="*/ 70021 w 1264383"/>
              <a:gd name="connsiteY4" fmla="*/ 1292999 h 1847088"/>
              <a:gd name="connsiteX5" fmla="*/ 323386 w 1264383"/>
              <a:gd name="connsiteY5" fmla="*/ 1289189 h 1847088"/>
              <a:gd name="connsiteX6" fmla="*/ 327196 w 1264383"/>
              <a:gd name="connsiteY6" fmla="*/ 572909 h 1847088"/>
              <a:gd name="connsiteX7" fmla="*/ 90976 w 1264383"/>
              <a:gd name="connsiteY7" fmla="*/ 574814 h 1847088"/>
              <a:gd name="connsiteX8" fmla="*/ 91460 w 1264383"/>
              <a:gd name="connsiteY8" fmla="*/ 0 h 1847088"/>
              <a:gd name="connsiteX0" fmla="*/ 21484 w 1194407"/>
              <a:gd name="connsiteY0" fmla="*/ 0 h 1847088"/>
              <a:gd name="connsiteX1" fmla="*/ 1194407 w 1194407"/>
              <a:gd name="connsiteY1" fmla="*/ 0 h 1847088"/>
              <a:gd name="connsiteX2" fmla="*/ 1194407 w 1194407"/>
              <a:gd name="connsiteY2" fmla="*/ 1847088 h 1847088"/>
              <a:gd name="connsiteX3" fmla="*/ 21484 w 1194407"/>
              <a:gd name="connsiteY3" fmla="*/ 1847088 h 1847088"/>
              <a:gd name="connsiteX4" fmla="*/ 45 w 1194407"/>
              <a:gd name="connsiteY4" fmla="*/ 1292999 h 1847088"/>
              <a:gd name="connsiteX5" fmla="*/ 253410 w 1194407"/>
              <a:gd name="connsiteY5" fmla="*/ 1289189 h 1847088"/>
              <a:gd name="connsiteX6" fmla="*/ 257220 w 1194407"/>
              <a:gd name="connsiteY6" fmla="*/ 572909 h 1847088"/>
              <a:gd name="connsiteX7" fmla="*/ 21000 w 1194407"/>
              <a:gd name="connsiteY7" fmla="*/ 574814 h 1847088"/>
              <a:gd name="connsiteX8" fmla="*/ 21484 w 1194407"/>
              <a:gd name="connsiteY8" fmla="*/ 0 h 1847088"/>
              <a:gd name="connsiteX0" fmla="*/ 2602 w 1175525"/>
              <a:gd name="connsiteY0" fmla="*/ 0 h 1847088"/>
              <a:gd name="connsiteX1" fmla="*/ 1175525 w 1175525"/>
              <a:gd name="connsiteY1" fmla="*/ 0 h 1847088"/>
              <a:gd name="connsiteX2" fmla="*/ 1175525 w 1175525"/>
              <a:gd name="connsiteY2" fmla="*/ 1847088 h 1847088"/>
              <a:gd name="connsiteX3" fmla="*/ 2602 w 1175525"/>
              <a:gd name="connsiteY3" fmla="*/ 1847088 h 1847088"/>
              <a:gd name="connsiteX4" fmla="*/ 213 w 1175525"/>
              <a:gd name="connsiteY4" fmla="*/ 1292999 h 1847088"/>
              <a:gd name="connsiteX5" fmla="*/ 234528 w 1175525"/>
              <a:gd name="connsiteY5" fmla="*/ 1289189 h 1847088"/>
              <a:gd name="connsiteX6" fmla="*/ 238338 w 1175525"/>
              <a:gd name="connsiteY6" fmla="*/ 572909 h 1847088"/>
              <a:gd name="connsiteX7" fmla="*/ 2118 w 1175525"/>
              <a:gd name="connsiteY7" fmla="*/ 574814 h 1847088"/>
              <a:gd name="connsiteX8" fmla="*/ 2602 w 1175525"/>
              <a:gd name="connsiteY8" fmla="*/ 0 h 1847088"/>
              <a:gd name="connsiteX0" fmla="*/ 2602 w 1175525"/>
              <a:gd name="connsiteY0" fmla="*/ 0 h 1847088"/>
              <a:gd name="connsiteX1" fmla="*/ 1175525 w 1175525"/>
              <a:gd name="connsiteY1" fmla="*/ 0 h 1847088"/>
              <a:gd name="connsiteX2" fmla="*/ 1175525 w 1175525"/>
              <a:gd name="connsiteY2" fmla="*/ 1847088 h 1847088"/>
              <a:gd name="connsiteX3" fmla="*/ 2602 w 1175525"/>
              <a:gd name="connsiteY3" fmla="*/ 1847088 h 1847088"/>
              <a:gd name="connsiteX4" fmla="*/ 213 w 1175525"/>
              <a:gd name="connsiteY4" fmla="*/ 1292999 h 1847088"/>
              <a:gd name="connsiteX5" fmla="*/ 236433 w 1175525"/>
              <a:gd name="connsiteY5" fmla="*/ 1289189 h 1847088"/>
              <a:gd name="connsiteX6" fmla="*/ 238338 w 1175525"/>
              <a:gd name="connsiteY6" fmla="*/ 572909 h 1847088"/>
              <a:gd name="connsiteX7" fmla="*/ 2118 w 1175525"/>
              <a:gd name="connsiteY7" fmla="*/ 574814 h 1847088"/>
              <a:gd name="connsiteX8" fmla="*/ 2602 w 1175525"/>
              <a:gd name="connsiteY8" fmla="*/ 0 h 1847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75525" h="1847088">
                <a:moveTo>
                  <a:pt x="2602" y="0"/>
                </a:moveTo>
                <a:lnTo>
                  <a:pt x="1175525" y="0"/>
                </a:lnTo>
                <a:lnTo>
                  <a:pt x="1175525" y="1847088"/>
                </a:lnTo>
                <a:lnTo>
                  <a:pt x="2602" y="1847088"/>
                </a:lnTo>
                <a:cubicBezTo>
                  <a:pt x="3249" y="1657585"/>
                  <a:pt x="-976" y="1575847"/>
                  <a:pt x="213" y="1292999"/>
                </a:cubicBezTo>
                <a:cubicBezTo>
                  <a:pt x="102050" y="1290186"/>
                  <a:pt x="174521" y="1291094"/>
                  <a:pt x="236433" y="1289189"/>
                </a:cubicBezTo>
                <a:cubicBezTo>
                  <a:pt x="239291" y="1026299"/>
                  <a:pt x="237386" y="749757"/>
                  <a:pt x="238338" y="572909"/>
                </a:cubicBezTo>
                <a:cubicBezTo>
                  <a:pt x="116337" y="572318"/>
                  <a:pt x="89667" y="575684"/>
                  <a:pt x="2118" y="574814"/>
                </a:cubicBezTo>
                <a:cubicBezTo>
                  <a:pt x="2279" y="383209"/>
                  <a:pt x="2441" y="191605"/>
                  <a:pt x="2602" y="0"/>
                </a:cubicBezTo>
                <a:close/>
              </a:path>
            </a:pathLst>
          </a:custGeom>
          <a:ln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3200"/>
            </a:lvl1pPr>
          </a:lstStyle>
          <a:p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D8299739-6734-AC50-12FE-A0EDBE6958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7227760" y="11162877"/>
            <a:ext cx="1009437" cy="1436854"/>
          </a:xfrm>
          <a:solidFill>
            <a:schemeClr val="accent6">
              <a:lumMod val="20000"/>
              <a:lumOff val="80000"/>
            </a:schemeClr>
          </a:solidFill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75000"/>
              </a:lnSpc>
              <a:spcBef>
                <a:spcPts val="0"/>
              </a:spcBef>
              <a:buNone/>
              <a:defRPr sz="5600" b="0" spc="0" baseline="0">
                <a:solidFill>
                  <a:schemeClr val="accent4"/>
                </a:solidFill>
                <a:latin typeface="+mj-lt"/>
              </a:defRPr>
            </a:lvl1pPr>
            <a:lvl2pPr marL="914400" indent="0">
              <a:buNone/>
              <a:defRPr>
                <a:solidFill>
                  <a:schemeClr val="accent5"/>
                </a:solidFill>
              </a:defRPr>
            </a:lvl2pPr>
            <a:lvl3pPr marL="1828800" indent="0">
              <a:buNone/>
              <a:defRPr>
                <a:solidFill>
                  <a:schemeClr val="accent5"/>
                </a:solidFill>
              </a:defRPr>
            </a:lvl3pPr>
            <a:lvl4pPr marL="2743200" indent="0">
              <a:buNone/>
              <a:defRPr>
                <a:solidFill>
                  <a:schemeClr val="accent5"/>
                </a:solidFill>
              </a:defRPr>
            </a:lvl4pPr>
            <a:lvl5pPr marL="3657600" indent="0">
              <a:buNone/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 dirty="0"/>
              <a:t>0000</a:t>
            </a:r>
          </a:p>
        </p:txBody>
      </p:sp>
      <p:sp>
        <p:nvSpPr>
          <p:cNvPr id="25" name="Picture Placeholder 33">
            <a:extLst>
              <a:ext uri="{FF2B5EF4-FFF2-40B4-BE49-F238E27FC236}">
                <a16:creationId xmlns:a16="http://schemas.microsoft.com/office/drawing/2014/main" id="{C961B005-4AAE-A698-EEB7-4D65F5571C5D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17764130" y="10032484"/>
            <a:ext cx="2351356" cy="3694176"/>
          </a:xfrm>
          <a:custGeom>
            <a:avLst/>
            <a:gdLst>
              <a:gd name="connsiteX0" fmla="*/ 0 w 1172923"/>
              <a:gd name="connsiteY0" fmla="*/ 0 h 1847088"/>
              <a:gd name="connsiteX1" fmla="*/ 1172923 w 1172923"/>
              <a:gd name="connsiteY1" fmla="*/ 0 h 1847088"/>
              <a:gd name="connsiteX2" fmla="*/ 1172923 w 1172923"/>
              <a:gd name="connsiteY2" fmla="*/ 1847088 h 1847088"/>
              <a:gd name="connsiteX3" fmla="*/ 0 w 1172923"/>
              <a:gd name="connsiteY3" fmla="*/ 1847088 h 1847088"/>
              <a:gd name="connsiteX4" fmla="*/ 0 w 1172923"/>
              <a:gd name="connsiteY4" fmla="*/ 0 h 1847088"/>
              <a:gd name="connsiteX0" fmla="*/ 484 w 1173407"/>
              <a:gd name="connsiteY0" fmla="*/ 0 h 1847088"/>
              <a:gd name="connsiteX1" fmla="*/ 1173407 w 1173407"/>
              <a:gd name="connsiteY1" fmla="*/ 0 h 1847088"/>
              <a:gd name="connsiteX2" fmla="*/ 1173407 w 1173407"/>
              <a:gd name="connsiteY2" fmla="*/ 1847088 h 1847088"/>
              <a:gd name="connsiteX3" fmla="*/ 484 w 1173407"/>
              <a:gd name="connsiteY3" fmla="*/ 1847088 h 1847088"/>
              <a:gd name="connsiteX4" fmla="*/ 0 w 1173407"/>
              <a:gd name="connsiteY4" fmla="*/ 574814 h 1847088"/>
              <a:gd name="connsiteX5" fmla="*/ 484 w 1173407"/>
              <a:gd name="connsiteY5" fmla="*/ 0 h 1847088"/>
              <a:gd name="connsiteX0" fmla="*/ 50869 w 1223792"/>
              <a:gd name="connsiteY0" fmla="*/ 0 h 1847088"/>
              <a:gd name="connsiteX1" fmla="*/ 1223792 w 1223792"/>
              <a:gd name="connsiteY1" fmla="*/ 0 h 1847088"/>
              <a:gd name="connsiteX2" fmla="*/ 1223792 w 1223792"/>
              <a:gd name="connsiteY2" fmla="*/ 1847088 h 1847088"/>
              <a:gd name="connsiteX3" fmla="*/ 50869 w 1223792"/>
              <a:gd name="connsiteY3" fmla="*/ 1847088 h 1847088"/>
              <a:gd name="connsiteX4" fmla="*/ 286605 w 1223792"/>
              <a:gd name="connsiteY4" fmla="*/ 572909 h 1847088"/>
              <a:gd name="connsiteX5" fmla="*/ 50385 w 1223792"/>
              <a:gd name="connsiteY5" fmla="*/ 574814 h 1847088"/>
              <a:gd name="connsiteX6" fmla="*/ 50869 w 1223792"/>
              <a:gd name="connsiteY6" fmla="*/ 0 h 1847088"/>
              <a:gd name="connsiteX0" fmla="*/ 50869 w 1223792"/>
              <a:gd name="connsiteY0" fmla="*/ 0 h 1847088"/>
              <a:gd name="connsiteX1" fmla="*/ 1223792 w 1223792"/>
              <a:gd name="connsiteY1" fmla="*/ 0 h 1847088"/>
              <a:gd name="connsiteX2" fmla="*/ 1223792 w 1223792"/>
              <a:gd name="connsiteY2" fmla="*/ 1847088 h 1847088"/>
              <a:gd name="connsiteX3" fmla="*/ 50869 w 1223792"/>
              <a:gd name="connsiteY3" fmla="*/ 1847088 h 1847088"/>
              <a:gd name="connsiteX4" fmla="*/ 286605 w 1223792"/>
              <a:gd name="connsiteY4" fmla="*/ 572909 h 1847088"/>
              <a:gd name="connsiteX5" fmla="*/ 50385 w 1223792"/>
              <a:gd name="connsiteY5" fmla="*/ 574814 h 1847088"/>
              <a:gd name="connsiteX6" fmla="*/ 50869 w 1223792"/>
              <a:gd name="connsiteY6" fmla="*/ 0 h 1847088"/>
              <a:gd name="connsiteX0" fmla="*/ 50869 w 1223792"/>
              <a:gd name="connsiteY0" fmla="*/ 0 h 1847088"/>
              <a:gd name="connsiteX1" fmla="*/ 1223792 w 1223792"/>
              <a:gd name="connsiteY1" fmla="*/ 0 h 1847088"/>
              <a:gd name="connsiteX2" fmla="*/ 1223792 w 1223792"/>
              <a:gd name="connsiteY2" fmla="*/ 1847088 h 1847088"/>
              <a:gd name="connsiteX3" fmla="*/ 50869 w 1223792"/>
              <a:gd name="connsiteY3" fmla="*/ 1847088 h 1847088"/>
              <a:gd name="connsiteX4" fmla="*/ 286605 w 1223792"/>
              <a:gd name="connsiteY4" fmla="*/ 572909 h 1847088"/>
              <a:gd name="connsiteX5" fmla="*/ 50385 w 1223792"/>
              <a:gd name="connsiteY5" fmla="*/ 574814 h 1847088"/>
              <a:gd name="connsiteX6" fmla="*/ 50869 w 1223792"/>
              <a:gd name="connsiteY6" fmla="*/ 0 h 1847088"/>
              <a:gd name="connsiteX0" fmla="*/ 101701 w 1274624"/>
              <a:gd name="connsiteY0" fmla="*/ 0 h 1847088"/>
              <a:gd name="connsiteX1" fmla="*/ 1274624 w 1274624"/>
              <a:gd name="connsiteY1" fmla="*/ 0 h 1847088"/>
              <a:gd name="connsiteX2" fmla="*/ 1274624 w 1274624"/>
              <a:gd name="connsiteY2" fmla="*/ 1847088 h 1847088"/>
              <a:gd name="connsiteX3" fmla="*/ 101701 w 1274624"/>
              <a:gd name="connsiteY3" fmla="*/ 1847088 h 1847088"/>
              <a:gd name="connsiteX4" fmla="*/ 80262 w 1274624"/>
              <a:gd name="connsiteY4" fmla="*/ 1292999 h 1847088"/>
              <a:gd name="connsiteX5" fmla="*/ 337437 w 1274624"/>
              <a:gd name="connsiteY5" fmla="*/ 572909 h 1847088"/>
              <a:gd name="connsiteX6" fmla="*/ 101217 w 1274624"/>
              <a:gd name="connsiteY6" fmla="*/ 574814 h 1847088"/>
              <a:gd name="connsiteX7" fmla="*/ 101701 w 1274624"/>
              <a:gd name="connsiteY7" fmla="*/ 0 h 1847088"/>
              <a:gd name="connsiteX0" fmla="*/ 91460 w 1264383"/>
              <a:gd name="connsiteY0" fmla="*/ 0 h 1847088"/>
              <a:gd name="connsiteX1" fmla="*/ 1264383 w 1264383"/>
              <a:gd name="connsiteY1" fmla="*/ 0 h 1847088"/>
              <a:gd name="connsiteX2" fmla="*/ 1264383 w 1264383"/>
              <a:gd name="connsiteY2" fmla="*/ 1847088 h 1847088"/>
              <a:gd name="connsiteX3" fmla="*/ 91460 w 1264383"/>
              <a:gd name="connsiteY3" fmla="*/ 1847088 h 1847088"/>
              <a:gd name="connsiteX4" fmla="*/ 70021 w 1264383"/>
              <a:gd name="connsiteY4" fmla="*/ 1292999 h 1847088"/>
              <a:gd name="connsiteX5" fmla="*/ 327196 w 1264383"/>
              <a:gd name="connsiteY5" fmla="*/ 572909 h 1847088"/>
              <a:gd name="connsiteX6" fmla="*/ 90976 w 1264383"/>
              <a:gd name="connsiteY6" fmla="*/ 574814 h 1847088"/>
              <a:gd name="connsiteX7" fmla="*/ 91460 w 1264383"/>
              <a:gd name="connsiteY7" fmla="*/ 0 h 1847088"/>
              <a:gd name="connsiteX0" fmla="*/ 91460 w 1264383"/>
              <a:gd name="connsiteY0" fmla="*/ 0 h 1847088"/>
              <a:gd name="connsiteX1" fmla="*/ 1264383 w 1264383"/>
              <a:gd name="connsiteY1" fmla="*/ 0 h 1847088"/>
              <a:gd name="connsiteX2" fmla="*/ 1264383 w 1264383"/>
              <a:gd name="connsiteY2" fmla="*/ 1847088 h 1847088"/>
              <a:gd name="connsiteX3" fmla="*/ 91460 w 1264383"/>
              <a:gd name="connsiteY3" fmla="*/ 1847088 h 1847088"/>
              <a:gd name="connsiteX4" fmla="*/ 70021 w 1264383"/>
              <a:gd name="connsiteY4" fmla="*/ 1292999 h 1847088"/>
              <a:gd name="connsiteX5" fmla="*/ 327196 w 1264383"/>
              <a:gd name="connsiteY5" fmla="*/ 572909 h 1847088"/>
              <a:gd name="connsiteX6" fmla="*/ 90976 w 1264383"/>
              <a:gd name="connsiteY6" fmla="*/ 574814 h 1847088"/>
              <a:gd name="connsiteX7" fmla="*/ 91460 w 1264383"/>
              <a:gd name="connsiteY7" fmla="*/ 0 h 1847088"/>
              <a:gd name="connsiteX0" fmla="*/ 91460 w 1264383"/>
              <a:gd name="connsiteY0" fmla="*/ 0 h 1847088"/>
              <a:gd name="connsiteX1" fmla="*/ 1264383 w 1264383"/>
              <a:gd name="connsiteY1" fmla="*/ 0 h 1847088"/>
              <a:gd name="connsiteX2" fmla="*/ 1264383 w 1264383"/>
              <a:gd name="connsiteY2" fmla="*/ 1847088 h 1847088"/>
              <a:gd name="connsiteX3" fmla="*/ 91460 w 1264383"/>
              <a:gd name="connsiteY3" fmla="*/ 1847088 h 1847088"/>
              <a:gd name="connsiteX4" fmla="*/ 70021 w 1264383"/>
              <a:gd name="connsiteY4" fmla="*/ 1292999 h 1847088"/>
              <a:gd name="connsiteX5" fmla="*/ 323386 w 1264383"/>
              <a:gd name="connsiteY5" fmla="*/ 1289189 h 1847088"/>
              <a:gd name="connsiteX6" fmla="*/ 327196 w 1264383"/>
              <a:gd name="connsiteY6" fmla="*/ 572909 h 1847088"/>
              <a:gd name="connsiteX7" fmla="*/ 90976 w 1264383"/>
              <a:gd name="connsiteY7" fmla="*/ 574814 h 1847088"/>
              <a:gd name="connsiteX8" fmla="*/ 91460 w 1264383"/>
              <a:gd name="connsiteY8" fmla="*/ 0 h 1847088"/>
              <a:gd name="connsiteX0" fmla="*/ 91460 w 1264383"/>
              <a:gd name="connsiteY0" fmla="*/ 0 h 1847088"/>
              <a:gd name="connsiteX1" fmla="*/ 1264383 w 1264383"/>
              <a:gd name="connsiteY1" fmla="*/ 0 h 1847088"/>
              <a:gd name="connsiteX2" fmla="*/ 1264383 w 1264383"/>
              <a:gd name="connsiteY2" fmla="*/ 1847088 h 1847088"/>
              <a:gd name="connsiteX3" fmla="*/ 91460 w 1264383"/>
              <a:gd name="connsiteY3" fmla="*/ 1847088 h 1847088"/>
              <a:gd name="connsiteX4" fmla="*/ 70021 w 1264383"/>
              <a:gd name="connsiteY4" fmla="*/ 1292999 h 1847088"/>
              <a:gd name="connsiteX5" fmla="*/ 323386 w 1264383"/>
              <a:gd name="connsiteY5" fmla="*/ 1289189 h 1847088"/>
              <a:gd name="connsiteX6" fmla="*/ 327196 w 1264383"/>
              <a:gd name="connsiteY6" fmla="*/ 572909 h 1847088"/>
              <a:gd name="connsiteX7" fmla="*/ 90976 w 1264383"/>
              <a:gd name="connsiteY7" fmla="*/ 574814 h 1847088"/>
              <a:gd name="connsiteX8" fmla="*/ 91460 w 1264383"/>
              <a:gd name="connsiteY8" fmla="*/ 0 h 1847088"/>
              <a:gd name="connsiteX0" fmla="*/ 91460 w 1264383"/>
              <a:gd name="connsiteY0" fmla="*/ 0 h 1847088"/>
              <a:gd name="connsiteX1" fmla="*/ 1264383 w 1264383"/>
              <a:gd name="connsiteY1" fmla="*/ 0 h 1847088"/>
              <a:gd name="connsiteX2" fmla="*/ 1264383 w 1264383"/>
              <a:gd name="connsiteY2" fmla="*/ 1847088 h 1847088"/>
              <a:gd name="connsiteX3" fmla="*/ 91460 w 1264383"/>
              <a:gd name="connsiteY3" fmla="*/ 1847088 h 1847088"/>
              <a:gd name="connsiteX4" fmla="*/ 70021 w 1264383"/>
              <a:gd name="connsiteY4" fmla="*/ 1292999 h 1847088"/>
              <a:gd name="connsiteX5" fmla="*/ 323386 w 1264383"/>
              <a:gd name="connsiteY5" fmla="*/ 1289189 h 1847088"/>
              <a:gd name="connsiteX6" fmla="*/ 327196 w 1264383"/>
              <a:gd name="connsiteY6" fmla="*/ 572909 h 1847088"/>
              <a:gd name="connsiteX7" fmla="*/ 90976 w 1264383"/>
              <a:gd name="connsiteY7" fmla="*/ 574814 h 1847088"/>
              <a:gd name="connsiteX8" fmla="*/ 91460 w 1264383"/>
              <a:gd name="connsiteY8" fmla="*/ 0 h 1847088"/>
              <a:gd name="connsiteX0" fmla="*/ 91460 w 1264383"/>
              <a:gd name="connsiteY0" fmla="*/ 0 h 1847088"/>
              <a:gd name="connsiteX1" fmla="*/ 1264383 w 1264383"/>
              <a:gd name="connsiteY1" fmla="*/ 0 h 1847088"/>
              <a:gd name="connsiteX2" fmla="*/ 1264383 w 1264383"/>
              <a:gd name="connsiteY2" fmla="*/ 1847088 h 1847088"/>
              <a:gd name="connsiteX3" fmla="*/ 91460 w 1264383"/>
              <a:gd name="connsiteY3" fmla="*/ 1847088 h 1847088"/>
              <a:gd name="connsiteX4" fmla="*/ 70021 w 1264383"/>
              <a:gd name="connsiteY4" fmla="*/ 1292999 h 1847088"/>
              <a:gd name="connsiteX5" fmla="*/ 323386 w 1264383"/>
              <a:gd name="connsiteY5" fmla="*/ 1289189 h 1847088"/>
              <a:gd name="connsiteX6" fmla="*/ 327196 w 1264383"/>
              <a:gd name="connsiteY6" fmla="*/ 572909 h 1847088"/>
              <a:gd name="connsiteX7" fmla="*/ 90976 w 1264383"/>
              <a:gd name="connsiteY7" fmla="*/ 574814 h 1847088"/>
              <a:gd name="connsiteX8" fmla="*/ 91460 w 1264383"/>
              <a:gd name="connsiteY8" fmla="*/ 0 h 1847088"/>
              <a:gd name="connsiteX0" fmla="*/ 91460 w 1264383"/>
              <a:gd name="connsiteY0" fmla="*/ 0 h 1847088"/>
              <a:gd name="connsiteX1" fmla="*/ 1264383 w 1264383"/>
              <a:gd name="connsiteY1" fmla="*/ 0 h 1847088"/>
              <a:gd name="connsiteX2" fmla="*/ 1264383 w 1264383"/>
              <a:gd name="connsiteY2" fmla="*/ 1847088 h 1847088"/>
              <a:gd name="connsiteX3" fmla="*/ 91460 w 1264383"/>
              <a:gd name="connsiteY3" fmla="*/ 1847088 h 1847088"/>
              <a:gd name="connsiteX4" fmla="*/ 70021 w 1264383"/>
              <a:gd name="connsiteY4" fmla="*/ 1292999 h 1847088"/>
              <a:gd name="connsiteX5" fmla="*/ 323386 w 1264383"/>
              <a:gd name="connsiteY5" fmla="*/ 1289189 h 1847088"/>
              <a:gd name="connsiteX6" fmla="*/ 327196 w 1264383"/>
              <a:gd name="connsiteY6" fmla="*/ 572909 h 1847088"/>
              <a:gd name="connsiteX7" fmla="*/ 90976 w 1264383"/>
              <a:gd name="connsiteY7" fmla="*/ 574814 h 1847088"/>
              <a:gd name="connsiteX8" fmla="*/ 91460 w 1264383"/>
              <a:gd name="connsiteY8" fmla="*/ 0 h 1847088"/>
              <a:gd name="connsiteX0" fmla="*/ 21484 w 1194407"/>
              <a:gd name="connsiteY0" fmla="*/ 0 h 1847088"/>
              <a:gd name="connsiteX1" fmla="*/ 1194407 w 1194407"/>
              <a:gd name="connsiteY1" fmla="*/ 0 h 1847088"/>
              <a:gd name="connsiteX2" fmla="*/ 1194407 w 1194407"/>
              <a:gd name="connsiteY2" fmla="*/ 1847088 h 1847088"/>
              <a:gd name="connsiteX3" fmla="*/ 21484 w 1194407"/>
              <a:gd name="connsiteY3" fmla="*/ 1847088 h 1847088"/>
              <a:gd name="connsiteX4" fmla="*/ 45 w 1194407"/>
              <a:gd name="connsiteY4" fmla="*/ 1292999 h 1847088"/>
              <a:gd name="connsiteX5" fmla="*/ 253410 w 1194407"/>
              <a:gd name="connsiteY5" fmla="*/ 1289189 h 1847088"/>
              <a:gd name="connsiteX6" fmla="*/ 257220 w 1194407"/>
              <a:gd name="connsiteY6" fmla="*/ 572909 h 1847088"/>
              <a:gd name="connsiteX7" fmla="*/ 21000 w 1194407"/>
              <a:gd name="connsiteY7" fmla="*/ 574814 h 1847088"/>
              <a:gd name="connsiteX8" fmla="*/ 21484 w 1194407"/>
              <a:gd name="connsiteY8" fmla="*/ 0 h 1847088"/>
              <a:gd name="connsiteX0" fmla="*/ 2602 w 1175525"/>
              <a:gd name="connsiteY0" fmla="*/ 0 h 1847088"/>
              <a:gd name="connsiteX1" fmla="*/ 1175525 w 1175525"/>
              <a:gd name="connsiteY1" fmla="*/ 0 h 1847088"/>
              <a:gd name="connsiteX2" fmla="*/ 1175525 w 1175525"/>
              <a:gd name="connsiteY2" fmla="*/ 1847088 h 1847088"/>
              <a:gd name="connsiteX3" fmla="*/ 2602 w 1175525"/>
              <a:gd name="connsiteY3" fmla="*/ 1847088 h 1847088"/>
              <a:gd name="connsiteX4" fmla="*/ 213 w 1175525"/>
              <a:gd name="connsiteY4" fmla="*/ 1292999 h 1847088"/>
              <a:gd name="connsiteX5" fmla="*/ 234528 w 1175525"/>
              <a:gd name="connsiteY5" fmla="*/ 1289189 h 1847088"/>
              <a:gd name="connsiteX6" fmla="*/ 238338 w 1175525"/>
              <a:gd name="connsiteY6" fmla="*/ 572909 h 1847088"/>
              <a:gd name="connsiteX7" fmla="*/ 2118 w 1175525"/>
              <a:gd name="connsiteY7" fmla="*/ 574814 h 1847088"/>
              <a:gd name="connsiteX8" fmla="*/ 2602 w 1175525"/>
              <a:gd name="connsiteY8" fmla="*/ 0 h 1847088"/>
              <a:gd name="connsiteX0" fmla="*/ 2602 w 1175525"/>
              <a:gd name="connsiteY0" fmla="*/ 0 h 1847088"/>
              <a:gd name="connsiteX1" fmla="*/ 1175525 w 1175525"/>
              <a:gd name="connsiteY1" fmla="*/ 0 h 1847088"/>
              <a:gd name="connsiteX2" fmla="*/ 1175525 w 1175525"/>
              <a:gd name="connsiteY2" fmla="*/ 1847088 h 1847088"/>
              <a:gd name="connsiteX3" fmla="*/ 2602 w 1175525"/>
              <a:gd name="connsiteY3" fmla="*/ 1847088 h 1847088"/>
              <a:gd name="connsiteX4" fmla="*/ 213 w 1175525"/>
              <a:gd name="connsiteY4" fmla="*/ 1292999 h 1847088"/>
              <a:gd name="connsiteX5" fmla="*/ 236433 w 1175525"/>
              <a:gd name="connsiteY5" fmla="*/ 1289189 h 1847088"/>
              <a:gd name="connsiteX6" fmla="*/ 238338 w 1175525"/>
              <a:gd name="connsiteY6" fmla="*/ 572909 h 1847088"/>
              <a:gd name="connsiteX7" fmla="*/ 2118 w 1175525"/>
              <a:gd name="connsiteY7" fmla="*/ 574814 h 1847088"/>
              <a:gd name="connsiteX8" fmla="*/ 2602 w 1175525"/>
              <a:gd name="connsiteY8" fmla="*/ 0 h 1847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75525" h="1847088">
                <a:moveTo>
                  <a:pt x="2602" y="0"/>
                </a:moveTo>
                <a:lnTo>
                  <a:pt x="1175525" y="0"/>
                </a:lnTo>
                <a:lnTo>
                  <a:pt x="1175525" y="1847088"/>
                </a:lnTo>
                <a:lnTo>
                  <a:pt x="2602" y="1847088"/>
                </a:lnTo>
                <a:cubicBezTo>
                  <a:pt x="3249" y="1657585"/>
                  <a:pt x="-976" y="1575847"/>
                  <a:pt x="213" y="1292999"/>
                </a:cubicBezTo>
                <a:cubicBezTo>
                  <a:pt x="102050" y="1290186"/>
                  <a:pt x="174521" y="1291094"/>
                  <a:pt x="236433" y="1289189"/>
                </a:cubicBezTo>
                <a:cubicBezTo>
                  <a:pt x="239291" y="1026299"/>
                  <a:pt x="237386" y="749757"/>
                  <a:pt x="238338" y="572909"/>
                </a:cubicBezTo>
                <a:cubicBezTo>
                  <a:pt x="116337" y="572318"/>
                  <a:pt x="89667" y="575684"/>
                  <a:pt x="2118" y="574814"/>
                </a:cubicBezTo>
                <a:cubicBezTo>
                  <a:pt x="2279" y="383209"/>
                  <a:pt x="2441" y="191605"/>
                  <a:pt x="2602" y="0"/>
                </a:cubicBezTo>
                <a:close/>
              </a:path>
            </a:pathLst>
          </a:custGeom>
          <a:ln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3200"/>
            </a:lvl1pPr>
          </a:lstStyle>
          <a:p>
            <a:endParaRPr lang="en-US" dirty="0"/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12B20D24-A521-7B35-F80C-43831172F22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0483240" y="10041569"/>
            <a:ext cx="1009437" cy="1436854"/>
          </a:xfrm>
          <a:solidFill>
            <a:schemeClr val="accent6">
              <a:lumMod val="20000"/>
              <a:lumOff val="80000"/>
            </a:schemeClr>
          </a:solidFill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75000"/>
              </a:lnSpc>
              <a:spcBef>
                <a:spcPts val="0"/>
              </a:spcBef>
              <a:buNone/>
              <a:defRPr sz="5600" b="0" spc="0" baseline="0">
                <a:solidFill>
                  <a:schemeClr val="accent4"/>
                </a:solidFill>
                <a:latin typeface="+mj-lt"/>
              </a:defRPr>
            </a:lvl1pPr>
            <a:lvl2pPr marL="914400" indent="0">
              <a:buNone/>
              <a:defRPr>
                <a:solidFill>
                  <a:schemeClr val="accent5"/>
                </a:solidFill>
              </a:defRPr>
            </a:lvl2pPr>
            <a:lvl3pPr marL="1828800" indent="0">
              <a:buNone/>
              <a:defRPr>
                <a:solidFill>
                  <a:schemeClr val="accent5"/>
                </a:solidFill>
              </a:defRPr>
            </a:lvl3pPr>
            <a:lvl4pPr marL="2743200" indent="0">
              <a:buNone/>
              <a:defRPr>
                <a:solidFill>
                  <a:schemeClr val="accent5"/>
                </a:solidFill>
              </a:defRPr>
            </a:lvl4pPr>
            <a:lvl5pPr marL="3657600" indent="0">
              <a:buNone/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 dirty="0"/>
              <a:t>0000</a:t>
            </a:r>
          </a:p>
        </p:txBody>
      </p:sp>
      <p:sp>
        <p:nvSpPr>
          <p:cNvPr id="33" name="Picture Placeholder 33">
            <a:extLst>
              <a:ext uri="{FF2B5EF4-FFF2-40B4-BE49-F238E27FC236}">
                <a16:creationId xmlns:a16="http://schemas.microsoft.com/office/drawing/2014/main" id="{5FA6CD30-9A88-B77E-FAE4-3CB0483E3D9C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21052416" y="8898456"/>
            <a:ext cx="2351356" cy="3694176"/>
          </a:xfrm>
          <a:custGeom>
            <a:avLst/>
            <a:gdLst>
              <a:gd name="connsiteX0" fmla="*/ 0 w 1172923"/>
              <a:gd name="connsiteY0" fmla="*/ 0 h 1847088"/>
              <a:gd name="connsiteX1" fmla="*/ 1172923 w 1172923"/>
              <a:gd name="connsiteY1" fmla="*/ 0 h 1847088"/>
              <a:gd name="connsiteX2" fmla="*/ 1172923 w 1172923"/>
              <a:gd name="connsiteY2" fmla="*/ 1847088 h 1847088"/>
              <a:gd name="connsiteX3" fmla="*/ 0 w 1172923"/>
              <a:gd name="connsiteY3" fmla="*/ 1847088 h 1847088"/>
              <a:gd name="connsiteX4" fmla="*/ 0 w 1172923"/>
              <a:gd name="connsiteY4" fmla="*/ 0 h 1847088"/>
              <a:gd name="connsiteX0" fmla="*/ 484 w 1173407"/>
              <a:gd name="connsiteY0" fmla="*/ 0 h 1847088"/>
              <a:gd name="connsiteX1" fmla="*/ 1173407 w 1173407"/>
              <a:gd name="connsiteY1" fmla="*/ 0 h 1847088"/>
              <a:gd name="connsiteX2" fmla="*/ 1173407 w 1173407"/>
              <a:gd name="connsiteY2" fmla="*/ 1847088 h 1847088"/>
              <a:gd name="connsiteX3" fmla="*/ 484 w 1173407"/>
              <a:gd name="connsiteY3" fmla="*/ 1847088 h 1847088"/>
              <a:gd name="connsiteX4" fmla="*/ 0 w 1173407"/>
              <a:gd name="connsiteY4" fmla="*/ 574814 h 1847088"/>
              <a:gd name="connsiteX5" fmla="*/ 484 w 1173407"/>
              <a:gd name="connsiteY5" fmla="*/ 0 h 1847088"/>
              <a:gd name="connsiteX0" fmla="*/ 50869 w 1223792"/>
              <a:gd name="connsiteY0" fmla="*/ 0 h 1847088"/>
              <a:gd name="connsiteX1" fmla="*/ 1223792 w 1223792"/>
              <a:gd name="connsiteY1" fmla="*/ 0 h 1847088"/>
              <a:gd name="connsiteX2" fmla="*/ 1223792 w 1223792"/>
              <a:gd name="connsiteY2" fmla="*/ 1847088 h 1847088"/>
              <a:gd name="connsiteX3" fmla="*/ 50869 w 1223792"/>
              <a:gd name="connsiteY3" fmla="*/ 1847088 h 1847088"/>
              <a:gd name="connsiteX4" fmla="*/ 286605 w 1223792"/>
              <a:gd name="connsiteY4" fmla="*/ 572909 h 1847088"/>
              <a:gd name="connsiteX5" fmla="*/ 50385 w 1223792"/>
              <a:gd name="connsiteY5" fmla="*/ 574814 h 1847088"/>
              <a:gd name="connsiteX6" fmla="*/ 50869 w 1223792"/>
              <a:gd name="connsiteY6" fmla="*/ 0 h 1847088"/>
              <a:gd name="connsiteX0" fmla="*/ 50869 w 1223792"/>
              <a:gd name="connsiteY0" fmla="*/ 0 h 1847088"/>
              <a:gd name="connsiteX1" fmla="*/ 1223792 w 1223792"/>
              <a:gd name="connsiteY1" fmla="*/ 0 h 1847088"/>
              <a:gd name="connsiteX2" fmla="*/ 1223792 w 1223792"/>
              <a:gd name="connsiteY2" fmla="*/ 1847088 h 1847088"/>
              <a:gd name="connsiteX3" fmla="*/ 50869 w 1223792"/>
              <a:gd name="connsiteY3" fmla="*/ 1847088 h 1847088"/>
              <a:gd name="connsiteX4" fmla="*/ 286605 w 1223792"/>
              <a:gd name="connsiteY4" fmla="*/ 572909 h 1847088"/>
              <a:gd name="connsiteX5" fmla="*/ 50385 w 1223792"/>
              <a:gd name="connsiteY5" fmla="*/ 574814 h 1847088"/>
              <a:gd name="connsiteX6" fmla="*/ 50869 w 1223792"/>
              <a:gd name="connsiteY6" fmla="*/ 0 h 1847088"/>
              <a:gd name="connsiteX0" fmla="*/ 50869 w 1223792"/>
              <a:gd name="connsiteY0" fmla="*/ 0 h 1847088"/>
              <a:gd name="connsiteX1" fmla="*/ 1223792 w 1223792"/>
              <a:gd name="connsiteY1" fmla="*/ 0 h 1847088"/>
              <a:gd name="connsiteX2" fmla="*/ 1223792 w 1223792"/>
              <a:gd name="connsiteY2" fmla="*/ 1847088 h 1847088"/>
              <a:gd name="connsiteX3" fmla="*/ 50869 w 1223792"/>
              <a:gd name="connsiteY3" fmla="*/ 1847088 h 1847088"/>
              <a:gd name="connsiteX4" fmla="*/ 286605 w 1223792"/>
              <a:gd name="connsiteY4" fmla="*/ 572909 h 1847088"/>
              <a:gd name="connsiteX5" fmla="*/ 50385 w 1223792"/>
              <a:gd name="connsiteY5" fmla="*/ 574814 h 1847088"/>
              <a:gd name="connsiteX6" fmla="*/ 50869 w 1223792"/>
              <a:gd name="connsiteY6" fmla="*/ 0 h 1847088"/>
              <a:gd name="connsiteX0" fmla="*/ 101701 w 1274624"/>
              <a:gd name="connsiteY0" fmla="*/ 0 h 1847088"/>
              <a:gd name="connsiteX1" fmla="*/ 1274624 w 1274624"/>
              <a:gd name="connsiteY1" fmla="*/ 0 h 1847088"/>
              <a:gd name="connsiteX2" fmla="*/ 1274624 w 1274624"/>
              <a:gd name="connsiteY2" fmla="*/ 1847088 h 1847088"/>
              <a:gd name="connsiteX3" fmla="*/ 101701 w 1274624"/>
              <a:gd name="connsiteY3" fmla="*/ 1847088 h 1847088"/>
              <a:gd name="connsiteX4" fmla="*/ 80262 w 1274624"/>
              <a:gd name="connsiteY4" fmla="*/ 1292999 h 1847088"/>
              <a:gd name="connsiteX5" fmla="*/ 337437 w 1274624"/>
              <a:gd name="connsiteY5" fmla="*/ 572909 h 1847088"/>
              <a:gd name="connsiteX6" fmla="*/ 101217 w 1274624"/>
              <a:gd name="connsiteY6" fmla="*/ 574814 h 1847088"/>
              <a:gd name="connsiteX7" fmla="*/ 101701 w 1274624"/>
              <a:gd name="connsiteY7" fmla="*/ 0 h 1847088"/>
              <a:gd name="connsiteX0" fmla="*/ 91460 w 1264383"/>
              <a:gd name="connsiteY0" fmla="*/ 0 h 1847088"/>
              <a:gd name="connsiteX1" fmla="*/ 1264383 w 1264383"/>
              <a:gd name="connsiteY1" fmla="*/ 0 h 1847088"/>
              <a:gd name="connsiteX2" fmla="*/ 1264383 w 1264383"/>
              <a:gd name="connsiteY2" fmla="*/ 1847088 h 1847088"/>
              <a:gd name="connsiteX3" fmla="*/ 91460 w 1264383"/>
              <a:gd name="connsiteY3" fmla="*/ 1847088 h 1847088"/>
              <a:gd name="connsiteX4" fmla="*/ 70021 w 1264383"/>
              <a:gd name="connsiteY4" fmla="*/ 1292999 h 1847088"/>
              <a:gd name="connsiteX5" fmla="*/ 327196 w 1264383"/>
              <a:gd name="connsiteY5" fmla="*/ 572909 h 1847088"/>
              <a:gd name="connsiteX6" fmla="*/ 90976 w 1264383"/>
              <a:gd name="connsiteY6" fmla="*/ 574814 h 1847088"/>
              <a:gd name="connsiteX7" fmla="*/ 91460 w 1264383"/>
              <a:gd name="connsiteY7" fmla="*/ 0 h 1847088"/>
              <a:gd name="connsiteX0" fmla="*/ 91460 w 1264383"/>
              <a:gd name="connsiteY0" fmla="*/ 0 h 1847088"/>
              <a:gd name="connsiteX1" fmla="*/ 1264383 w 1264383"/>
              <a:gd name="connsiteY1" fmla="*/ 0 h 1847088"/>
              <a:gd name="connsiteX2" fmla="*/ 1264383 w 1264383"/>
              <a:gd name="connsiteY2" fmla="*/ 1847088 h 1847088"/>
              <a:gd name="connsiteX3" fmla="*/ 91460 w 1264383"/>
              <a:gd name="connsiteY3" fmla="*/ 1847088 h 1847088"/>
              <a:gd name="connsiteX4" fmla="*/ 70021 w 1264383"/>
              <a:gd name="connsiteY4" fmla="*/ 1292999 h 1847088"/>
              <a:gd name="connsiteX5" fmla="*/ 327196 w 1264383"/>
              <a:gd name="connsiteY5" fmla="*/ 572909 h 1847088"/>
              <a:gd name="connsiteX6" fmla="*/ 90976 w 1264383"/>
              <a:gd name="connsiteY6" fmla="*/ 574814 h 1847088"/>
              <a:gd name="connsiteX7" fmla="*/ 91460 w 1264383"/>
              <a:gd name="connsiteY7" fmla="*/ 0 h 1847088"/>
              <a:gd name="connsiteX0" fmla="*/ 91460 w 1264383"/>
              <a:gd name="connsiteY0" fmla="*/ 0 h 1847088"/>
              <a:gd name="connsiteX1" fmla="*/ 1264383 w 1264383"/>
              <a:gd name="connsiteY1" fmla="*/ 0 h 1847088"/>
              <a:gd name="connsiteX2" fmla="*/ 1264383 w 1264383"/>
              <a:gd name="connsiteY2" fmla="*/ 1847088 h 1847088"/>
              <a:gd name="connsiteX3" fmla="*/ 91460 w 1264383"/>
              <a:gd name="connsiteY3" fmla="*/ 1847088 h 1847088"/>
              <a:gd name="connsiteX4" fmla="*/ 70021 w 1264383"/>
              <a:gd name="connsiteY4" fmla="*/ 1292999 h 1847088"/>
              <a:gd name="connsiteX5" fmla="*/ 323386 w 1264383"/>
              <a:gd name="connsiteY5" fmla="*/ 1289189 h 1847088"/>
              <a:gd name="connsiteX6" fmla="*/ 327196 w 1264383"/>
              <a:gd name="connsiteY6" fmla="*/ 572909 h 1847088"/>
              <a:gd name="connsiteX7" fmla="*/ 90976 w 1264383"/>
              <a:gd name="connsiteY7" fmla="*/ 574814 h 1847088"/>
              <a:gd name="connsiteX8" fmla="*/ 91460 w 1264383"/>
              <a:gd name="connsiteY8" fmla="*/ 0 h 1847088"/>
              <a:gd name="connsiteX0" fmla="*/ 91460 w 1264383"/>
              <a:gd name="connsiteY0" fmla="*/ 0 h 1847088"/>
              <a:gd name="connsiteX1" fmla="*/ 1264383 w 1264383"/>
              <a:gd name="connsiteY1" fmla="*/ 0 h 1847088"/>
              <a:gd name="connsiteX2" fmla="*/ 1264383 w 1264383"/>
              <a:gd name="connsiteY2" fmla="*/ 1847088 h 1847088"/>
              <a:gd name="connsiteX3" fmla="*/ 91460 w 1264383"/>
              <a:gd name="connsiteY3" fmla="*/ 1847088 h 1847088"/>
              <a:gd name="connsiteX4" fmla="*/ 70021 w 1264383"/>
              <a:gd name="connsiteY4" fmla="*/ 1292999 h 1847088"/>
              <a:gd name="connsiteX5" fmla="*/ 323386 w 1264383"/>
              <a:gd name="connsiteY5" fmla="*/ 1289189 h 1847088"/>
              <a:gd name="connsiteX6" fmla="*/ 327196 w 1264383"/>
              <a:gd name="connsiteY6" fmla="*/ 572909 h 1847088"/>
              <a:gd name="connsiteX7" fmla="*/ 90976 w 1264383"/>
              <a:gd name="connsiteY7" fmla="*/ 574814 h 1847088"/>
              <a:gd name="connsiteX8" fmla="*/ 91460 w 1264383"/>
              <a:gd name="connsiteY8" fmla="*/ 0 h 1847088"/>
              <a:gd name="connsiteX0" fmla="*/ 91460 w 1264383"/>
              <a:gd name="connsiteY0" fmla="*/ 0 h 1847088"/>
              <a:gd name="connsiteX1" fmla="*/ 1264383 w 1264383"/>
              <a:gd name="connsiteY1" fmla="*/ 0 h 1847088"/>
              <a:gd name="connsiteX2" fmla="*/ 1264383 w 1264383"/>
              <a:gd name="connsiteY2" fmla="*/ 1847088 h 1847088"/>
              <a:gd name="connsiteX3" fmla="*/ 91460 w 1264383"/>
              <a:gd name="connsiteY3" fmla="*/ 1847088 h 1847088"/>
              <a:gd name="connsiteX4" fmla="*/ 70021 w 1264383"/>
              <a:gd name="connsiteY4" fmla="*/ 1292999 h 1847088"/>
              <a:gd name="connsiteX5" fmla="*/ 323386 w 1264383"/>
              <a:gd name="connsiteY5" fmla="*/ 1289189 h 1847088"/>
              <a:gd name="connsiteX6" fmla="*/ 327196 w 1264383"/>
              <a:gd name="connsiteY6" fmla="*/ 572909 h 1847088"/>
              <a:gd name="connsiteX7" fmla="*/ 90976 w 1264383"/>
              <a:gd name="connsiteY7" fmla="*/ 574814 h 1847088"/>
              <a:gd name="connsiteX8" fmla="*/ 91460 w 1264383"/>
              <a:gd name="connsiteY8" fmla="*/ 0 h 1847088"/>
              <a:gd name="connsiteX0" fmla="*/ 91460 w 1264383"/>
              <a:gd name="connsiteY0" fmla="*/ 0 h 1847088"/>
              <a:gd name="connsiteX1" fmla="*/ 1264383 w 1264383"/>
              <a:gd name="connsiteY1" fmla="*/ 0 h 1847088"/>
              <a:gd name="connsiteX2" fmla="*/ 1264383 w 1264383"/>
              <a:gd name="connsiteY2" fmla="*/ 1847088 h 1847088"/>
              <a:gd name="connsiteX3" fmla="*/ 91460 w 1264383"/>
              <a:gd name="connsiteY3" fmla="*/ 1847088 h 1847088"/>
              <a:gd name="connsiteX4" fmla="*/ 70021 w 1264383"/>
              <a:gd name="connsiteY4" fmla="*/ 1292999 h 1847088"/>
              <a:gd name="connsiteX5" fmla="*/ 323386 w 1264383"/>
              <a:gd name="connsiteY5" fmla="*/ 1289189 h 1847088"/>
              <a:gd name="connsiteX6" fmla="*/ 327196 w 1264383"/>
              <a:gd name="connsiteY6" fmla="*/ 572909 h 1847088"/>
              <a:gd name="connsiteX7" fmla="*/ 90976 w 1264383"/>
              <a:gd name="connsiteY7" fmla="*/ 574814 h 1847088"/>
              <a:gd name="connsiteX8" fmla="*/ 91460 w 1264383"/>
              <a:gd name="connsiteY8" fmla="*/ 0 h 1847088"/>
              <a:gd name="connsiteX0" fmla="*/ 91460 w 1264383"/>
              <a:gd name="connsiteY0" fmla="*/ 0 h 1847088"/>
              <a:gd name="connsiteX1" fmla="*/ 1264383 w 1264383"/>
              <a:gd name="connsiteY1" fmla="*/ 0 h 1847088"/>
              <a:gd name="connsiteX2" fmla="*/ 1264383 w 1264383"/>
              <a:gd name="connsiteY2" fmla="*/ 1847088 h 1847088"/>
              <a:gd name="connsiteX3" fmla="*/ 91460 w 1264383"/>
              <a:gd name="connsiteY3" fmla="*/ 1847088 h 1847088"/>
              <a:gd name="connsiteX4" fmla="*/ 70021 w 1264383"/>
              <a:gd name="connsiteY4" fmla="*/ 1292999 h 1847088"/>
              <a:gd name="connsiteX5" fmla="*/ 323386 w 1264383"/>
              <a:gd name="connsiteY5" fmla="*/ 1289189 h 1847088"/>
              <a:gd name="connsiteX6" fmla="*/ 327196 w 1264383"/>
              <a:gd name="connsiteY6" fmla="*/ 572909 h 1847088"/>
              <a:gd name="connsiteX7" fmla="*/ 90976 w 1264383"/>
              <a:gd name="connsiteY7" fmla="*/ 574814 h 1847088"/>
              <a:gd name="connsiteX8" fmla="*/ 91460 w 1264383"/>
              <a:gd name="connsiteY8" fmla="*/ 0 h 1847088"/>
              <a:gd name="connsiteX0" fmla="*/ 21484 w 1194407"/>
              <a:gd name="connsiteY0" fmla="*/ 0 h 1847088"/>
              <a:gd name="connsiteX1" fmla="*/ 1194407 w 1194407"/>
              <a:gd name="connsiteY1" fmla="*/ 0 h 1847088"/>
              <a:gd name="connsiteX2" fmla="*/ 1194407 w 1194407"/>
              <a:gd name="connsiteY2" fmla="*/ 1847088 h 1847088"/>
              <a:gd name="connsiteX3" fmla="*/ 21484 w 1194407"/>
              <a:gd name="connsiteY3" fmla="*/ 1847088 h 1847088"/>
              <a:gd name="connsiteX4" fmla="*/ 45 w 1194407"/>
              <a:gd name="connsiteY4" fmla="*/ 1292999 h 1847088"/>
              <a:gd name="connsiteX5" fmla="*/ 253410 w 1194407"/>
              <a:gd name="connsiteY5" fmla="*/ 1289189 h 1847088"/>
              <a:gd name="connsiteX6" fmla="*/ 257220 w 1194407"/>
              <a:gd name="connsiteY6" fmla="*/ 572909 h 1847088"/>
              <a:gd name="connsiteX7" fmla="*/ 21000 w 1194407"/>
              <a:gd name="connsiteY7" fmla="*/ 574814 h 1847088"/>
              <a:gd name="connsiteX8" fmla="*/ 21484 w 1194407"/>
              <a:gd name="connsiteY8" fmla="*/ 0 h 1847088"/>
              <a:gd name="connsiteX0" fmla="*/ 2602 w 1175525"/>
              <a:gd name="connsiteY0" fmla="*/ 0 h 1847088"/>
              <a:gd name="connsiteX1" fmla="*/ 1175525 w 1175525"/>
              <a:gd name="connsiteY1" fmla="*/ 0 h 1847088"/>
              <a:gd name="connsiteX2" fmla="*/ 1175525 w 1175525"/>
              <a:gd name="connsiteY2" fmla="*/ 1847088 h 1847088"/>
              <a:gd name="connsiteX3" fmla="*/ 2602 w 1175525"/>
              <a:gd name="connsiteY3" fmla="*/ 1847088 h 1847088"/>
              <a:gd name="connsiteX4" fmla="*/ 213 w 1175525"/>
              <a:gd name="connsiteY4" fmla="*/ 1292999 h 1847088"/>
              <a:gd name="connsiteX5" fmla="*/ 234528 w 1175525"/>
              <a:gd name="connsiteY5" fmla="*/ 1289189 h 1847088"/>
              <a:gd name="connsiteX6" fmla="*/ 238338 w 1175525"/>
              <a:gd name="connsiteY6" fmla="*/ 572909 h 1847088"/>
              <a:gd name="connsiteX7" fmla="*/ 2118 w 1175525"/>
              <a:gd name="connsiteY7" fmla="*/ 574814 h 1847088"/>
              <a:gd name="connsiteX8" fmla="*/ 2602 w 1175525"/>
              <a:gd name="connsiteY8" fmla="*/ 0 h 1847088"/>
              <a:gd name="connsiteX0" fmla="*/ 2602 w 1175525"/>
              <a:gd name="connsiteY0" fmla="*/ 0 h 1847088"/>
              <a:gd name="connsiteX1" fmla="*/ 1175525 w 1175525"/>
              <a:gd name="connsiteY1" fmla="*/ 0 h 1847088"/>
              <a:gd name="connsiteX2" fmla="*/ 1175525 w 1175525"/>
              <a:gd name="connsiteY2" fmla="*/ 1847088 h 1847088"/>
              <a:gd name="connsiteX3" fmla="*/ 2602 w 1175525"/>
              <a:gd name="connsiteY3" fmla="*/ 1847088 h 1847088"/>
              <a:gd name="connsiteX4" fmla="*/ 213 w 1175525"/>
              <a:gd name="connsiteY4" fmla="*/ 1292999 h 1847088"/>
              <a:gd name="connsiteX5" fmla="*/ 236433 w 1175525"/>
              <a:gd name="connsiteY5" fmla="*/ 1289189 h 1847088"/>
              <a:gd name="connsiteX6" fmla="*/ 238338 w 1175525"/>
              <a:gd name="connsiteY6" fmla="*/ 572909 h 1847088"/>
              <a:gd name="connsiteX7" fmla="*/ 2118 w 1175525"/>
              <a:gd name="connsiteY7" fmla="*/ 574814 h 1847088"/>
              <a:gd name="connsiteX8" fmla="*/ 2602 w 1175525"/>
              <a:gd name="connsiteY8" fmla="*/ 0 h 1847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75525" h="1847088">
                <a:moveTo>
                  <a:pt x="2602" y="0"/>
                </a:moveTo>
                <a:lnTo>
                  <a:pt x="1175525" y="0"/>
                </a:lnTo>
                <a:lnTo>
                  <a:pt x="1175525" y="1847088"/>
                </a:lnTo>
                <a:lnTo>
                  <a:pt x="2602" y="1847088"/>
                </a:lnTo>
                <a:cubicBezTo>
                  <a:pt x="3249" y="1657585"/>
                  <a:pt x="-976" y="1575847"/>
                  <a:pt x="213" y="1292999"/>
                </a:cubicBezTo>
                <a:cubicBezTo>
                  <a:pt x="102050" y="1290186"/>
                  <a:pt x="174521" y="1291094"/>
                  <a:pt x="236433" y="1289189"/>
                </a:cubicBezTo>
                <a:cubicBezTo>
                  <a:pt x="239291" y="1026299"/>
                  <a:pt x="237386" y="749757"/>
                  <a:pt x="238338" y="572909"/>
                </a:cubicBezTo>
                <a:cubicBezTo>
                  <a:pt x="116337" y="572318"/>
                  <a:pt x="89667" y="575684"/>
                  <a:pt x="2118" y="574814"/>
                </a:cubicBezTo>
                <a:cubicBezTo>
                  <a:pt x="2279" y="383209"/>
                  <a:pt x="2441" y="191605"/>
                  <a:pt x="2602" y="0"/>
                </a:cubicBezTo>
                <a:close/>
              </a:path>
            </a:pathLst>
          </a:custGeom>
          <a:ln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3200"/>
            </a:lvl1pPr>
          </a:lstStyle>
          <a:p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C36CCF3-BEA1-9532-897E-60B21F9E0C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455244" y="5829026"/>
            <a:ext cx="21912591" cy="0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CAC45EB9-89EB-6947-3E66-7A20AAFF39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299721" y="5678918"/>
            <a:ext cx="323706" cy="32366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AC14FCA1-3191-C23A-11F4-1E05F0F060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706867" y="5678918"/>
            <a:ext cx="323706" cy="32366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800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632D85A6-CD18-3D44-4ED3-479E8007C7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958490" y="5678918"/>
            <a:ext cx="323706" cy="32366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800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1BE9538A-7671-5716-2083-4863DE6FC8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08983" y="5678918"/>
            <a:ext cx="323706" cy="32366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4EEF2032-047A-A048-2DAB-A434ACAEB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4461737" y="5678918"/>
            <a:ext cx="323706" cy="32366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F947350C-96CE-8D5D-6815-4E48490F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7712236" y="5678918"/>
            <a:ext cx="323706" cy="32366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D4CC6803-1FE7-920D-545D-2F48A50C68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0964978" y="5678918"/>
            <a:ext cx="323706" cy="32366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747648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_4"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6B855-995C-1225-6A02-C46FF326D41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24095" y="730251"/>
            <a:ext cx="22496063" cy="2034722"/>
          </a:xfrm>
        </p:spPr>
        <p:txBody>
          <a:bodyPr>
            <a:noAutofit/>
          </a:bodyPr>
          <a:lstStyle>
            <a:lvl1pPr algn="l">
              <a:defRPr sz="1000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Add title</a:t>
            </a:r>
          </a:p>
        </p:txBody>
      </p:sp>
      <p:sp>
        <p:nvSpPr>
          <p:cNvPr id="17" name="Text Placeholder 6">
            <a:extLst>
              <a:ext uri="{FF2B5EF4-FFF2-40B4-BE49-F238E27FC236}">
                <a16:creationId xmlns:a16="http://schemas.microsoft.com/office/drawing/2014/main" id="{6B73193A-88EA-B0EF-BE93-8DF234EB175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153710" y="4316616"/>
            <a:ext cx="3032199" cy="1286816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2000"/>
              </a:spcBef>
              <a:buNone/>
              <a:defRPr sz="2000" b="1" cap="all" spc="600" baseline="0">
                <a:solidFill>
                  <a:schemeClr val="accent6">
                    <a:lumMod val="50000"/>
                  </a:schemeClr>
                </a:solidFill>
                <a:latin typeface="+mn-lt"/>
              </a:defRPr>
            </a:lvl1pPr>
            <a:lvl2pPr marL="914400" indent="0">
              <a:buNone/>
              <a:defRPr>
                <a:solidFill>
                  <a:schemeClr val="accent5"/>
                </a:solidFill>
              </a:defRPr>
            </a:lvl2pPr>
            <a:lvl3pPr marL="1828800" indent="0">
              <a:buNone/>
              <a:defRPr>
                <a:solidFill>
                  <a:schemeClr val="accent5"/>
                </a:solidFill>
              </a:defRPr>
            </a:lvl3pPr>
            <a:lvl4pPr marL="2743200" indent="0">
              <a:buNone/>
              <a:defRPr>
                <a:solidFill>
                  <a:schemeClr val="accent5"/>
                </a:solidFill>
              </a:defRPr>
            </a:lvl4pPr>
            <a:lvl5pPr marL="3657600" indent="0">
              <a:buNone/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EDCB1B8E-D420-780E-9AB7-AC039F356D3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433327" y="4316616"/>
            <a:ext cx="3032199" cy="1286816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2000"/>
              </a:spcBef>
              <a:buNone/>
              <a:defRPr sz="2000" b="1" cap="all" spc="600" baseline="0">
                <a:solidFill>
                  <a:schemeClr val="accent6">
                    <a:lumMod val="50000"/>
                  </a:schemeClr>
                </a:solidFill>
                <a:latin typeface="+mn-lt"/>
              </a:defRPr>
            </a:lvl1pPr>
            <a:lvl2pPr marL="914400" indent="0">
              <a:buNone/>
              <a:defRPr>
                <a:solidFill>
                  <a:schemeClr val="accent5"/>
                </a:solidFill>
              </a:defRPr>
            </a:lvl2pPr>
            <a:lvl3pPr marL="1828800" indent="0">
              <a:buNone/>
              <a:defRPr>
                <a:solidFill>
                  <a:schemeClr val="accent5"/>
                </a:solidFill>
              </a:defRPr>
            </a:lvl3pPr>
            <a:lvl4pPr marL="2743200" indent="0">
              <a:buNone/>
              <a:defRPr>
                <a:solidFill>
                  <a:schemeClr val="accent5"/>
                </a:solidFill>
              </a:defRPr>
            </a:lvl4pPr>
            <a:lvl5pPr marL="3657600" indent="0">
              <a:buNone/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19" name="Text Placeholder 6">
            <a:extLst>
              <a:ext uri="{FF2B5EF4-FFF2-40B4-BE49-F238E27FC236}">
                <a16:creationId xmlns:a16="http://schemas.microsoft.com/office/drawing/2014/main" id="{7656A84E-C390-F554-7CF9-98D0A99CB42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712944" y="4316616"/>
            <a:ext cx="3032199" cy="1286816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2000"/>
              </a:spcBef>
              <a:buNone/>
              <a:defRPr sz="2000" b="1" cap="all" spc="600" baseline="0">
                <a:solidFill>
                  <a:schemeClr val="accent6">
                    <a:lumMod val="50000"/>
                  </a:schemeClr>
                </a:solidFill>
                <a:latin typeface="+mn-lt"/>
              </a:defRPr>
            </a:lvl1pPr>
            <a:lvl2pPr marL="914400" indent="0">
              <a:buNone/>
              <a:defRPr>
                <a:solidFill>
                  <a:schemeClr val="accent5"/>
                </a:solidFill>
              </a:defRPr>
            </a:lvl2pPr>
            <a:lvl3pPr marL="1828800" indent="0">
              <a:buNone/>
              <a:defRPr>
                <a:solidFill>
                  <a:schemeClr val="accent5"/>
                </a:solidFill>
              </a:defRPr>
            </a:lvl3pPr>
            <a:lvl4pPr marL="2743200" indent="0">
              <a:buNone/>
              <a:defRPr>
                <a:solidFill>
                  <a:schemeClr val="accent5"/>
                </a:solidFill>
              </a:defRPr>
            </a:lvl4pPr>
            <a:lvl5pPr marL="3657600" indent="0">
              <a:buNone/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0" name="Text Placeholder 6">
            <a:extLst>
              <a:ext uri="{FF2B5EF4-FFF2-40B4-BE49-F238E27FC236}">
                <a16:creationId xmlns:a16="http://schemas.microsoft.com/office/drawing/2014/main" id="{58932D1A-5F27-5DB5-2EA3-5D2198BFE1E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0992561" y="4316616"/>
            <a:ext cx="3032199" cy="1286816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2000"/>
              </a:spcBef>
              <a:buNone/>
              <a:defRPr sz="2000" b="1" cap="all" spc="600" baseline="0">
                <a:solidFill>
                  <a:schemeClr val="accent6">
                    <a:lumMod val="50000"/>
                  </a:schemeClr>
                </a:solidFill>
                <a:latin typeface="+mn-lt"/>
              </a:defRPr>
            </a:lvl1pPr>
            <a:lvl2pPr marL="914400" indent="0">
              <a:buNone/>
              <a:defRPr>
                <a:solidFill>
                  <a:schemeClr val="accent5"/>
                </a:solidFill>
              </a:defRPr>
            </a:lvl2pPr>
            <a:lvl3pPr marL="1828800" indent="0">
              <a:buNone/>
              <a:defRPr>
                <a:solidFill>
                  <a:schemeClr val="accent5"/>
                </a:solidFill>
              </a:defRPr>
            </a:lvl3pPr>
            <a:lvl4pPr marL="2743200" indent="0">
              <a:buNone/>
              <a:defRPr>
                <a:solidFill>
                  <a:schemeClr val="accent5"/>
                </a:solidFill>
              </a:defRPr>
            </a:lvl4pPr>
            <a:lvl5pPr marL="3657600" indent="0">
              <a:buNone/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1" name="Text Placeholder 6">
            <a:extLst>
              <a:ext uri="{FF2B5EF4-FFF2-40B4-BE49-F238E27FC236}">
                <a16:creationId xmlns:a16="http://schemas.microsoft.com/office/drawing/2014/main" id="{DB0B66E2-831B-8B5D-7260-F680B1DCB4C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4272178" y="4316616"/>
            <a:ext cx="3032199" cy="1286816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2000"/>
              </a:spcBef>
              <a:buNone/>
              <a:defRPr sz="2000" b="1" cap="all" spc="600" baseline="0">
                <a:solidFill>
                  <a:schemeClr val="accent6">
                    <a:lumMod val="50000"/>
                  </a:schemeClr>
                </a:solidFill>
                <a:latin typeface="+mn-lt"/>
              </a:defRPr>
            </a:lvl1pPr>
            <a:lvl2pPr marL="914400" indent="0">
              <a:buNone/>
              <a:defRPr>
                <a:solidFill>
                  <a:schemeClr val="accent5"/>
                </a:solidFill>
              </a:defRPr>
            </a:lvl2pPr>
            <a:lvl3pPr marL="1828800" indent="0">
              <a:buNone/>
              <a:defRPr>
                <a:solidFill>
                  <a:schemeClr val="accent5"/>
                </a:solidFill>
              </a:defRPr>
            </a:lvl3pPr>
            <a:lvl4pPr marL="2743200" indent="0">
              <a:buNone/>
              <a:defRPr>
                <a:solidFill>
                  <a:schemeClr val="accent5"/>
                </a:solidFill>
              </a:defRPr>
            </a:lvl4pPr>
            <a:lvl5pPr marL="3657600" indent="0">
              <a:buNone/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2" name="Text Placeholder 6">
            <a:extLst>
              <a:ext uri="{FF2B5EF4-FFF2-40B4-BE49-F238E27FC236}">
                <a16:creationId xmlns:a16="http://schemas.microsoft.com/office/drawing/2014/main" id="{5E01213A-B19D-C32B-3CC5-8C7DF3E8B25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7551795" y="4316616"/>
            <a:ext cx="3032199" cy="1286816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2000"/>
              </a:spcBef>
              <a:buNone/>
              <a:defRPr sz="2000" b="1" cap="all" spc="600" baseline="0">
                <a:solidFill>
                  <a:schemeClr val="accent6">
                    <a:lumMod val="50000"/>
                  </a:schemeClr>
                </a:solidFill>
                <a:latin typeface="+mn-lt"/>
              </a:defRPr>
            </a:lvl1pPr>
            <a:lvl2pPr marL="914400" indent="0">
              <a:buNone/>
              <a:defRPr>
                <a:solidFill>
                  <a:schemeClr val="accent5"/>
                </a:solidFill>
              </a:defRPr>
            </a:lvl2pPr>
            <a:lvl3pPr marL="1828800" indent="0">
              <a:buNone/>
              <a:defRPr>
                <a:solidFill>
                  <a:schemeClr val="accent5"/>
                </a:solidFill>
              </a:defRPr>
            </a:lvl3pPr>
            <a:lvl4pPr marL="2743200" indent="0">
              <a:buNone/>
              <a:defRPr>
                <a:solidFill>
                  <a:schemeClr val="accent5"/>
                </a:solidFill>
              </a:defRPr>
            </a:lvl4pPr>
            <a:lvl5pPr marL="3657600" indent="0">
              <a:buNone/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3" name="Text Placeholder 6">
            <a:extLst>
              <a:ext uri="{FF2B5EF4-FFF2-40B4-BE49-F238E27FC236}">
                <a16:creationId xmlns:a16="http://schemas.microsoft.com/office/drawing/2014/main" id="{5D66B4D4-1888-12A9-F2A9-581EC9B06386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0831416" y="4316616"/>
            <a:ext cx="3032199" cy="1286816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2000"/>
              </a:spcBef>
              <a:buNone/>
              <a:defRPr sz="2000" b="1" cap="all" spc="600" baseline="0">
                <a:solidFill>
                  <a:schemeClr val="accent6">
                    <a:lumMod val="50000"/>
                  </a:schemeClr>
                </a:solidFill>
                <a:latin typeface="+mn-lt"/>
              </a:defRPr>
            </a:lvl1pPr>
            <a:lvl2pPr marL="914400" indent="0">
              <a:buNone/>
              <a:defRPr>
                <a:solidFill>
                  <a:schemeClr val="accent5"/>
                </a:solidFill>
              </a:defRPr>
            </a:lvl2pPr>
            <a:lvl3pPr marL="1828800" indent="0">
              <a:buNone/>
              <a:defRPr>
                <a:solidFill>
                  <a:schemeClr val="accent5"/>
                </a:solidFill>
              </a:defRPr>
            </a:lvl3pPr>
            <a:lvl4pPr marL="2743200" indent="0">
              <a:buNone/>
              <a:defRPr>
                <a:solidFill>
                  <a:schemeClr val="accent5"/>
                </a:solidFill>
              </a:defRPr>
            </a:lvl4pPr>
            <a:lvl5pPr marL="3657600" indent="0">
              <a:buNone/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6" name="Text Placeholder 6">
            <a:extLst>
              <a:ext uri="{FF2B5EF4-FFF2-40B4-BE49-F238E27FC236}">
                <a16:creationId xmlns:a16="http://schemas.microsoft.com/office/drawing/2014/main" id="{8BA70EC6-938E-0C76-59B1-A0D291AC520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153710" y="6564524"/>
            <a:ext cx="3032199" cy="1828800"/>
          </a:xfrm>
        </p:spPr>
        <p:txBody>
          <a:bodyPr>
            <a:noAutofit/>
          </a:bodyPr>
          <a:lstStyle>
            <a:lvl1pPr marL="0" indent="0" algn="l">
              <a:lnSpc>
                <a:spcPct val="113000"/>
              </a:lnSpc>
              <a:buNone/>
              <a:defRPr sz="2000" b="0" spc="0" baseline="0">
                <a:solidFill>
                  <a:schemeClr val="accent3">
                    <a:lumMod val="10000"/>
                  </a:schemeClr>
                </a:solidFill>
                <a:latin typeface="+mn-lt"/>
              </a:defRPr>
            </a:lvl1pPr>
            <a:lvl2pPr marL="914400" indent="0">
              <a:buNone/>
              <a:defRPr>
                <a:solidFill>
                  <a:schemeClr val="accent5"/>
                </a:solidFill>
              </a:defRPr>
            </a:lvl2pPr>
            <a:lvl3pPr marL="1828800" indent="0">
              <a:buNone/>
              <a:defRPr>
                <a:solidFill>
                  <a:schemeClr val="accent5"/>
                </a:solidFill>
              </a:defRPr>
            </a:lvl3pPr>
            <a:lvl4pPr marL="2743200" indent="0">
              <a:buNone/>
              <a:defRPr>
                <a:solidFill>
                  <a:schemeClr val="accent5"/>
                </a:solidFill>
              </a:defRPr>
            </a:lvl4pPr>
            <a:lvl5pPr marL="3657600" indent="0">
              <a:buNone/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7" name="Text Placeholder 6">
            <a:extLst>
              <a:ext uri="{FF2B5EF4-FFF2-40B4-BE49-F238E27FC236}">
                <a16:creationId xmlns:a16="http://schemas.microsoft.com/office/drawing/2014/main" id="{45208294-243B-6B1C-7B4D-D51C83E833B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433327" y="6564524"/>
            <a:ext cx="3032199" cy="1828800"/>
          </a:xfrm>
        </p:spPr>
        <p:txBody>
          <a:bodyPr>
            <a:noAutofit/>
          </a:bodyPr>
          <a:lstStyle>
            <a:lvl1pPr marL="0" indent="0" algn="l">
              <a:lnSpc>
                <a:spcPct val="113000"/>
              </a:lnSpc>
              <a:buNone/>
              <a:defRPr sz="2000" b="0" spc="0" baseline="0">
                <a:solidFill>
                  <a:schemeClr val="accent3">
                    <a:lumMod val="10000"/>
                  </a:schemeClr>
                </a:solidFill>
                <a:latin typeface="+mn-lt"/>
              </a:defRPr>
            </a:lvl1pPr>
            <a:lvl2pPr marL="914400" indent="0">
              <a:buNone/>
              <a:defRPr>
                <a:solidFill>
                  <a:schemeClr val="accent5"/>
                </a:solidFill>
              </a:defRPr>
            </a:lvl2pPr>
            <a:lvl3pPr marL="1828800" indent="0">
              <a:buNone/>
              <a:defRPr>
                <a:solidFill>
                  <a:schemeClr val="accent5"/>
                </a:solidFill>
              </a:defRPr>
            </a:lvl3pPr>
            <a:lvl4pPr marL="2743200" indent="0">
              <a:buNone/>
              <a:defRPr>
                <a:solidFill>
                  <a:schemeClr val="accent5"/>
                </a:solidFill>
              </a:defRPr>
            </a:lvl4pPr>
            <a:lvl5pPr marL="3657600" indent="0">
              <a:buNone/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8" name="Text Placeholder 6">
            <a:extLst>
              <a:ext uri="{FF2B5EF4-FFF2-40B4-BE49-F238E27FC236}">
                <a16:creationId xmlns:a16="http://schemas.microsoft.com/office/drawing/2014/main" id="{F9F6658C-4BEF-1B93-92E7-AE2570118194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712944" y="6564524"/>
            <a:ext cx="3032199" cy="1828800"/>
          </a:xfrm>
        </p:spPr>
        <p:txBody>
          <a:bodyPr>
            <a:noAutofit/>
          </a:bodyPr>
          <a:lstStyle>
            <a:lvl1pPr marL="0" indent="0" algn="l">
              <a:lnSpc>
                <a:spcPct val="113000"/>
              </a:lnSpc>
              <a:buNone/>
              <a:defRPr sz="2000" b="0" spc="0" baseline="0">
                <a:solidFill>
                  <a:schemeClr val="accent3">
                    <a:lumMod val="10000"/>
                  </a:schemeClr>
                </a:solidFill>
                <a:latin typeface="+mn-lt"/>
              </a:defRPr>
            </a:lvl1pPr>
            <a:lvl2pPr marL="914400" indent="0">
              <a:buNone/>
              <a:defRPr>
                <a:solidFill>
                  <a:schemeClr val="accent5"/>
                </a:solidFill>
              </a:defRPr>
            </a:lvl2pPr>
            <a:lvl3pPr marL="1828800" indent="0">
              <a:buNone/>
              <a:defRPr>
                <a:solidFill>
                  <a:schemeClr val="accent5"/>
                </a:solidFill>
              </a:defRPr>
            </a:lvl3pPr>
            <a:lvl4pPr marL="2743200" indent="0">
              <a:buNone/>
              <a:defRPr>
                <a:solidFill>
                  <a:schemeClr val="accent5"/>
                </a:solidFill>
              </a:defRPr>
            </a:lvl4pPr>
            <a:lvl5pPr marL="3657600" indent="0">
              <a:buNone/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9" name="Text Placeholder 6">
            <a:extLst>
              <a:ext uri="{FF2B5EF4-FFF2-40B4-BE49-F238E27FC236}">
                <a16:creationId xmlns:a16="http://schemas.microsoft.com/office/drawing/2014/main" id="{C9DE0F18-7248-091B-B3CF-C52106002CCE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0992561" y="6564524"/>
            <a:ext cx="3032199" cy="1828800"/>
          </a:xfrm>
        </p:spPr>
        <p:txBody>
          <a:bodyPr>
            <a:noAutofit/>
          </a:bodyPr>
          <a:lstStyle>
            <a:lvl1pPr marL="0" indent="0" algn="l">
              <a:lnSpc>
                <a:spcPct val="113000"/>
              </a:lnSpc>
              <a:buNone/>
              <a:defRPr sz="2000" b="0" spc="0" baseline="0">
                <a:solidFill>
                  <a:schemeClr val="accent3">
                    <a:lumMod val="10000"/>
                  </a:schemeClr>
                </a:solidFill>
                <a:latin typeface="+mn-lt"/>
              </a:defRPr>
            </a:lvl1pPr>
            <a:lvl2pPr marL="914400" indent="0">
              <a:buNone/>
              <a:defRPr>
                <a:solidFill>
                  <a:schemeClr val="accent5"/>
                </a:solidFill>
              </a:defRPr>
            </a:lvl2pPr>
            <a:lvl3pPr marL="1828800" indent="0">
              <a:buNone/>
              <a:defRPr>
                <a:solidFill>
                  <a:schemeClr val="accent5"/>
                </a:solidFill>
              </a:defRPr>
            </a:lvl3pPr>
            <a:lvl4pPr marL="2743200" indent="0">
              <a:buNone/>
              <a:defRPr>
                <a:solidFill>
                  <a:schemeClr val="accent5"/>
                </a:solidFill>
              </a:defRPr>
            </a:lvl4pPr>
            <a:lvl5pPr marL="3657600" indent="0">
              <a:buNone/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0" name="Text Placeholder 6">
            <a:extLst>
              <a:ext uri="{FF2B5EF4-FFF2-40B4-BE49-F238E27FC236}">
                <a16:creationId xmlns:a16="http://schemas.microsoft.com/office/drawing/2014/main" id="{9940A882-262E-11D9-20F5-FC422DA6058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4272178" y="6564524"/>
            <a:ext cx="3032199" cy="1828800"/>
          </a:xfrm>
        </p:spPr>
        <p:txBody>
          <a:bodyPr>
            <a:noAutofit/>
          </a:bodyPr>
          <a:lstStyle>
            <a:lvl1pPr marL="0" indent="0" algn="l">
              <a:lnSpc>
                <a:spcPct val="113000"/>
              </a:lnSpc>
              <a:buNone/>
              <a:defRPr sz="2000" b="0" spc="0" baseline="0">
                <a:solidFill>
                  <a:schemeClr val="accent3">
                    <a:lumMod val="10000"/>
                  </a:schemeClr>
                </a:solidFill>
                <a:latin typeface="+mn-lt"/>
              </a:defRPr>
            </a:lvl1pPr>
            <a:lvl2pPr marL="914400" indent="0">
              <a:buNone/>
              <a:defRPr>
                <a:solidFill>
                  <a:schemeClr val="accent5"/>
                </a:solidFill>
              </a:defRPr>
            </a:lvl2pPr>
            <a:lvl3pPr marL="1828800" indent="0">
              <a:buNone/>
              <a:defRPr>
                <a:solidFill>
                  <a:schemeClr val="accent5"/>
                </a:solidFill>
              </a:defRPr>
            </a:lvl3pPr>
            <a:lvl4pPr marL="2743200" indent="0">
              <a:buNone/>
              <a:defRPr>
                <a:solidFill>
                  <a:schemeClr val="accent5"/>
                </a:solidFill>
              </a:defRPr>
            </a:lvl4pPr>
            <a:lvl5pPr marL="3657600" indent="0">
              <a:buNone/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1" name="Text Placeholder 6">
            <a:extLst>
              <a:ext uri="{FF2B5EF4-FFF2-40B4-BE49-F238E27FC236}">
                <a16:creationId xmlns:a16="http://schemas.microsoft.com/office/drawing/2014/main" id="{F1943B66-B889-2293-1A59-B08E0A4A09D8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7551795" y="6564524"/>
            <a:ext cx="3032199" cy="1828800"/>
          </a:xfrm>
        </p:spPr>
        <p:txBody>
          <a:bodyPr>
            <a:noAutofit/>
          </a:bodyPr>
          <a:lstStyle>
            <a:lvl1pPr marL="0" indent="0" algn="l">
              <a:lnSpc>
                <a:spcPct val="113000"/>
              </a:lnSpc>
              <a:buNone/>
              <a:defRPr sz="2000" b="0" spc="0" baseline="0">
                <a:solidFill>
                  <a:schemeClr val="accent3">
                    <a:lumMod val="10000"/>
                  </a:schemeClr>
                </a:solidFill>
                <a:latin typeface="+mn-lt"/>
              </a:defRPr>
            </a:lvl1pPr>
            <a:lvl2pPr marL="914400" indent="0">
              <a:buNone/>
              <a:defRPr>
                <a:solidFill>
                  <a:schemeClr val="accent5"/>
                </a:solidFill>
              </a:defRPr>
            </a:lvl2pPr>
            <a:lvl3pPr marL="1828800" indent="0">
              <a:buNone/>
              <a:defRPr>
                <a:solidFill>
                  <a:schemeClr val="accent5"/>
                </a:solidFill>
              </a:defRPr>
            </a:lvl3pPr>
            <a:lvl4pPr marL="2743200" indent="0">
              <a:buNone/>
              <a:defRPr>
                <a:solidFill>
                  <a:schemeClr val="accent5"/>
                </a:solidFill>
              </a:defRPr>
            </a:lvl4pPr>
            <a:lvl5pPr marL="3657600" indent="0">
              <a:buNone/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2" name="Text Placeholder 6">
            <a:extLst>
              <a:ext uri="{FF2B5EF4-FFF2-40B4-BE49-F238E27FC236}">
                <a16:creationId xmlns:a16="http://schemas.microsoft.com/office/drawing/2014/main" id="{93FE27AA-101D-9FC1-39E1-665CEBA591FB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20831416" y="6564524"/>
            <a:ext cx="3032199" cy="1828800"/>
          </a:xfrm>
        </p:spPr>
        <p:txBody>
          <a:bodyPr>
            <a:noAutofit/>
          </a:bodyPr>
          <a:lstStyle>
            <a:lvl1pPr marL="0" indent="0" algn="l">
              <a:lnSpc>
                <a:spcPct val="113000"/>
              </a:lnSpc>
              <a:buNone/>
              <a:defRPr sz="2000" b="0" spc="0" baseline="0">
                <a:solidFill>
                  <a:schemeClr val="accent3">
                    <a:lumMod val="10000"/>
                  </a:schemeClr>
                </a:solidFill>
                <a:latin typeface="+mn-lt"/>
              </a:defRPr>
            </a:lvl1pPr>
            <a:lvl2pPr marL="914400" indent="0">
              <a:buNone/>
              <a:defRPr>
                <a:solidFill>
                  <a:schemeClr val="accent5"/>
                </a:solidFill>
              </a:defRPr>
            </a:lvl2pPr>
            <a:lvl3pPr marL="1828800" indent="0">
              <a:buNone/>
              <a:defRPr>
                <a:solidFill>
                  <a:schemeClr val="accent5"/>
                </a:solidFill>
              </a:defRPr>
            </a:lvl3pPr>
            <a:lvl4pPr marL="2743200" indent="0">
              <a:buNone/>
              <a:defRPr>
                <a:solidFill>
                  <a:schemeClr val="accent5"/>
                </a:solidFill>
              </a:defRPr>
            </a:lvl4pPr>
            <a:lvl5pPr marL="3657600" indent="0">
              <a:buNone/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39C37C26-8255-6660-DCE1-D05B99B82D0D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1314069" y="8553451"/>
            <a:ext cx="3032851" cy="51625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/>
            </a:lvl1pPr>
          </a:lstStyle>
          <a:p>
            <a:endParaRPr lang="en-US" dirty="0"/>
          </a:p>
        </p:txBody>
      </p:sp>
      <p:sp>
        <p:nvSpPr>
          <p:cNvPr id="36" name="Picture Placeholder 33">
            <a:extLst>
              <a:ext uri="{FF2B5EF4-FFF2-40B4-BE49-F238E27FC236}">
                <a16:creationId xmlns:a16="http://schemas.microsoft.com/office/drawing/2014/main" id="{B8B0653A-87D0-F144-0A04-EC18C75CDE46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4485557" y="9639300"/>
            <a:ext cx="3032201" cy="40767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/>
            </a:lvl1pPr>
          </a:lstStyle>
          <a:p>
            <a:endParaRPr lang="en-US" dirty="0"/>
          </a:p>
        </p:txBody>
      </p:sp>
      <p:sp>
        <p:nvSpPr>
          <p:cNvPr id="37" name="Picture Placeholder 33">
            <a:extLst>
              <a:ext uri="{FF2B5EF4-FFF2-40B4-BE49-F238E27FC236}">
                <a16:creationId xmlns:a16="http://schemas.microsoft.com/office/drawing/2014/main" id="{2D436861-E5E4-0D02-515D-5135ED5C81BD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7656393" y="8553451"/>
            <a:ext cx="3002435" cy="51625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/>
            </a:lvl1pPr>
          </a:lstStyle>
          <a:p>
            <a:endParaRPr lang="en-US" dirty="0"/>
          </a:p>
        </p:txBody>
      </p:sp>
      <p:sp>
        <p:nvSpPr>
          <p:cNvPr id="38" name="Picture Placeholder 33">
            <a:extLst>
              <a:ext uri="{FF2B5EF4-FFF2-40B4-BE49-F238E27FC236}">
                <a16:creationId xmlns:a16="http://schemas.microsoft.com/office/drawing/2014/main" id="{38A682C7-CD55-0D0D-115A-C741A38A9D57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10797464" y="9639300"/>
            <a:ext cx="3001791" cy="40767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/>
            </a:lvl1pPr>
          </a:lstStyle>
          <a:p>
            <a:endParaRPr lang="en-US" dirty="0"/>
          </a:p>
        </p:txBody>
      </p:sp>
      <p:sp>
        <p:nvSpPr>
          <p:cNvPr id="39" name="Picture Placeholder 33">
            <a:extLst>
              <a:ext uri="{FF2B5EF4-FFF2-40B4-BE49-F238E27FC236}">
                <a16:creationId xmlns:a16="http://schemas.microsoft.com/office/drawing/2014/main" id="{6D2E46AE-8931-07D9-E4BA-236767F05123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13937890" y="8553451"/>
            <a:ext cx="3032203" cy="51625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/>
            </a:lvl1pPr>
          </a:lstStyle>
          <a:p>
            <a:endParaRPr lang="en-US" dirty="0"/>
          </a:p>
        </p:txBody>
      </p:sp>
      <p:sp>
        <p:nvSpPr>
          <p:cNvPr id="40" name="Picture Placeholder 33">
            <a:extLst>
              <a:ext uri="{FF2B5EF4-FFF2-40B4-BE49-F238E27FC236}">
                <a16:creationId xmlns:a16="http://schemas.microsoft.com/office/drawing/2014/main" id="{295565B1-ACA7-F26E-8827-05E8356C7C54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17108730" y="9660323"/>
            <a:ext cx="3063201" cy="4055678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/>
            </a:lvl1pPr>
          </a:lstStyle>
          <a:p>
            <a:endParaRPr lang="en-US" dirty="0"/>
          </a:p>
        </p:txBody>
      </p:sp>
      <p:sp>
        <p:nvSpPr>
          <p:cNvPr id="35" name="Picture Placeholder 33">
            <a:extLst>
              <a:ext uri="{FF2B5EF4-FFF2-40B4-BE49-F238E27FC236}">
                <a16:creationId xmlns:a16="http://schemas.microsoft.com/office/drawing/2014/main" id="{AFF99AF0-07B4-1CEE-3781-E91ED317B3DE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20310561" y="8553451"/>
            <a:ext cx="3032201" cy="51625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/>
            </a:lvl1pPr>
          </a:lstStyle>
          <a:p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AFE5053-60BB-2761-C015-8271375ECE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455244" y="5829026"/>
            <a:ext cx="21912591" cy="0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848DF79D-5968-B3B0-E251-91F377B6AF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299721" y="5678918"/>
            <a:ext cx="323706" cy="32366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6596F52-E672-3E2F-3A6D-9A145AB707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706867" y="5678918"/>
            <a:ext cx="323706" cy="32366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80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07FBAA1-A8BE-79FE-77C8-41965A21EE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958490" y="5678918"/>
            <a:ext cx="323706" cy="32366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80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CE966C6-D5C6-F289-A101-12F9346A3C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08983" y="5678918"/>
            <a:ext cx="323706" cy="32366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5F90A22-A0F4-7C70-DB50-E05ADE626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4461737" y="5678918"/>
            <a:ext cx="323706" cy="32366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8C40A97-5EF3-1C22-54A1-85F1821010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7712236" y="5678918"/>
            <a:ext cx="323706" cy="32366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DAD6B51-49A7-A1A1-82D7-083E1E48E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0964978" y="5678918"/>
            <a:ext cx="323706" cy="32366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3900023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_5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6B855-995C-1225-6A02-C46FF326D41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24095" y="707674"/>
            <a:ext cx="22129931" cy="1880388"/>
          </a:xfrm>
        </p:spPr>
        <p:txBody>
          <a:bodyPr tIns="91440" bIns="0">
            <a:noAutofit/>
          </a:bodyPr>
          <a:lstStyle>
            <a:lvl1pPr algn="l">
              <a:defRPr sz="1000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Add title</a:t>
            </a:r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0B164C47-85FC-75F1-2510-5879B9FC64F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30551" y="2610639"/>
            <a:ext cx="22129933" cy="882370"/>
          </a:xfrm>
        </p:spPr>
        <p:txBody>
          <a:bodyPr>
            <a:noAutofit/>
          </a:bodyPr>
          <a:lstStyle>
            <a:lvl1pPr marL="0" indent="0" algn="l">
              <a:buNone/>
              <a:defRPr sz="4000" b="0" cap="all" spc="600" baseline="0">
                <a:solidFill>
                  <a:schemeClr val="tx1"/>
                </a:solidFill>
              </a:defRPr>
            </a:lvl1pPr>
            <a:lvl2pPr marL="914400" indent="0">
              <a:buNone/>
              <a:defRPr>
                <a:solidFill>
                  <a:schemeClr val="accent5"/>
                </a:solidFill>
              </a:defRPr>
            </a:lvl2pPr>
            <a:lvl3pPr marL="1828800" indent="0">
              <a:buNone/>
              <a:defRPr>
                <a:solidFill>
                  <a:schemeClr val="accent5"/>
                </a:solidFill>
              </a:defRPr>
            </a:lvl3pPr>
            <a:lvl4pPr marL="2743200" indent="0">
              <a:buNone/>
              <a:defRPr>
                <a:solidFill>
                  <a:schemeClr val="accent5"/>
                </a:solidFill>
              </a:defRPr>
            </a:lvl4pPr>
            <a:lvl5pPr marL="3657600" indent="0">
              <a:buNone/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17" name="SmartArt Placeholder 16">
            <a:extLst>
              <a:ext uri="{FF2B5EF4-FFF2-40B4-BE49-F238E27FC236}">
                <a16:creationId xmlns:a16="http://schemas.microsoft.com/office/drawing/2014/main" id="{958446B8-0321-E6E0-5252-12AAE6EF3E7F}"/>
              </a:ext>
            </a:extLst>
          </p:cNvPr>
          <p:cNvSpPr>
            <a:spLocks noGrp="1"/>
          </p:cNvSpPr>
          <p:nvPr>
            <p:ph type="dgm" sz="quarter" idx="11"/>
          </p:nvPr>
        </p:nvSpPr>
        <p:spPr>
          <a:xfrm>
            <a:off x="1126694" y="3629897"/>
            <a:ext cx="22133792" cy="9065194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19" name="Text Placeholder 6">
            <a:extLst>
              <a:ext uri="{FF2B5EF4-FFF2-40B4-BE49-F238E27FC236}">
                <a16:creationId xmlns:a16="http://schemas.microsoft.com/office/drawing/2014/main" id="{BAA835CE-4A8B-1613-AC20-76D775DB667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770585" y="8116422"/>
            <a:ext cx="2194846" cy="1097280"/>
          </a:xfrm>
        </p:spPr>
        <p:txBody>
          <a:bodyPr>
            <a:noAutofit/>
          </a:bodyPr>
          <a:lstStyle>
            <a:lvl1pPr marL="0" indent="0" algn="ctr">
              <a:buNone/>
              <a:defRPr sz="5600" b="0" spc="0" baseline="0">
                <a:solidFill>
                  <a:schemeClr val="accent2"/>
                </a:solidFill>
                <a:latin typeface="+mj-lt"/>
              </a:defRPr>
            </a:lvl1pPr>
            <a:lvl2pPr marL="914400" indent="0">
              <a:buNone/>
              <a:defRPr>
                <a:solidFill>
                  <a:schemeClr val="accent5"/>
                </a:solidFill>
              </a:defRPr>
            </a:lvl2pPr>
            <a:lvl3pPr marL="1828800" indent="0">
              <a:buNone/>
              <a:defRPr>
                <a:solidFill>
                  <a:schemeClr val="accent5"/>
                </a:solidFill>
              </a:defRPr>
            </a:lvl3pPr>
            <a:lvl4pPr marL="2743200" indent="0">
              <a:buNone/>
              <a:defRPr>
                <a:solidFill>
                  <a:schemeClr val="accent5"/>
                </a:solidFill>
              </a:defRPr>
            </a:lvl4pPr>
            <a:lvl5pPr marL="3657600" indent="0">
              <a:buNone/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 dirty="0"/>
              <a:t>0000</a:t>
            </a:r>
          </a:p>
        </p:txBody>
      </p:sp>
      <p:sp>
        <p:nvSpPr>
          <p:cNvPr id="20" name="Text Placeholder 6">
            <a:extLst>
              <a:ext uri="{FF2B5EF4-FFF2-40B4-BE49-F238E27FC236}">
                <a16:creationId xmlns:a16="http://schemas.microsoft.com/office/drawing/2014/main" id="{06B0B38A-9459-4BB6-0749-21EB2500345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48068" y="7121840"/>
            <a:ext cx="2194846" cy="1097280"/>
          </a:xfrm>
        </p:spPr>
        <p:txBody>
          <a:bodyPr>
            <a:noAutofit/>
          </a:bodyPr>
          <a:lstStyle>
            <a:lvl1pPr marL="0" indent="0" algn="ctr">
              <a:buNone/>
              <a:defRPr sz="5600" b="0" spc="0" baseline="0">
                <a:solidFill>
                  <a:schemeClr val="accent2"/>
                </a:solidFill>
                <a:latin typeface="+mj-lt"/>
              </a:defRPr>
            </a:lvl1pPr>
            <a:lvl2pPr marL="914400" indent="0">
              <a:buNone/>
              <a:defRPr>
                <a:solidFill>
                  <a:schemeClr val="accent5"/>
                </a:solidFill>
              </a:defRPr>
            </a:lvl2pPr>
            <a:lvl3pPr marL="1828800" indent="0">
              <a:buNone/>
              <a:defRPr>
                <a:solidFill>
                  <a:schemeClr val="accent5"/>
                </a:solidFill>
              </a:defRPr>
            </a:lvl3pPr>
            <a:lvl4pPr marL="2743200" indent="0">
              <a:buNone/>
              <a:defRPr>
                <a:solidFill>
                  <a:schemeClr val="accent5"/>
                </a:solidFill>
              </a:defRPr>
            </a:lvl4pPr>
            <a:lvl5pPr marL="3657600" indent="0">
              <a:buNone/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 dirty="0"/>
              <a:t>0000</a:t>
            </a:r>
          </a:p>
        </p:txBody>
      </p:sp>
      <p:sp>
        <p:nvSpPr>
          <p:cNvPr id="21" name="Text Placeholder 6">
            <a:extLst>
              <a:ext uri="{FF2B5EF4-FFF2-40B4-BE49-F238E27FC236}">
                <a16:creationId xmlns:a16="http://schemas.microsoft.com/office/drawing/2014/main" id="{1A4119CC-0564-A779-7386-C668A704CDA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25552" y="8116422"/>
            <a:ext cx="2194846" cy="1097280"/>
          </a:xfrm>
        </p:spPr>
        <p:txBody>
          <a:bodyPr>
            <a:noAutofit/>
          </a:bodyPr>
          <a:lstStyle>
            <a:lvl1pPr marL="0" indent="0" algn="ctr">
              <a:buNone/>
              <a:defRPr sz="5600" b="0" spc="0" baseline="0">
                <a:solidFill>
                  <a:schemeClr val="accent2"/>
                </a:solidFill>
                <a:latin typeface="+mj-lt"/>
              </a:defRPr>
            </a:lvl1pPr>
            <a:lvl2pPr marL="914400" indent="0">
              <a:buNone/>
              <a:defRPr>
                <a:solidFill>
                  <a:schemeClr val="accent5"/>
                </a:solidFill>
              </a:defRPr>
            </a:lvl2pPr>
            <a:lvl3pPr marL="1828800" indent="0">
              <a:buNone/>
              <a:defRPr>
                <a:solidFill>
                  <a:schemeClr val="accent5"/>
                </a:solidFill>
              </a:defRPr>
            </a:lvl3pPr>
            <a:lvl4pPr marL="2743200" indent="0">
              <a:buNone/>
              <a:defRPr>
                <a:solidFill>
                  <a:schemeClr val="accent5"/>
                </a:solidFill>
              </a:defRPr>
            </a:lvl4pPr>
            <a:lvl5pPr marL="3657600" indent="0">
              <a:buNone/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 dirty="0"/>
              <a:t>0000</a:t>
            </a:r>
          </a:p>
        </p:txBody>
      </p:sp>
      <p:sp>
        <p:nvSpPr>
          <p:cNvPr id="22" name="Text Placeholder 6">
            <a:extLst>
              <a:ext uri="{FF2B5EF4-FFF2-40B4-BE49-F238E27FC236}">
                <a16:creationId xmlns:a16="http://schemas.microsoft.com/office/drawing/2014/main" id="{1501451E-59DD-FD02-EACB-2DE1F74D7C5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1103035" y="7121840"/>
            <a:ext cx="2194846" cy="1097280"/>
          </a:xfrm>
        </p:spPr>
        <p:txBody>
          <a:bodyPr>
            <a:noAutofit/>
          </a:bodyPr>
          <a:lstStyle>
            <a:lvl1pPr marL="0" indent="0" algn="ctr">
              <a:buNone/>
              <a:defRPr sz="5600" b="0" spc="0" baseline="0">
                <a:solidFill>
                  <a:schemeClr val="accent2"/>
                </a:solidFill>
                <a:latin typeface="+mj-lt"/>
              </a:defRPr>
            </a:lvl1pPr>
            <a:lvl2pPr marL="914400" indent="0">
              <a:buNone/>
              <a:defRPr>
                <a:solidFill>
                  <a:schemeClr val="accent5"/>
                </a:solidFill>
              </a:defRPr>
            </a:lvl2pPr>
            <a:lvl3pPr marL="1828800" indent="0">
              <a:buNone/>
              <a:defRPr>
                <a:solidFill>
                  <a:schemeClr val="accent5"/>
                </a:solidFill>
              </a:defRPr>
            </a:lvl3pPr>
            <a:lvl4pPr marL="2743200" indent="0">
              <a:buNone/>
              <a:defRPr>
                <a:solidFill>
                  <a:schemeClr val="accent5"/>
                </a:solidFill>
              </a:defRPr>
            </a:lvl4pPr>
            <a:lvl5pPr marL="3657600" indent="0">
              <a:buNone/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 dirty="0"/>
              <a:t>0000</a:t>
            </a:r>
          </a:p>
        </p:txBody>
      </p:sp>
      <p:sp>
        <p:nvSpPr>
          <p:cNvPr id="23" name="Text Placeholder 6">
            <a:extLst>
              <a:ext uri="{FF2B5EF4-FFF2-40B4-BE49-F238E27FC236}">
                <a16:creationId xmlns:a16="http://schemas.microsoft.com/office/drawing/2014/main" id="{0F171DBC-795C-5784-4841-C1B0E3A52D0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3880519" y="8116422"/>
            <a:ext cx="2194846" cy="1097280"/>
          </a:xfrm>
        </p:spPr>
        <p:txBody>
          <a:bodyPr>
            <a:noAutofit/>
          </a:bodyPr>
          <a:lstStyle>
            <a:lvl1pPr marL="0" indent="0" algn="ctr">
              <a:buNone/>
              <a:defRPr sz="5600" b="0" spc="0" baseline="0">
                <a:solidFill>
                  <a:schemeClr val="accent2"/>
                </a:solidFill>
                <a:latin typeface="+mj-lt"/>
              </a:defRPr>
            </a:lvl1pPr>
            <a:lvl2pPr marL="914400" indent="0">
              <a:buNone/>
              <a:defRPr>
                <a:solidFill>
                  <a:schemeClr val="accent5"/>
                </a:solidFill>
              </a:defRPr>
            </a:lvl2pPr>
            <a:lvl3pPr marL="1828800" indent="0">
              <a:buNone/>
              <a:defRPr>
                <a:solidFill>
                  <a:schemeClr val="accent5"/>
                </a:solidFill>
              </a:defRPr>
            </a:lvl3pPr>
            <a:lvl4pPr marL="2743200" indent="0">
              <a:buNone/>
              <a:defRPr>
                <a:solidFill>
                  <a:schemeClr val="accent5"/>
                </a:solidFill>
              </a:defRPr>
            </a:lvl4pPr>
            <a:lvl5pPr marL="3657600" indent="0">
              <a:buNone/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 dirty="0"/>
              <a:t>0000</a:t>
            </a:r>
          </a:p>
        </p:txBody>
      </p:sp>
      <p:sp>
        <p:nvSpPr>
          <p:cNvPr id="34" name="Text Placeholder 6">
            <a:extLst>
              <a:ext uri="{FF2B5EF4-FFF2-40B4-BE49-F238E27FC236}">
                <a16:creationId xmlns:a16="http://schemas.microsoft.com/office/drawing/2014/main" id="{6FBB2B25-899A-5757-2974-FB6C2CBB4F8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6658003" y="7121840"/>
            <a:ext cx="2194846" cy="1097280"/>
          </a:xfrm>
        </p:spPr>
        <p:txBody>
          <a:bodyPr>
            <a:noAutofit/>
          </a:bodyPr>
          <a:lstStyle>
            <a:lvl1pPr marL="0" indent="0" algn="ctr">
              <a:buNone/>
              <a:defRPr sz="5600" b="0" spc="0" baseline="0">
                <a:solidFill>
                  <a:schemeClr val="accent2"/>
                </a:solidFill>
                <a:latin typeface="+mj-lt"/>
              </a:defRPr>
            </a:lvl1pPr>
            <a:lvl2pPr marL="914400" indent="0">
              <a:buNone/>
              <a:defRPr>
                <a:solidFill>
                  <a:schemeClr val="accent5"/>
                </a:solidFill>
              </a:defRPr>
            </a:lvl2pPr>
            <a:lvl3pPr marL="1828800" indent="0">
              <a:buNone/>
              <a:defRPr>
                <a:solidFill>
                  <a:schemeClr val="accent5"/>
                </a:solidFill>
              </a:defRPr>
            </a:lvl3pPr>
            <a:lvl4pPr marL="2743200" indent="0">
              <a:buNone/>
              <a:defRPr>
                <a:solidFill>
                  <a:schemeClr val="accent5"/>
                </a:solidFill>
              </a:defRPr>
            </a:lvl4pPr>
            <a:lvl5pPr marL="3657600" indent="0">
              <a:buNone/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 dirty="0"/>
              <a:t>0000</a:t>
            </a:r>
          </a:p>
        </p:txBody>
      </p:sp>
      <p:sp>
        <p:nvSpPr>
          <p:cNvPr id="35" name="Text Placeholder 6">
            <a:extLst>
              <a:ext uri="{FF2B5EF4-FFF2-40B4-BE49-F238E27FC236}">
                <a16:creationId xmlns:a16="http://schemas.microsoft.com/office/drawing/2014/main" id="{8C2FB7DF-BBB0-A0AD-8232-1C858B8FDAA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9435486" y="8116422"/>
            <a:ext cx="2194846" cy="1097280"/>
          </a:xfrm>
        </p:spPr>
        <p:txBody>
          <a:bodyPr>
            <a:noAutofit/>
          </a:bodyPr>
          <a:lstStyle>
            <a:lvl1pPr marL="0" indent="0" algn="ctr">
              <a:buNone/>
              <a:defRPr sz="5600" b="0" spc="0" baseline="0">
                <a:solidFill>
                  <a:schemeClr val="accent2"/>
                </a:solidFill>
                <a:latin typeface="+mj-lt"/>
              </a:defRPr>
            </a:lvl1pPr>
            <a:lvl2pPr marL="914400" indent="0">
              <a:buNone/>
              <a:defRPr>
                <a:solidFill>
                  <a:schemeClr val="accent5"/>
                </a:solidFill>
              </a:defRPr>
            </a:lvl2pPr>
            <a:lvl3pPr marL="1828800" indent="0">
              <a:buNone/>
              <a:defRPr>
                <a:solidFill>
                  <a:schemeClr val="accent5"/>
                </a:solidFill>
              </a:defRPr>
            </a:lvl3pPr>
            <a:lvl4pPr marL="2743200" indent="0">
              <a:buNone/>
              <a:defRPr>
                <a:solidFill>
                  <a:schemeClr val="accent5"/>
                </a:solidFill>
              </a:defRPr>
            </a:lvl4pPr>
            <a:lvl5pPr marL="3657600" indent="0">
              <a:buNone/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 dirty="0"/>
              <a:t>0000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026B881-58FB-7BF2-7AF2-0485AEFED0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231206" y="2333226"/>
            <a:ext cx="10832374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16531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_6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6B855-995C-1225-6A02-C46FF326D41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24095" y="707674"/>
            <a:ext cx="22129931" cy="1880388"/>
          </a:xfrm>
        </p:spPr>
        <p:txBody>
          <a:bodyPr tIns="91440" bIns="0">
            <a:noAutofit/>
          </a:bodyPr>
          <a:lstStyle>
            <a:lvl1pPr algn="l">
              <a:defRPr sz="10000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Add title</a:t>
            </a:r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0B164C47-85FC-75F1-2510-5879B9FC64F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30551" y="2610640"/>
            <a:ext cx="22129933" cy="810988"/>
          </a:xfrm>
        </p:spPr>
        <p:txBody>
          <a:bodyPr>
            <a:noAutofit/>
          </a:bodyPr>
          <a:lstStyle>
            <a:lvl1pPr marL="0" indent="0" algn="l">
              <a:buNone/>
              <a:defRPr sz="4000" b="0" cap="all" spc="600" baseline="0">
                <a:solidFill>
                  <a:schemeClr val="tx1"/>
                </a:solidFill>
              </a:defRPr>
            </a:lvl1pPr>
            <a:lvl2pPr marL="914400" indent="0">
              <a:buNone/>
              <a:defRPr>
                <a:solidFill>
                  <a:schemeClr val="accent5"/>
                </a:solidFill>
              </a:defRPr>
            </a:lvl2pPr>
            <a:lvl3pPr marL="1828800" indent="0">
              <a:buNone/>
              <a:defRPr>
                <a:solidFill>
                  <a:schemeClr val="accent5"/>
                </a:solidFill>
              </a:defRPr>
            </a:lvl3pPr>
            <a:lvl4pPr marL="2743200" indent="0">
              <a:buNone/>
              <a:defRPr>
                <a:solidFill>
                  <a:schemeClr val="accent5"/>
                </a:solidFill>
              </a:defRPr>
            </a:lvl4pPr>
            <a:lvl5pPr marL="3657600" indent="0">
              <a:buNone/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17" name="SmartArt Placeholder 16">
            <a:extLst>
              <a:ext uri="{FF2B5EF4-FFF2-40B4-BE49-F238E27FC236}">
                <a16:creationId xmlns:a16="http://schemas.microsoft.com/office/drawing/2014/main" id="{958446B8-0321-E6E0-5252-12AAE6EF3E7F}"/>
              </a:ext>
            </a:extLst>
          </p:cNvPr>
          <p:cNvSpPr>
            <a:spLocks noGrp="1"/>
          </p:cNvSpPr>
          <p:nvPr>
            <p:ph type="dgm" sz="quarter" idx="11"/>
          </p:nvPr>
        </p:nvSpPr>
        <p:spPr>
          <a:xfrm>
            <a:off x="1126694" y="3629897"/>
            <a:ext cx="22133792" cy="9065194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267E601-FCA9-308C-E425-C2A3C595B3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231206" y="2333226"/>
            <a:ext cx="10832374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B061C369-6745-77D0-C684-9B08C18484F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770585" y="8116422"/>
            <a:ext cx="2194846" cy="1097280"/>
          </a:xfrm>
        </p:spPr>
        <p:txBody>
          <a:bodyPr>
            <a:noAutofit/>
          </a:bodyPr>
          <a:lstStyle>
            <a:lvl1pPr marL="0" indent="0" algn="ctr">
              <a:buNone/>
              <a:defRPr sz="5600" b="0" spc="0" baseline="0">
                <a:solidFill>
                  <a:schemeClr val="accent5"/>
                </a:solidFill>
                <a:latin typeface="+mj-lt"/>
              </a:defRPr>
            </a:lvl1pPr>
            <a:lvl2pPr marL="914400" indent="0">
              <a:buNone/>
              <a:defRPr>
                <a:solidFill>
                  <a:schemeClr val="accent5"/>
                </a:solidFill>
              </a:defRPr>
            </a:lvl2pPr>
            <a:lvl3pPr marL="1828800" indent="0">
              <a:buNone/>
              <a:defRPr>
                <a:solidFill>
                  <a:schemeClr val="accent5"/>
                </a:solidFill>
              </a:defRPr>
            </a:lvl3pPr>
            <a:lvl4pPr marL="2743200" indent="0">
              <a:buNone/>
              <a:defRPr>
                <a:solidFill>
                  <a:schemeClr val="accent5"/>
                </a:solidFill>
              </a:defRPr>
            </a:lvl4pPr>
            <a:lvl5pPr marL="3657600" indent="0">
              <a:buNone/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 dirty="0"/>
              <a:t>0000</a:t>
            </a:r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49E91393-8611-982C-AEB1-476C8829A84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48068" y="7121840"/>
            <a:ext cx="2194846" cy="1097280"/>
          </a:xfrm>
        </p:spPr>
        <p:txBody>
          <a:bodyPr>
            <a:noAutofit/>
          </a:bodyPr>
          <a:lstStyle>
            <a:lvl1pPr marL="0" indent="0" algn="ctr">
              <a:buNone/>
              <a:defRPr sz="5600" b="0" spc="0" baseline="0">
                <a:solidFill>
                  <a:schemeClr val="accent5"/>
                </a:solidFill>
                <a:latin typeface="+mj-lt"/>
              </a:defRPr>
            </a:lvl1pPr>
            <a:lvl2pPr marL="914400" indent="0">
              <a:buNone/>
              <a:defRPr>
                <a:solidFill>
                  <a:schemeClr val="accent5"/>
                </a:solidFill>
              </a:defRPr>
            </a:lvl2pPr>
            <a:lvl3pPr marL="1828800" indent="0">
              <a:buNone/>
              <a:defRPr>
                <a:solidFill>
                  <a:schemeClr val="accent5"/>
                </a:solidFill>
              </a:defRPr>
            </a:lvl3pPr>
            <a:lvl4pPr marL="2743200" indent="0">
              <a:buNone/>
              <a:defRPr>
                <a:solidFill>
                  <a:schemeClr val="accent5"/>
                </a:solidFill>
              </a:defRPr>
            </a:lvl4pPr>
            <a:lvl5pPr marL="3657600" indent="0">
              <a:buNone/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 dirty="0"/>
              <a:t>0000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64E0D27-4921-BBDE-CCB1-7A6999A8580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25552" y="8116422"/>
            <a:ext cx="2194846" cy="1097280"/>
          </a:xfrm>
        </p:spPr>
        <p:txBody>
          <a:bodyPr>
            <a:noAutofit/>
          </a:bodyPr>
          <a:lstStyle>
            <a:lvl1pPr marL="0" indent="0" algn="ctr">
              <a:buNone/>
              <a:defRPr sz="5600" b="0" spc="0" baseline="0">
                <a:solidFill>
                  <a:schemeClr val="accent5"/>
                </a:solidFill>
                <a:latin typeface="+mj-lt"/>
              </a:defRPr>
            </a:lvl1pPr>
            <a:lvl2pPr marL="914400" indent="0">
              <a:buNone/>
              <a:defRPr>
                <a:solidFill>
                  <a:schemeClr val="accent5"/>
                </a:solidFill>
              </a:defRPr>
            </a:lvl2pPr>
            <a:lvl3pPr marL="1828800" indent="0">
              <a:buNone/>
              <a:defRPr>
                <a:solidFill>
                  <a:schemeClr val="accent5"/>
                </a:solidFill>
              </a:defRPr>
            </a:lvl3pPr>
            <a:lvl4pPr marL="2743200" indent="0">
              <a:buNone/>
              <a:defRPr>
                <a:solidFill>
                  <a:schemeClr val="accent5"/>
                </a:solidFill>
              </a:defRPr>
            </a:lvl4pPr>
            <a:lvl5pPr marL="3657600" indent="0">
              <a:buNone/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 dirty="0"/>
              <a:t>0000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B3BEAC01-785E-E371-7551-92AE1EB5E26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1103035" y="7121840"/>
            <a:ext cx="2194846" cy="1097280"/>
          </a:xfrm>
        </p:spPr>
        <p:txBody>
          <a:bodyPr>
            <a:noAutofit/>
          </a:bodyPr>
          <a:lstStyle>
            <a:lvl1pPr marL="0" indent="0" algn="ctr">
              <a:buNone/>
              <a:defRPr sz="5600" b="0" spc="0" baseline="0">
                <a:solidFill>
                  <a:schemeClr val="accent5"/>
                </a:solidFill>
                <a:latin typeface="+mj-lt"/>
              </a:defRPr>
            </a:lvl1pPr>
            <a:lvl2pPr marL="914400" indent="0">
              <a:buNone/>
              <a:defRPr>
                <a:solidFill>
                  <a:schemeClr val="accent5"/>
                </a:solidFill>
              </a:defRPr>
            </a:lvl2pPr>
            <a:lvl3pPr marL="1828800" indent="0">
              <a:buNone/>
              <a:defRPr>
                <a:solidFill>
                  <a:schemeClr val="accent5"/>
                </a:solidFill>
              </a:defRPr>
            </a:lvl3pPr>
            <a:lvl4pPr marL="2743200" indent="0">
              <a:buNone/>
              <a:defRPr>
                <a:solidFill>
                  <a:schemeClr val="accent5"/>
                </a:solidFill>
              </a:defRPr>
            </a:lvl4pPr>
            <a:lvl5pPr marL="3657600" indent="0">
              <a:buNone/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 dirty="0"/>
              <a:t>0000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A0B8F9EA-19F4-52B1-5E47-C836908F696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3880519" y="8116422"/>
            <a:ext cx="2194846" cy="1097280"/>
          </a:xfrm>
        </p:spPr>
        <p:txBody>
          <a:bodyPr>
            <a:noAutofit/>
          </a:bodyPr>
          <a:lstStyle>
            <a:lvl1pPr marL="0" indent="0" algn="ctr">
              <a:buNone/>
              <a:defRPr sz="5600" b="0" spc="0" baseline="0">
                <a:solidFill>
                  <a:schemeClr val="accent5"/>
                </a:solidFill>
                <a:latin typeface="+mj-lt"/>
              </a:defRPr>
            </a:lvl1pPr>
            <a:lvl2pPr marL="914400" indent="0">
              <a:buNone/>
              <a:defRPr>
                <a:solidFill>
                  <a:schemeClr val="accent5"/>
                </a:solidFill>
              </a:defRPr>
            </a:lvl2pPr>
            <a:lvl3pPr marL="1828800" indent="0">
              <a:buNone/>
              <a:defRPr>
                <a:solidFill>
                  <a:schemeClr val="accent5"/>
                </a:solidFill>
              </a:defRPr>
            </a:lvl3pPr>
            <a:lvl4pPr marL="2743200" indent="0">
              <a:buNone/>
              <a:defRPr>
                <a:solidFill>
                  <a:schemeClr val="accent5"/>
                </a:solidFill>
              </a:defRPr>
            </a:lvl4pPr>
            <a:lvl5pPr marL="3657600" indent="0">
              <a:buNone/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 dirty="0"/>
              <a:t>0000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42C03E2B-32BD-3A05-9A17-1C3290E2CBF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6658003" y="7121840"/>
            <a:ext cx="2194846" cy="1097280"/>
          </a:xfrm>
        </p:spPr>
        <p:txBody>
          <a:bodyPr>
            <a:noAutofit/>
          </a:bodyPr>
          <a:lstStyle>
            <a:lvl1pPr marL="0" indent="0" algn="ctr">
              <a:buNone/>
              <a:defRPr sz="5600" b="0" spc="0" baseline="0">
                <a:solidFill>
                  <a:schemeClr val="accent5"/>
                </a:solidFill>
                <a:latin typeface="+mj-lt"/>
              </a:defRPr>
            </a:lvl1pPr>
            <a:lvl2pPr marL="914400" indent="0">
              <a:buNone/>
              <a:defRPr>
                <a:solidFill>
                  <a:schemeClr val="accent5"/>
                </a:solidFill>
              </a:defRPr>
            </a:lvl2pPr>
            <a:lvl3pPr marL="1828800" indent="0">
              <a:buNone/>
              <a:defRPr>
                <a:solidFill>
                  <a:schemeClr val="accent5"/>
                </a:solidFill>
              </a:defRPr>
            </a:lvl3pPr>
            <a:lvl4pPr marL="2743200" indent="0">
              <a:buNone/>
              <a:defRPr>
                <a:solidFill>
                  <a:schemeClr val="accent5"/>
                </a:solidFill>
              </a:defRPr>
            </a:lvl4pPr>
            <a:lvl5pPr marL="3657600" indent="0">
              <a:buNone/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 dirty="0"/>
              <a:t>0000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33A29B32-BF52-8A2E-27D7-E8A513B0E6A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9435486" y="8116422"/>
            <a:ext cx="2194846" cy="1097280"/>
          </a:xfrm>
        </p:spPr>
        <p:txBody>
          <a:bodyPr>
            <a:noAutofit/>
          </a:bodyPr>
          <a:lstStyle>
            <a:lvl1pPr marL="0" indent="0" algn="ctr">
              <a:buNone/>
              <a:defRPr sz="5600" b="0" spc="0" baseline="0">
                <a:solidFill>
                  <a:schemeClr val="accent5"/>
                </a:solidFill>
                <a:latin typeface="+mj-lt"/>
              </a:defRPr>
            </a:lvl1pPr>
            <a:lvl2pPr marL="914400" indent="0">
              <a:buNone/>
              <a:defRPr>
                <a:solidFill>
                  <a:schemeClr val="accent5"/>
                </a:solidFill>
              </a:defRPr>
            </a:lvl2pPr>
            <a:lvl3pPr marL="1828800" indent="0">
              <a:buNone/>
              <a:defRPr>
                <a:solidFill>
                  <a:schemeClr val="accent5"/>
                </a:solidFill>
              </a:defRPr>
            </a:lvl3pPr>
            <a:lvl4pPr marL="2743200" indent="0">
              <a:buNone/>
              <a:defRPr>
                <a:solidFill>
                  <a:schemeClr val="accent5"/>
                </a:solidFill>
              </a:defRPr>
            </a:lvl4pPr>
            <a:lvl5pPr marL="3657600" indent="0">
              <a:buNone/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 dirty="0"/>
              <a:t>0000</a:t>
            </a:r>
          </a:p>
        </p:txBody>
      </p:sp>
    </p:spTree>
    <p:extLst>
      <p:ext uri="{BB962C8B-B14F-4D97-AF65-F5344CB8AC3E}">
        <p14:creationId xmlns:p14="http://schemas.microsoft.com/office/powerpoint/2010/main" val="1833034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 type="obj">
  <p:cSld name="OBJEC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3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587" y="0"/>
            <a:ext cx="24384003" cy="137160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33"/>
          <p:cNvSpPr/>
          <p:nvPr/>
        </p:nvSpPr>
        <p:spPr>
          <a:xfrm>
            <a:off x="50103" y="564204"/>
            <a:ext cx="24387176" cy="5466945"/>
          </a:xfrm>
          <a:custGeom>
            <a:avLst/>
            <a:gdLst/>
            <a:ahLst/>
            <a:cxnLst/>
            <a:rect l="l" t="t" r="r" b="b"/>
            <a:pathLst>
              <a:path w="24387176" h="5466945" extrusionOk="0">
                <a:moveTo>
                  <a:pt x="0" y="0"/>
                </a:moveTo>
                <a:lnTo>
                  <a:pt x="21570558" y="0"/>
                </a:lnTo>
                <a:lnTo>
                  <a:pt x="21515138" y="41442"/>
                </a:lnTo>
                <a:cubicBezTo>
                  <a:pt x="21097466" y="386136"/>
                  <a:pt x="20831244" y="907783"/>
                  <a:pt x="20831244" y="1491610"/>
                </a:cubicBezTo>
                <a:cubicBezTo>
                  <a:pt x="20831244" y="2529525"/>
                  <a:pt x="21672640" y="3370921"/>
                  <a:pt x="22710556" y="3370921"/>
                </a:cubicBezTo>
                <a:cubicBezTo>
                  <a:pt x="23424124" y="3370921"/>
                  <a:pt x="24044804" y="2973230"/>
                  <a:pt x="24363046" y="2387401"/>
                </a:cubicBezTo>
                <a:lnTo>
                  <a:pt x="24387176" y="2337309"/>
                </a:lnTo>
                <a:lnTo>
                  <a:pt x="24387176" y="5466945"/>
                </a:lnTo>
                <a:lnTo>
                  <a:pt x="0" y="5466945"/>
                </a:lnTo>
                <a:close/>
              </a:path>
            </a:pathLst>
          </a:custGeom>
          <a:solidFill>
            <a:schemeClr val="lt1">
              <a:alpha val="71372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33"/>
          <p:cNvSpPr txBox="1">
            <a:spLocks noGrp="1"/>
          </p:cNvSpPr>
          <p:nvPr>
            <p:ph type="title"/>
          </p:nvPr>
        </p:nvSpPr>
        <p:spPr>
          <a:xfrm>
            <a:off x="1676619" y="730251"/>
            <a:ext cx="18869400" cy="265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3"/>
          <p:cNvSpPr txBox="1">
            <a:spLocks noGrp="1"/>
          </p:cNvSpPr>
          <p:nvPr>
            <p:ph type="body" idx="1"/>
          </p:nvPr>
        </p:nvSpPr>
        <p:spPr>
          <a:xfrm>
            <a:off x="1676619" y="3651250"/>
            <a:ext cx="21033900" cy="87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" name="Google Shape;27;p33"/>
          <p:cNvSpPr txBox="1">
            <a:spLocks noGrp="1"/>
          </p:cNvSpPr>
          <p:nvPr>
            <p:ph type="ftr" idx="11"/>
          </p:nvPr>
        </p:nvSpPr>
        <p:spPr>
          <a:xfrm>
            <a:off x="8078252" y="12712701"/>
            <a:ext cx="8230800" cy="7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33"/>
          <p:cNvSpPr txBox="1">
            <a:spLocks noGrp="1"/>
          </p:cNvSpPr>
          <p:nvPr>
            <p:ph type="sldNum" idx="12"/>
          </p:nvPr>
        </p:nvSpPr>
        <p:spPr>
          <a:xfrm>
            <a:off x="17223443" y="12712701"/>
            <a:ext cx="5487000" cy="7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9" name="Google Shape;29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491356" y="730251"/>
            <a:ext cx="2438400" cy="2527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_7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6B855-995C-1225-6A02-C46FF326D41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24095" y="730252"/>
            <a:ext cx="22151002" cy="1861916"/>
          </a:xfrm>
        </p:spPr>
        <p:txBody>
          <a:bodyPr tIns="91440" bIns="0">
            <a:noAutofit/>
          </a:bodyPr>
          <a:lstStyle>
            <a:lvl1pPr algn="l">
              <a:defRPr sz="10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title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FC7E382-139D-81C9-213E-ABB54380511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31744" y="2611831"/>
            <a:ext cx="22151002" cy="1149350"/>
          </a:xfrm>
        </p:spPr>
        <p:txBody>
          <a:bodyPr>
            <a:noAutofit/>
          </a:bodyPr>
          <a:lstStyle>
            <a:lvl1pPr marL="0" indent="0" algn="l">
              <a:buNone/>
              <a:defRPr sz="4000" b="0" spc="600" baseline="0">
                <a:solidFill>
                  <a:schemeClr val="accent6">
                    <a:lumMod val="75000"/>
                  </a:schemeClr>
                </a:solidFill>
              </a:defRPr>
            </a:lvl1pPr>
            <a:lvl2pPr marL="914400" indent="0">
              <a:buNone/>
              <a:defRPr>
                <a:solidFill>
                  <a:schemeClr val="accent5"/>
                </a:solidFill>
              </a:defRPr>
            </a:lvl2pPr>
            <a:lvl3pPr marL="1828800" indent="0">
              <a:buNone/>
              <a:defRPr>
                <a:solidFill>
                  <a:schemeClr val="accent5"/>
                </a:solidFill>
              </a:defRPr>
            </a:lvl3pPr>
            <a:lvl4pPr marL="2743200" indent="0">
              <a:buNone/>
              <a:defRPr>
                <a:solidFill>
                  <a:schemeClr val="accent5"/>
                </a:solidFill>
              </a:defRPr>
            </a:lvl4pPr>
            <a:lvl5pPr marL="3657600" indent="0">
              <a:buNone/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17" name="Text Placeholder 6">
            <a:extLst>
              <a:ext uri="{FF2B5EF4-FFF2-40B4-BE49-F238E27FC236}">
                <a16:creationId xmlns:a16="http://schemas.microsoft.com/office/drawing/2014/main" id="{6B73193A-88EA-B0EF-BE93-8DF234EB175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74619" y="4306691"/>
            <a:ext cx="2646707" cy="643526"/>
          </a:xfrm>
        </p:spPr>
        <p:txBody>
          <a:bodyPr lIns="0" tIns="45720" rIns="0" bIns="4572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200" b="1" spc="700" baseline="0">
                <a:solidFill>
                  <a:schemeClr val="accent6"/>
                </a:solidFill>
                <a:latin typeface="+mn-lt"/>
              </a:defRPr>
            </a:lvl1pPr>
            <a:lvl2pPr marL="914400" indent="0">
              <a:buNone/>
              <a:defRPr>
                <a:solidFill>
                  <a:schemeClr val="accent5"/>
                </a:solidFill>
              </a:defRPr>
            </a:lvl2pPr>
            <a:lvl3pPr marL="1828800" indent="0">
              <a:buNone/>
              <a:defRPr>
                <a:solidFill>
                  <a:schemeClr val="accent5"/>
                </a:solidFill>
              </a:defRPr>
            </a:lvl3pPr>
            <a:lvl4pPr marL="2743200" indent="0">
              <a:buNone/>
              <a:defRPr>
                <a:solidFill>
                  <a:schemeClr val="accent5"/>
                </a:solidFill>
              </a:defRPr>
            </a:lvl4pPr>
            <a:lvl5pPr marL="3657600" indent="0">
              <a:buNone/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96728F4B-59D8-7CC6-8102-2E1B5BF897C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324556" y="5028034"/>
            <a:ext cx="2649965" cy="826464"/>
          </a:xfrm>
        </p:spPr>
        <p:txBody>
          <a:bodyPr tIns="0" bIns="0">
            <a:noAutofit/>
          </a:bodyPr>
          <a:lstStyle>
            <a:lvl1pPr marL="0" indent="0" algn="l">
              <a:buNone/>
              <a:defRPr sz="5600" b="0" spc="0" baseline="0">
                <a:solidFill>
                  <a:schemeClr val="tx1"/>
                </a:solidFill>
                <a:latin typeface="+mj-lt"/>
              </a:defRPr>
            </a:lvl1pPr>
            <a:lvl2pPr marL="914400" indent="0">
              <a:buNone/>
              <a:defRPr>
                <a:solidFill>
                  <a:schemeClr val="accent5"/>
                </a:solidFill>
              </a:defRPr>
            </a:lvl2pPr>
            <a:lvl3pPr marL="1828800" indent="0">
              <a:buNone/>
              <a:defRPr>
                <a:solidFill>
                  <a:schemeClr val="accent5"/>
                </a:solidFill>
              </a:defRPr>
            </a:lvl3pPr>
            <a:lvl4pPr marL="2743200" indent="0">
              <a:buNone/>
              <a:defRPr>
                <a:solidFill>
                  <a:schemeClr val="accent5"/>
                </a:solidFill>
              </a:defRPr>
            </a:lvl4pPr>
            <a:lvl5pPr marL="3657600" indent="0">
              <a:buNone/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 dirty="0"/>
              <a:t>0000</a:t>
            </a:r>
          </a:p>
        </p:txBody>
      </p:sp>
      <p:sp>
        <p:nvSpPr>
          <p:cNvPr id="26" name="Text Placeholder 6">
            <a:extLst>
              <a:ext uri="{FF2B5EF4-FFF2-40B4-BE49-F238E27FC236}">
                <a16:creationId xmlns:a16="http://schemas.microsoft.com/office/drawing/2014/main" id="{8BA70EC6-938E-0C76-59B1-A0D291AC520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337927" y="5930817"/>
            <a:ext cx="2646707" cy="2457242"/>
          </a:xfrm>
        </p:spPr>
        <p:txBody>
          <a:bodyPr tIns="0" bIns="0">
            <a:noAutofit/>
          </a:bodyPr>
          <a:lstStyle>
            <a:lvl1pPr marL="0" indent="0" algn="l">
              <a:lnSpc>
                <a:spcPct val="113000"/>
              </a:lnSpc>
              <a:buNone/>
              <a:defRPr sz="2400" b="0" spc="0" baseline="0">
                <a:solidFill>
                  <a:schemeClr val="accent3">
                    <a:lumMod val="10000"/>
                  </a:schemeClr>
                </a:solidFill>
                <a:latin typeface="+mn-lt"/>
              </a:defRPr>
            </a:lvl1pPr>
            <a:lvl2pPr marL="914400" indent="0">
              <a:buNone/>
              <a:defRPr>
                <a:solidFill>
                  <a:schemeClr val="accent5"/>
                </a:solidFill>
              </a:defRPr>
            </a:lvl2pPr>
            <a:lvl3pPr marL="1828800" indent="0">
              <a:buNone/>
              <a:defRPr>
                <a:solidFill>
                  <a:schemeClr val="accent5"/>
                </a:solidFill>
              </a:defRPr>
            </a:lvl3pPr>
            <a:lvl4pPr marL="2743200" indent="0">
              <a:buNone/>
              <a:defRPr>
                <a:solidFill>
                  <a:schemeClr val="accent5"/>
                </a:solidFill>
              </a:defRPr>
            </a:lvl4pPr>
            <a:lvl5pPr marL="3657600" indent="0">
              <a:buNone/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EDCB1B8E-D420-780E-9AB7-AC039F356D3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078644" y="5381221"/>
            <a:ext cx="2646707" cy="643526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200" b="1" spc="700" baseline="0">
                <a:solidFill>
                  <a:schemeClr val="accent6"/>
                </a:solidFill>
                <a:latin typeface="+mn-lt"/>
              </a:defRPr>
            </a:lvl1pPr>
            <a:lvl2pPr marL="914400" indent="0">
              <a:buNone/>
              <a:defRPr>
                <a:solidFill>
                  <a:schemeClr val="accent5"/>
                </a:solidFill>
              </a:defRPr>
            </a:lvl2pPr>
            <a:lvl3pPr marL="1828800" indent="0">
              <a:buNone/>
              <a:defRPr>
                <a:solidFill>
                  <a:schemeClr val="accent5"/>
                </a:solidFill>
              </a:defRPr>
            </a:lvl3pPr>
            <a:lvl4pPr marL="2743200" indent="0">
              <a:buNone/>
              <a:defRPr>
                <a:solidFill>
                  <a:schemeClr val="accent5"/>
                </a:solidFill>
              </a:defRPr>
            </a:lvl4pPr>
            <a:lvl5pPr marL="3657600" indent="0">
              <a:buNone/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92E4720E-DB85-E5B3-FDB7-54B5A9F85A9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18986" y="6121914"/>
            <a:ext cx="2649965" cy="826464"/>
          </a:xfrm>
        </p:spPr>
        <p:txBody>
          <a:bodyPr tIns="0" bIns="0">
            <a:noAutofit/>
          </a:bodyPr>
          <a:lstStyle>
            <a:lvl1pPr marL="0" indent="0" algn="l">
              <a:buNone/>
              <a:defRPr sz="5600" b="0" spc="0" baseline="0">
                <a:solidFill>
                  <a:schemeClr val="tx1"/>
                </a:solidFill>
                <a:latin typeface="+mj-lt"/>
              </a:defRPr>
            </a:lvl1pPr>
            <a:lvl2pPr marL="914400" indent="0">
              <a:buNone/>
              <a:defRPr>
                <a:solidFill>
                  <a:schemeClr val="accent5"/>
                </a:solidFill>
              </a:defRPr>
            </a:lvl2pPr>
            <a:lvl3pPr marL="1828800" indent="0">
              <a:buNone/>
              <a:defRPr>
                <a:solidFill>
                  <a:schemeClr val="accent5"/>
                </a:solidFill>
              </a:defRPr>
            </a:lvl3pPr>
            <a:lvl4pPr marL="2743200" indent="0">
              <a:buNone/>
              <a:defRPr>
                <a:solidFill>
                  <a:schemeClr val="accent5"/>
                </a:solidFill>
              </a:defRPr>
            </a:lvl4pPr>
            <a:lvl5pPr marL="3657600" indent="0">
              <a:buNone/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 dirty="0"/>
              <a:t>0000</a:t>
            </a:r>
          </a:p>
        </p:txBody>
      </p:sp>
      <p:sp>
        <p:nvSpPr>
          <p:cNvPr id="27" name="Text Placeholder 6">
            <a:extLst>
              <a:ext uri="{FF2B5EF4-FFF2-40B4-BE49-F238E27FC236}">
                <a16:creationId xmlns:a16="http://schemas.microsoft.com/office/drawing/2014/main" id="{45208294-243B-6B1C-7B4D-D51C83E833B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521537" y="7040719"/>
            <a:ext cx="2646707" cy="2457242"/>
          </a:xfrm>
        </p:spPr>
        <p:txBody>
          <a:bodyPr tIns="0" bIns="0">
            <a:noAutofit/>
          </a:bodyPr>
          <a:lstStyle>
            <a:lvl1pPr marL="0" indent="0" algn="l">
              <a:lnSpc>
                <a:spcPct val="113000"/>
              </a:lnSpc>
              <a:buNone/>
              <a:defRPr sz="2400" b="0" spc="0" baseline="0">
                <a:solidFill>
                  <a:schemeClr val="accent3">
                    <a:lumMod val="10000"/>
                  </a:schemeClr>
                </a:solidFill>
                <a:latin typeface="+mn-lt"/>
              </a:defRPr>
            </a:lvl1pPr>
            <a:lvl2pPr marL="914400" indent="0">
              <a:buNone/>
              <a:defRPr>
                <a:solidFill>
                  <a:schemeClr val="accent5"/>
                </a:solidFill>
              </a:defRPr>
            </a:lvl2pPr>
            <a:lvl3pPr marL="1828800" indent="0">
              <a:buNone/>
              <a:defRPr>
                <a:solidFill>
                  <a:schemeClr val="accent5"/>
                </a:solidFill>
              </a:defRPr>
            </a:lvl3pPr>
            <a:lvl4pPr marL="2743200" indent="0">
              <a:buNone/>
              <a:defRPr>
                <a:solidFill>
                  <a:schemeClr val="accent5"/>
                </a:solidFill>
              </a:defRPr>
            </a:lvl4pPr>
            <a:lvl5pPr marL="3657600" indent="0">
              <a:buNone/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9" name="Text Placeholder 6">
            <a:extLst>
              <a:ext uri="{FF2B5EF4-FFF2-40B4-BE49-F238E27FC236}">
                <a16:creationId xmlns:a16="http://schemas.microsoft.com/office/drawing/2014/main" id="{7656A84E-C390-F554-7CF9-98D0A99CB42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256099" y="4306691"/>
            <a:ext cx="2646707" cy="643526"/>
          </a:xfrm>
        </p:spPr>
        <p:txBody>
          <a:bodyPr lIns="0" tIns="45720" rIns="0" bIns="4572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200" b="1" spc="700" baseline="0">
                <a:solidFill>
                  <a:schemeClr val="accent6"/>
                </a:solidFill>
                <a:latin typeface="+mn-lt"/>
              </a:defRPr>
            </a:lvl1pPr>
            <a:lvl2pPr marL="914400" indent="0">
              <a:buNone/>
              <a:defRPr>
                <a:solidFill>
                  <a:schemeClr val="accent5"/>
                </a:solidFill>
              </a:defRPr>
            </a:lvl2pPr>
            <a:lvl3pPr marL="1828800" indent="0">
              <a:buNone/>
              <a:defRPr>
                <a:solidFill>
                  <a:schemeClr val="accent5"/>
                </a:solidFill>
              </a:defRPr>
            </a:lvl3pPr>
            <a:lvl4pPr marL="2743200" indent="0">
              <a:buNone/>
              <a:defRPr>
                <a:solidFill>
                  <a:schemeClr val="accent5"/>
                </a:solidFill>
              </a:defRPr>
            </a:lvl4pPr>
            <a:lvl5pPr marL="3657600" indent="0">
              <a:buNone/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1734CCD4-2850-24BB-8485-011F2EDCFD9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636126" y="5028034"/>
            <a:ext cx="2649965" cy="826464"/>
          </a:xfrm>
        </p:spPr>
        <p:txBody>
          <a:bodyPr tIns="0" bIns="0">
            <a:noAutofit/>
          </a:bodyPr>
          <a:lstStyle>
            <a:lvl1pPr marL="0" indent="0" algn="l">
              <a:buNone/>
              <a:defRPr sz="5600" b="0" spc="0" baseline="0">
                <a:solidFill>
                  <a:schemeClr val="tx1"/>
                </a:solidFill>
                <a:latin typeface="+mj-lt"/>
              </a:defRPr>
            </a:lvl1pPr>
            <a:lvl2pPr marL="914400" indent="0">
              <a:buNone/>
              <a:defRPr>
                <a:solidFill>
                  <a:schemeClr val="accent5"/>
                </a:solidFill>
              </a:defRPr>
            </a:lvl2pPr>
            <a:lvl3pPr marL="1828800" indent="0">
              <a:buNone/>
              <a:defRPr>
                <a:solidFill>
                  <a:schemeClr val="accent5"/>
                </a:solidFill>
              </a:defRPr>
            </a:lvl3pPr>
            <a:lvl4pPr marL="2743200" indent="0">
              <a:buNone/>
              <a:defRPr>
                <a:solidFill>
                  <a:schemeClr val="accent5"/>
                </a:solidFill>
              </a:defRPr>
            </a:lvl4pPr>
            <a:lvl5pPr marL="3657600" indent="0">
              <a:buNone/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 dirty="0"/>
              <a:t>0000</a:t>
            </a:r>
          </a:p>
        </p:txBody>
      </p:sp>
      <p:sp>
        <p:nvSpPr>
          <p:cNvPr id="41" name="Text Placeholder 6">
            <a:extLst>
              <a:ext uri="{FF2B5EF4-FFF2-40B4-BE49-F238E27FC236}">
                <a16:creationId xmlns:a16="http://schemas.microsoft.com/office/drawing/2014/main" id="{D1A1881B-011B-36DA-64F4-B3F2F7C1D767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7641326" y="5930817"/>
            <a:ext cx="2646707" cy="2457242"/>
          </a:xfrm>
        </p:spPr>
        <p:txBody>
          <a:bodyPr tIns="0" bIns="0">
            <a:noAutofit/>
          </a:bodyPr>
          <a:lstStyle>
            <a:lvl1pPr marL="0" indent="0" algn="l">
              <a:lnSpc>
                <a:spcPct val="113000"/>
              </a:lnSpc>
              <a:buNone/>
              <a:defRPr sz="2400" b="0" spc="0" baseline="0">
                <a:solidFill>
                  <a:schemeClr val="accent3">
                    <a:lumMod val="10000"/>
                  </a:schemeClr>
                </a:solidFill>
                <a:latin typeface="+mn-lt"/>
              </a:defRPr>
            </a:lvl1pPr>
            <a:lvl2pPr marL="914400" indent="0">
              <a:buNone/>
              <a:defRPr>
                <a:solidFill>
                  <a:schemeClr val="accent5"/>
                </a:solidFill>
              </a:defRPr>
            </a:lvl2pPr>
            <a:lvl3pPr marL="1828800" indent="0">
              <a:buNone/>
              <a:defRPr>
                <a:solidFill>
                  <a:schemeClr val="accent5"/>
                </a:solidFill>
              </a:defRPr>
            </a:lvl3pPr>
            <a:lvl4pPr marL="2743200" indent="0">
              <a:buNone/>
              <a:defRPr>
                <a:solidFill>
                  <a:schemeClr val="accent5"/>
                </a:solidFill>
              </a:defRPr>
            </a:lvl4pPr>
            <a:lvl5pPr marL="3657600" indent="0">
              <a:buNone/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0" name="Text Placeholder 6">
            <a:extLst>
              <a:ext uri="{FF2B5EF4-FFF2-40B4-BE49-F238E27FC236}">
                <a16:creationId xmlns:a16="http://schemas.microsoft.com/office/drawing/2014/main" id="{58932D1A-5F27-5DB5-2EA3-5D2198BFE1E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0429951" y="5381221"/>
            <a:ext cx="2646707" cy="643526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200" b="1" spc="700" baseline="0">
                <a:solidFill>
                  <a:schemeClr val="accent6"/>
                </a:solidFill>
                <a:latin typeface="+mn-lt"/>
              </a:defRPr>
            </a:lvl1pPr>
            <a:lvl2pPr marL="914400" indent="0">
              <a:buNone/>
              <a:defRPr>
                <a:solidFill>
                  <a:schemeClr val="accent5"/>
                </a:solidFill>
              </a:defRPr>
            </a:lvl2pPr>
            <a:lvl3pPr marL="1828800" indent="0">
              <a:buNone/>
              <a:defRPr>
                <a:solidFill>
                  <a:schemeClr val="accent5"/>
                </a:solidFill>
              </a:defRPr>
            </a:lvl3pPr>
            <a:lvl4pPr marL="2743200" indent="0">
              <a:buNone/>
              <a:defRPr>
                <a:solidFill>
                  <a:schemeClr val="accent5"/>
                </a:solidFill>
              </a:defRPr>
            </a:lvl4pPr>
            <a:lvl5pPr marL="3657600" indent="0">
              <a:buNone/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54E84F0B-A751-F80C-B00D-C43C2164D6C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812266" y="6121914"/>
            <a:ext cx="2649965" cy="826464"/>
          </a:xfrm>
        </p:spPr>
        <p:txBody>
          <a:bodyPr tIns="0" bIns="0">
            <a:noAutofit/>
          </a:bodyPr>
          <a:lstStyle>
            <a:lvl1pPr marL="0" indent="0" algn="l">
              <a:buNone/>
              <a:defRPr sz="5600" b="0" spc="0" baseline="0">
                <a:solidFill>
                  <a:schemeClr val="tx1"/>
                </a:solidFill>
                <a:latin typeface="+mj-lt"/>
              </a:defRPr>
            </a:lvl1pPr>
            <a:lvl2pPr marL="914400" indent="0">
              <a:buNone/>
              <a:defRPr>
                <a:solidFill>
                  <a:schemeClr val="accent5"/>
                </a:solidFill>
              </a:defRPr>
            </a:lvl2pPr>
            <a:lvl3pPr marL="1828800" indent="0">
              <a:buNone/>
              <a:defRPr>
                <a:solidFill>
                  <a:schemeClr val="accent5"/>
                </a:solidFill>
              </a:defRPr>
            </a:lvl3pPr>
            <a:lvl4pPr marL="2743200" indent="0">
              <a:buNone/>
              <a:defRPr>
                <a:solidFill>
                  <a:schemeClr val="accent5"/>
                </a:solidFill>
              </a:defRPr>
            </a:lvl4pPr>
            <a:lvl5pPr marL="3657600" indent="0">
              <a:buNone/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 dirty="0"/>
              <a:t>0000</a:t>
            </a:r>
          </a:p>
        </p:txBody>
      </p:sp>
      <p:sp>
        <p:nvSpPr>
          <p:cNvPr id="29" name="Text Placeholder 6">
            <a:extLst>
              <a:ext uri="{FF2B5EF4-FFF2-40B4-BE49-F238E27FC236}">
                <a16:creationId xmlns:a16="http://schemas.microsoft.com/office/drawing/2014/main" id="{C9DE0F18-7248-091B-B3CF-C52106002CCE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0802631" y="7040719"/>
            <a:ext cx="2646707" cy="2457242"/>
          </a:xfrm>
        </p:spPr>
        <p:txBody>
          <a:bodyPr tIns="0" bIns="0">
            <a:noAutofit/>
          </a:bodyPr>
          <a:lstStyle>
            <a:lvl1pPr marL="0" indent="0" algn="l">
              <a:lnSpc>
                <a:spcPct val="113000"/>
              </a:lnSpc>
              <a:buNone/>
              <a:defRPr sz="2400" b="0" spc="0" baseline="0">
                <a:solidFill>
                  <a:schemeClr val="accent3">
                    <a:lumMod val="10000"/>
                  </a:schemeClr>
                </a:solidFill>
                <a:latin typeface="+mn-lt"/>
              </a:defRPr>
            </a:lvl1pPr>
            <a:lvl2pPr marL="914400" indent="0">
              <a:buNone/>
              <a:defRPr>
                <a:solidFill>
                  <a:schemeClr val="accent5"/>
                </a:solidFill>
              </a:defRPr>
            </a:lvl2pPr>
            <a:lvl3pPr marL="1828800" indent="0">
              <a:buNone/>
              <a:defRPr>
                <a:solidFill>
                  <a:schemeClr val="accent5"/>
                </a:solidFill>
              </a:defRPr>
            </a:lvl3pPr>
            <a:lvl4pPr marL="2743200" indent="0">
              <a:buNone/>
              <a:defRPr>
                <a:solidFill>
                  <a:schemeClr val="accent5"/>
                </a:solidFill>
              </a:defRPr>
            </a:lvl4pPr>
            <a:lvl5pPr marL="3657600" indent="0">
              <a:buNone/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1" name="Text Placeholder 6">
            <a:extLst>
              <a:ext uri="{FF2B5EF4-FFF2-40B4-BE49-F238E27FC236}">
                <a16:creationId xmlns:a16="http://schemas.microsoft.com/office/drawing/2014/main" id="{DB0B66E2-831B-8B5D-7260-F680B1DCB4C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3558072" y="4306691"/>
            <a:ext cx="2646707" cy="643526"/>
          </a:xfrm>
        </p:spPr>
        <p:txBody>
          <a:bodyPr lIns="0" tIns="45720" rIns="0" bIns="4572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200" b="1" spc="700" baseline="0">
                <a:solidFill>
                  <a:schemeClr val="accent6"/>
                </a:solidFill>
                <a:latin typeface="+mn-lt"/>
              </a:defRPr>
            </a:lvl1pPr>
            <a:lvl2pPr marL="914400" indent="0">
              <a:buNone/>
              <a:defRPr>
                <a:solidFill>
                  <a:schemeClr val="accent5"/>
                </a:solidFill>
              </a:defRPr>
            </a:lvl2pPr>
            <a:lvl3pPr marL="1828800" indent="0">
              <a:buNone/>
              <a:defRPr>
                <a:solidFill>
                  <a:schemeClr val="accent5"/>
                </a:solidFill>
              </a:defRPr>
            </a:lvl3pPr>
            <a:lvl4pPr marL="2743200" indent="0">
              <a:buNone/>
              <a:defRPr>
                <a:solidFill>
                  <a:schemeClr val="accent5"/>
                </a:solidFill>
              </a:defRPr>
            </a:lvl4pPr>
            <a:lvl5pPr marL="3657600" indent="0">
              <a:buNone/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4" name="Text Placeholder 6">
            <a:extLst>
              <a:ext uri="{FF2B5EF4-FFF2-40B4-BE49-F238E27FC236}">
                <a16:creationId xmlns:a16="http://schemas.microsoft.com/office/drawing/2014/main" id="{1A503A90-CF78-F91B-E515-E88D9368044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3965824" y="5028034"/>
            <a:ext cx="2649965" cy="826464"/>
          </a:xfrm>
        </p:spPr>
        <p:txBody>
          <a:bodyPr tIns="0" bIns="0">
            <a:noAutofit/>
          </a:bodyPr>
          <a:lstStyle>
            <a:lvl1pPr marL="0" indent="0" algn="l">
              <a:buNone/>
              <a:defRPr sz="5600" b="0" spc="0" baseline="0">
                <a:solidFill>
                  <a:schemeClr val="tx1"/>
                </a:solidFill>
                <a:latin typeface="+mj-lt"/>
              </a:defRPr>
            </a:lvl1pPr>
            <a:lvl2pPr marL="914400" indent="0">
              <a:buNone/>
              <a:defRPr>
                <a:solidFill>
                  <a:schemeClr val="accent5"/>
                </a:solidFill>
              </a:defRPr>
            </a:lvl2pPr>
            <a:lvl3pPr marL="1828800" indent="0">
              <a:buNone/>
              <a:defRPr>
                <a:solidFill>
                  <a:schemeClr val="accent5"/>
                </a:solidFill>
              </a:defRPr>
            </a:lvl3pPr>
            <a:lvl4pPr marL="2743200" indent="0">
              <a:buNone/>
              <a:defRPr>
                <a:solidFill>
                  <a:schemeClr val="accent5"/>
                </a:solidFill>
              </a:defRPr>
            </a:lvl4pPr>
            <a:lvl5pPr marL="3657600" indent="0">
              <a:buNone/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 dirty="0"/>
              <a:t>0000</a:t>
            </a:r>
          </a:p>
        </p:txBody>
      </p:sp>
      <p:sp>
        <p:nvSpPr>
          <p:cNvPr id="30" name="Text Placeholder 6">
            <a:extLst>
              <a:ext uri="{FF2B5EF4-FFF2-40B4-BE49-F238E27FC236}">
                <a16:creationId xmlns:a16="http://schemas.microsoft.com/office/drawing/2014/main" id="{9940A882-262E-11D9-20F5-FC422DA6058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3963139" y="5930817"/>
            <a:ext cx="2646707" cy="2457242"/>
          </a:xfrm>
        </p:spPr>
        <p:txBody>
          <a:bodyPr tIns="0" bIns="0">
            <a:noAutofit/>
          </a:bodyPr>
          <a:lstStyle>
            <a:lvl1pPr marL="0" indent="0" algn="l">
              <a:lnSpc>
                <a:spcPct val="113000"/>
              </a:lnSpc>
              <a:buNone/>
              <a:defRPr sz="2400" b="0" spc="0" baseline="0">
                <a:solidFill>
                  <a:schemeClr val="accent3">
                    <a:lumMod val="10000"/>
                  </a:schemeClr>
                </a:solidFill>
                <a:latin typeface="+mn-lt"/>
              </a:defRPr>
            </a:lvl1pPr>
            <a:lvl2pPr marL="914400" indent="0">
              <a:buNone/>
              <a:defRPr>
                <a:solidFill>
                  <a:schemeClr val="accent5"/>
                </a:solidFill>
              </a:defRPr>
            </a:lvl2pPr>
            <a:lvl3pPr marL="1828800" indent="0">
              <a:buNone/>
              <a:defRPr>
                <a:solidFill>
                  <a:schemeClr val="accent5"/>
                </a:solidFill>
              </a:defRPr>
            </a:lvl3pPr>
            <a:lvl4pPr marL="2743200" indent="0">
              <a:buNone/>
              <a:defRPr>
                <a:solidFill>
                  <a:schemeClr val="accent5"/>
                </a:solidFill>
              </a:defRPr>
            </a:lvl4pPr>
            <a:lvl5pPr marL="3657600" indent="0">
              <a:buNone/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2" name="Text Placeholder 6">
            <a:extLst>
              <a:ext uri="{FF2B5EF4-FFF2-40B4-BE49-F238E27FC236}">
                <a16:creationId xmlns:a16="http://schemas.microsoft.com/office/drawing/2014/main" id="{5E01213A-B19D-C32B-3CC5-8C7DF3E8B25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6793065" y="5381221"/>
            <a:ext cx="2646707" cy="643526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200" b="1" spc="700" baseline="0">
                <a:solidFill>
                  <a:schemeClr val="accent6"/>
                </a:solidFill>
                <a:latin typeface="+mn-lt"/>
              </a:defRPr>
            </a:lvl1pPr>
            <a:lvl2pPr marL="914400" indent="0">
              <a:buNone/>
              <a:defRPr>
                <a:solidFill>
                  <a:schemeClr val="accent5"/>
                </a:solidFill>
              </a:defRPr>
            </a:lvl2pPr>
            <a:lvl3pPr marL="1828800" indent="0">
              <a:buNone/>
              <a:defRPr>
                <a:solidFill>
                  <a:schemeClr val="accent5"/>
                </a:solidFill>
              </a:defRPr>
            </a:lvl3pPr>
            <a:lvl4pPr marL="2743200" indent="0">
              <a:buNone/>
              <a:defRPr>
                <a:solidFill>
                  <a:schemeClr val="accent5"/>
                </a:solidFill>
              </a:defRPr>
            </a:lvl4pPr>
            <a:lvl5pPr marL="3657600" indent="0">
              <a:buNone/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5" name="Text Placeholder 6">
            <a:extLst>
              <a:ext uri="{FF2B5EF4-FFF2-40B4-BE49-F238E27FC236}">
                <a16:creationId xmlns:a16="http://schemas.microsoft.com/office/drawing/2014/main" id="{53C813F7-07BE-35D3-2A83-AB6D13144D5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7141964" y="6121914"/>
            <a:ext cx="2649965" cy="826464"/>
          </a:xfrm>
        </p:spPr>
        <p:txBody>
          <a:bodyPr tIns="0" bIns="0">
            <a:noAutofit/>
          </a:bodyPr>
          <a:lstStyle>
            <a:lvl1pPr marL="0" indent="0" algn="l">
              <a:buNone/>
              <a:defRPr sz="5600" b="0" spc="0" baseline="0">
                <a:solidFill>
                  <a:schemeClr val="tx1"/>
                </a:solidFill>
                <a:latin typeface="+mj-lt"/>
              </a:defRPr>
            </a:lvl1pPr>
            <a:lvl2pPr marL="914400" indent="0">
              <a:buNone/>
              <a:defRPr>
                <a:solidFill>
                  <a:schemeClr val="accent5"/>
                </a:solidFill>
              </a:defRPr>
            </a:lvl2pPr>
            <a:lvl3pPr marL="1828800" indent="0">
              <a:buNone/>
              <a:defRPr>
                <a:solidFill>
                  <a:schemeClr val="accent5"/>
                </a:solidFill>
              </a:defRPr>
            </a:lvl3pPr>
            <a:lvl4pPr marL="2743200" indent="0">
              <a:buNone/>
              <a:defRPr>
                <a:solidFill>
                  <a:schemeClr val="accent5"/>
                </a:solidFill>
              </a:defRPr>
            </a:lvl4pPr>
            <a:lvl5pPr marL="3657600" indent="0">
              <a:buNone/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 dirty="0"/>
              <a:t>0000</a:t>
            </a:r>
          </a:p>
        </p:txBody>
      </p:sp>
      <p:sp>
        <p:nvSpPr>
          <p:cNvPr id="31" name="Text Placeholder 6">
            <a:extLst>
              <a:ext uri="{FF2B5EF4-FFF2-40B4-BE49-F238E27FC236}">
                <a16:creationId xmlns:a16="http://schemas.microsoft.com/office/drawing/2014/main" id="{F1943B66-B889-2293-1A59-B08E0A4A09D8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7142723" y="7040719"/>
            <a:ext cx="2646707" cy="2457242"/>
          </a:xfrm>
        </p:spPr>
        <p:txBody>
          <a:bodyPr tIns="0" bIns="0">
            <a:noAutofit/>
          </a:bodyPr>
          <a:lstStyle>
            <a:lvl1pPr marL="0" indent="0" algn="l">
              <a:lnSpc>
                <a:spcPct val="113000"/>
              </a:lnSpc>
              <a:buNone/>
              <a:defRPr sz="2400" b="0" spc="0" baseline="0">
                <a:solidFill>
                  <a:schemeClr val="accent3">
                    <a:lumMod val="10000"/>
                  </a:schemeClr>
                </a:solidFill>
                <a:latin typeface="+mn-lt"/>
              </a:defRPr>
            </a:lvl1pPr>
            <a:lvl2pPr marL="914400" indent="0">
              <a:buNone/>
              <a:defRPr>
                <a:solidFill>
                  <a:schemeClr val="accent5"/>
                </a:solidFill>
              </a:defRPr>
            </a:lvl2pPr>
            <a:lvl3pPr marL="1828800" indent="0">
              <a:buNone/>
              <a:defRPr>
                <a:solidFill>
                  <a:schemeClr val="accent5"/>
                </a:solidFill>
              </a:defRPr>
            </a:lvl3pPr>
            <a:lvl4pPr marL="2743200" indent="0">
              <a:buNone/>
              <a:defRPr>
                <a:solidFill>
                  <a:schemeClr val="accent5"/>
                </a:solidFill>
              </a:defRPr>
            </a:lvl4pPr>
            <a:lvl5pPr marL="3657600" indent="0">
              <a:buNone/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3" name="Text Placeholder 6">
            <a:extLst>
              <a:ext uri="{FF2B5EF4-FFF2-40B4-BE49-F238E27FC236}">
                <a16:creationId xmlns:a16="http://schemas.microsoft.com/office/drawing/2014/main" id="{5D66B4D4-1888-12A9-F2A9-581EC9B06386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9954165" y="4306691"/>
            <a:ext cx="2646707" cy="643526"/>
          </a:xfrm>
        </p:spPr>
        <p:txBody>
          <a:bodyPr lIns="0" tIns="45720" rIns="0" bIns="4572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200" b="1" spc="700" baseline="0">
                <a:solidFill>
                  <a:schemeClr val="accent6"/>
                </a:solidFill>
                <a:latin typeface="+mn-lt"/>
              </a:defRPr>
            </a:lvl1pPr>
            <a:lvl2pPr marL="914400" indent="0">
              <a:buNone/>
              <a:defRPr>
                <a:solidFill>
                  <a:schemeClr val="accent5"/>
                </a:solidFill>
              </a:defRPr>
            </a:lvl2pPr>
            <a:lvl3pPr marL="1828800" indent="0">
              <a:buNone/>
              <a:defRPr>
                <a:solidFill>
                  <a:schemeClr val="accent5"/>
                </a:solidFill>
              </a:defRPr>
            </a:lvl3pPr>
            <a:lvl4pPr marL="2743200" indent="0">
              <a:buNone/>
              <a:defRPr>
                <a:solidFill>
                  <a:schemeClr val="accent5"/>
                </a:solidFill>
              </a:defRPr>
            </a:lvl4pPr>
            <a:lvl5pPr marL="3657600" indent="0">
              <a:buNone/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3" name="Text Placeholder 6">
            <a:extLst>
              <a:ext uri="{FF2B5EF4-FFF2-40B4-BE49-F238E27FC236}">
                <a16:creationId xmlns:a16="http://schemas.microsoft.com/office/drawing/2014/main" id="{C01D0309-AC2A-E9E8-8197-2F8F7D9424A8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0318103" y="5028034"/>
            <a:ext cx="2649965" cy="826464"/>
          </a:xfrm>
        </p:spPr>
        <p:txBody>
          <a:bodyPr tIns="0" bIns="0">
            <a:noAutofit/>
          </a:bodyPr>
          <a:lstStyle>
            <a:lvl1pPr marL="0" indent="0" algn="l">
              <a:buNone/>
              <a:defRPr sz="5600" b="0" spc="0" baseline="0">
                <a:solidFill>
                  <a:schemeClr val="tx1"/>
                </a:solidFill>
                <a:latin typeface="+mj-lt"/>
              </a:defRPr>
            </a:lvl1pPr>
            <a:lvl2pPr marL="914400" indent="0">
              <a:buNone/>
              <a:defRPr>
                <a:solidFill>
                  <a:schemeClr val="accent5"/>
                </a:solidFill>
              </a:defRPr>
            </a:lvl2pPr>
            <a:lvl3pPr marL="1828800" indent="0">
              <a:buNone/>
              <a:defRPr>
                <a:solidFill>
                  <a:schemeClr val="accent5"/>
                </a:solidFill>
              </a:defRPr>
            </a:lvl3pPr>
            <a:lvl4pPr marL="2743200" indent="0">
              <a:buNone/>
              <a:defRPr>
                <a:solidFill>
                  <a:schemeClr val="accent5"/>
                </a:solidFill>
              </a:defRPr>
            </a:lvl4pPr>
            <a:lvl5pPr marL="3657600" indent="0">
              <a:buNone/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 dirty="0"/>
              <a:t>0000</a:t>
            </a:r>
          </a:p>
        </p:txBody>
      </p:sp>
      <p:sp>
        <p:nvSpPr>
          <p:cNvPr id="32" name="Text Placeholder 6">
            <a:extLst>
              <a:ext uri="{FF2B5EF4-FFF2-40B4-BE49-F238E27FC236}">
                <a16:creationId xmlns:a16="http://schemas.microsoft.com/office/drawing/2014/main" id="{93FE27AA-101D-9FC1-39E1-665CEBA591FB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20321707" y="5930817"/>
            <a:ext cx="2646707" cy="2457242"/>
          </a:xfrm>
        </p:spPr>
        <p:txBody>
          <a:bodyPr tIns="0" bIns="0">
            <a:noAutofit/>
          </a:bodyPr>
          <a:lstStyle>
            <a:lvl1pPr marL="0" indent="0" algn="l">
              <a:lnSpc>
                <a:spcPct val="113000"/>
              </a:lnSpc>
              <a:buNone/>
              <a:defRPr sz="2400" b="0" spc="0" baseline="0">
                <a:solidFill>
                  <a:schemeClr val="accent3">
                    <a:lumMod val="10000"/>
                  </a:schemeClr>
                </a:solidFill>
                <a:latin typeface="+mn-lt"/>
              </a:defRPr>
            </a:lvl1pPr>
            <a:lvl2pPr marL="914400" indent="0">
              <a:buNone/>
              <a:defRPr>
                <a:solidFill>
                  <a:schemeClr val="accent5"/>
                </a:solidFill>
              </a:defRPr>
            </a:lvl2pPr>
            <a:lvl3pPr marL="1828800" indent="0">
              <a:buNone/>
              <a:defRPr>
                <a:solidFill>
                  <a:schemeClr val="accent5"/>
                </a:solidFill>
              </a:defRPr>
            </a:lvl3pPr>
            <a:lvl4pPr marL="2743200" indent="0">
              <a:buNone/>
              <a:defRPr>
                <a:solidFill>
                  <a:schemeClr val="accent5"/>
                </a:solidFill>
              </a:defRPr>
            </a:lvl4pPr>
            <a:lvl5pPr marL="3657600" indent="0">
              <a:buNone/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39C37C26-8255-6660-DCE1-D05B99B82D0D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1125077" y="8607412"/>
            <a:ext cx="3163002" cy="5110408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/>
            </a:lvl1pPr>
          </a:lstStyle>
          <a:p>
            <a:endParaRPr lang="en-US" dirty="0"/>
          </a:p>
        </p:txBody>
      </p:sp>
      <p:sp>
        <p:nvSpPr>
          <p:cNvPr id="36" name="Picture Placeholder 33">
            <a:extLst>
              <a:ext uri="{FF2B5EF4-FFF2-40B4-BE49-F238E27FC236}">
                <a16:creationId xmlns:a16="http://schemas.microsoft.com/office/drawing/2014/main" id="{B8B0653A-87D0-F144-0A04-EC18C75CDE46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4341592" y="9670848"/>
            <a:ext cx="3025368" cy="4046972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/>
            </a:lvl1pPr>
          </a:lstStyle>
          <a:p>
            <a:endParaRPr lang="en-US" dirty="0"/>
          </a:p>
        </p:txBody>
      </p:sp>
      <p:sp>
        <p:nvSpPr>
          <p:cNvPr id="37" name="Picture Placeholder 33">
            <a:extLst>
              <a:ext uri="{FF2B5EF4-FFF2-40B4-BE49-F238E27FC236}">
                <a16:creationId xmlns:a16="http://schemas.microsoft.com/office/drawing/2014/main" id="{2D436861-E5E4-0D02-515D-5135ED5C81BD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7409069" y="8607412"/>
            <a:ext cx="3111873" cy="5110408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/>
            </a:lvl1pPr>
          </a:lstStyle>
          <a:p>
            <a:endParaRPr lang="en-US" dirty="0"/>
          </a:p>
        </p:txBody>
      </p:sp>
      <p:sp>
        <p:nvSpPr>
          <p:cNvPr id="38" name="Picture Placeholder 33">
            <a:extLst>
              <a:ext uri="{FF2B5EF4-FFF2-40B4-BE49-F238E27FC236}">
                <a16:creationId xmlns:a16="http://schemas.microsoft.com/office/drawing/2014/main" id="{38A682C7-CD55-0D0D-115A-C741A38A9D57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10564090" y="9670848"/>
            <a:ext cx="3204503" cy="4046972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/>
            </a:lvl1pPr>
          </a:lstStyle>
          <a:p>
            <a:endParaRPr lang="en-US" dirty="0"/>
          </a:p>
        </p:txBody>
      </p:sp>
      <p:sp>
        <p:nvSpPr>
          <p:cNvPr id="39" name="Picture Placeholder 33">
            <a:extLst>
              <a:ext uri="{FF2B5EF4-FFF2-40B4-BE49-F238E27FC236}">
                <a16:creationId xmlns:a16="http://schemas.microsoft.com/office/drawing/2014/main" id="{6D2E46AE-8931-07D9-E4BA-236767F05123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13808898" y="8607412"/>
            <a:ext cx="3085278" cy="5110408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/>
            </a:lvl1pPr>
          </a:lstStyle>
          <a:p>
            <a:endParaRPr lang="en-US" dirty="0"/>
          </a:p>
        </p:txBody>
      </p:sp>
      <p:sp>
        <p:nvSpPr>
          <p:cNvPr id="40" name="Picture Placeholder 33">
            <a:extLst>
              <a:ext uri="{FF2B5EF4-FFF2-40B4-BE49-F238E27FC236}">
                <a16:creationId xmlns:a16="http://schemas.microsoft.com/office/drawing/2014/main" id="{295565B1-ACA7-F26E-8827-05E8356C7C54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16948518" y="9691719"/>
            <a:ext cx="3140417" cy="40261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/>
            </a:lvl1pPr>
          </a:lstStyle>
          <a:p>
            <a:endParaRPr lang="en-US" dirty="0"/>
          </a:p>
        </p:txBody>
      </p:sp>
      <p:sp>
        <p:nvSpPr>
          <p:cNvPr id="35" name="Picture Placeholder 33">
            <a:extLst>
              <a:ext uri="{FF2B5EF4-FFF2-40B4-BE49-F238E27FC236}">
                <a16:creationId xmlns:a16="http://schemas.microsoft.com/office/drawing/2014/main" id="{AFF99AF0-07B4-1CEE-3781-E91ED317B3DE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20129184" y="8607412"/>
            <a:ext cx="3105850" cy="5110408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/>
            </a:lvl1pPr>
          </a:lstStyle>
          <a:p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17EFE29E-7594-1AE0-D51B-4C492DB854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49398" y="5343906"/>
            <a:ext cx="328947" cy="329184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BB35614-3EBB-AEBD-034D-AB862ADC0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165548" y="6412264"/>
            <a:ext cx="328947" cy="329184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8189122-076F-188C-CD9F-9C7D5EAFB6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9944180" y="5343906"/>
            <a:ext cx="328947" cy="329184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A225BB7-C41D-C59A-7061-B8E3A2CC98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6766135" y="6412264"/>
            <a:ext cx="328947" cy="329184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543370D-EAEF-BCB0-7736-4E8FDFAB06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3628916" y="5343906"/>
            <a:ext cx="328947" cy="329184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0B04EAE-4AC8-C01B-D634-ADA7A6A91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390379" y="6412264"/>
            <a:ext cx="328947" cy="329184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E57A53E-7AA5-B1FF-B060-9CA14C2286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268610" y="5343906"/>
            <a:ext cx="328947" cy="329184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45D603C-8AD4-17DE-74E1-384B9A905F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094204" y="5811415"/>
            <a:ext cx="0" cy="7926358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51653B8-91EB-B821-4E71-F2A7FFF79C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10353" y="6879772"/>
            <a:ext cx="0" cy="685800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DC307F0-BD88-AACC-224B-CD59DFB09D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0088989" y="5811415"/>
            <a:ext cx="9659" cy="7926358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95E6FB8-C882-EEA2-0A6C-93B2654D1E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6910942" y="6879772"/>
            <a:ext cx="0" cy="685800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9A52232B-253E-1FC7-9786-87CA56F8B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13765341" y="5811415"/>
            <a:ext cx="16768" cy="7926358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260BCCD-F258-83B3-A65C-044BCD9AD3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0535186" y="6879772"/>
            <a:ext cx="0" cy="685800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6570952-AC5E-D74C-C3B4-FC80E78780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7352485" y="5811415"/>
            <a:ext cx="43198" cy="7926358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742224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_8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6B855-995C-1225-6A02-C46FF326D41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02321" y="643163"/>
            <a:ext cx="22168228" cy="2034722"/>
          </a:xfrm>
        </p:spPr>
        <p:txBody>
          <a:bodyPr>
            <a:noAutofit/>
          </a:bodyPr>
          <a:lstStyle>
            <a:lvl1pPr algn="l">
              <a:defRPr sz="10000" b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title</a:t>
            </a:r>
          </a:p>
        </p:txBody>
      </p:sp>
      <p:sp>
        <p:nvSpPr>
          <p:cNvPr id="17" name="Text Placeholder 6">
            <a:extLst>
              <a:ext uri="{FF2B5EF4-FFF2-40B4-BE49-F238E27FC236}">
                <a16:creationId xmlns:a16="http://schemas.microsoft.com/office/drawing/2014/main" id="{6B73193A-88EA-B0EF-BE93-8DF234EB175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72153" y="4444449"/>
            <a:ext cx="2646707" cy="987698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200" b="1" cap="all" spc="700" baseline="0">
                <a:solidFill>
                  <a:schemeClr val="accent6"/>
                </a:solidFill>
                <a:latin typeface="+mn-lt"/>
              </a:defRPr>
            </a:lvl1pPr>
            <a:lvl2pPr marL="914400" indent="0">
              <a:buNone/>
              <a:defRPr>
                <a:solidFill>
                  <a:schemeClr val="accent5"/>
                </a:solidFill>
              </a:defRPr>
            </a:lvl2pPr>
            <a:lvl3pPr marL="1828800" indent="0">
              <a:buNone/>
              <a:defRPr>
                <a:solidFill>
                  <a:schemeClr val="accent5"/>
                </a:solidFill>
              </a:defRPr>
            </a:lvl3pPr>
            <a:lvl4pPr marL="2743200" indent="0">
              <a:buNone/>
              <a:defRPr>
                <a:solidFill>
                  <a:schemeClr val="accent5"/>
                </a:solidFill>
              </a:defRPr>
            </a:lvl4pPr>
            <a:lvl5pPr marL="3657600" indent="0">
              <a:buNone/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EDCB1B8E-D420-780E-9AB7-AC039F356D3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049340" y="5503443"/>
            <a:ext cx="2646707" cy="987698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200" b="1" cap="all" spc="700" baseline="0">
                <a:solidFill>
                  <a:schemeClr val="accent6"/>
                </a:solidFill>
                <a:latin typeface="+mn-lt"/>
              </a:defRPr>
            </a:lvl1pPr>
            <a:lvl2pPr marL="914400" indent="0">
              <a:buNone/>
              <a:defRPr>
                <a:solidFill>
                  <a:schemeClr val="accent5"/>
                </a:solidFill>
              </a:defRPr>
            </a:lvl2pPr>
            <a:lvl3pPr marL="1828800" indent="0">
              <a:buNone/>
              <a:defRPr>
                <a:solidFill>
                  <a:schemeClr val="accent5"/>
                </a:solidFill>
              </a:defRPr>
            </a:lvl3pPr>
            <a:lvl4pPr marL="2743200" indent="0">
              <a:buNone/>
              <a:defRPr>
                <a:solidFill>
                  <a:schemeClr val="accent5"/>
                </a:solidFill>
              </a:defRPr>
            </a:lvl4pPr>
            <a:lvl5pPr marL="3657600" indent="0">
              <a:buNone/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19" name="Text Placeholder 6">
            <a:extLst>
              <a:ext uri="{FF2B5EF4-FFF2-40B4-BE49-F238E27FC236}">
                <a16:creationId xmlns:a16="http://schemas.microsoft.com/office/drawing/2014/main" id="{7656A84E-C390-F554-7CF9-98D0A99CB42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153634" y="4444449"/>
            <a:ext cx="2646707" cy="987698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200" b="1" cap="all" spc="700" baseline="0">
                <a:solidFill>
                  <a:schemeClr val="accent6"/>
                </a:solidFill>
                <a:latin typeface="+mn-lt"/>
              </a:defRPr>
            </a:lvl1pPr>
            <a:lvl2pPr marL="914400" indent="0">
              <a:buNone/>
              <a:defRPr>
                <a:solidFill>
                  <a:schemeClr val="accent5"/>
                </a:solidFill>
              </a:defRPr>
            </a:lvl2pPr>
            <a:lvl3pPr marL="1828800" indent="0">
              <a:buNone/>
              <a:defRPr>
                <a:solidFill>
                  <a:schemeClr val="accent5"/>
                </a:solidFill>
              </a:defRPr>
            </a:lvl3pPr>
            <a:lvl4pPr marL="2743200" indent="0">
              <a:buNone/>
              <a:defRPr>
                <a:solidFill>
                  <a:schemeClr val="accent5"/>
                </a:solidFill>
              </a:defRPr>
            </a:lvl4pPr>
            <a:lvl5pPr marL="3657600" indent="0">
              <a:buNone/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0" name="Text Placeholder 6">
            <a:extLst>
              <a:ext uri="{FF2B5EF4-FFF2-40B4-BE49-F238E27FC236}">
                <a16:creationId xmlns:a16="http://schemas.microsoft.com/office/drawing/2014/main" id="{58932D1A-5F27-5DB5-2EA3-5D2198BFE1E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0333582" y="5503443"/>
            <a:ext cx="2646707" cy="987698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200" b="1" cap="all" spc="700" baseline="0">
                <a:solidFill>
                  <a:schemeClr val="accent6"/>
                </a:solidFill>
                <a:latin typeface="+mn-lt"/>
              </a:defRPr>
            </a:lvl1pPr>
            <a:lvl2pPr marL="914400" indent="0">
              <a:buNone/>
              <a:defRPr>
                <a:solidFill>
                  <a:schemeClr val="accent5"/>
                </a:solidFill>
              </a:defRPr>
            </a:lvl2pPr>
            <a:lvl3pPr marL="1828800" indent="0">
              <a:buNone/>
              <a:defRPr>
                <a:solidFill>
                  <a:schemeClr val="accent5"/>
                </a:solidFill>
              </a:defRPr>
            </a:lvl3pPr>
            <a:lvl4pPr marL="2743200" indent="0">
              <a:buNone/>
              <a:defRPr>
                <a:solidFill>
                  <a:schemeClr val="accent5"/>
                </a:solidFill>
              </a:defRPr>
            </a:lvl4pPr>
            <a:lvl5pPr marL="3657600" indent="0">
              <a:buNone/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1" name="Text Placeholder 6">
            <a:extLst>
              <a:ext uri="{FF2B5EF4-FFF2-40B4-BE49-F238E27FC236}">
                <a16:creationId xmlns:a16="http://schemas.microsoft.com/office/drawing/2014/main" id="{DB0B66E2-831B-8B5D-7260-F680B1DCB4C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3455607" y="4444449"/>
            <a:ext cx="2646707" cy="987698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200" b="1" cap="all" spc="700" baseline="0">
                <a:solidFill>
                  <a:schemeClr val="accent6"/>
                </a:solidFill>
                <a:latin typeface="+mn-lt"/>
              </a:defRPr>
            </a:lvl1pPr>
            <a:lvl2pPr marL="914400" indent="0">
              <a:buNone/>
              <a:defRPr>
                <a:solidFill>
                  <a:schemeClr val="accent5"/>
                </a:solidFill>
              </a:defRPr>
            </a:lvl2pPr>
            <a:lvl3pPr marL="1828800" indent="0">
              <a:buNone/>
              <a:defRPr>
                <a:solidFill>
                  <a:schemeClr val="accent5"/>
                </a:solidFill>
              </a:defRPr>
            </a:lvl3pPr>
            <a:lvl4pPr marL="2743200" indent="0">
              <a:buNone/>
              <a:defRPr>
                <a:solidFill>
                  <a:schemeClr val="accent5"/>
                </a:solidFill>
              </a:defRPr>
            </a:lvl4pPr>
            <a:lvl5pPr marL="3657600" indent="0">
              <a:buNone/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2" name="Text Placeholder 6">
            <a:extLst>
              <a:ext uri="{FF2B5EF4-FFF2-40B4-BE49-F238E27FC236}">
                <a16:creationId xmlns:a16="http://schemas.microsoft.com/office/drawing/2014/main" id="{5E01213A-B19D-C32B-3CC5-8C7DF3E8B25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6654019" y="5503443"/>
            <a:ext cx="2646707" cy="987698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200" b="1" cap="all" spc="700" baseline="0">
                <a:solidFill>
                  <a:schemeClr val="accent6"/>
                </a:solidFill>
                <a:latin typeface="+mn-lt"/>
              </a:defRPr>
            </a:lvl1pPr>
            <a:lvl2pPr marL="914400" indent="0">
              <a:buNone/>
              <a:defRPr>
                <a:solidFill>
                  <a:schemeClr val="accent5"/>
                </a:solidFill>
              </a:defRPr>
            </a:lvl2pPr>
            <a:lvl3pPr marL="1828800" indent="0">
              <a:buNone/>
              <a:defRPr>
                <a:solidFill>
                  <a:schemeClr val="accent5"/>
                </a:solidFill>
              </a:defRPr>
            </a:lvl3pPr>
            <a:lvl4pPr marL="2743200" indent="0">
              <a:buNone/>
              <a:defRPr>
                <a:solidFill>
                  <a:schemeClr val="accent5"/>
                </a:solidFill>
              </a:defRPr>
            </a:lvl4pPr>
            <a:lvl5pPr marL="3657600" indent="0">
              <a:buNone/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3" name="Text Placeholder 6">
            <a:extLst>
              <a:ext uri="{FF2B5EF4-FFF2-40B4-BE49-F238E27FC236}">
                <a16:creationId xmlns:a16="http://schemas.microsoft.com/office/drawing/2014/main" id="{5D66B4D4-1888-12A9-F2A9-581EC9B06386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9796828" y="4444449"/>
            <a:ext cx="2646707" cy="987698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200" b="1" cap="all" spc="700" baseline="0">
                <a:solidFill>
                  <a:schemeClr val="accent6"/>
                </a:solidFill>
                <a:latin typeface="+mn-lt"/>
              </a:defRPr>
            </a:lvl1pPr>
            <a:lvl2pPr marL="914400" indent="0">
              <a:buNone/>
              <a:defRPr>
                <a:solidFill>
                  <a:schemeClr val="accent5"/>
                </a:solidFill>
              </a:defRPr>
            </a:lvl2pPr>
            <a:lvl3pPr marL="1828800" indent="0">
              <a:buNone/>
              <a:defRPr>
                <a:solidFill>
                  <a:schemeClr val="accent5"/>
                </a:solidFill>
              </a:defRPr>
            </a:lvl3pPr>
            <a:lvl4pPr marL="2743200" indent="0">
              <a:buNone/>
              <a:defRPr>
                <a:solidFill>
                  <a:schemeClr val="accent5"/>
                </a:solidFill>
              </a:defRPr>
            </a:lvl4pPr>
            <a:lvl5pPr marL="3657600" indent="0">
              <a:buNone/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6" name="Text Placeholder 6">
            <a:extLst>
              <a:ext uri="{FF2B5EF4-FFF2-40B4-BE49-F238E27FC236}">
                <a16:creationId xmlns:a16="http://schemas.microsoft.com/office/drawing/2014/main" id="{8BA70EC6-938E-0C76-59B1-A0D291AC520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297750" y="5853151"/>
            <a:ext cx="2540525" cy="2581374"/>
          </a:xfrm>
        </p:spPr>
        <p:txBody>
          <a:bodyPr>
            <a:noAutofit/>
          </a:bodyPr>
          <a:lstStyle>
            <a:lvl1pPr marL="0" indent="0" algn="l">
              <a:lnSpc>
                <a:spcPct val="113000"/>
              </a:lnSpc>
              <a:buNone/>
              <a:defRPr sz="2400" b="0" spc="0" baseline="0">
                <a:solidFill>
                  <a:schemeClr val="accent3">
                    <a:lumMod val="10000"/>
                  </a:schemeClr>
                </a:solidFill>
                <a:latin typeface="+mn-lt"/>
              </a:defRPr>
            </a:lvl1pPr>
            <a:lvl2pPr marL="914400" indent="0">
              <a:buNone/>
              <a:defRPr>
                <a:solidFill>
                  <a:schemeClr val="accent5"/>
                </a:solidFill>
              </a:defRPr>
            </a:lvl2pPr>
            <a:lvl3pPr marL="1828800" indent="0">
              <a:buNone/>
              <a:defRPr>
                <a:solidFill>
                  <a:schemeClr val="accent5"/>
                </a:solidFill>
              </a:defRPr>
            </a:lvl3pPr>
            <a:lvl4pPr marL="2743200" indent="0">
              <a:buNone/>
              <a:defRPr>
                <a:solidFill>
                  <a:schemeClr val="accent5"/>
                </a:solidFill>
              </a:defRPr>
            </a:lvl4pPr>
            <a:lvl5pPr marL="3657600" indent="0">
              <a:buNone/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7" name="Text Placeholder 6">
            <a:extLst>
              <a:ext uri="{FF2B5EF4-FFF2-40B4-BE49-F238E27FC236}">
                <a16:creationId xmlns:a16="http://schemas.microsoft.com/office/drawing/2014/main" id="{45208294-243B-6B1C-7B4D-D51C83E833B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517408" y="6943155"/>
            <a:ext cx="2743557" cy="2581374"/>
          </a:xfrm>
        </p:spPr>
        <p:txBody>
          <a:bodyPr>
            <a:noAutofit/>
          </a:bodyPr>
          <a:lstStyle>
            <a:lvl1pPr marL="0" indent="0" algn="l">
              <a:lnSpc>
                <a:spcPct val="113000"/>
              </a:lnSpc>
              <a:buNone/>
              <a:defRPr sz="2400" b="0" spc="0" baseline="0">
                <a:solidFill>
                  <a:schemeClr val="accent3">
                    <a:lumMod val="10000"/>
                  </a:schemeClr>
                </a:solidFill>
                <a:latin typeface="+mn-lt"/>
              </a:defRPr>
            </a:lvl1pPr>
            <a:lvl2pPr marL="914400" indent="0">
              <a:buNone/>
              <a:defRPr>
                <a:solidFill>
                  <a:schemeClr val="accent5"/>
                </a:solidFill>
              </a:defRPr>
            </a:lvl2pPr>
            <a:lvl3pPr marL="1828800" indent="0">
              <a:buNone/>
              <a:defRPr>
                <a:solidFill>
                  <a:schemeClr val="accent5"/>
                </a:solidFill>
              </a:defRPr>
            </a:lvl3pPr>
            <a:lvl4pPr marL="2743200" indent="0">
              <a:buNone/>
              <a:defRPr>
                <a:solidFill>
                  <a:schemeClr val="accent5"/>
                </a:solidFill>
              </a:defRPr>
            </a:lvl4pPr>
            <a:lvl5pPr marL="3657600" indent="0">
              <a:buNone/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41" name="Text Placeholder 6">
            <a:extLst>
              <a:ext uri="{FF2B5EF4-FFF2-40B4-BE49-F238E27FC236}">
                <a16:creationId xmlns:a16="http://schemas.microsoft.com/office/drawing/2014/main" id="{D1A1881B-011B-36DA-64F4-B3F2F7C1D767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7641326" y="5853151"/>
            <a:ext cx="2540525" cy="2581374"/>
          </a:xfrm>
        </p:spPr>
        <p:txBody>
          <a:bodyPr>
            <a:noAutofit/>
          </a:bodyPr>
          <a:lstStyle>
            <a:lvl1pPr marL="0" indent="0" algn="l">
              <a:lnSpc>
                <a:spcPct val="113000"/>
              </a:lnSpc>
              <a:buNone/>
              <a:defRPr sz="2400" b="0" spc="0" baseline="0">
                <a:solidFill>
                  <a:schemeClr val="accent3">
                    <a:lumMod val="10000"/>
                  </a:schemeClr>
                </a:solidFill>
                <a:latin typeface="+mn-lt"/>
              </a:defRPr>
            </a:lvl1pPr>
            <a:lvl2pPr marL="914400" indent="0">
              <a:buNone/>
              <a:defRPr>
                <a:solidFill>
                  <a:schemeClr val="accent5"/>
                </a:solidFill>
              </a:defRPr>
            </a:lvl2pPr>
            <a:lvl3pPr marL="1828800" indent="0">
              <a:buNone/>
              <a:defRPr>
                <a:solidFill>
                  <a:schemeClr val="accent5"/>
                </a:solidFill>
              </a:defRPr>
            </a:lvl3pPr>
            <a:lvl4pPr marL="2743200" indent="0">
              <a:buNone/>
              <a:defRPr>
                <a:solidFill>
                  <a:schemeClr val="accent5"/>
                </a:solidFill>
              </a:defRPr>
            </a:lvl4pPr>
            <a:lvl5pPr marL="3657600" indent="0">
              <a:buNone/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9" name="Text Placeholder 6">
            <a:extLst>
              <a:ext uri="{FF2B5EF4-FFF2-40B4-BE49-F238E27FC236}">
                <a16:creationId xmlns:a16="http://schemas.microsoft.com/office/drawing/2014/main" id="{C9DE0F18-7248-091B-B3CF-C52106002CCE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0820921" y="6943155"/>
            <a:ext cx="2743557" cy="2581374"/>
          </a:xfrm>
        </p:spPr>
        <p:txBody>
          <a:bodyPr>
            <a:noAutofit/>
          </a:bodyPr>
          <a:lstStyle>
            <a:lvl1pPr marL="0" indent="0" algn="l">
              <a:lnSpc>
                <a:spcPct val="113000"/>
              </a:lnSpc>
              <a:buNone/>
              <a:defRPr sz="2400" b="0" spc="0" baseline="0">
                <a:solidFill>
                  <a:schemeClr val="accent3">
                    <a:lumMod val="10000"/>
                  </a:schemeClr>
                </a:solidFill>
                <a:latin typeface="+mn-lt"/>
              </a:defRPr>
            </a:lvl1pPr>
            <a:lvl2pPr marL="914400" indent="0">
              <a:buNone/>
              <a:defRPr>
                <a:solidFill>
                  <a:schemeClr val="accent5"/>
                </a:solidFill>
              </a:defRPr>
            </a:lvl2pPr>
            <a:lvl3pPr marL="1828800" indent="0">
              <a:buNone/>
              <a:defRPr>
                <a:solidFill>
                  <a:schemeClr val="accent5"/>
                </a:solidFill>
              </a:defRPr>
            </a:lvl3pPr>
            <a:lvl4pPr marL="2743200" indent="0">
              <a:buNone/>
              <a:defRPr>
                <a:solidFill>
                  <a:schemeClr val="accent5"/>
                </a:solidFill>
              </a:defRPr>
            </a:lvl4pPr>
            <a:lvl5pPr marL="3657600" indent="0">
              <a:buNone/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0" name="Text Placeholder 6">
            <a:extLst>
              <a:ext uri="{FF2B5EF4-FFF2-40B4-BE49-F238E27FC236}">
                <a16:creationId xmlns:a16="http://schemas.microsoft.com/office/drawing/2014/main" id="{9940A882-262E-11D9-20F5-FC422DA6058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3999720" y="5853151"/>
            <a:ext cx="2540525" cy="2581374"/>
          </a:xfrm>
        </p:spPr>
        <p:txBody>
          <a:bodyPr>
            <a:noAutofit/>
          </a:bodyPr>
          <a:lstStyle>
            <a:lvl1pPr marL="0" indent="0" algn="l">
              <a:lnSpc>
                <a:spcPct val="113000"/>
              </a:lnSpc>
              <a:buNone/>
              <a:defRPr sz="2400" b="0" spc="0" baseline="0">
                <a:solidFill>
                  <a:schemeClr val="accent3">
                    <a:lumMod val="10000"/>
                  </a:schemeClr>
                </a:solidFill>
                <a:latin typeface="+mn-lt"/>
              </a:defRPr>
            </a:lvl1pPr>
            <a:lvl2pPr marL="914400" indent="0">
              <a:buNone/>
              <a:defRPr>
                <a:solidFill>
                  <a:schemeClr val="accent5"/>
                </a:solidFill>
              </a:defRPr>
            </a:lvl2pPr>
            <a:lvl3pPr marL="1828800" indent="0">
              <a:buNone/>
              <a:defRPr>
                <a:solidFill>
                  <a:schemeClr val="accent5"/>
                </a:solidFill>
              </a:defRPr>
            </a:lvl3pPr>
            <a:lvl4pPr marL="2743200" indent="0">
              <a:buNone/>
              <a:defRPr>
                <a:solidFill>
                  <a:schemeClr val="accent5"/>
                </a:solidFill>
              </a:defRPr>
            </a:lvl4pPr>
            <a:lvl5pPr marL="3657600" indent="0">
              <a:buNone/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1" name="Text Placeholder 6">
            <a:extLst>
              <a:ext uri="{FF2B5EF4-FFF2-40B4-BE49-F238E27FC236}">
                <a16:creationId xmlns:a16="http://schemas.microsoft.com/office/drawing/2014/main" id="{F1943B66-B889-2293-1A59-B08E0A4A09D8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7179303" y="6943155"/>
            <a:ext cx="2743557" cy="2581374"/>
          </a:xfrm>
        </p:spPr>
        <p:txBody>
          <a:bodyPr>
            <a:noAutofit/>
          </a:bodyPr>
          <a:lstStyle>
            <a:lvl1pPr marL="0" indent="0" algn="l">
              <a:lnSpc>
                <a:spcPct val="113000"/>
              </a:lnSpc>
              <a:buNone/>
              <a:defRPr sz="2400" b="0" spc="0" baseline="0">
                <a:solidFill>
                  <a:schemeClr val="accent3">
                    <a:lumMod val="10000"/>
                  </a:schemeClr>
                </a:solidFill>
                <a:latin typeface="+mn-lt"/>
              </a:defRPr>
            </a:lvl1pPr>
            <a:lvl2pPr marL="914400" indent="0">
              <a:buNone/>
              <a:defRPr>
                <a:solidFill>
                  <a:schemeClr val="accent5"/>
                </a:solidFill>
              </a:defRPr>
            </a:lvl2pPr>
            <a:lvl3pPr marL="1828800" indent="0">
              <a:buNone/>
              <a:defRPr>
                <a:solidFill>
                  <a:schemeClr val="accent5"/>
                </a:solidFill>
              </a:defRPr>
            </a:lvl3pPr>
            <a:lvl4pPr marL="2743200" indent="0">
              <a:buNone/>
              <a:defRPr>
                <a:solidFill>
                  <a:schemeClr val="accent5"/>
                </a:solidFill>
              </a:defRPr>
            </a:lvl4pPr>
            <a:lvl5pPr marL="3657600" indent="0">
              <a:buNone/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2" name="Text Placeholder 6">
            <a:extLst>
              <a:ext uri="{FF2B5EF4-FFF2-40B4-BE49-F238E27FC236}">
                <a16:creationId xmlns:a16="http://schemas.microsoft.com/office/drawing/2014/main" id="{93FE27AA-101D-9FC1-39E1-665CEBA591FB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20302886" y="5853151"/>
            <a:ext cx="2739935" cy="2581374"/>
          </a:xfrm>
        </p:spPr>
        <p:txBody>
          <a:bodyPr>
            <a:noAutofit/>
          </a:bodyPr>
          <a:lstStyle>
            <a:lvl1pPr marL="0" indent="0" algn="l">
              <a:lnSpc>
                <a:spcPct val="113000"/>
              </a:lnSpc>
              <a:buNone/>
              <a:defRPr sz="2400" b="0" spc="0" baseline="0">
                <a:solidFill>
                  <a:schemeClr val="accent3">
                    <a:lumMod val="10000"/>
                  </a:schemeClr>
                </a:solidFill>
                <a:latin typeface="+mn-lt"/>
              </a:defRPr>
            </a:lvl1pPr>
            <a:lvl2pPr marL="914400" indent="0">
              <a:buNone/>
              <a:defRPr>
                <a:solidFill>
                  <a:schemeClr val="accent5"/>
                </a:solidFill>
              </a:defRPr>
            </a:lvl2pPr>
            <a:lvl3pPr marL="1828800" indent="0">
              <a:buNone/>
              <a:defRPr>
                <a:solidFill>
                  <a:schemeClr val="accent5"/>
                </a:solidFill>
              </a:defRPr>
            </a:lvl3pPr>
            <a:lvl4pPr marL="2743200" indent="0">
              <a:buNone/>
              <a:defRPr>
                <a:solidFill>
                  <a:schemeClr val="accent5"/>
                </a:solidFill>
              </a:defRPr>
            </a:lvl4pPr>
            <a:lvl5pPr marL="3657600" indent="0">
              <a:buNone/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39C37C26-8255-6660-DCE1-D05B99B82D0D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1119696" y="8607412"/>
            <a:ext cx="3174601" cy="5110408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/>
            </a:lvl1pPr>
          </a:lstStyle>
          <a:p>
            <a:endParaRPr lang="en-US" dirty="0"/>
          </a:p>
        </p:txBody>
      </p:sp>
      <p:sp>
        <p:nvSpPr>
          <p:cNvPr id="36" name="Picture Placeholder 33">
            <a:extLst>
              <a:ext uri="{FF2B5EF4-FFF2-40B4-BE49-F238E27FC236}">
                <a16:creationId xmlns:a16="http://schemas.microsoft.com/office/drawing/2014/main" id="{B8B0653A-87D0-F144-0A04-EC18C75CDE46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4332947" y="9670848"/>
            <a:ext cx="3097197" cy="4046972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/>
            </a:lvl1pPr>
          </a:lstStyle>
          <a:p>
            <a:endParaRPr lang="en-US" dirty="0"/>
          </a:p>
        </p:txBody>
      </p:sp>
      <p:sp>
        <p:nvSpPr>
          <p:cNvPr id="37" name="Picture Placeholder 33">
            <a:extLst>
              <a:ext uri="{FF2B5EF4-FFF2-40B4-BE49-F238E27FC236}">
                <a16:creationId xmlns:a16="http://schemas.microsoft.com/office/drawing/2014/main" id="{2D436861-E5E4-0D02-515D-5135ED5C81BD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7481306" y="8607412"/>
            <a:ext cx="3093479" cy="5110408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/>
            </a:lvl1pPr>
          </a:lstStyle>
          <a:p>
            <a:endParaRPr lang="en-US" dirty="0"/>
          </a:p>
        </p:txBody>
      </p:sp>
      <p:sp>
        <p:nvSpPr>
          <p:cNvPr id="38" name="Picture Placeholder 33">
            <a:extLst>
              <a:ext uri="{FF2B5EF4-FFF2-40B4-BE49-F238E27FC236}">
                <a16:creationId xmlns:a16="http://schemas.microsoft.com/office/drawing/2014/main" id="{38A682C7-CD55-0D0D-115A-C741A38A9D57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10640890" y="9670848"/>
            <a:ext cx="3114481" cy="4046972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/>
            </a:lvl1pPr>
          </a:lstStyle>
          <a:p>
            <a:endParaRPr lang="en-US" dirty="0"/>
          </a:p>
        </p:txBody>
      </p:sp>
      <p:sp>
        <p:nvSpPr>
          <p:cNvPr id="39" name="Picture Placeholder 33">
            <a:extLst>
              <a:ext uri="{FF2B5EF4-FFF2-40B4-BE49-F238E27FC236}">
                <a16:creationId xmlns:a16="http://schemas.microsoft.com/office/drawing/2014/main" id="{6D2E46AE-8931-07D9-E4BA-236767F05123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13803509" y="8607412"/>
            <a:ext cx="3118238" cy="5110408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/>
            </a:lvl1pPr>
          </a:lstStyle>
          <a:p>
            <a:endParaRPr lang="en-US" dirty="0"/>
          </a:p>
        </p:txBody>
      </p:sp>
      <p:sp>
        <p:nvSpPr>
          <p:cNvPr id="40" name="Picture Placeholder 33">
            <a:extLst>
              <a:ext uri="{FF2B5EF4-FFF2-40B4-BE49-F238E27FC236}">
                <a16:creationId xmlns:a16="http://schemas.microsoft.com/office/drawing/2014/main" id="{295565B1-ACA7-F26E-8827-05E8356C7C54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16979572" y="9691719"/>
            <a:ext cx="3117980" cy="40261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/>
            </a:lvl1pPr>
          </a:lstStyle>
          <a:p>
            <a:endParaRPr lang="en-US" dirty="0"/>
          </a:p>
        </p:txBody>
      </p:sp>
      <p:sp>
        <p:nvSpPr>
          <p:cNvPr id="35" name="Picture Placeholder 33">
            <a:extLst>
              <a:ext uri="{FF2B5EF4-FFF2-40B4-BE49-F238E27FC236}">
                <a16:creationId xmlns:a16="http://schemas.microsoft.com/office/drawing/2014/main" id="{AFF99AF0-07B4-1CEE-3781-E91ED317B3DE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20141519" y="8607412"/>
            <a:ext cx="3109979" cy="5110408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/>
            </a:lvl1pPr>
          </a:lstStyle>
          <a:p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7FA5D42-8234-4346-79E1-1B5EEEEFAD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49398" y="5343906"/>
            <a:ext cx="328947" cy="329184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7454209-0004-4BCA-C6E9-630D26A1DC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165548" y="6412264"/>
            <a:ext cx="328947" cy="329184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D3D25E2-7F4A-2047-290C-7958BBEE45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9964503" y="5343906"/>
            <a:ext cx="328947" cy="329184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3CB6DE8-5C6C-B6DC-F142-4E4FF30288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6806780" y="6412264"/>
            <a:ext cx="328947" cy="329184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A199848-E409-BCDA-90C5-4CFD986030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3628916" y="5343906"/>
            <a:ext cx="328947" cy="329184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797B333-5C43-9E63-AD8E-888DAB749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432294" y="6412264"/>
            <a:ext cx="328947" cy="329184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5959D53-F3CE-076E-2D31-68BA496833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344862" y="5343906"/>
            <a:ext cx="328947" cy="329184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C359264-AA63-1ABF-3DAF-3FFBC4B5A9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094204" y="5811415"/>
            <a:ext cx="0" cy="7926358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6CF4784-13B9-7076-B252-CEDCEC1A6D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10353" y="6879772"/>
            <a:ext cx="0" cy="685800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53FA11C-F7FE-5CFE-EEFC-23540F9FC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0109311" y="5811415"/>
            <a:ext cx="9659" cy="7926358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1FE4FF3-9483-39B2-7994-648C0FC2DE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6951587" y="6879772"/>
            <a:ext cx="0" cy="685800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BE5A6CC-2F64-CBE0-7832-6EDCBBF645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13765341" y="5811415"/>
            <a:ext cx="16768" cy="7926358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B07F244-5BD4-5FBE-68F8-79900E74A0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0596768" y="6879772"/>
            <a:ext cx="0" cy="685800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43EAC69-1A5E-B15E-7F06-0CB2D3B0D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7429965" y="5811415"/>
            <a:ext cx="43198" cy="7926358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459031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_9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6B855-995C-1225-6A02-C46FF326D41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83847" y="698578"/>
            <a:ext cx="8209145" cy="3418948"/>
          </a:xfrm>
        </p:spPr>
        <p:txBody>
          <a:bodyPr>
            <a:noAutofit/>
          </a:bodyPr>
          <a:lstStyle>
            <a:lvl1pPr algn="l">
              <a:lnSpc>
                <a:spcPct val="80000"/>
              </a:lnSpc>
              <a:defRPr sz="10000" b="0" cap="all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ADD TITLE</a:t>
            </a:r>
          </a:p>
        </p:txBody>
      </p:sp>
      <p:sp>
        <p:nvSpPr>
          <p:cNvPr id="26" name="Text Placeholder 6">
            <a:extLst>
              <a:ext uri="{FF2B5EF4-FFF2-40B4-BE49-F238E27FC236}">
                <a16:creationId xmlns:a16="http://schemas.microsoft.com/office/drawing/2014/main" id="{8BA70EC6-938E-0C76-59B1-A0D291AC520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37362" y="4198180"/>
            <a:ext cx="3182526" cy="2150472"/>
          </a:xfrm>
          <a:noFill/>
        </p:spPr>
        <p:txBody>
          <a:bodyPr lIns="182880" tIns="182880" rIns="182880" bIns="182880" anchor="b">
            <a:noAutofit/>
          </a:bodyPr>
          <a:lstStyle>
            <a:lvl1pPr marL="0" indent="0" algn="l">
              <a:lnSpc>
                <a:spcPct val="113000"/>
              </a:lnSpc>
              <a:buNone/>
              <a:defRPr sz="2000" b="0" spc="0" baseline="0">
                <a:solidFill>
                  <a:schemeClr val="accent3">
                    <a:lumMod val="10000"/>
                  </a:schemeClr>
                </a:solidFill>
                <a:latin typeface="+mn-lt"/>
              </a:defRPr>
            </a:lvl1pPr>
            <a:lvl2pPr marL="914400" indent="0">
              <a:buNone/>
              <a:defRPr>
                <a:solidFill>
                  <a:schemeClr val="accent5"/>
                </a:solidFill>
              </a:defRPr>
            </a:lvl2pPr>
            <a:lvl3pPr marL="1828800" indent="0">
              <a:buNone/>
              <a:defRPr>
                <a:solidFill>
                  <a:schemeClr val="accent5"/>
                </a:solidFill>
              </a:defRPr>
            </a:lvl3pPr>
            <a:lvl4pPr marL="2743200" indent="0">
              <a:buNone/>
              <a:defRPr>
                <a:solidFill>
                  <a:schemeClr val="accent5"/>
                </a:solidFill>
              </a:defRPr>
            </a:lvl4pPr>
            <a:lvl5pPr marL="3657600" indent="0">
              <a:buNone/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39C37C26-8255-6660-DCE1-D05B99B82D0D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0" y="6476704"/>
            <a:ext cx="3429054" cy="5562896"/>
          </a:xfrm>
        </p:spPr>
        <p:txBody>
          <a:bodyPr anchor="ctr">
            <a:noAutofit/>
          </a:bodyPr>
          <a:lstStyle>
            <a:lvl1pPr marL="0" indent="0" algn="ctr">
              <a:buNone/>
              <a:defRPr sz="3200"/>
            </a:lvl1pPr>
          </a:lstStyle>
          <a:p>
            <a:endParaRPr lang="en-US" dirty="0"/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82B4D57F-CB9A-54F9-A996-86273529DF3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5518" y="12178063"/>
            <a:ext cx="3394076" cy="1149350"/>
          </a:xfrm>
        </p:spPr>
        <p:txBody>
          <a:bodyPr lIns="0" tIns="0" rIns="0" bIns="0" anchor="ctr">
            <a:noAutofit/>
          </a:bodyPr>
          <a:lstStyle>
            <a:lvl1pPr marL="0" indent="0" algn="r">
              <a:buNone/>
              <a:defRPr sz="5600" b="0" spc="0" baseline="0">
                <a:solidFill>
                  <a:schemeClr val="tx1"/>
                </a:solidFill>
                <a:latin typeface="+mj-lt"/>
              </a:defRPr>
            </a:lvl1pPr>
            <a:lvl2pPr marL="914400" indent="0">
              <a:buNone/>
              <a:defRPr>
                <a:solidFill>
                  <a:schemeClr val="accent5"/>
                </a:solidFill>
              </a:defRPr>
            </a:lvl2pPr>
            <a:lvl3pPr marL="1828800" indent="0">
              <a:buNone/>
              <a:defRPr>
                <a:solidFill>
                  <a:schemeClr val="accent5"/>
                </a:solidFill>
              </a:defRPr>
            </a:lvl3pPr>
            <a:lvl4pPr marL="2743200" indent="0">
              <a:buNone/>
              <a:defRPr>
                <a:solidFill>
                  <a:schemeClr val="accent5"/>
                </a:solidFill>
              </a:defRPr>
            </a:lvl4pPr>
            <a:lvl5pPr marL="3657600" indent="0">
              <a:buNone/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 dirty="0"/>
              <a:t>0000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A27C059-D8ED-8673-5690-3282BADBCAD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477689" y="4147477"/>
            <a:ext cx="3460951" cy="1149350"/>
          </a:xfrm>
        </p:spPr>
        <p:txBody>
          <a:bodyPr lIns="0">
            <a:noAutofit/>
          </a:bodyPr>
          <a:lstStyle>
            <a:lvl1pPr marL="0" indent="0" algn="l">
              <a:buNone/>
              <a:defRPr sz="5600" b="0" spc="0" baseline="0">
                <a:solidFill>
                  <a:schemeClr val="tx1"/>
                </a:solidFill>
                <a:latin typeface="+mj-lt"/>
              </a:defRPr>
            </a:lvl1pPr>
            <a:lvl2pPr marL="914400" indent="0">
              <a:buNone/>
              <a:defRPr>
                <a:solidFill>
                  <a:schemeClr val="accent5"/>
                </a:solidFill>
              </a:defRPr>
            </a:lvl2pPr>
            <a:lvl3pPr marL="1828800" indent="0">
              <a:buNone/>
              <a:defRPr>
                <a:solidFill>
                  <a:schemeClr val="accent5"/>
                </a:solidFill>
              </a:defRPr>
            </a:lvl3pPr>
            <a:lvl4pPr marL="2743200" indent="0">
              <a:buNone/>
              <a:defRPr>
                <a:solidFill>
                  <a:schemeClr val="accent5"/>
                </a:solidFill>
              </a:defRPr>
            </a:lvl4pPr>
            <a:lvl5pPr marL="3657600" indent="0">
              <a:buNone/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 dirty="0"/>
              <a:t>0000</a:t>
            </a:r>
          </a:p>
        </p:txBody>
      </p:sp>
      <p:sp>
        <p:nvSpPr>
          <p:cNvPr id="36" name="Picture Placeholder 33">
            <a:extLst>
              <a:ext uri="{FF2B5EF4-FFF2-40B4-BE49-F238E27FC236}">
                <a16:creationId xmlns:a16="http://schemas.microsoft.com/office/drawing/2014/main" id="{B8B0653A-87D0-F144-0A04-EC18C75CDE46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3497090" y="5425644"/>
            <a:ext cx="3458304" cy="5110408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/>
            </a:lvl1pPr>
          </a:lstStyle>
          <a:p>
            <a:endParaRPr lang="en-US" dirty="0"/>
          </a:p>
        </p:txBody>
      </p:sp>
      <p:sp>
        <p:nvSpPr>
          <p:cNvPr id="27" name="Text Placeholder 6">
            <a:extLst>
              <a:ext uri="{FF2B5EF4-FFF2-40B4-BE49-F238E27FC236}">
                <a16:creationId xmlns:a16="http://schemas.microsoft.com/office/drawing/2014/main" id="{45208294-243B-6B1C-7B4D-D51C83E833B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625246" y="10682964"/>
            <a:ext cx="3182526" cy="2212408"/>
          </a:xfrm>
          <a:noFill/>
        </p:spPr>
        <p:txBody>
          <a:bodyPr lIns="182880" tIns="182880" rIns="182880" bIns="182880">
            <a:noAutofit/>
          </a:bodyPr>
          <a:lstStyle>
            <a:lvl1pPr marL="0" indent="0" algn="l">
              <a:lnSpc>
                <a:spcPct val="113000"/>
              </a:lnSpc>
              <a:buNone/>
              <a:defRPr sz="2000" b="0" spc="0" baseline="0">
                <a:solidFill>
                  <a:schemeClr val="accent3">
                    <a:lumMod val="10000"/>
                  </a:schemeClr>
                </a:solidFill>
                <a:latin typeface="+mn-lt"/>
              </a:defRPr>
            </a:lvl1pPr>
            <a:lvl2pPr marL="914400" indent="0">
              <a:buNone/>
              <a:defRPr>
                <a:solidFill>
                  <a:schemeClr val="accent5"/>
                </a:solidFill>
              </a:defRPr>
            </a:lvl2pPr>
            <a:lvl3pPr marL="1828800" indent="0">
              <a:buNone/>
              <a:defRPr>
                <a:solidFill>
                  <a:schemeClr val="accent5"/>
                </a:solidFill>
              </a:defRPr>
            </a:lvl3pPr>
            <a:lvl4pPr marL="2743200" indent="0">
              <a:buNone/>
              <a:defRPr>
                <a:solidFill>
                  <a:schemeClr val="accent5"/>
                </a:solidFill>
              </a:defRPr>
            </a:lvl4pPr>
            <a:lvl5pPr marL="3657600" indent="0">
              <a:buNone/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41" name="Text Placeholder 6">
            <a:extLst>
              <a:ext uri="{FF2B5EF4-FFF2-40B4-BE49-F238E27FC236}">
                <a16:creationId xmlns:a16="http://schemas.microsoft.com/office/drawing/2014/main" id="{D1A1881B-011B-36DA-64F4-B3F2F7C1D767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7158154" y="5331546"/>
            <a:ext cx="3182526" cy="2150472"/>
          </a:xfrm>
          <a:noFill/>
        </p:spPr>
        <p:txBody>
          <a:bodyPr lIns="182880" tIns="182880" rIns="182880" bIns="182880" anchor="b">
            <a:noAutofit/>
          </a:bodyPr>
          <a:lstStyle>
            <a:lvl1pPr marL="0" indent="0" algn="l">
              <a:lnSpc>
                <a:spcPct val="113000"/>
              </a:lnSpc>
              <a:buNone/>
              <a:defRPr sz="2000" b="0" spc="0" baseline="0">
                <a:solidFill>
                  <a:schemeClr val="accent3">
                    <a:lumMod val="10000"/>
                  </a:schemeClr>
                </a:solidFill>
                <a:latin typeface="+mn-lt"/>
              </a:defRPr>
            </a:lvl1pPr>
            <a:lvl2pPr marL="914400" indent="0">
              <a:buNone/>
              <a:defRPr>
                <a:solidFill>
                  <a:schemeClr val="accent5"/>
                </a:solidFill>
              </a:defRPr>
            </a:lvl2pPr>
            <a:lvl3pPr marL="1828800" indent="0">
              <a:buNone/>
              <a:defRPr>
                <a:solidFill>
                  <a:schemeClr val="accent5"/>
                </a:solidFill>
              </a:defRPr>
            </a:lvl3pPr>
            <a:lvl4pPr marL="2743200" indent="0">
              <a:buNone/>
              <a:defRPr>
                <a:solidFill>
                  <a:schemeClr val="accent5"/>
                </a:solidFill>
              </a:defRPr>
            </a:lvl4pPr>
            <a:lvl5pPr marL="3657600" indent="0">
              <a:buNone/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7" name="Picture Placeholder 33">
            <a:extLst>
              <a:ext uri="{FF2B5EF4-FFF2-40B4-BE49-F238E27FC236}">
                <a16:creationId xmlns:a16="http://schemas.microsoft.com/office/drawing/2014/main" id="{2D436861-E5E4-0D02-515D-5135ED5C81BD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7023428" y="7632052"/>
            <a:ext cx="3429647" cy="3694316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/>
            </a:lvl1pPr>
          </a:lstStyle>
          <a:p>
            <a:endParaRPr lang="en-US" dirty="0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72A00296-0CAD-D626-CC8A-4B79A3A279D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029885" y="11447329"/>
            <a:ext cx="3429647" cy="1149350"/>
          </a:xfrm>
        </p:spPr>
        <p:txBody>
          <a:bodyPr lIns="0" tIns="0" rIns="0" bIns="0" anchor="ctr">
            <a:noAutofit/>
          </a:bodyPr>
          <a:lstStyle>
            <a:lvl1pPr marL="0" indent="0" algn="l">
              <a:buNone/>
              <a:defRPr sz="5600" b="0" spc="0" baseline="0">
                <a:solidFill>
                  <a:schemeClr val="tx1"/>
                </a:solidFill>
                <a:latin typeface="+mj-lt"/>
              </a:defRPr>
            </a:lvl1pPr>
            <a:lvl2pPr marL="914400" indent="0">
              <a:buNone/>
              <a:defRPr>
                <a:solidFill>
                  <a:schemeClr val="accent5"/>
                </a:solidFill>
              </a:defRPr>
            </a:lvl2pPr>
            <a:lvl3pPr marL="1828800" indent="0">
              <a:buNone/>
              <a:defRPr>
                <a:solidFill>
                  <a:schemeClr val="accent5"/>
                </a:solidFill>
              </a:defRPr>
            </a:lvl3pPr>
            <a:lvl4pPr marL="2743200" indent="0">
              <a:buNone/>
              <a:defRPr>
                <a:solidFill>
                  <a:schemeClr val="accent5"/>
                </a:solidFill>
              </a:defRPr>
            </a:lvl4pPr>
            <a:lvl5pPr marL="3657600" indent="0">
              <a:buNone/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 dirty="0"/>
              <a:t>0000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FC8265B3-F2BF-8C6B-EEDD-7FA1DB715B4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532942" y="3217881"/>
            <a:ext cx="3429645" cy="1070146"/>
          </a:xfrm>
        </p:spPr>
        <p:txBody>
          <a:bodyPr lIns="0" tIns="0" rIns="0" bIns="0" anchor="ctr">
            <a:noAutofit/>
          </a:bodyPr>
          <a:lstStyle>
            <a:lvl1pPr marL="0" indent="0" algn="l">
              <a:buNone/>
              <a:defRPr sz="5600" b="0" spc="0" baseline="0">
                <a:solidFill>
                  <a:schemeClr val="tx1"/>
                </a:solidFill>
                <a:latin typeface="+mj-lt"/>
              </a:defRPr>
            </a:lvl1pPr>
            <a:lvl2pPr marL="914400" indent="0">
              <a:buNone/>
              <a:defRPr>
                <a:solidFill>
                  <a:schemeClr val="accent5"/>
                </a:solidFill>
              </a:defRPr>
            </a:lvl2pPr>
            <a:lvl3pPr marL="1828800" indent="0">
              <a:buNone/>
              <a:defRPr>
                <a:solidFill>
                  <a:schemeClr val="accent5"/>
                </a:solidFill>
              </a:defRPr>
            </a:lvl3pPr>
            <a:lvl4pPr marL="2743200" indent="0">
              <a:buNone/>
              <a:defRPr>
                <a:solidFill>
                  <a:schemeClr val="accent5"/>
                </a:solidFill>
              </a:defRPr>
            </a:lvl4pPr>
            <a:lvl5pPr marL="3657600" indent="0">
              <a:buNone/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 dirty="0"/>
              <a:t>0000</a:t>
            </a:r>
          </a:p>
        </p:txBody>
      </p:sp>
      <p:sp>
        <p:nvSpPr>
          <p:cNvPr id="38" name="Picture Placeholder 33">
            <a:extLst>
              <a:ext uri="{FF2B5EF4-FFF2-40B4-BE49-F238E27FC236}">
                <a16:creationId xmlns:a16="http://schemas.microsoft.com/office/drawing/2014/main" id="{38A682C7-CD55-0D0D-115A-C741A38A9D57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10521111" y="4416095"/>
            <a:ext cx="3429645" cy="51104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/>
            </a:lvl1pPr>
          </a:lstStyle>
          <a:p>
            <a:endParaRPr lang="en-US" dirty="0"/>
          </a:p>
        </p:txBody>
      </p:sp>
      <p:sp>
        <p:nvSpPr>
          <p:cNvPr id="29" name="Text Placeholder 6">
            <a:extLst>
              <a:ext uri="{FF2B5EF4-FFF2-40B4-BE49-F238E27FC236}">
                <a16:creationId xmlns:a16="http://schemas.microsoft.com/office/drawing/2014/main" id="{C9DE0F18-7248-091B-B3CF-C52106002CCE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0653926" y="9675354"/>
            <a:ext cx="3175331" cy="2212408"/>
          </a:xfrm>
          <a:noFill/>
        </p:spPr>
        <p:txBody>
          <a:bodyPr lIns="182880" tIns="182880" rIns="182880" bIns="182880">
            <a:noAutofit/>
          </a:bodyPr>
          <a:lstStyle>
            <a:lvl1pPr marL="0" indent="0" algn="l">
              <a:lnSpc>
                <a:spcPct val="113000"/>
              </a:lnSpc>
              <a:buNone/>
              <a:defRPr sz="2000" b="0" spc="0" baseline="0">
                <a:solidFill>
                  <a:schemeClr val="accent3">
                    <a:lumMod val="10000"/>
                  </a:schemeClr>
                </a:solidFill>
                <a:latin typeface="+mn-lt"/>
              </a:defRPr>
            </a:lvl1pPr>
            <a:lvl2pPr marL="914400" indent="0">
              <a:buNone/>
              <a:defRPr>
                <a:solidFill>
                  <a:schemeClr val="accent5"/>
                </a:solidFill>
              </a:defRPr>
            </a:lvl2pPr>
            <a:lvl3pPr marL="1828800" indent="0">
              <a:buNone/>
              <a:defRPr>
                <a:solidFill>
                  <a:schemeClr val="accent5"/>
                </a:solidFill>
              </a:defRPr>
            </a:lvl3pPr>
            <a:lvl4pPr marL="2743200" indent="0">
              <a:buNone/>
              <a:defRPr>
                <a:solidFill>
                  <a:schemeClr val="accent5"/>
                </a:solidFill>
              </a:defRPr>
            </a:lvl4pPr>
            <a:lvl5pPr marL="3657600" indent="0">
              <a:buNone/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0" name="Text Placeholder 6">
            <a:extLst>
              <a:ext uri="{FF2B5EF4-FFF2-40B4-BE49-F238E27FC236}">
                <a16:creationId xmlns:a16="http://schemas.microsoft.com/office/drawing/2014/main" id="{9940A882-262E-11D9-20F5-FC422DA6058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4171387" y="3971050"/>
            <a:ext cx="3182526" cy="2165108"/>
          </a:xfrm>
          <a:noFill/>
        </p:spPr>
        <p:txBody>
          <a:bodyPr lIns="182880" tIns="182880" rIns="182880" bIns="182880" anchor="b">
            <a:noAutofit/>
          </a:bodyPr>
          <a:lstStyle>
            <a:lvl1pPr marL="0" indent="0" algn="l">
              <a:lnSpc>
                <a:spcPct val="113000"/>
              </a:lnSpc>
              <a:buNone/>
              <a:defRPr sz="2000" b="0" spc="0" baseline="0">
                <a:solidFill>
                  <a:schemeClr val="accent3">
                    <a:lumMod val="10000"/>
                  </a:schemeClr>
                </a:solidFill>
                <a:latin typeface="+mn-lt"/>
              </a:defRPr>
            </a:lvl1pPr>
            <a:lvl2pPr marL="914400" indent="0">
              <a:buNone/>
              <a:defRPr>
                <a:solidFill>
                  <a:schemeClr val="accent5"/>
                </a:solidFill>
              </a:defRPr>
            </a:lvl2pPr>
            <a:lvl3pPr marL="1828800" indent="0">
              <a:buNone/>
              <a:defRPr>
                <a:solidFill>
                  <a:schemeClr val="accent5"/>
                </a:solidFill>
              </a:defRPr>
            </a:lvl3pPr>
            <a:lvl4pPr marL="2743200" indent="0">
              <a:buNone/>
              <a:defRPr>
                <a:solidFill>
                  <a:schemeClr val="accent5"/>
                </a:solidFill>
              </a:defRPr>
            </a:lvl4pPr>
            <a:lvl5pPr marL="3657600" indent="0">
              <a:buNone/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9" name="Picture Placeholder 33">
            <a:extLst>
              <a:ext uri="{FF2B5EF4-FFF2-40B4-BE49-F238E27FC236}">
                <a16:creationId xmlns:a16="http://schemas.microsoft.com/office/drawing/2014/main" id="{6D2E46AE-8931-07D9-E4BA-236767F05123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14018790" y="6295385"/>
            <a:ext cx="3425472" cy="3667766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/>
            </a:lvl1pPr>
          </a:lstStyle>
          <a:p>
            <a:endParaRPr lang="en-US" dirty="0"/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2B25F410-780D-C85E-7FAE-378CD11063D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4032678" y="10073223"/>
            <a:ext cx="3425472" cy="1149350"/>
          </a:xfrm>
        </p:spPr>
        <p:txBody>
          <a:bodyPr lIns="0" tIns="0" rIns="0" bIns="0" anchor="ctr">
            <a:noAutofit/>
          </a:bodyPr>
          <a:lstStyle>
            <a:lvl1pPr marL="0" indent="0" algn="l">
              <a:buNone/>
              <a:defRPr sz="5600" b="0" spc="0" baseline="0">
                <a:solidFill>
                  <a:schemeClr val="tx1"/>
                </a:solidFill>
                <a:latin typeface="+mj-lt"/>
              </a:defRPr>
            </a:lvl1pPr>
            <a:lvl2pPr marL="914400" indent="0">
              <a:buNone/>
              <a:defRPr>
                <a:solidFill>
                  <a:schemeClr val="accent5"/>
                </a:solidFill>
              </a:defRPr>
            </a:lvl2pPr>
            <a:lvl3pPr marL="1828800" indent="0">
              <a:buNone/>
              <a:defRPr>
                <a:solidFill>
                  <a:schemeClr val="accent5"/>
                </a:solidFill>
              </a:defRPr>
            </a:lvl3pPr>
            <a:lvl4pPr marL="2743200" indent="0">
              <a:buNone/>
              <a:defRPr>
                <a:solidFill>
                  <a:schemeClr val="accent5"/>
                </a:solidFill>
              </a:defRPr>
            </a:lvl4pPr>
            <a:lvl5pPr marL="3657600" indent="0">
              <a:buNone/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 dirty="0"/>
              <a:t>0000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2433CAB6-44AC-CD1C-D2C2-5187B025B82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7530239" y="1127909"/>
            <a:ext cx="3429645" cy="1149350"/>
          </a:xfrm>
        </p:spPr>
        <p:txBody>
          <a:bodyPr>
            <a:noAutofit/>
          </a:bodyPr>
          <a:lstStyle>
            <a:lvl1pPr marL="0" indent="0" algn="l">
              <a:buNone/>
              <a:defRPr sz="5600" b="0" spc="0" baseline="0">
                <a:solidFill>
                  <a:schemeClr val="tx1"/>
                </a:solidFill>
                <a:latin typeface="+mj-lt"/>
              </a:defRPr>
            </a:lvl1pPr>
            <a:lvl2pPr marL="914400" indent="0">
              <a:buNone/>
              <a:defRPr>
                <a:solidFill>
                  <a:schemeClr val="accent5"/>
                </a:solidFill>
              </a:defRPr>
            </a:lvl2pPr>
            <a:lvl3pPr marL="1828800" indent="0">
              <a:buNone/>
              <a:defRPr>
                <a:solidFill>
                  <a:schemeClr val="accent5"/>
                </a:solidFill>
              </a:defRPr>
            </a:lvl3pPr>
            <a:lvl4pPr marL="2743200" indent="0">
              <a:buNone/>
              <a:defRPr>
                <a:solidFill>
                  <a:schemeClr val="accent5"/>
                </a:solidFill>
              </a:defRPr>
            </a:lvl4pPr>
            <a:lvl5pPr marL="3657600" indent="0">
              <a:buNone/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 dirty="0"/>
              <a:t>0000</a:t>
            </a:r>
          </a:p>
        </p:txBody>
      </p:sp>
      <p:sp>
        <p:nvSpPr>
          <p:cNvPr id="40" name="Picture Placeholder 33">
            <a:extLst>
              <a:ext uri="{FF2B5EF4-FFF2-40B4-BE49-F238E27FC236}">
                <a16:creationId xmlns:a16="http://schemas.microsoft.com/office/drawing/2014/main" id="{295565B1-ACA7-F26E-8827-05E8356C7C54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17512297" y="2397263"/>
            <a:ext cx="3429645" cy="5908538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/>
            </a:lvl1pPr>
          </a:lstStyle>
          <a:p>
            <a:endParaRPr lang="en-US" dirty="0"/>
          </a:p>
        </p:txBody>
      </p:sp>
      <p:sp>
        <p:nvSpPr>
          <p:cNvPr id="31" name="Text Placeholder 6">
            <a:extLst>
              <a:ext uri="{FF2B5EF4-FFF2-40B4-BE49-F238E27FC236}">
                <a16:creationId xmlns:a16="http://schemas.microsoft.com/office/drawing/2014/main" id="{F1943B66-B889-2293-1A59-B08E0A4A09D8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7635588" y="8460306"/>
            <a:ext cx="3182526" cy="2212408"/>
          </a:xfrm>
          <a:noFill/>
        </p:spPr>
        <p:txBody>
          <a:bodyPr lIns="182880" tIns="182880" rIns="182880" bIns="182880">
            <a:noAutofit/>
          </a:bodyPr>
          <a:lstStyle>
            <a:lvl1pPr marL="0" indent="0" algn="l">
              <a:lnSpc>
                <a:spcPct val="113000"/>
              </a:lnSpc>
              <a:buNone/>
              <a:defRPr sz="2000" b="0" spc="0" baseline="0">
                <a:solidFill>
                  <a:schemeClr val="accent3">
                    <a:lumMod val="10000"/>
                  </a:schemeClr>
                </a:solidFill>
                <a:latin typeface="+mn-lt"/>
              </a:defRPr>
            </a:lvl1pPr>
            <a:lvl2pPr marL="914400" indent="0">
              <a:buNone/>
              <a:defRPr>
                <a:solidFill>
                  <a:schemeClr val="accent5"/>
                </a:solidFill>
              </a:defRPr>
            </a:lvl2pPr>
            <a:lvl3pPr marL="1828800" indent="0">
              <a:buNone/>
              <a:defRPr>
                <a:solidFill>
                  <a:schemeClr val="accent5"/>
                </a:solidFill>
              </a:defRPr>
            </a:lvl3pPr>
            <a:lvl4pPr marL="2743200" indent="0">
              <a:buNone/>
              <a:defRPr>
                <a:solidFill>
                  <a:schemeClr val="accent5"/>
                </a:solidFill>
              </a:defRPr>
            </a:lvl4pPr>
            <a:lvl5pPr marL="3657600" indent="0">
              <a:buNone/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2" name="Text Placeholder 6">
            <a:extLst>
              <a:ext uri="{FF2B5EF4-FFF2-40B4-BE49-F238E27FC236}">
                <a16:creationId xmlns:a16="http://schemas.microsoft.com/office/drawing/2014/main" id="{93FE27AA-101D-9FC1-39E1-665CEBA591FB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21086263" y="3245752"/>
            <a:ext cx="3182526" cy="2179892"/>
          </a:xfrm>
          <a:noFill/>
        </p:spPr>
        <p:txBody>
          <a:bodyPr lIns="182880" tIns="182880" rIns="182880" bIns="182880" anchor="b">
            <a:noAutofit/>
          </a:bodyPr>
          <a:lstStyle>
            <a:lvl1pPr marL="0" indent="0" algn="l">
              <a:lnSpc>
                <a:spcPct val="113000"/>
              </a:lnSpc>
              <a:buNone/>
              <a:defRPr sz="2000" b="0" spc="0" baseline="0">
                <a:solidFill>
                  <a:schemeClr val="accent3">
                    <a:lumMod val="10000"/>
                  </a:schemeClr>
                </a:solidFill>
                <a:latin typeface="+mn-lt"/>
              </a:defRPr>
            </a:lvl1pPr>
            <a:lvl2pPr marL="914400" indent="0">
              <a:buNone/>
              <a:defRPr>
                <a:solidFill>
                  <a:schemeClr val="accent5"/>
                </a:solidFill>
              </a:defRPr>
            </a:lvl2pPr>
            <a:lvl3pPr marL="1828800" indent="0">
              <a:buNone/>
              <a:defRPr>
                <a:solidFill>
                  <a:schemeClr val="accent5"/>
                </a:solidFill>
              </a:defRPr>
            </a:lvl3pPr>
            <a:lvl4pPr marL="2743200" indent="0">
              <a:buNone/>
              <a:defRPr>
                <a:solidFill>
                  <a:schemeClr val="accent5"/>
                </a:solidFill>
              </a:defRPr>
            </a:lvl4pPr>
            <a:lvl5pPr marL="3657600" indent="0">
              <a:buNone/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5" name="Picture Placeholder 33">
            <a:extLst>
              <a:ext uri="{FF2B5EF4-FFF2-40B4-BE49-F238E27FC236}">
                <a16:creationId xmlns:a16="http://schemas.microsoft.com/office/drawing/2014/main" id="{AFF99AF0-07B4-1CEE-3781-E91ED317B3DE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21009978" y="5571222"/>
            <a:ext cx="3377198" cy="5110408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/>
            </a:lvl1pPr>
          </a:lstStyle>
          <a:p>
            <a:endParaRPr lang="en-US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FF933B62-8A1A-9AC9-204C-BA2622AA31E4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1009978" y="10814763"/>
            <a:ext cx="3377198" cy="1149350"/>
          </a:xfrm>
        </p:spPr>
        <p:txBody>
          <a:bodyPr lIns="0" tIns="0" rIns="0" bIns="0" anchor="ctr">
            <a:noAutofit/>
          </a:bodyPr>
          <a:lstStyle>
            <a:lvl1pPr marL="0" indent="0" algn="l">
              <a:buNone/>
              <a:defRPr sz="5600" b="0" spc="0" baseline="0">
                <a:solidFill>
                  <a:schemeClr val="tx1"/>
                </a:solidFill>
                <a:latin typeface="+mj-lt"/>
              </a:defRPr>
            </a:lvl1pPr>
            <a:lvl2pPr marL="914400" indent="0">
              <a:buNone/>
              <a:defRPr>
                <a:solidFill>
                  <a:schemeClr val="accent5"/>
                </a:solidFill>
              </a:defRPr>
            </a:lvl2pPr>
            <a:lvl3pPr marL="1828800" indent="0">
              <a:buNone/>
              <a:defRPr>
                <a:solidFill>
                  <a:schemeClr val="accent5"/>
                </a:solidFill>
              </a:defRPr>
            </a:lvl3pPr>
            <a:lvl4pPr marL="2743200" indent="0">
              <a:buNone/>
              <a:defRPr>
                <a:solidFill>
                  <a:schemeClr val="accent5"/>
                </a:solidFill>
              </a:defRPr>
            </a:lvl4pPr>
            <a:lvl5pPr marL="3657600" indent="0">
              <a:buNone/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 dirty="0"/>
              <a:t>0000</a:t>
            </a:r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BB79CC2F-C039-4C34-3EB1-5535520D66E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411922" y="12531535"/>
            <a:ext cx="8327470" cy="1149350"/>
          </a:xfrm>
        </p:spPr>
        <p:txBody>
          <a:bodyPr>
            <a:noAutofit/>
          </a:bodyPr>
          <a:lstStyle>
            <a:lvl1pPr marL="0" indent="0" algn="l">
              <a:buNone/>
              <a:defRPr sz="4000" b="1" spc="600" baseline="0">
                <a:solidFill>
                  <a:schemeClr val="accent2"/>
                </a:solidFill>
              </a:defRPr>
            </a:lvl1pPr>
            <a:lvl2pPr marL="914400" indent="0">
              <a:buNone/>
              <a:defRPr>
                <a:solidFill>
                  <a:schemeClr val="accent5"/>
                </a:solidFill>
              </a:defRPr>
            </a:lvl2pPr>
            <a:lvl3pPr marL="1828800" indent="0">
              <a:buNone/>
              <a:defRPr>
                <a:solidFill>
                  <a:schemeClr val="accent5"/>
                </a:solidFill>
              </a:defRPr>
            </a:lvl3pPr>
            <a:lvl4pPr marL="2743200" indent="0">
              <a:buNone/>
              <a:defRPr>
                <a:solidFill>
                  <a:schemeClr val="accent5"/>
                </a:solidFill>
              </a:defRPr>
            </a:lvl4pPr>
            <a:lvl5pPr marL="3657600" indent="0">
              <a:buNone/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 dirty="0"/>
              <a:t>ADD SUBTITLE</a:t>
            </a:r>
          </a:p>
        </p:txBody>
      </p:sp>
    </p:spTree>
    <p:extLst>
      <p:ext uri="{BB962C8B-B14F-4D97-AF65-F5344CB8AC3E}">
        <p14:creationId xmlns:p14="http://schemas.microsoft.com/office/powerpoint/2010/main" val="427357679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_10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6B855-995C-1225-6A02-C46FF326D41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83847" y="698578"/>
            <a:ext cx="8881144" cy="3418948"/>
          </a:xfrm>
        </p:spPr>
        <p:txBody>
          <a:bodyPr>
            <a:noAutofit/>
          </a:bodyPr>
          <a:lstStyle>
            <a:lvl1pPr algn="l">
              <a:lnSpc>
                <a:spcPct val="80000"/>
              </a:lnSpc>
              <a:defRPr sz="10000" b="0" cap="all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ADD TITLE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14571D03-3912-128C-8D30-1EEDCA60CCC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5942" y="4280365"/>
            <a:ext cx="3228858" cy="649694"/>
          </a:xfrm>
          <a:solidFill>
            <a:schemeClr val="accent3">
              <a:alpha val="81000"/>
            </a:schemeClr>
          </a:solidFill>
        </p:spPr>
        <p:txBody>
          <a:bodyPr lIns="182880" tIns="45720" rIns="182880" bIns="4572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200" b="1" cap="all" spc="700" baseline="0">
                <a:solidFill>
                  <a:schemeClr val="accent2"/>
                </a:solidFill>
                <a:latin typeface="+mn-lt"/>
              </a:defRPr>
            </a:lvl1pPr>
            <a:lvl2pPr marL="914400" indent="0">
              <a:buNone/>
              <a:defRPr>
                <a:solidFill>
                  <a:schemeClr val="accent5"/>
                </a:solidFill>
              </a:defRPr>
            </a:lvl2pPr>
            <a:lvl3pPr marL="1828800" indent="0">
              <a:buNone/>
              <a:defRPr>
                <a:solidFill>
                  <a:schemeClr val="accent5"/>
                </a:solidFill>
              </a:defRPr>
            </a:lvl3pPr>
            <a:lvl4pPr marL="2743200" indent="0">
              <a:buNone/>
              <a:defRPr>
                <a:solidFill>
                  <a:schemeClr val="accent5"/>
                </a:solidFill>
              </a:defRPr>
            </a:lvl4pPr>
            <a:lvl5pPr marL="3657600" indent="0">
              <a:buNone/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6" name="Text Placeholder 6">
            <a:extLst>
              <a:ext uri="{FF2B5EF4-FFF2-40B4-BE49-F238E27FC236}">
                <a16:creationId xmlns:a16="http://schemas.microsoft.com/office/drawing/2014/main" id="{8BA70EC6-938E-0C76-59B1-A0D291AC520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3261" y="5042243"/>
            <a:ext cx="3231737" cy="1306410"/>
          </a:xfrm>
          <a:noFill/>
        </p:spPr>
        <p:txBody>
          <a:bodyPr lIns="182880" tIns="0" rIns="182880" bIns="0" anchor="t">
            <a:noAutofit/>
          </a:bodyPr>
          <a:lstStyle>
            <a:lvl1pPr marL="0" indent="0" algn="l">
              <a:lnSpc>
                <a:spcPct val="113000"/>
              </a:lnSpc>
              <a:buNone/>
              <a:defRPr sz="2000" b="0" spc="0" baseline="0">
                <a:solidFill>
                  <a:schemeClr val="accent3">
                    <a:lumMod val="10000"/>
                  </a:schemeClr>
                </a:solidFill>
                <a:latin typeface="+mn-lt"/>
              </a:defRPr>
            </a:lvl1pPr>
            <a:lvl2pPr marL="914400" indent="0">
              <a:buNone/>
              <a:defRPr>
                <a:solidFill>
                  <a:schemeClr val="accent5"/>
                </a:solidFill>
              </a:defRPr>
            </a:lvl2pPr>
            <a:lvl3pPr marL="1828800" indent="0">
              <a:buNone/>
              <a:defRPr>
                <a:solidFill>
                  <a:schemeClr val="accent5"/>
                </a:solidFill>
              </a:defRPr>
            </a:lvl3pPr>
            <a:lvl4pPr marL="2743200" indent="0">
              <a:buNone/>
              <a:defRPr>
                <a:solidFill>
                  <a:schemeClr val="accent5"/>
                </a:solidFill>
              </a:defRPr>
            </a:lvl4pPr>
            <a:lvl5pPr marL="3657600" indent="0">
              <a:buNone/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39C37C26-8255-6660-DCE1-D05B99B82D0D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1" y="6476704"/>
            <a:ext cx="3387639" cy="5562896"/>
          </a:xfrm>
        </p:spPr>
        <p:txBody>
          <a:bodyPr anchor="ctr">
            <a:noAutofit/>
          </a:bodyPr>
          <a:lstStyle>
            <a:lvl1pPr marL="0" indent="0" algn="ctr">
              <a:buNone/>
              <a:defRPr sz="3200"/>
            </a:lvl1pPr>
          </a:lstStyle>
          <a:p>
            <a:endParaRPr lang="en-US" dirty="0"/>
          </a:p>
        </p:txBody>
      </p:sp>
      <p:sp>
        <p:nvSpPr>
          <p:cNvPr id="36" name="Picture Placeholder 33">
            <a:extLst>
              <a:ext uri="{FF2B5EF4-FFF2-40B4-BE49-F238E27FC236}">
                <a16:creationId xmlns:a16="http://schemas.microsoft.com/office/drawing/2014/main" id="{B8B0653A-87D0-F144-0A04-EC18C75CDE46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3462578" y="5279714"/>
            <a:ext cx="3458304" cy="5110408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/>
            </a:lvl1pPr>
          </a:lstStyle>
          <a:p>
            <a:endParaRPr lang="en-US" dirty="0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7EA05B06-C5E5-5673-DC81-CB66BFD9422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542983" y="10566401"/>
            <a:ext cx="3292269" cy="649694"/>
          </a:xfrm>
          <a:solidFill>
            <a:schemeClr val="accent3">
              <a:alpha val="81000"/>
            </a:schemeClr>
          </a:solidFill>
        </p:spPr>
        <p:txBody>
          <a:bodyPr lIns="182880" tIns="45720" rIns="182880" bIns="4572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200" b="1" cap="all" spc="700" baseline="0">
                <a:solidFill>
                  <a:schemeClr val="accent2"/>
                </a:solidFill>
                <a:latin typeface="+mn-lt"/>
              </a:defRPr>
            </a:lvl1pPr>
            <a:lvl2pPr marL="914400" indent="0">
              <a:buNone/>
              <a:defRPr>
                <a:solidFill>
                  <a:schemeClr val="accent5"/>
                </a:solidFill>
              </a:defRPr>
            </a:lvl2pPr>
            <a:lvl3pPr marL="1828800" indent="0">
              <a:buNone/>
              <a:defRPr>
                <a:solidFill>
                  <a:schemeClr val="accent5"/>
                </a:solidFill>
              </a:defRPr>
            </a:lvl3pPr>
            <a:lvl4pPr marL="2743200" indent="0">
              <a:buNone/>
              <a:defRPr>
                <a:solidFill>
                  <a:schemeClr val="accent5"/>
                </a:solidFill>
              </a:defRPr>
            </a:lvl4pPr>
            <a:lvl5pPr marL="3657600" indent="0">
              <a:buNone/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7" name="Text Placeholder 6">
            <a:extLst>
              <a:ext uri="{FF2B5EF4-FFF2-40B4-BE49-F238E27FC236}">
                <a16:creationId xmlns:a16="http://schemas.microsoft.com/office/drawing/2014/main" id="{45208294-243B-6B1C-7B4D-D51C83E833B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540635" y="11331654"/>
            <a:ext cx="3274950" cy="2011680"/>
          </a:xfrm>
          <a:solidFill>
            <a:schemeClr val="accent3">
              <a:alpha val="81000"/>
            </a:schemeClr>
          </a:solidFill>
        </p:spPr>
        <p:txBody>
          <a:bodyPr lIns="182880" tIns="0" rIns="182880" bIns="0" anchor="t">
            <a:noAutofit/>
          </a:bodyPr>
          <a:lstStyle>
            <a:lvl1pPr marL="0" indent="0" algn="l">
              <a:lnSpc>
                <a:spcPct val="113000"/>
              </a:lnSpc>
              <a:buNone/>
              <a:defRPr sz="2000" b="0" spc="0" baseline="0">
                <a:solidFill>
                  <a:schemeClr val="accent3">
                    <a:lumMod val="10000"/>
                  </a:schemeClr>
                </a:solidFill>
                <a:latin typeface="+mn-lt"/>
              </a:defRPr>
            </a:lvl1pPr>
            <a:lvl2pPr marL="914400" indent="0">
              <a:buNone/>
              <a:defRPr>
                <a:solidFill>
                  <a:schemeClr val="accent5"/>
                </a:solidFill>
              </a:defRPr>
            </a:lvl2pPr>
            <a:lvl3pPr marL="1828800" indent="0">
              <a:buNone/>
              <a:defRPr>
                <a:solidFill>
                  <a:schemeClr val="accent5"/>
                </a:solidFill>
              </a:defRPr>
            </a:lvl3pPr>
            <a:lvl4pPr marL="2743200" indent="0">
              <a:buNone/>
              <a:defRPr>
                <a:solidFill>
                  <a:schemeClr val="accent5"/>
                </a:solidFill>
              </a:defRPr>
            </a:lvl4pPr>
            <a:lvl5pPr marL="3657600" indent="0">
              <a:buNone/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38DA923-7BD9-8E4D-13E3-451F9146255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083941" y="5184399"/>
            <a:ext cx="3255118" cy="649694"/>
          </a:xfrm>
          <a:solidFill>
            <a:schemeClr val="accent3">
              <a:alpha val="81000"/>
            </a:schemeClr>
          </a:solidFill>
        </p:spPr>
        <p:txBody>
          <a:bodyPr lIns="182880" tIns="45720" rIns="182880" bIns="4572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200" b="1" cap="all" spc="700" baseline="0">
                <a:solidFill>
                  <a:schemeClr val="accent2"/>
                </a:solidFill>
                <a:latin typeface="+mn-lt"/>
              </a:defRPr>
            </a:lvl1pPr>
            <a:lvl2pPr marL="914400" indent="0">
              <a:buNone/>
              <a:defRPr>
                <a:solidFill>
                  <a:schemeClr val="accent5"/>
                </a:solidFill>
              </a:defRPr>
            </a:lvl2pPr>
            <a:lvl3pPr marL="1828800" indent="0">
              <a:buNone/>
              <a:defRPr>
                <a:solidFill>
                  <a:schemeClr val="accent5"/>
                </a:solidFill>
              </a:defRPr>
            </a:lvl3pPr>
            <a:lvl4pPr marL="2743200" indent="0">
              <a:buNone/>
              <a:defRPr>
                <a:solidFill>
                  <a:schemeClr val="accent5"/>
                </a:solidFill>
              </a:defRPr>
            </a:lvl4pPr>
            <a:lvl5pPr marL="3657600" indent="0">
              <a:buNone/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41" name="Text Placeholder 6">
            <a:extLst>
              <a:ext uri="{FF2B5EF4-FFF2-40B4-BE49-F238E27FC236}">
                <a16:creationId xmlns:a16="http://schemas.microsoft.com/office/drawing/2014/main" id="{D1A1881B-011B-36DA-64F4-B3F2F7C1D767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7068460" y="5940068"/>
            <a:ext cx="3292269" cy="1544836"/>
          </a:xfrm>
          <a:solidFill>
            <a:schemeClr val="accent3">
              <a:alpha val="81000"/>
            </a:schemeClr>
          </a:solidFill>
        </p:spPr>
        <p:txBody>
          <a:bodyPr lIns="182880" tIns="0" rIns="182880" bIns="0" anchor="t">
            <a:noAutofit/>
          </a:bodyPr>
          <a:lstStyle>
            <a:lvl1pPr marL="0" indent="0" algn="l">
              <a:lnSpc>
                <a:spcPct val="113000"/>
              </a:lnSpc>
              <a:buNone/>
              <a:defRPr sz="2000" b="0" spc="0" baseline="0">
                <a:solidFill>
                  <a:schemeClr val="accent3">
                    <a:lumMod val="10000"/>
                  </a:schemeClr>
                </a:solidFill>
                <a:latin typeface="+mn-lt"/>
              </a:defRPr>
            </a:lvl1pPr>
            <a:lvl2pPr marL="914400" indent="0">
              <a:buNone/>
              <a:defRPr>
                <a:solidFill>
                  <a:schemeClr val="accent5"/>
                </a:solidFill>
              </a:defRPr>
            </a:lvl2pPr>
            <a:lvl3pPr marL="1828800" indent="0">
              <a:buNone/>
              <a:defRPr>
                <a:solidFill>
                  <a:schemeClr val="accent5"/>
                </a:solidFill>
              </a:defRPr>
            </a:lvl3pPr>
            <a:lvl4pPr marL="2743200" indent="0">
              <a:buNone/>
              <a:defRPr>
                <a:solidFill>
                  <a:schemeClr val="accent5"/>
                </a:solidFill>
              </a:defRPr>
            </a:lvl4pPr>
            <a:lvl5pPr marL="3657600" indent="0">
              <a:buNone/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7" name="Picture Placeholder 33">
            <a:extLst>
              <a:ext uri="{FF2B5EF4-FFF2-40B4-BE49-F238E27FC236}">
                <a16:creationId xmlns:a16="http://schemas.microsoft.com/office/drawing/2014/main" id="{2D436861-E5E4-0D02-515D-5135ED5C81BD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6995819" y="7632052"/>
            <a:ext cx="3429647" cy="3694316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/>
            </a:lvl1pPr>
          </a:lstStyle>
          <a:p>
            <a:endParaRPr lang="en-US" dirty="0"/>
          </a:p>
        </p:txBody>
      </p:sp>
      <p:sp>
        <p:nvSpPr>
          <p:cNvPr id="38" name="Picture Placeholder 33">
            <a:extLst>
              <a:ext uri="{FF2B5EF4-FFF2-40B4-BE49-F238E27FC236}">
                <a16:creationId xmlns:a16="http://schemas.microsoft.com/office/drawing/2014/main" id="{38A682C7-CD55-0D0D-115A-C741A38A9D57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10500404" y="3673145"/>
            <a:ext cx="3429645" cy="51104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/>
            </a:lvl1pPr>
          </a:lstStyle>
          <a:p>
            <a:endParaRPr lang="en-US" dirty="0"/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7F6E7494-2D33-4F23-B04B-9FE71522F9F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0573236" y="8931743"/>
            <a:ext cx="3301358" cy="649694"/>
          </a:xfrm>
          <a:solidFill>
            <a:schemeClr val="accent3">
              <a:alpha val="81000"/>
            </a:schemeClr>
          </a:solidFill>
        </p:spPr>
        <p:txBody>
          <a:bodyPr lIns="182880" tIns="45720" rIns="182880" bIns="4572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200" b="1" cap="all" spc="700" baseline="0">
                <a:solidFill>
                  <a:schemeClr val="accent2"/>
                </a:solidFill>
                <a:latin typeface="+mn-lt"/>
              </a:defRPr>
            </a:lvl1pPr>
            <a:lvl2pPr marL="914400" indent="0">
              <a:buNone/>
              <a:defRPr>
                <a:solidFill>
                  <a:schemeClr val="accent5"/>
                </a:solidFill>
              </a:defRPr>
            </a:lvl2pPr>
            <a:lvl3pPr marL="1828800" indent="0">
              <a:buNone/>
              <a:defRPr>
                <a:solidFill>
                  <a:schemeClr val="accent5"/>
                </a:solidFill>
              </a:defRPr>
            </a:lvl3pPr>
            <a:lvl4pPr marL="2743200" indent="0">
              <a:buNone/>
              <a:defRPr>
                <a:solidFill>
                  <a:schemeClr val="accent5"/>
                </a:solidFill>
              </a:defRPr>
            </a:lvl4pPr>
            <a:lvl5pPr marL="3657600" indent="0">
              <a:buNone/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9" name="Text Placeholder 6">
            <a:extLst>
              <a:ext uri="{FF2B5EF4-FFF2-40B4-BE49-F238E27FC236}">
                <a16:creationId xmlns:a16="http://schemas.microsoft.com/office/drawing/2014/main" id="{C9DE0F18-7248-091B-B3CF-C52106002CCE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0562659" y="9706820"/>
            <a:ext cx="3292269" cy="2011680"/>
          </a:xfrm>
          <a:solidFill>
            <a:schemeClr val="accent3">
              <a:alpha val="81000"/>
            </a:schemeClr>
          </a:solidFill>
        </p:spPr>
        <p:txBody>
          <a:bodyPr lIns="182880" tIns="0" rIns="182880" bIns="0" anchor="t">
            <a:noAutofit/>
          </a:bodyPr>
          <a:lstStyle>
            <a:lvl1pPr marL="0" indent="0" algn="l">
              <a:lnSpc>
                <a:spcPct val="113000"/>
              </a:lnSpc>
              <a:buNone/>
              <a:defRPr sz="2000" b="0" spc="0" baseline="0">
                <a:solidFill>
                  <a:schemeClr val="accent3">
                    <a:lumMod val="10000"/>
                  </a:schemeClr>
                </a:solidFill>
                <a:latin typeface="+mn-lt"/>
              </a:defRPr>
            </a:lvl1pPr>
            <a:lvl2pPr marL="914400" indent="0">
              <a:buNone/>
              <a:defRPr>
                <a:solidFill>
                  <a:schemeClr val="accent5"/>
                </a:solidFill>
              </a:defRPr>
            </a:lvl2pPr>
            <a:lvl3pPr marL="1828800" indent="0">
              <a:buNone/>
              <a:defRPr>
                <a:solidFill>
                  <a:schemeClr val="accent5"/>
                </a:solidFill>
              </a:defRPr>
            </a:lvl3pPr>
            <a:lvl4pPr marL="2743200" indent="0">
              <a:buNone/>
              <a:defRPr>
                <a:solidFill>
                  <a:schemeClr val="accent5"/>
                </a:solidFill>
              </a:defRPr>
            </a:lvl4pPr>
            <a:lvl5pPr marL="3657600" indent="0">
              <a:buNone/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7" name="Text Placeholder 6">
            <a:extLst>
              <a:ext uri="{FF2B5EF4-FFF2-40B4-BE49-F238E27FC236}">
                <a16:creationId xmlns:a16="http://schemas.microsoft.com/office/drawing/2014/main" id="{E7663574-0331-2A27-3254-9D65F05A0CA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4091394" y="3861897"/>
            <a:ext cx="3292269" cy="649694"/>
          </a:xfrm>
          <a:solidFill>
            <a:schemeClr val="accent3">
              <a:alpha val="81000"/>
            </a:schemeClr>
          </a:solidFill>
        </p:spPr>
        <p:txBody>
          <a:bodyPr lIns="182880" tIns="45720" rIns="182880" bIns="4572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200" b="1" cap="all" spc="700" baseline="0">
                <a:solidFill>
                  <a:schemeClr val="accent2"/>
                </a:solidFill>
                <a:latin typeface="+mn-lt"/>
              </a:defRPr>
            </a:lvl1pPr>
            <a:lvl2pPr marL="914400" indent="0">
              <a:buNone/>
              <a:defRPr>
                <a:solidFill>
                  <a:schemeClr val="accent5"/>
                </a:solidFill>
              </a:defRPr>
            </a:lvl2pPr>
            <a:lvl3pPr marL="1828800" indent="0">
              <a:buNone/>
              <a:defRPr>
                <a:solidFill>
                  <a:schemeClr val="accent5"/>
                </a:solidFill>
              </a:defRPr>
            </a:lvl3pPr>
            <a:lvl4pPr marL="2743200" indent="0">
              <a:buNone/>
              <a:defRPr>
                <a:solidFill>
                  <a:schemeClr val="accent5"/>
                </a:solidFill>
              </a:defRPr>
            </a:lvl4pPr>
            <a:lvl5pPr marL="3657600" indent="0">
              <a:buNone/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0" name="Text Placeholder 6">
            <a:extLst>
              <a:ext uri="{FF2B5EF4-FFF2-40B4-BE49-F238E27FC236}">
                <a16:creationId xmlns:a16="http://schemas.microsoft.com/office/drawing/2014/main" id="{9940A882-262E-11D9-20F5-FC422DA6058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4073840" y="4622188"/>
            <a:ext cx="3292269" cy="1544836"/>
          </a:xfrm>
          <a:solidFill>
            <a:schemeClr val="accent3">
              <a:alpha val="81000"/>
            </a:schemeClr>
          </a:solidFill>
        </p:spPr>
        <p:txBody>
          <a:bodyPr lIns="182880" tIns="0" rIns="182880" bIns="0" anchor="t">
            <a:noAutofit/>
          </a:bodyPr>
          <a:lstStyle>
            <a:lvl1pPr marL="0" indent="0" algn="l">
              <a:lnSpc>
                <a:spcPct val="113000"/>
              </a:lnSpc>
              <a:buNone/>
              <a:defRPr sz="2000" b="0" spc="0" baseline="0">
                <a:solidFill>
                  <a:schemeClr val="accent3">
                    <a:lumMod val="10000"/>
                  </a:schemeClr>
                </a:solidFill>
                <a:latin typeface="+mn-lt"/>
              </a:defRPr>
            </a:lvl1pPr>
            <a:lvl2pPr marL="914400" indent="0">
              <a:buNone/>
              <a:defRPr>
                <a:solidFill>
                  <a:schemeClr val="accent5"/>
                </a:solidFill>
              </a:defRPr>
            </a:lvl2pPr>
            <a:lvl3pPr marL="1828800" indent="0">
              <a:buNone/>
              <a:defRPr>
                <a:solidFill>
                  <a:schemeClr val="accent5"/>
                </a:solidFill>
              </a:defRPr>
            </a:lvl3pPr>
            <a:lvl4pPr marL="2743200" indent="0">
              <a:buNone/>
              <a:defRPr>
                <a:solidFill>
                  <a:schemeClr val="accent5"/>
                </a:solidFill>
              </a:defRPr>
            </a:lvl4pPr>
            <a:lvl5pPr marL="3657600" indent="0">
              <a:buNone/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9" name="Picture Placeholder 33">
            <a:extLst>
              <a:ext uri="{FF2B5EF4-FFF2-40B4-BE49-F238E27FC236}">
                <a16:creationId xmlns:a16="http://schemas.microsoft.com/office/drawing/2014/main" id="{6D2E46AE-8931-07D9-E4BA-236767F05123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14004986" y="6295385"/>
            <a:ext cx="3425472" cy="3667766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/>
            </a:lvl1pPr>
          </a:lstStyle>
          <a:p>
            <a:endParaRPr lang="en-US" dirty="0"/>
          </a:p>
        </p:txBody>
      </p:sp>
      <p:sp>
        <p:nvSpPr>
          <p:cNvPr id="40" name="Picture Placeholder 33">
            <a:extLst>
              <a:ext uri="{FF2B5EF4-FFF2-40B4-BE49-F238E27FC236}">
                <a16:creationId xmlns:a16="http://schemas.microsoft.com/office/drawing/2014/main" id="{295565B1-ACA7-F26E-8827-05E8356C7C54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17505396" y="1825763"/>
            <a:ext cx="3429645" cy="5908538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/>
            </a:lvl1pPr>
          </a:lstStyle>
          <a:p>
            <a:endParaRPr lang="en-US" dirty="0"/>
          </a:p>
        </p:txBody>
      </p: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B4B87247-E9C1-A9FC-156A-D7CE28F7669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7611635" y="7932397"/>
            <a:ext cx="3276015" cy="649694"/>
          </a:xfrm>
          <a:solidFill>
            <a:schemeClr val="accent3">
              <a:alpha val="81000"/>
            </a:schemeClr>
          </a:solidFill>
        </p:spPr>
        <p:txBody>
          <a:bodyPr lIns="182880" tIns="45720" rIns="182880" bIns="4572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200" b="1" cap="all" spc="700" baseline="0">
                <a:solidFill>
                  <a:schemeClr val="accent2"/>
                </a:solidFill>
                <a:latin typeface="+mn-lt"/>
              </a:defRPr>
            </a:lvl1pPr>
            <a:lvl2pPr marL="914400" indent="0">
              <a:buNone/>
              <a:defRPr>
                <a:solidFill>
                  <a:schemeClr val="accent5"/>
                </a:solidFill>
              </a:defRPr>
            </a:lvl2pPr>
            <a:lvl3pPr marL="1828800" indent="0">
              <a:buNone/>
              <a:defRPr>
                <a:solidFill>
                  <a:schemeClr val="accent5"/>
                </a:solidFill>
              </a:defRPr>
            </a:lvl3pPr>
            <a:lvl4pPr marL="2743200" indent="0">
              <a:buNone/>
              <a:defRPr>
                <a:solidFill>
                  <a:schemeClr val="accent5"/>
                </a:solidFill>
              </a:defRPr>
            </a:lvl4pPr>
            <a:lvl5pPr marL="3657600" indent="0">
              <a:buNone/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1" name="Text Placeholder 6">
            <a:extLst>
              <a:ext uri="{FF2B5EF4-FFF2-40B4-BE49-F238E27FC236}">
                <a16:creationId xmlns:a16="http://schemas.microsoft.com/office/drawing/2014/main" id="{F1943B66-B889-2293-1A59-B08E0A4A09D8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7607574" y="8670160"/>
            <a:ext cx="3292269" cy="2011680"/>
          </a:xfrm>
          <a:solidFill>
            <a:schemeClr val="accent3">
              <a:alpha val="81000"/>
            </a:schemeClr>
          </a:solidFill>
        </p:spPr>
        <p:txBody>
          <a:bodyPr lIns="182880" tIns="0" rIns="182880" bIns="0" anchor="t">
            <a:noAutofit/>
          </a:bodyPr>
          <a:lstStyle>
            <a:lvl1pPr marL="0" indent="0" algn="l">
              <a:lnSpc>
                <a:spcPct val="113000"/>
              </a:lnSpc>
              <a:buNone/>
              <a:defRPr sz="2000" b="0" spc="0" baseline="0">
                <a:solidFill>
                  <a:schemeClr val="accent3">
                    <a:lumMod val="10000"/>
                  </a:schemeClr>
                </a:solidFill>
                <a:latin typeface="+mn-lt"/>
              </a:defRPr>
            </a:lvl1pPr>
            <a:lvl2pPr marL="914400" indent="0">
              <a:buNone/>
              <a:defRPr>
                <a:solidFill>
                  <a:schemeClr val="accent5"/>
                </a:solidFill>
              </a:defRPr>
            </a:lvl2pPr>
            <a:lvl3pPr marL="1828800" indent="0">
              <a:buNone/>
              <a:defRPr>
                <a:solidFill>
                  <a:schemeClr val="accent5"/>
                </a:solidFill>
              </a:defRPr>
            </a:lvl3pPr>
            <a:lvl4pPr marL="2743200" indent="0">
              <a:buNone/>
              <a:defRPr>
                <a:solidFill>
                  <a:schemeClr val="accent5"/>
                </a:solidFill>
              </a:defRPr>
            </a:lvl4pPr>
            <a:lvl5pPr marL="3657600" indent="0">
              <a:buNone/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9" name="Text Placeholder 6">
            <a:extLst>
              <a:ext uri="{FF2B5EF4-FFF2-40B4-BE49-F238E27FC236}">
                <a16:creationId xmlns:a16="http://schemas.microsoft.com/office/drawing/2014/main" id="{3C2E5A00-52D0-BE21-D13F-C508F7DB5656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1032340" y="3147231"/>
            <a:ext cx="3292269" cy="649694"/>
          </a:xfrm>
          <a:solidFill>
            <a:schemeClr val="accent3">
              <a:alpha val="81000"/>
            </a:schemeClr>
          </a:solidFill>
        </p:spPr>
        <p:txBody>
          <a:bodyPr lIns="182880" tIns="45720" rIns="182880" bIns="4572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200" b="1" cap="all" spc="700" baseline="0">
                <a:solidFill>
                  <a:schemeClr val="accent2"/>
                </a:solidFill>
                <a:latin typeface="+mn-lt"/>
              </a:defRPr>
            </a:lvl1pPr>
            <a:lvl2pPr marL="914400" indent="0">
              <a:buNone/>
              <a:defRPr>
                <a:solidFill>
                  <a:schemeClr val="accent5"/>
                </a:solidFill>
              </a:defRPr>
            </a:lvl2pPr>
            <a:lvl3pPr marL="1828800" indent="0">
              <a:buNone/>
              <a:defRPr>
                <a:solidFill>
                  <a:schemeClr val="accent5"/>
                </a:solidFill>
              </a:defRPr>
            </a:lvl3pPr>
            <a:lvl4pPr marL="2743200" indent="0">
              <a:buNone/>
              <a:defRPr>
                <a:solidFill>
                  <a:schemeClr val="accent5"/>
                </a:solidFill>
              </a:defRPr>
            </a:lvl4pPr>
            <a:lvl5pPr marL="3657600" indent="0">
              <a:buNone/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2" name="Text Placeholder 6">
            <a:extLst>
              <a:ext uri="{FF2B5EF4-FFF2-40B4-BE49-F238E27FC236}">
                <a16:creationId xmlns:a16="http://schemas.microsoft.com/office/drawing/2014/main" id="{93FE27AA-101D-9FC1-39E1-665CEBA591FB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21035736" y="3922944"/>
            <a:ext cx="3292269" cy="1544836"/>
          </a:xfrm>
          <a:solidFill>
            <a:schemeClr val="accent3">
              <a:alpha val="81000"/>
            </a:schemeClr>
          </a:solidFill>
        </p:spPr>
        <p:txBody>
          <a:bodyPr lIns="182880" tIns="0" rIns="182880" bIns="0" anchor="t">
            <a:noAutofit/>
          </a:bodyPr>
          <a:lstStyle>
            <a:lvl1pPr marL="0" indent="0" algn="l">
              <a:lnSpc>
                <a:spcPct val="113000"/>
              </a:lnSpc>
              <a:buNone/>
              <a:defRPr sz="2000" b="0" spc="0" baseline="0">
                <a:solidFill>
                  <a:schemeClr val="accent3">
                    <a:lumMod val="10000"/>
                  </a:schemeClr>
                </a:solidFill>
                <a:latin typeface="+mn-lt"/>
              </a:defRPr>
            </a:lvl1pPr>
            <a:lvl2pPr marL="914400" indent="0">
              <a:buNone/>
              <a:defRPr>
                <a:solidFill>
                  <a:schemeClr val="accent5"/>
                </a:solidFill>
              </a:defRPr>
            </a:lvl2pPr>
            <a:lvl3pPr marL="1828800" indent="0">
              <a:buNone/>
              <a:defRPr>
                <a:solidFill>
                  <a:schemeClr val="accent5"/>
                </a:solidFill>
              </a:defRPr>
            </a:lvl3pPr>
            <a:lvl4pPr marL="2743200" indent="0">
              <a:buNone/>
              <a:defRPr>
                <a:solidFill>
                  <a:schemeClr val="accent5"/>
                </a:solidFill>
              </a:defRPr>
            </a:lvl4pPr>
            <a:lvl5pPr marL="3657600" indent="0">
              <a:buNone/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5" name="Picture Placeholder 33">
            <a:extLst>
              <a:ext uri="{FF2B5EF4-FFF2-40B4-BE49-F238E27FC236}">
                <a16:creationId xmlns:a16="http://schemas.microsoft.com/office/drawing/2014/main" id="{AFF99AF0-07B4-1CEE-3781-E91ED317B3DE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21009978" y="5571222"/>
            <a:ext cx="3377198" cy="5110408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/>
            </a:lvl1pPr>
          </a:lstStyle>
          <a:p>
            <a:endParaRPr lang="en-US" dirty="0"/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BB79CC2F-C039-4C34-3EB1-5535520D66E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411922" y="12531535"/>
            <a:ext cx="8327470" cy="1149350"/>
          </a:xfrm>
        </p:spPr>
        <p:txBody>
          <a:bodyPr>
            <a:noAutofit/>
          </a:bodyPr>
          <a:lstStyle>
            <a:lvl1pPr marL="0" indent="0" algn="l">
              <a:buNone/>
              <a:defRPr sz="4000" b="1" spc="600" baseline="0">
                <a:solidFill>
                  <a:schemeClr val="accent2"/>
                </a:solidFill>
              </a:defRPr>
            </a:lvl1pPr>
            <a:lvl2pPr marL="914400" indent="0">
              <a:buNone/>
              <a:defRPr>
                <a:solidFill>
                  <a:schemeClr val="accent5"/>
                </a:solidFill>
              </a:defRPr>
            </a:lvl2pPr>
            <a:lvl3pPr marL="1828800" indent="0">
              <a:buNone/>
              <a:defRPr>
                <a:solidFill>
                  <a:schemeClr val="accent5"/>
                </a:solidFill>
              </a:defRPr>
            </a:lvl3pPr>
            <a:lvl4pPr marL="2743200" indent="0">
              <a:buNone/>
              <a:defRPr>
                <a:solidFill>
                  <a:schemeClr val="accent5"/>
                </a:solidFill>
              </a:defRPr>
            </a:lvl4pPr>
            <a:lvl5pPr marL="3657600" indent="0">
              <a:buNone/>
              <a:defRPr>
                <a:solidFill>
                  <a:schemeClr val="accent5"/>
                </a:solidFill>
              </a:defRPr>
            </a:lvl5pPr>
          </a:lstStyle>
          <a:p>
            <a:pPr lvl="0"/>
            <a:r>
              <a:rPr lang="en-US" dirty="0"/>
              <a:t>ADD SUBTITLE</a:t>
            </a:r>
          </a:p>
        </p:txBody>
      </p:sp>
    </p:spTree>
    <p:extLst>
      <p:ext uri="{BB962C8B-B14F-4D97-AF65-F5344CB8AC3E}">
        <p14:creationId xmlns:p14="http://schemas.microsoft.com/office/powerpoint/2010/main" val="2205854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Section Header" type="secHead">
  <p:cSld name="SECTION_HEADER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Google Shape;31;p3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587" y="0"/>
            <a:ext cx="24384003" cy="1371600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34"/>
          <p:cNvSpPr txBox="1">
            <a:spLocks noGrp="1"/>
          </p:cNvSpPr>
          <p:nvPr>
            <p:ph type="title"/>
          </p:nvPr>
        </p:nvSpPr>
        <p:spPr>
          <a:xfrm>
            <a:off x="1663917" y="3419477"/>
            <a:ext cx="14645100" cy="57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Arial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34"/>
          <p:cNvSpPr txBox="1">
            <a:spLocks noGrp="1"/>
          </p:cNvSpPr>
          <p:nvPr>
            <p:ph type="body" idx="1"/>
          </p:nvPr>
        </p:nvSpPr>
        <p:spPr>
          <a:xfrm>
            <a:off x="1663917" y="9178927"/>
            <a:ext cx="21033900" cy="30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888888"/>
              </a:buClr>
              <a:buSzPts val="4800"/>
              <a:buNone/>
              <a:defRPr sz="4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4000"/>
              <a:buNone/>
              <a:defRPr sz="4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600"/>
              <a:buNone/>
              <a:defRPr sz="3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34"/>
          <p:cNvSpPr txBox="1">
            <a:spLocks noGrp="1"/>
          </p:cNvSpPr>
          <p:nvPr>
            <p:ph type="ftr" idx="11"/>
          </p:nvPr>
        </p:nvSpPr>
        <p:spPr>
          <a:xfrm>
            <a:off x="8078252" y="12712701"/>
            <a:ext cx="8230800" cy="7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34"/>
          <p:cNvSpPr txBox="1">
            <a:spLocks noGrp="1"/>
          </p:cNvSpPr>
          <p:nvPr>
            <p:ph type="sldNum" idx="12"/>
          </p:nvPr>
        </p:nvSpPr>
        <p:spPr>
          <a:xfrm>
            <a:off x="17223443" y="12712701"/>
            <a:ext cx="5487000" cy="7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6" name="Google Shape;36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205779" y="794856"/>
            <a:ext cx="5226926" cy="54174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Picture">
  <p:cSld name="Title and Picture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5"/>
          <p:cNvSpPr txBox="1">
            <a:spLocks noGrp="1"/>
          </p:cNvSpPr>
          <p:nvPr>
            <p:ph type="title"/>
          </p:nvPr>
        </p:nvSpPr>
        <p:spPr>
          <a:xfrm>
            <a:off x="1713567" y="0"/>
            <a:ext cx="20918700" cy="95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91400" rIns="182875" bIns="91400" anchor="t" anchorCtr="0">
            <a:noAutofit/>
          </a:bodyPr>
          <a:lstStyle>
            <a:lvl1pPr marR="0"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1E7F0"/>
              </a:buClr>
              <a:buSzPts val="4800"/>
              <a:buFont typeface="Calibri"/>
              <a:buNone/>
              <a:defRPr sz="4800" b="0" i="0" u="none" strike="noStrike" cap="none">
                <a:solidFill>
                  <a:srgbClr val="61E7F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/>
            </a:lvl9pPr>
          </a:lstStyle>
          <a:p>
            <a:endParaRPr/>
          </a:p>
        </p:txBody>
      </p:sp>
      <p:sp>
        <p:nvSpPr>
          <p:cNvPr id="39" name="Google Shape;39;p35"/>
          <p:cNvSpPr>
            <a:spLocks noGrp="1"/>
          </p:cNvSpPr>
          <p:nvPr>
            <p:ph type="pic" idx="2"/>
          </p:nvPr>
        </p:nvSpPr>
        <p:spPr>
          <a:xfrm>
            <a:off x="1713567" y="1145310"/>
            <a:ext cx="20918700" cy="11361000"/>
          </a:xfrm>
          <a:prstGeom prst="rect">
            <a:avLst/>
          </a:prstGeom>
          <a:noFill/>
          <a:ln>
            <a:noFill/>
          </a:ln>
        </p:spPr>
      </p:sp>
      <p:sp>
        <p:nvSpPr>
          <p:cNvPr id="40" name="Google Shape;40;p35"/>
          <p:cNvSpPr txBox="1">
            <a:spLocks noGrp="1"/>
          </p:cNvSpPr>
          <p:nvPr>
            <p:ph type="sldNum" idx="12"/>
          </p:nvPr>
        </p:nvSpPr>
        <p:spPr>
          <a:xfrm>
            <a:off x="22818523" y="12892442"/>
            <a:ext cx="9846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91400" rIns="182875" bIns="9140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216caa47663_0_164"/>
          <p:cNvSpPr txBox="1">
            <a:spLocks noGrp="1"/>
          </p:cNvSpPr>
          <p:nvPr>
            <p:ph type="title"/>
          </p:nvPr>
        </p:nvSpPr>
        <p:spPr>
          <a:xfrm>
            <a:off x="1676619" y="730251"/>
            <a:ext cx="21033900" cy="265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g216caa47663_0_164"/>
          <p:cNvSpPr txBox="1">
            <a:spLocks noGrp="1"/>
          </p:cNvSpPr>
          <p:nvPr>
            <p:ph type="ftr" idx="11"/>
          </p:nvPr>
        </p:nvSpPr>
        <p:spPr>
          <a:xfrm>
            <a:off x="8078252" y="12712701"/>
            <a:ext cx="8230800" cy="7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g216caa47663_0_164"/>
          <p:cNvSpPr txBox="1">
            <a:spLocks noGrp="1"/>
          </p:cNvSpPr>
          <p:nvPr>
            <p:ph type="sldNum" idx="12"/>
          </p:nvPr>
        </p:nvSpPr>
        <p:spPr>
          <a:xfrm>
            <a:off x="17223443" y="12712701"/>
            <a:ext cx="5487000" cy="7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5" name="Google Shape;45;g216caa47663_0_16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676618" y="12622427"/>
            <a:ext cx="2862508" cy="9107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36"/>
          <p:cNvSpPr txBox="1">
            <a:spLocks noGrp="1"/>
          </p:cNvSpPr>
          <p:nvPr>
            <p:ph type="title"/>
          </p:nvPr>
        </p:nvSpPr>
        <p:spPr>
          <a:xfrm>
            <a:off x="1663917" y="3419477"/>
            <a:ext cx="13936800" cy="57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Arial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6"/>
          <p:cNvSpPr txBox="1">
            <a:spLocks noGrp="1"/>
          </p:cNvSpPr>
          <p:nvPr>
            <p:ph type="body" idx="1"/>
          </p:nvPr>
        </p:nvSpPr>
        <p:spPr>
          <a:xfrm>
            <a:off x="1663917" y="9178927"/>
            <a:ext cx="21033900" cy="30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888888"/>
              </a:buClr>
              <a:buSzPts val="4800"/>
              <a:buNone/>
              <a:defRPr sz="4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4000"/>
              <a:buNone/>
              <a:defRPr sz="4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600"/>
              <a:buNone/>
              <a:defRPr sz="3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36"/>
          <p:cNvSpPr txBox="1">
            <a:spLocks noGrp="1"/>
          </p:cNvSpPr>
          <p:nvPr>
            <p:ph type="ftr" idx="11"/>
          </p:nvPr>
        </p:nvSpPr>
        <p:spPr>
          <a:xfrm>
            <a:off x="8078252" y="12712701"/>
            <a:ext cx="8230800" cy="7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36"/>
          <p:cNvSpPr txBox="1">
            <a:spLocks noGrp="1"/>
          </p:cNvSpPr>
          <p:nvPr>
            <p:ph type="sldNum" idx="12"/>
          </p:nvPr>
        </p:nvSpPr>
        <p:spPr>
          <a:xfrm>
            <a:off x="17223443" y="12712701"/>
            <a:ext cx="5487000" cy="7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1" name="Google Shape;51;p3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205779" y="794856"/>
            <a:ext cx="5226926" cy="54174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37"/>
          <p:cNvSpPr txBox="1">
            <a:spLocks noGrp="1"/>
          </p:cNvSpPr>
          <p:nvPr>
            <p:ph type="title"/>
          </p:nvPr>
        </p:nvSpPr>
        <p:spPr>
          <a:xfrm>
            <a:off x="1676619" y="730251"/>
            <a:ext cx="19093200" cy="265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37"/>
          <p:cNvSpPr txBox="1">
            <a:spLocks noGrp="1"/>
          </p:cNvSpPr>
          <p:nvPr>
            <p:ph type="ftr" idx="11"/>
          </p:nvPr>
        </p:nvSpPr>
        <p:spPr>
          <a:xfrm>
            <a:off x="8078252" y="12712701"/>
            <a:ext cx="8230800" cy="7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37"/>
          <p:cNvSpPr txBox="1">
            <a:spLocks noGrp="1"/>
          </p:cNvSpPr>
          <p:nvPr>
            <p:ph type="sldNum" idx="12"/>
          </p:nvPr>
        </p:nvSpPr>
        <p:spPr>
          <a:xfrm>
            <a:off x="17223443" y="12712701"/>
            <a:ext cx="5487000" cy="7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6" name="Google Shape;56;p3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1491356" y="730251"/>
            <a:ext cx="2438400" cy="2527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8"/>
          <p:cNvSpPr txBox="1">
            <a:spLocks noGrp="1"/>
          </p:cNvSpPr>
          <p:nvPr>
            <p:ph type="title"/>
          </p:nvPr>
        </p:nvSpPr>
        <p:spPr>
          <a:xfrm>
            <a:off x="1679795" y="730251"/>
            <a:ext cx="19052700" cy="265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38"/>
          <p:cNvSpPr txBox="1">
            <a:spLocks noGrp="1"/>
          </p:cNvSpPr>
          <p:nvPr>
            <p:ph type="body" idx="1"/>
          </p:nvPr>
        </p:nvSpPr>
        <p:spPr>
          <a:xfrm>
            <a:off x="1679796" y="3362326"/>
            <a:ext cx="10317000" cy="164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 b="1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 b="1"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/>
            </a:lvl5pPr>
            <a:lvl6pPr marL="2743200" lvl="5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/>
            </a:lvl6pPr>
            <a:lvl7pPr marL="3200400" lvl="6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/>
            </a:lvl7pPr>
            <a:lvl8pPr marL="3657600" lvl="7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/>
            </a:lvl8pPr>
            <a:lvl9pPr marL="4114800" lvl="8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/>
            </a:lvl9pPr>
          </a:lstStyle>
          <a:p>
            <a:endParaRPr/>
          </a:p>
        </p:txBody>
      </p:sp>
      <p:sp>
        <p:nvSpPr>
          <p:cNvPr id="60" name="Google Shape;60;p38"/>
          <p:cNvSpPr txBox="1">
            <a:spLocks noGrp="1"/>
          </p:cNvSpPr>
          <p:nvPr>
            <p:ph type="body" idx="2"/>
          </p:nvPr>
        </p:nvSpPr>
        <p:spPr>
          <a:xfrm>
            <a:off x="1679796" y="5010150"/>
            <a:ext cx="10317000" cy="73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1" name="Google Shape;61;p38"/>
          <p:cNvSpPr txBox="1">
            <a:spLocks noGrp="1"/>
          </p:cNvSpPr>
          <p:nvPr>
            <p:ph type="body" idx="3"/>
          </p:nvPr>
        </p:nvSpPr>
        <p:spPr>
          <a:xfrm>
            <a:off x="12346007" y="3362326"/>
            <a:ext cx="10367700" cy="164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 b="1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 b="1"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/>
            </a:lvl5pPr>
            <a:lvl6pPr marL="2743200" lvl="5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/>
            </a:lvl6pPr>
            <a:lvl7pPr marL="3200400" lvl="6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/>
            </a:lvl7pPr>
            <a:lvl8pPr marL="3657600" lvl="7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/>
            </a:lvl8pPr>
            <a:lvl9pPr marL="4114800" lvl="8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/>
            </a:lvl9pPr>
          </a:lstStyle>
          <a:p>
            <a:endParaRPr/>
          </a:p>
        </p:txBody>
      </p:sp>
      <p:sp>
        <p:nvSpPr>
          <p:cNvPr id="62" name="Google Shape;62;p38"/>
          <p:cNvSpPr txBox="1">
            <a:spLocks noGrp="1"/>
          </p:cNvSpPr>
          <p:nvPr>
            <p:ph type="body" idx="4"/>
          </p:nvPr>
        </p:nvSpPr>
        <p:spPr>
          <a:xfrm>
            <a:off x="12346007" y="5010150"/>
            <a:ext cx="10367700" cy="73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3" name="Google Shape;63;p38"/>
          <p:cNvSpPr txBox="1">
            <a:spLocks noGrp="1"/>
          </p:cNvSpPr>
          <p:nvPr>
            <p:ph type="ftr" idx="11"/>
          </p:nvPr>
        </p:nvSpPr>
        <p:spPr>
          <a:xfrm>
            <a:off x="8078252" y="12712701"/>
            <a:ext cx="8230800" cy="7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8"/>
          <p:cNvSpPr txBox="1">
            <a:spLocks noGrp="1"/>
          </p:cNvSpPr>
          <p:nvPr>
            <p:ph type="sldNum" idx="12"/>
          </p:nvPr>
        </p:nvSpPr>
        <p:spPr>
          <a:xfrm>
            <a:off x="17223443" y="12712701"/>
            <a:ext cx="5487000" cy="7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5" name="Google Shape;65;p3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1491356" y="730251"/>
            <a:ext cx="2438400" cy="2527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9"/>
          <p:cNvSpPr/>
          <p:nvPr/>
        </p:nvSpPr>
        <p:spPr>
          <a:xfrm>
            <a:off x="861219" y="3595738"/>
            <a:ext cx="25129800" cy="8531700"/>
          </a:xfrm>
          <a:prstGeom prst="roundRect">
            <a:avLst>
              <a:gd name="adj" fmla="val 6683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39"/>
          <p:cNvSpPr txBox="1">
            <a:spLocks noGrp="1"/>
          </p:cNvSpPr>
          <p:nvPr>
            <p:ph type="ctrTitle"/>
          </p:nvPr>
        </p:nvSpPr>
        <p:spPr>
          <a:xfrm>
            <a:off x="1695847" y="4203903"/>
            <a:ext cx="12286200" cy="451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Arial"/>
              <a:buNone/>
              <a:defRPr sz="12000" b="1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39"/>
          <p:cNvSpPr txBox="1">
            <a:spLocks noGrp="1"/>
          </p:cNvSpPr>
          <p:nvPr>
            <p:ph type="subTitle" idx="1"/>
          </p:nvPr>
        </p:nvSpPr>
        <p:spPr>
          <a:xfrm>
            <a:off x="1695847" y="9308787"/>
            <a:ext cx="14344200" cy="23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/>
            </a:lvl2pPr>
            <a:lvl3pPr lvl="2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lvl="3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4pPr>
            <a:lvl5pPr lvl="4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5pPr>
            <a:lvl6pPr lvl="5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6pPr>
            <a:lvl7pPr lvl="6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7pPr>
            <a:lvl8pPr lvl="7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8pPr>
            <a:lvl9pPr lvl="8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70" name="Google Shape;70;p39"/>
          <p:cNvSpPr txBox="1">
            <a:spLocks noGrp="1"/>
          </p:cNvSpPr>
          <p:nvPr>
            <p:ph type="ftr" idx="11"/>
          </p:nvPr>
        </p:nvSpPr>
        <p:spPr>
          <a:xfrm>
            <a:off x="8078252" y="12712701"/>
            <a:ext cx="8230800" cy="7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39"/>
          <p:cNvSpPr txBox="1">
            <a:spLocks noGrp="1"/>
          </p:cNvSpPr>
          <p:nvPr>
            <p:ph type="sldNum" idx="12"/>
          </p:nvPr>
        </p:nvSpPr>
        <p:spPr>
          <a:xfrm>
            <a:off x="17223443" y="12712701"/>
            <a:ext cx="5487000" cy="7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2" name="Google Shape;72;p39"/>
          <p:cNvSpPr/>
          <p:nvPr/>
        </p:nvSpPr>
        <p:spPr>
          <a:xfrm>
            <a:off x="16183637" y="9013230"/>
            <a:ext cx="3257700" cy="3257700"/>
          </a:xfrm>
          <a:prstGeom prst="ellipse">
            <a:avLst/>
          </a:prstGeom>
          <a:noFill/>
          <a:ln w="14605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39"/>
          <p:cNvSpPr/>
          <p:nvPr/>
        </p:nvSpPr>
        <p:spPr>
          <a:xfrm>
            <a:off x="21320100" y="4425142"/>
            <a:ext cx="3608700" cy="3608700"/>
          </a:xfrm>
          <a:prstGeom prst="ellipse">
            <a:avLst/>
          </a:prstGeom>
          <a:noFill/>
          <a:ln w="1524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39"/>
          <p:cNvSpPr/>
          <p:nvPr/>
        </p:nvSpPr>
        <p:spPr>
          <a:xfrm>
            <a:off x="17762247" y="5257042"/>
            <a:ext cx="5917500" cy="5917500"/>
          </a:xfrm>
          <a:prstGeom prst="ellipse">
            <a:avLst/>
          </a:prstGeom>
          <a:noFill/>
          <a:ln w="1524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39"/>
          <p:cNvSpPr/>
          <p:nvPr/>
        </p:nvSpPr>
        <p:spPr>
          <a:xfrm>
            <a:off x="16489928" y="351150"/>
            <a:ext cx="6658500" cy="6658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6" name="Google Shape;76;p3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205779" y="906822"/>
            <a:ext cx="5226926" cy="54174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1"/>
          <p:cNvSpPr txBox="1">
            <a:spLocks noGrp="1"/>
          </p:cNvSpPr>
          <p:nvPr>
            <p:ph type="title"/>
          </p:nvPr>
        </p:nvSpPr>
        <p:spPr>
          <a:xfrm>
            <a:off x="1676619" y="730251"/>
            <a:ext cx="21033900" cy="265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800"/>
              <a:buFont typeface="Arial"/>
              <a:buNone/>
              <a:defRPr sz="88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31"/>
          <p:cNvSpPr txBox="1">
            <a:spLocks noGrp="1"/>
          </p:cNvSpPr>
          <p:nvPr>
            <p:ph type="body" idx="1"/>
          </p:nvPr>
        </p:nvSpPr>
        <p:spPr>
          <a:xfrm>
            <a:off x="1676619" y="3651250"/>
            <a:ext cx="21033900" cy="87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58420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Char char="•"/>
              <a:defRPr sz="5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533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82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31"/>
          <p:cNvSpPr txBox="1">
            <a:spLocks noGrp="1"/>
          </p:cNvSpPr>
          <p:nvPr>
            <p:ph type="ftr" idx="11"/>
          </p:nvPr>
        </p:nvSpPr>
        <p:spPr>
          <a:xfrm>
            <a:off x="8078252" y="12712701"/>
            <a:ext cx="8230800" cy="7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31"/>
          <p:cNvSpPr txBox="1">
            <a:spLocks noGrp="1"/>
          </p:cNvSpPr>
          <p:nvPr>
            <p:ph type="sldNum" idx="12"/>
          </p:nvPr>
        </p:nvSpPr>
        <p:spPr>
          <a:xfrm>
            <a:off x="17223443" y="12712701"/>
            <a:ext cx="5487000" cy="7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94C4A8-C2EB-4D2A-A43E-BE19EA9AE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619" y="730251"/>
            <a:ext cx="21033938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2742BD-2E9C-46B7-AFF7-A440C094DF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76619" y="3651250"/>
            <a:ext cx="21033938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B3F001-24C4-4191-A568-B1096B9ABF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676618" y="12712701"/>
            <a:ext cx="5487114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C9F280-24DB-415F-8DF8-72D7FF3C4BF0}" type="datetimeFigureOut">
              <a:rPr lang="en-US" noProof="0" smtClean="0"/>
              <a:t>11/1/23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3E5E6E-ED1A-4700-A7E8-68DEBCDD6E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078252" y="12712701"/>
            <a:ext cx="8230672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2E6C46-B63C-4A83-8155-0AE7FABAD9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7223443" y="12712701"/>
            <a:ext cx="5487114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0A9A2B-DCEA-459B-8067-44D042050D8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77772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</p:sldLayoutIdLs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5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ojaloop/project/issues/3363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ojaloop/project/issues/3082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ojaloop/mojaloop-specification/issues/107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ojaloop/helm/releases/tag/v3.5.1" TargetMode="Externa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ojaloop/helm/releases/tag/v13.1.0" TargetMode="External"/><Relationship Id="rId2" Type="http://schemas.openxmlformats.org/officeDocument/2006/relationships/hyperlink" Target="https://github.com/mojaloop/helm/releases/tag/v10.1.0" TargetMode="External"/><Relationship Id="rId1" Type="http://schemas.openxmlformats.org/officeDocument/2006/relationships/slideLayout" Target="../slideLayouts/slideLayout16.xml"/><Relationship Id="rId5" Type="http://schemas.openxmlformats.org/officeDocument/2006/relationships/hyperlink" Target="https://github.com/mojaloop/helm/releases/tag/v5.2.0" TargetMode="External"/><Relationship Id="rId4" Type="http://schemas.openxmlformats.org/officeDocument/2006/relationships/hyperlink" Target="https://github.com/mojaloop/helm/releases/tag/v14.0.0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mojaloop/helm/releases/tag/v15.1.0" TargetMode="Externa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ojaloop/project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ojaloop/helm/pull/581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mojaloop/helm/blob/release/v15.2.0-rc-1/.changelog/release-v15.2.0.md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"/>
          <p:cNvSpPr txBox="1">
            <a:spLocks noGrp="1"/>
          </p:cNvSpPr>
          <p:nvPr>
            <p:ph type="ctrTitle"/>
          </p:nvPr>
        </p:nvSpPr>
        <p:spPr>
          <a:xfrm>
            <a:off x="1695850" y="4203900"/>
            <a:ext cx="15596700" cy="451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Arial"/>
              <a:buNone/>
            </a:pPr>
            <a:r>
              <a:rPr lang="en-US" sz="7900"/>
              <a:t>Mojaloop Core &amp; Releases</a:t>
            </a:r>
            <a:endParaRPr sz="790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Arial"/>
              <a:buNone/>
            </a:pPr>
            <a:endParaRPr sz="5500"/>
          </a:p>
        </p:txBody>
      </p:sp>
      <p:sp>
        <p:nvSpPr>
          <p:cNvPr id="104" name="Google Shape;104;p1"/>
          <p:cNvSpPr txBox="1">
            <a:spLocks noGrp="1"/>
          </p:cNvSpPr>
          <p:nvPr>
            <p:ph type="subTitle" idx="1"/>
          </p:nvPr>
        </p:nvSpPr>
        <p:spPr>
          <a:xfrm>
            <a:off x="1695847" y="9308787"/>
            <a:ext cx="14344200" cy="23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</a:pPr>
            <a:r>
              <a:rPr lang="en-US" b="1"/>
              <a:t>PI-23 community event, Lusaka</a:t>
            </a:r>
            <a:endParaRPr sz="3600" b="1"/>
          </a:p>
          <a:p>
            <a:pPr marL="0" lvl="0" indent="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</a:pPr>
            <a:r>
              <a:rPr lang="en-US" sz="3000"/>
              <a:t>October, November 2023. Miguel de Barros, Paul Baker, Sam Kummary</a:t>
            </a:r>
            <a:endParaRPr sz="3000"/>
          </a:p>
        </p:txBody>
      </p:sp>
      <p:sp>
        <p:nvSpPr>
          <p:cNvPr id="105" name="Google Shape;105;p1"/>
          <p:cNvSpPr txBox="1">
            <a:spLocks noGrp="1"/>
          </p:cNvSpPr>
          <p:nvPr>
            <p:ph type="sldNum" idx="12"/>
          </p:nvPr>
        </p:nvSpPr>
        <p:spPr>
          <a:xfrm>
            <a:off x="17223443" y="12712701"/>
            <a:ext cx="5487000" cy="7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948c8652bb_0_2"/>
          <p:cNvSpPr txBox="1">
            <a:spLocks noGrp="1"/>
          </p:cNvSpPr>
          <p:nvPr>
            <p:ph type="title"/>
          </p:nvPr>
        </p:nvSpPr>
        <p:spPr>
          <a:xfrm>
            <a:off x="1676619" y="122401"/>
            <a:ext cx="18869400" cy="265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800"/>
              <a:t>Core</a:t>
            </a:r>
            <a:r>
              <a:rPr lang="en-US" sz="4800">
                <a:solidFill>
                  <a:schemeClr val="accent6"/>
                </a:solidFill>
              </a:rPr>
              <a:t> </a:t>
            </a:r>
            <a:r>
              <a:rPr lang="en-US" sz="4800"/>
              <a:t>PI-22 Maintenance: </a:t>
            </a:r>
            <a:r>
              <a:rPr lang="en-US" sz="4800">
                <a:solidFill>
                  <a:schemeClr val="accent6"/>
                </a:solidFill>
              </a:rPr>
              <a:t>NodeJS</a:t>
            </a:r>
            <a:r>
              <a:rPr lang="en-US" sz="4800"/>
              <a:t> &amp; </a:t>
            </a:r>
            <a:r>
              <a:rPr lang="en-US" sz="4800">
                <a:solidFill>
                  <a:schemeClr val="accent6"/>
                </a:solidFill>
              </a:rPr>
              <a:t>dependency</a:t>
            </a:r>
            <a:r>
              <a:rPr lang="en-US" sz="4800"/>
              <a:t> upgrades</a:t>
            </a:r>
            <a:endParaRPr sz="4800"/>
          </a:p>
        </p:txBody>
      </p:sp>
      <p:sp>
        <p:nvSpPr>
          <p:cNvPr id="162" name="Google Shape;162;g2948c8652bb_0_2"/>
          <p:cNvSpPr txBox="1">
            <a:spLocks noGrp="1"/>
          </p:cNvSpPr>
          <p:nvPr>
            <p:ph type="sldNum" idx="12"/>
          </p:nvPr>
        </p:nvSpPr>
        <p:spPr>
          <a:xfrm>
            <a:off x="17223443" y="12712701"/>
            <a:ext cx="5487000" cy="7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sp>
        <p:nvSpPr>
          <p:cNvPr id="163" name="Google Shape;163;g2948c8652bb_0_2"/>
          <p:cNvSpPr txBox="1"/>
          <p:nvPr/>
        </p:nvSpPr>
        <p:spPr>
          <a:xfrm>
            <a:off x="1370800" y="2636300"/>
            <a:ext cx="22081500" cy="107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600" b="1">
                <a:solidFill>
                  <a:schemeClr val="accent1"/>
                </a:solidFill>
              </a:rPr>
              <a:t>Why important?</a:t>
            </a:r>
            <a:endParaRPr sz="2600" b="1">
              <a:solidFill>
                <a:schemeClr val="accent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600" b="1">
              <a:solidFill>
                <a:schemeClr val="accent1"/>
              </a:solidFill>
            </a:endParaRPr>
          </a:p>
          <a:p>
            <a:pPr marL="457200" lvl="0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AutoNum type="arabicPeriod"/>
            </a:pPr>
            <a:r>
              <a:rPr lang="en-US" sz="2600" b="1">
                <a:solidFill>
                  <a:schemeClr val="dk1"/>
                </a:solidFill>
              </a:rPr>
              <a:t>Security: </a:t>
            </a:r>
            <a:r>
              <a:rPr lang="en-US" sz="2600">
                <a:solidFill>
                  <a:schemeClr val="dk1"/>
                </a:solidFill>
              </a:rPr>
              <a:t>LTS versions receive security updates, reducing vulnerabilities.</a:t>
            </a:r>
            <a:endParaRPr sz="2600">
              <a:solidFill>
                <a:schemeClr val="dk1"/>
              </a:solidFill>
            </a:endParaRPr>
          </a:p>
          <a:p>
            <a:pPr marL="457200" lvl="0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AutoNum type="arabicPeriod"/>
            </a:pPr>
            <a:r>
              <a:rPr lang="en-US" sz="2600" b="1">
                <a:solidFill>
                  <a:schemeClr val="dk1"/>
                </a:solidFill>
              </a:rPr>
              <a:t>Bug Fixes:</a:t>
            </a:r>
            <a:r>
              <a:rPr lang="en-US" sz="2600">
                <a:solidFill>
                  <a:schemeClr val="dk1"/>
                </a:solidFill>
              </a:rPr>
              <a:t> Regular updates improve stability and performance.</a:t>
            </a:r>
            <a:endParaRPr sz="2600">
              <a:solidFill>
                <a:schemeClr val="dk1"/>
              </a:solidFill>
            </a:endParaRPr>
          </a:p>
          <a:p>
            <a:pPr marL="457200" lvl="0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AutoNum type="arabicPeriod"/>
            </a:pPr>
            <a:r>
              <a:rPr lang="en-US" sz="2600" b="1">
                <a:solidFill>
                  <a:schemeClr val="dk1"/>
                </a:solidFill>
              </a:rPr>
              <a:t>Performance:</a:t>
            </a:r>
            <a:r>
              <a:rPr lang="en-US" sz="2600">
                <a:solidFill>
                  <a:schemeClr val="dk1"/>
                </a:solidFill>
              </a:rPr>
              <a:t> New versions often include performance enhancements.</a:t>
            </a:r>
            <a:endParaRPr sz="2600">
              <a:solidFill>
                <a:schemeClr val="dk1"/>
              </a:solidFill>
            </a:endParaRPr>
          </a:p>
          <a:p>
            <a:pPr marL="457200" lvl="0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AutoNum type="arabicPeriod"/>
            </a:pPr>
            <a:r>
              <a:rPr lang="en-US" sz="2600" b="1">
                <a:solidFill>
                  <a:schemeClr val="dk1"/>
                </a:solidFill>
              </a:rPr>
              <a:t>Compatibility:</a:t>
            </a:r>
            <a:r>
              <a:rPr lang="en-US" sz="2600">
                <a:solidFill>
                  <a:schemeClr val="dk1"/>
                </a:solidFill>
              </a:rPr>
              <a:t> Staying current ensures compatibility with libraries and modules.</a:t>
            </a:r>
            <a:endParaRPr sz="2600">
              <a:solidFill>
                <a:schemeClr val="dk1"/>
              </a:solidFill>
            </a:endParaRPr>
          </a:p>
          <a:p>
            <a:pPr marL="457200" lvl="0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AutoNum type="arabicPeriod"/>
            </a:pPr>
            <a:r>
              <a:rPr lang="en-US" sz="2600" b="1">
                <a:solidFill>
                  <a:schemeClr val="dk1"/>
                </a:solidFill>
              </a:rPr>
              <a:t>Ecosystem Support:</a:t>
            </a:r>
            <a:r>
              <a:rPr lang="en-US" sz="2600">
                <a:solidFill>
                  <a:schemeClr val="dk1"/>
                </a:solidFill>
              </a:rPr>
              <a:t> Access to the latest tools and technologies in the Node.js ecosystem.</a:t>
            </a:r>
            <a:endParaRPr sz="2600">
              <a:solidFill>
                <a:schemeClr val="dk1"/>
              </a:solidFill>
            </a:endParaRPr>
          </a:p>
          <a:p>
            <a:pPr marL="457200" lvl="0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AutoNum type="arabicPeriod"/>
            </a:pPr>
            <a:r>
              <a:rPr lang="en-US" sz="2600" b="1">
                <a:solidFill>
                  <a:schemeClr val="dk1"/>
                </a:solidFill>
              </a:rPr>
              <a:t>Future-Proofing: </a:t>
            </a:r>
            <a:r>
              <a:rPr lang="en-US" sz="2600">
                <a:solidFill>
                  <a:schemeClr val="dk1"/>
                </a:solidFill>
              </a:rPr>
              <a:t>Prepare for new features and changes.</a:t>
            </a:r>
            <a:endParaRPr sz="2600">
              <a:solidFill>
                <a:schemeClr val="dk1"/>
              </a:solidFill>
            </a:endParaRPr>
          </a:p>
          <a:p>
            <a:pPr marL="457200" lvl="0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AutoNum type="arabicPeriod"/>
            </a:pPr>
            <a:r>
              <a:rPr lang="en-US" sz="2600" b="1">
                <a:solidFill>
                  <a:schemeClr val="dk1"/>
                </a:solidFill>
              </a:rPr>
              <a:t>Maintainability:</a:t>
            </a:r>
            <a:r>
              <a:rPr lang="en-US" sz="2600">
                <a:solidFill>
                  <a:schemeClr val="dk1"/>
                </a:solidFill>
              </a:rPr>
              <a:t> Reduce the complexity of future updates.</a:t>
            </a:r>
            <a:br>
              <a:rPr lang="en-US" sz="2600" b="1">
                <a:solidFill>
                  <a:schemeClr val="accent1"/>
                </a:solidFill>
              </a:rPr>
            </a:br>
            <a:endParaRPr sz="2600" b="1">
              <a:solidFill>
                <a:schemeClr val="accent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>
                <a:solidFill>
                  <a:schemeClr val="accent1"/>
                </a:solidFill>
              </a:rPr>
              <a:t>What did we do? </a:t>
            </a:r>
            <a:endParaRPr sz="2600" b="1">
              <a:solidFill>
                <a:schemeClr val="accent1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26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2600">
                <a:solidFill>
                  <a:schemeClr val="dk1"/>
                </a:solidFill>
              </a:rPr>
              <a:t>Updated </a:t>
            </a:r>
            <a:r>
              <a:rPr lang="en-US" sz="2600" b="1">
                <a:solidFill>
                  <a:schemeClr val="dk1"/>
                </a:solidFill>
              </a:rPr>
              <a:t>33</a:t>
            </a:r>
            <a:r>
              <a:rPr lang="en-US" sz="2600">
                <a:solidFill>
                  <a:schemeClr val="dk1"/>
                </a:solidFill>
              </a:rPr>
              <a:t> core repositories for details see </a:t>
            </a:r>
            <a:r>
              <a:rPr lang="en-US" sz="2600" u="sng">
                <a:solidFill>
                  <a:schemeClr val="hlink"/>
                </a:solidFill>
                <a:hlinkClick r:id="rId3"/>
              </a:rPr>
              <a:t>Epic #3363</a:t>
            </a:r>
            <a:r>
              <a:rPr lang="en-US" sz="2600">
                <a:solidFill>
                  <a:schemeClr val="dk1"/>
                </a:solidFill>
              </a:rPr>
              <a:t> (</a:t>
            </a:r>
            <a:r>
              <a:rPr lang="en-US" sz="2600">
                <a:solidFill>
                  <a:schemeClr val="accent6"/>
                </a:solidFill>
              </a:rPr>
              <a:t>bit.ly/3u0dUtS</a:t>
            </a:r>
            <a:r>
              <a:rPr lang="en-US" sz="2600">
                <a:solidFill>
                  <a:schemeClr val="dk1"/>
                </a:solidFill>
              </a:rPr>
              <a:t>)</a:t>
            </a:r>
            <a:endParaRPr sz="26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2600">
              <a:solidFill>
                <a:schemeClr val="dk1"/>
              </a:solidFill>
            </a:endParaRPr>
          </a:p>
          <a:p>
            <a:pPr marL="457200" marR="0" lvl="0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AutoNum type="arabicPeriod"/>
            </a:pPr>
            <a:r>
              <a:rPr lang="en-US"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Update all </a:t>
            </a:r>
            <a:r>
              <a:rPr lang="en-US" sz="2600" b="1" i="0" u="none" strike="noStrike" cap="none">
                <a:solidFill>
                  <a:schemeClr val="dk1"/>
                </a:solidFill>
              </a:rPr>
              <a:t>dependencies</a:t>
            </a:r>
            <a:r>
              <a:rPr lang="en-US"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to latest </a:t>
            </a:r>
            <a:r>
              <a:rPr lang="en-US" sz="2600">
                <a:solidFill>
                  <a:schemeClr val="dk1"/>
                </a:solidFill>
              </a:rPr>
              <a:t>supported versions</a:t>
            </a:r>
            <a:endParaRPr sz="2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AutoNum type="arabicPeriod"/>
            </a:pPr>
            <a:r>
              <a:rPr lang="en-US"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Fixes related to dependency </a:t>
            </a:r>
            <a:r>
              <a:rPr lang="en-US" sz="2600" b="1" i="0" u="none" strike="noStrike" cap="none">
                <a:solidFill>
                  <a:schemeClr val="dk1"/>
                </a:solidFill>
              </a:rPr>
              <a:t>upgrades</a:t>
            </a:r>
            <a:r>
              <a:rPr lang="en-US"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en-US" sz="2600" b="1" i="0" u="none" strike="noStrike" cap="none">
                <a:solidFill>
                  <a:schemeClr val="dk1"/>
                </a:solidFill>
              </a:rPr>
              <a:t>security</a:t>
            </a:r>
            <a:r>
              <a:rPr lang="en-US"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audits</a:t>
            </a:r>
            <a:endParaRPr sz="2600">
              <a:solidFill>
                <a:schemeClr val="dk1"/>
              </a:solidFill>
            </a:endParaRPr>
          </a:p>
          <a:p>
            <a:pPr marL="457200" marR="0" lvl="0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AutoNum type="arabicPeriod"/>
            </a:pPr>
            <a:r>
              <a:rPr lang="en-US" sz="2600" b="1">
                <a:solidFill>
                  <a:schemeClr val="dk1"/>
                </a:solidFill>
              </a:rPr>
              <a:t>Updating QA</a:t>
            </a:r>
            <a:r>
              <a:rPr lang="en-US" sz="2600">
                <a:solidFill>
                  <a:schemeClr val="dk1"/>
                </a:solidFill>
              </a:rPr>
              <a:t> (unit, integration) tests that fail as part of upgrade</a:t>
            </a:r>
            <a:endParaRPr sz="2600">
              <a:solidFill>
                <a:schemeClr val="dk1"/>
              </a:solidFill>
            </a:endParaRPr>
          </a:p>
          <a:p>
            <a:pPr marL="457200" marR="0" lvl="0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AutoNum type="arabicPeriod"/>
            </a:pPr>
            <a:r>
              <a:rPr lang="en-US" sz="2600" b="1">
                <a:solidFill>
                  <a:schemeClr val="dk1"/>
                </a:solidFill>
              </a:rPr>
              <a:t>Review</a:t>
            </a:r>
            <a:r>
              <a:rPr lang="en-US" sz="2600">
                <a:solidFill>
                  <a:schemeClr val="dk1"/>
                </a:solidFill>
              </a:rPr>
              <a:t> &amp; </a:t>
            </a:r>
            <a:r>
              <a:rPr lang="en-US" sz="2600" b="1">
                <a:solidFill>
                  <a:schemeClr val="dk1"/>
                </a:solidFill>
              </a:rPr>
              <a:t>verify</a:t>
            </a:r>
            <a:r>
              <a:rPr lang="en-US"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600" b="1" i="0" u="none" strike="noStrike" cap="none">
                <a:solidFill>
                  <a:schemeClr val="dk1"/>
                </a:solidFill>
              </a:rPr>
              <a:t>ignored dependenc</a:t>
            </a:r>
            <a:r>
              <a:rPr lang="en-US" sz="2600" b="1">
                <a:solidFill>
                  <a:schemeClr val="dk1"/>
                </a:solidFill>
              </a:rPr>
              <a:t>ies</a:t>
            </a:r>
            <a:r>
              <a:rPr lang="en-US"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600">
                <a:solidFill>
                  <a:schemeClr val="dk1"/>
                </a:solidFill>
              </a:rPr>
              <a:t>&amp;</a:t>
            </a:r>
            <a:r>
              <a:rPr lang="en-US"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600" b="1" i="0" u="none" strike="noStrike" cap="none">
                <a:solidFill>
                  <a:schemeClr val="dk1"/>
                </a:solidFill>
              </a:rPr>
              <a:t>audit</a:t>
            </a:r>
            <a:r>
              <a:rPr lang="en-US"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list are still applicable</a:t>
            </a:r>
            <a:endParaRPr sz="2600">
              <a:solidFill>
                <a:schemeClr val="dk1"/>
              </a:solidFill>
            </a:endParaRPr>
          </a:p>
          <a:p>
            <a:pPr marL="457200" marR="0" lvl="0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AutoNum type="arabicPeriod"/>
            </a:pPr>
            <a:r>
              <a:rPr lang="en-US" sz="2600" b="1" i="0" u="none" strike="noStrike" cap="none">
                <a:solidFill>
                  <a:schemeClr val="dk1"/>
                </a:solidFill>
              </a:rPr>
              <a:t>CI</a:t>
            </a:r>
            <a:r>
              <a:rPr lang="en-US"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updates to use </a:t>
            </a:r>
            <a:r>
              <a:rPr lang="en-US" sz="2600" b="1">
                <a:solidFill>
                  <a:schemeClr val="dk1"/>
                </a:solidFill>
              </a:rPr>
              <a:t>Node</a:t>
            </a:r>
            <a:r>
              <a:rPr lang="en-US" sz="2600" b="1" i="0" u="none" strike="noStrike" cap="none">
                <a:solidFill>
                  <a:schemeClr val="dk1"/>
                </a:solidFill>
              </a:rPr>
              <a:t> LT</a:t>
            </a:r>
            <a:r>
              <a:rPr lang="en-US" sz="2600" b="1">
                <a:solidFill>
                  <a:schemeClr val="dk1"/>
                </a:solidFill>
              </a:rPr>
              <a:t>S</a:t>
            </a:r>
            <a:r>
              <a:rPr lang="en-US" sz="2600">
                <a:solidFill>
                  <a:schemeClr val="dk1"/>
                </a:solidFill>
              </a:rPr>
              <a:t>, refactored </a:t>
            </a:r>
            <a:r>
              <a:rPr lang="en-US" sz="2600" b="1">
                <a:solidFill>
                  <a:schemeClr val="dk1"/>
                </a:solidFill>
              </a:rPr>
              <a:t>branch name to main</a:t>
            </a:r>
            <a:r>
              <a:rPr lang="en-US" sz="2600">
                <a:solidFill>
                  <a:schemeClr val="dk1"/>
                </a:solidFill>
              </a:rPr>
              <a:t> and further </a:t>
            </a:r>
            <a:r>
              <a:rPr lang="en-US" sz="2600" b="1">
                <a:solidFill>
                  <a:schemeClr val="dk1"/>
                </a:solidFill>
              </a:rPr>
              <a:t>standardization</a:t>
            </a:r>
            <a:r>
              <a:rPr lang="en-US" sz="2600">
                <a:solidFill>
                  <a:schemeClr val="dk1"/>
                </a:solidFill>
              </a:rPr>
              <a:t> of CI rollouts</a:t>
            </a:r>
            <a:endParaRPr sz="2600">
              <a:solidFill>
                <a:schemeClr val="dk1"/>
              </a:solidFill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6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600" b="1">
                <a:solidFill>
                  <a:schemeClr val="accent1"/>
                </a:solidFill>
              </a:rPr>
              <a:t>What value did we bring to the community by addressing what challenges? What adjacencies did we gain?</a:t>
            </a:r>
            <a:endParaRPr sz="2600" b="1">
              <a:solidFill>
                <a:schemeClr val="accent1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600">
              <a:solidFill>
                <a:schemeClr val="dk1"/>
              </a:solidFill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ea3a76b83a_0_0"/>
          <p:cNvSpPr txBox="1"/>
          <p:nvPr/>
        </p:nvSpPr>
        <p:spPr>
          <a:xfrm>
            <a:off x="1342800" y="1668200"/>
            <a:ext cx="22081500" cy="117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rgbClr val="1F2328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1F2328"/>
                </a:solidFill>
              </a:rPr>
              <a:t>1. New Features</a:t>
            </a:r>
            <a:endParaRPr sz="3600">
              <a:solidFill>
                <a:srgbClr val="1F2328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1F2328"/>
                </a:solidFill>
              </a:rPr>
              <a:t>Performance fixes, enhancements and maintenance:</a:t>
            </a:r>
            <a:endParaRPr sz="3600">
              <a:solidFill>
                <a:srgbClr val="1F2328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700" b="1">
                <a:solidFill>
                  <a:srgbClr val="1F2328"/>
                </a:solidFill>
              </a:rPr>
              <a:t>#3396 </a:t>
            </a:r>
            <a:r>
              <a:rPr lang="en-US" sz="2700">
                <a:solidFill>
                  <a:srgbClr val="1F2328"/>
                </a:solidFill>
              </a:rPr>
              <a:t>Performance Maintenance characterisation for ALS - Add instrumentation </a:t>
            </a:r>
            <a:endParaRPr sz="2700">
              <a:solidFill>
                <a:srgbClr val="1F2328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700" b="1">
                <a:solidFill>
                  <a:srgbClr val="1F2328"/>
                </a:solidFill>
              </a:rPr>
              <a:t>#3432</a:t>
            </a:r>
            <a:r>
              <a:rPr lang="en-US" sz="2700">
                <a:solidFill>
                  <a:srgbClr val="1F2328"/>
                </a:solidFill>
              </a:rPr>
              <a:t> Adds quoting service Performance characterization upgrades and dashboards</a:t>
            </a:r>
            <a:endParaRPr sz="2700">
              <a:solidFill>
                <a:srgbClr val="1F2328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700" b="1">
                <a:solidFill>
                  <a:srgbClr val="1F2328"/>
                </a:solidFill>
              </a:rPr>
              <a:t>#3537</a:t>
            </a:r>
            <a:r>
              <a:rPr lang="en-US" sz="2700">
                <a:solidFill>
                  <a:srgbClr val="1F2328"/>
                </a:solidFill>
              </a:rPr>
              <a:t> Performance Characterise Quotes </a:t>
            </a:r>
            <a:endParaRPr sz="2700">
              <a:solidFill>
                <a:srgbClr val="1F2328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700" b="1">
                <a:solidFill>
                  <a:srgbClr val="1F2328"/>
                </a:solidFill>
              </a:rPr>
              <a:t>#3470</a:t>
            </a:r>
            <a:r>
              <a:rPr lang="en-US" sz="2700">
                <a:solidFill>
                  <a:srgbClr val="1F2328"/>
                </a:solidFill>
              </a:rPr>
              <a:t> Profile ML-API-Adapter Notification Handler</a:t>
            </a:r>
            <a:endParaRPr sz="2700">
              <a:solidFill>
                <a:srgbClr val="1F2328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700" b="1">
                <a:solidFill>
                  <a:srgbClr val="1F2328"/>
                </a:solidFill>
              </a:rPr>
              <a:t>#3419</a:t>
            </a:r>
            <a:r>
              <a:rPr lang="en-US" sz="2700">
                <a:solidFill>
                  <a:srgbClr val="1F2328"/>
                </a:solidFill>
              </a:rPr>
              <a:t> Perform benchmark tests</a:t>
            </a:r>
            <a:endParaRPr sz="2700">
              <a:solidFill>
                <a:srgbClr val="1F2328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700" b="1">
                <a:solidFill>
                  <a:srgbClr val="1F2328"/>
                </a:solidFill>
              </a:rPr>
              <a:t>#3565</a:t>
            </a:r>
            <a:r>
              <a:rPr lang="en-US" sz="2700">
                <a:solidFill>
                  <a:srgbClr val="1F2328"/>
                </a:solidFill>
              </a:rPr>
              <a:t> Re-enable caching on quoting-service</a:t>
            </a:r>
            <a:endParaRPr sz="2700">
              <a:solidFill>
                <a:srgbClr val="1F2328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b="1">
                <a:solidFill>
                  <a:srgbClr val="1F2328"/>
                </a:solidFill>
              </a:rPr>
              <a:t>#3564</a:t>
            </a:r>
            <a:r>
              <a:rPr lang="en-US" sz="2700">
                <a:solidFill>
                  <a:srgbClr val="1F2328"/>
                </a:solidFill>
              </a:rPr>
              <a:t> Quoting Service stalls on large concurrent requests/loads </a:t>
            </a:r>
            <a:endParaRPr sz="2700">
              <a:solidFill>
                <a:srgbClr val="1F2328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700" b="1">
                <a:solidFill>
                  <a:srgbClr val="1F2328"/>
                </a:solidFill>
              </a:rPr>
              <a:t>#3264</a:t>
            </a:r>
            <a:r>
              <a:rPr lang="en-US" sz="2700">
                <a:solidFill>
                  <a:srgbClr val="1F2328"/>
                </a:solidFill>
              </a:rPr>
              <a:t> SDK - Implement restart functionality for Bulk related outbound requests after PM4ML onboarding (sdk-scheme-adapter)</a:t>
            </a:r>
            <a:endParaRPr sz="2700">
              <a:solidFill>
                <a:srgbClr val="1F2328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b="1">
                <a:solidFill>
                  <a:srgbClr val="1F2328"/>
                </a:solidFill>
              </a:rPr>
              <a:t>#2928</a:t>
            </a:r>
            <a:r>
              <a:rPr lang="en-US" sz="2700">
                <a:solidFill>
                  <a:srgbClr val="1F2328"/>
                </a:solidFill>
              </a:rPr>
              <a:t> Upgrade Mojaloop Simulator Logging</a:t>
            </a:r>
            <a:endParaRPr sz="2700">
              <a:solidFill>
                <a:srgbClr val="1F2328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F2328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1F2328"/>
                </a:solidFill>
              </a:rPr>
              <a:t>NodeJS upgrades</a:t>
            </a:r>
            <a:endParaRPr sz="3600">
              <a:solidFill>
                <a:srgbClr val="1F2328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500">
              <a:solidFill>
                <a:srgbClr val="1F2328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1F2328"/>
                </a:solidFill>
              </a:rPr>
              <a:t>2. Bug Fixes</a:t>
            </a:r>
            <a:endParaRPr sz="3600">
              <a:solidFill>
                <a:srgbClr val="1F2328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b="1">
                <a:solidFill>
                  <a:srgbClr val="1F2328"/>
                </a:solidFill>
              </a:rPr>
              <a:t>#3474</a:t>
            </a:r>
            <a:r>
              <a:rPr lang="en-US" sz="2700">
                <a:solidFill>
                  <a:srgbClr val="1F2328"/>
                </a:solidFill>
              </a:rPr>
              <a:t> CL Cache expiration values higher than default causes transfer to fail</a:t>
            </a:r>
            <a:endParaRPr sz="2700">
              <a:solidFill>
                <a:srgbClr val="1F2328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700" b="1">
                <a:solidFill>
                  <a:srgbClr val="1F2328"/>
                </a:solidFill>
              </a:rPr>
              <a:t>#3529</a:t>
            </a:r>
            <a:r>
              <a:rPr lang="en-US" sz="2700">
                <a:solidFill>
                  <a:srgbClr val="1F2328"/>
                </a:solidFill>
              </a:rPr>
              <a:t> CL high latency in transfer processing (central=ledger)</a:t>
            </a:r>
            <a:endParaRPr sz="2700">
              <a:solidFill>
                <a:srgbClr val="1F2328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700" b="1">
                <a:solidFill>
                  <a:srgbClr val="1F2328"/>
                </a:solidFill>
              </a:rPr>
              <a:t>#3580</a:t>
            </a:r>
            <a:r>
              <a:rPr lang="en-US" sz="2700">
                <a:solidFill>
                  <a:srgbClr val="1F2328"/>
                </a:solidFill>
              </a:rPr>
              <a:t> fix missing to Destination on handling the fspiop source/destination</a:t>
            </a:r>
            <a:endParaRPr sz="2700">
              <a:solidFill>
                <a:srgbClr val="1F2328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700" b="1">
                <a:solidFill>
                  <a:srgbClr val="1F2328"/>
                </a:solidFill>
              </a:rPr>
              <a:t>#2734</a:t>
            </a:r>
            <a:r>
              <a:rPr lang="en-US" sz="2700">
                <a:solidFill>
                  <a:srgbClr val="1F2328"/>
                </a:solidFill>
              </a:rPr>
              <a:t> Failures in daily cronjob GP tests (mojaloop-simulator)</a:t>
            </a:r>
            <a:endParaRPr sz="2700">
              <a:solidFill>
                <a:srgbClr val="1F2328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700" b="1">
                <a:solidFill>
                  <a:srgbClr val="1F2328"/>
                </a:solidFill>
              </a:rPr>
              <a:t>#3589</a:t>
            </a:r>
            <a:r>
              <a:rPr lang="en-US" sz="2700">
                <a:solidFill>
                  <a:srgbClr val="1F2328"/>
                </a:solidFill>
              </a:rPr>
              <a:t> Bulk API Adapter failing due to object-lib-store bug</a:t>
            </a:r>
            <a:endParaRPr sz="2700">
              <a:solidFill>
                <a:srgbClr val="1F2328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700" b="1">
                <a:solidFill>
                  <a:srgbClr val="1F2328"/>
                </a:solidFill>
              </a:rPr>
              <a:t>#3579</a:t>
            </a:r>
            <a:r>
              <a:rPr lang="en-US" sz="2700">
                <a:solidFill>
                  <a:srgbClr val="1F2328"/>
                </a:solidFill>
              </a:rPr>
              <a:t> Provisioning and GP test failing because of Funds In timing problems</a:t>
            </a:r>
            <a:endParaRPr sz="2700">
              <a:solidFill>
                <a:srgbClr val="1F2328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rgbClr val="1F2328"/>
              </a:solidFill>
            </a:endParaRPr>
          </a:p>
        </p:txBody>
      </p:sp>
      <p:sp>
        <p:nvSpPr>
          <p:cNvPr id="169" name="Google Shape;169;g1ea3a76b83a_0_0"/>
          <p:cNvSpPr txBox="1">
            <a:spLocks noGrp="1"/>
          </p:cNvSpPr>
          <p:nvPr>
            <p:ph type="title"/>
          </p:nvPr>
        </p:nvSpPr>
        <p:spPr>
          <a:xfrm>
            <a:off x="1676625" y="419875"/>
            <a:ext cx="18869400" cy="19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000">
                <a:extLst>
                  <a:ext uri="http://customooxmlschemas.google.com/">
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9"/>
                  </a:ext>
                </a:extLst>
              </a:rPr>
              <a:t>Core</a:t>
            </a:r>
            <a:r>
              <a:rPr lang="en-US" sz="6000">
                <a:solidFill>
                  <a:schemeClr val="accent6"/>
                </a:solidFill>
                <a:extLst>
                  <a:ext uri="http://customooxmlschemas.google.com/">
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10"/>
                  </a:ext>
                </a:extLst>
              </a:rPr>
              <a:t> PI-22 Release</a:t>
            </a:r>
            <a:r>
              <a:rPr lang="en-US" sz="6000">
                <a:extLst>
                  <a:ext uri="http://customooxmlschemas.google.com/">
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11"/>
                  </a:ext>
                </a:extLst>
              </a:rPr>
              <a:t>: v15.2.0-rc.1</a:t>
            </a:r>
            <a:endParaRPr sz="6000"/>
          </a:p>
        </p:txBody>
      </p:sp>
      <p:sp>
        <p:nvSpPr>
          <p:cNvPr id="170" name="Google Shape;170;g1ea3a76b83a_0_0"/>
          <p:cNvSpPr txBox="1">
            <a:spLocks noGrp="1"/>
          </p:cNvSpPr>
          <p:nvPr>
            <p:ph type="sldNum" idx="12"/>
          </p:nvPr>
        </p:nvSpPr>
        <p:spPr>
          <a:xfrm>
            <a:off x="17223443" y="12712701"/>
            <a:ext cx="5487000" cy="7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479893bc0b_0_12"/>
          <p:cNvSpPr txBox="1">
            <a:spLocks noGrp="1"/>
          </p:cNvSpPr>
          <p:nvPr>
            <p:ph type="sldNum" idx="12"/>
          </p:nvPr>
        </p:nvSpPr>
        <p:spPr>
          <a:xfrm>
            <a:off x="17223443" y="12712701"/>
            <a:ext cx="5487000" cy="7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sp>
        <p:nvSpPr>
          <p:cNvPr id="176" name="Google Shape;176;g2479893bc0b_0_12"/>
          <p:cNvSpPr txBox="1">
            <a:spLocks noGrp="1"/>
          </p:cNvSpPr>
          <p:nvPr>
            <p:ph type="title"/>
          </p:nvPr>
        </p:nvSpPr>
        <p:spPr>
          <a:xfrm>
            <a:off x="939800" y="1087850"/>
            <a:ext cx="215058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5A83"/>
              </a:buClr>
              <a:buSzPts val="8800"/>
              <a:buFont typeface="Arial"/>
              <a:buNone/>
            </a:pPr>
            <a:r>
              <a:rPr lang="en-US" sz="4800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History </a:t>
            </a:r>
            <a:r>
              <a:rPr lang="en-US" sz="4800">
                <a:latin typeface="Open Sans"/>
                <a:ea typeface="Open Sans"/>
                <a:cs typeface="Open Sans"/>
                <a:sym typeface="Open Sans"/>
              </a:rPr>
              <a:t>Release</a:t>
            </a:r>
            <a:r>
              <a:rPr lang="en-US" sz="4800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 Roadmap</a:t>
            </a:r>
            <a:r>
              <a:rPr lang="en-US" sz="4800">
                <a:latin typeface="Open Sans"/>
                <a:ea typeface="Open Sans"/>
                <a:cs typeface="Open Sans"/>
                <a:sym typeface="Open Sans"/>
              </a:rPr>
              <a:t>: PI-19 → PI-21</a:t>
            </a:r>
            <a:endParaRPr sz="4800"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177" name="Google Shape;177;g2479893bc0b_0_12"/>
          <p:cNvGrpSpPr/>
          <p:nvPr/>
        </p:nvGrpSpPr>
        <p:grpSpPr>
          <a:xfrm>
            <a:off x="276053" y="3706745"/>
            <a:ext cx="7271291" cy="9287679"/>
            <a:chOff x="0" y="1189989"/>
            <a:chExt cx="2726700" cy="3482836"/>
          </a:xfrm>
        </p:grpSpPr>
        <p:sp>
          <p:nvSpPr>
            <p:cNvPr id="178" name="Google Shape;178;g2479893bc0b_0_12"/>
            <p:cNvSpPr/>
            <p:nvPr/>
          </p:nvSpPr>
          <p:spPr>
            <a:xfrm>
              <a:off x="0" y="1189989"/>
              <a:ext cx="2726700" cy="669000"/>
            </a:xfrm>
            <a:prstGeom prst="homePlate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700"/>
                <a:buFont typeface="Arial"/>
                <a:buNone/>
              </a:pPr>
              <a:r>
                <a:rPr lang="en-US" sz="3600" b="0" i="0" u="none" strike="noStrike" cap="non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v14.1.0</a:t>
              </a:r>
              <a:endParaRPr sz="36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700"/>
                <a:buFont typeface="Arial"/>
                <a:buNone/>
              </a:pPr>
              <a:r>
                <a:rPr lang="en-US" sz="3600" b="0" i="0" u="none" strike="noStrike" cap="non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(PI-19)</a:t>
              </a:r>
              <a:endParaRPr sz="36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9" name="Google Shape;179;g2479893bc0b_0_12"/>
            <p:cNvSpPr txBox="1"/>
            <p:nvPr/>
          </p:nvSpPr>
          <p:spPr>
            <a:xfrm>
              <a:off x="410850" y="2057125"/>
              <a:ext cx="19050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43800" tIns="243800" rIns="243800" bIns="243800" anchor="t" anchorCtr="0">
              <a:noAutofit/>
            </a:bodyPr>
            <a:lstStyle/>
            <a:p>
              <a:pPr marL="457200" marR="0" lvl="0" indent="-4191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Roboto"/>
                <a:buAutoNum type="arabicPeriod"/>
              </a:pPr>
              <a:r>
                <a:rPr lang="en-US" sz="3000" b="0" i="0" u="none" strike="noStrike" cap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Support for k8s </a:t>
              </a:r>
              <a:r>
                <a:rPr lang="en-US" sz="3000" b="0" i="0" u="none" strike="noStrike" cap="none">
                  <a:solidFill>
                    <a:schemeClr val="accent6"/>
                  </a:solidFill>
                  <a:latin typeface="Roboto"/>
                  <a:ea typeface="Roboto"/>
                  <a:cs typeface="Roboto"/>
                  <a:sym typeface="Roboto"/>
                </a:rPr>
                <a:t>1.24</a:t>
              </a:r>
              <a:r>
                <a:rPr lang="en-US" sz="3000" b="0" i="0" u="none" strike="noStrike" cap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+</a:t>
              </a:r>
              <a:endPara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457200" marR="0" lvl="0" indent="-4191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Roboto"/>
                <a:buAutoNum type="arabicPeriod"/>
              </a:pPr>
              <a:r>
                <a:rPr lang="en-US" sz="3000" b="0" i="0" u="none" strike="noStrike" cap="none">
                  <a:solidFill>
                    <a:schemeClr val="accent6"/>
                  </a:solidFill>
                  <a:latin typeface="Roboto"/>
                  <a:ea typeface="Roboto"/>
                  <a:cs typeface="Roboto"/>
                  <a:sym typeface="Roboto"/>
                </a:rPr>
                <a:t>Bulk</a:t>
              </a:r>
              <a:r>
                <a:rPr lang="en-US" sz="3000" b="0" i="0" u="none" strike="noStrike" cap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Enhancements</a:t>
              </a:r>
              <a:endPara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457200" marR="0" lvl="0" indent="-4191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Roboto"/>
                <a:buAutoNum type="arabicPeriod"/>
              </a:pPr>
              <a:r>
                <a:rPr lang="en-US" sz="3000" b="0" i="0" u="none" strike="noStrike" cap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*Testing k8s v</a:t>
              </a:r>
              <a:r>
                <a:rPr lang="en-US" sz="3000" b="0" i="0" u="none" strike="noStrike" cap="none">
                  <a:solidFill>
                    <a:schemeClr val="accent6"/>
                  </a:solidFill>
                  <a:latin typeface="Roboto"/>
                  <a:ea typeface="Roboto"/>
                  <a:cs typeface="Roboto"/>
                  <a:sym typeface="Roboto"/>
                </a:rPr>
                <a:t>1.24</a:t>
              </a:r>
              <a:endParaRPr sz="3000" b="0" i="0" u="none" strike="noStrike" cap="none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80" name="Google Shape;180;g2479893bc0b_0_12"/>
          <p:cNvGrpSpPr/>
          <p:nvPr/>
        </p:nvGrpSpPr>
        <p:grpSpPr>
          <a:xfrm>
            <a:off x="6311929" y="3706173"/>
            <a:ext cx="6776885" cy="9288249"/>
            <a:chOff x="2263425" y="1189775"/>
            <a:chExt cx="2541300" cy="3483050"/>
          </a:xfrm>
        </p:grpSpPr>
        <p:sp>
          <p:nvSpPr>
            <p:cNvPr id="181" name="Google Shape;181;g2479893bc0b_0_12"/>
            <p:cNvSpPr/>
            <p:nvPr/>
          </p:nvSpPr>
          <p:spPr>
            <a:xfrm>
              <a:off x="2263425" y="1189775"/>
              <a:ext cx="2541300" cy="669000"/>
            </a:xfrm>
            <a:prstGeom prst="chevron">
              <a:avLst>
                <a:gd name="adj" fmla="val 50000"/>
              </a:avLst>
            </a:prstGeom>
            <a:solidFill>
              <a:srgbClr val="0C58D3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700"/>
                <a:buFont typeface="Arial"/>
                <a:buNone/>
              </a:pPr>
              <a:r>
                <a:rPr lang="en-US" sz="3600" b="0" i="0" u="none" strike="noStrike" cap="non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v14.1.1</a:t>
              </a:r>
              <a:endParaRPr sz="36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700"/>
                <a:buFont typeface="Arial"/>
                <a:buNone/>
              </a:pPr>
              <a:r>
                <a:rPr lang="en-US" sz="3600" b="0" i="0" u="none" strike="noStrike" cap="non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(PI-20)</a:t>
              </a:r>
              <a:endParaRPr sz="36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2" name="Google Shape;182;g2479893bc0b_0_12"/>
            <p:cNvSpPr txBox="1"/>
            <p:nvPr/>
          </p:nvSpPr>
          <p:spPr>
            <a:xfrm>
              <a:off x="2512202" y="2057125"/>
              <a:ext cx="19050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43800" tIns="243800" rIns="243800" bIns="243800" anchor="t" anchorCtr="0">
              <a:noAutofit/>
            </a:bodyPr>
            <a:lstStyle/>
            <a:p>
              <a:pPr marL="457200" marR="0" lvl="0" indent="-4191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Roboto"/>
                <a:buAutoNum type="arabicPeriod"/>
              </a:pPr>
              <a:r>
                <a:rPr lang="en-US" sz="3000" b="0" i="0" u="none" strike="noStrike" cap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Mojaloop Toolkit enhancements: Reports, Rules, UI enhancements</a:t>
              </a:r>
              <a:endPara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83" name="Google Shape;183;g2479893bc0b_0_12"/>
          <p:cNvGrpSpPr/>
          <p:nvPr/>
        </p:nvGrpSpPr>
        <p:grpSpPr>
          <a:xfrm>
            <a:off x="11822795" y="3706173"/>
            <a:ext cx="6776885" cy="9288239"/>
            <a:chOff x="4329974" y="1189775"/>
            <a:chExt cx="2541300" cy="3483046"/>
          </a:xfrm>
        </p:grpSpPr>
        <p:sp>
          <p:nvSpPr>
            <p:cNvPr id="184" name="Google Shape;184;g2479893bc0b_0_12"/>
            <p:cNvSpPr/>
            <p:nvPr/>
          </p:nvSpPr>
          <p:spPr>
            <a:xfrm>
              <a:off x="4329974" y="1189775"/>
              <a:ext cx="2541300" cy="669000"/>
            </a:xfrm>
            <a:prstGeom prst="chevron">
              <a:avLst>
                <a:gd name="adj" fmla="val 50000"/>
              </a:avLst>
            </a:prstGeom>
            <a:solidFill>
              <a:srgbClr val="0D5DDF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700"/>
                <a:buFont typeface="Arial"/>
                <a:buNone/>
              </a:pPr>
              <a:r>
                <a:rPr lang="en-US" sz="3600" b="0" i="0" u="none" strike="noStrike" cap="non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v15.0.0</a:t>
              </a:r>
              <a:br>
                <a:rPr lang="en-US" sz="3600" b="0" i="0" u="none" strike="noStrike" cap="non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3600" b="0" i="0" u="none" strike="noStrike" cap="none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(PI-20/PI-21)</a:t>
              </a:r>
              <a:endParaRPr sz="36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5" name="Google Shape;185;g2479893bc0b_0_12"/>
            <p:cNvSpPr txBox="1"/>
            <p:nvPr/>
          </p:nvSpPr>
          <p:spPr>
            <a:xfrm>
              <a:off x="4548214" y="2057121"/>
              <a:ext cx="19704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43800" tIns="243800" rIns="243800" bIns="243800" anchor="t" anchorCtr="0">
              <a:noAutofit/>
            </a:bodyPr>
            <a:lstStyle/>
            <a:p>
              <a:pPr marL="457200" marR="0" lvl="0" indent="-3810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Roboto"/>
                <a:buAutoNum type="arabicPeriod"/>
              </a:pPr>
              <a:r>
                <a:rPr lang="en-US" sz="2400" b="0" i="0" u="none" strike="noStrike" cap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Separations of </a:t>
              </a:r>
              <a:r>
                <a:rPr lang="en-US" sz="2400" b="0" i="0" u="none" strike="noStrike" cap="none">
                  <a:solidFill>
                    <a:schemeClr val="accent6"/>
                  </a:solidFill>
                  <a:latin typeface="Roboto"/>
                  <a:ea typeface="Roboto"/>
                  <a:cs typeface="Roboto"/>
                  <a:sym typeface="Roboto"/>
                </a:rPr>
                <a:t>external</a:t>
              </a:r>
              <a:r>
                <a:rPr lang="en-US" sz="2400" b="0" i="0" u="none" strike="noStrike" cap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2400" b="0" i="0" u="none" strike="noStrike" cap="none">
                  <a:solidFill>
                    <a:schemeClr val="accent6"/>
                  </a:solidFill>
                  <a:latin typeface="Roboto"/>
                  <a:ea typeface="Roboto"/>
                  <a:cs typeface="Roboto"/>
                  <a:sym typeface="Roboto"/>
                </a:rPr>
                <a:t>backend dependencies</a:t>
              </a:r>
              <a:r>
                <a:rPr lang="en-US" sz="2400" b="0" i="0" u="none" strike="noStrike" cap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from Mojaloop Helm charts</a:t>
              </a:r>
              <a:endPara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457200" marR="0" lvl="0" indent="-3810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Roboto"/>
                <a:buAutoNum type="arabicPeriod"/>
              </a:pPr>
              <a:r>
                <a:rPr lang="en-US" sz="2400" b="0" i="0" u="none" strike="noStrike" cap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Utilise </a:t>
              </a:r>
              <a:r>
                <a:rPr lang="en-US" sz="2400" b="0" i="0" u="none" strike="noStrike" cap="none">
                  <a:solidFill>
                    <a:schemeClr val="accent6"/>
                  </a:solidFill>
                  <a:latin typeface="Roboto"/>
                  <a:ea typeface="Roboto"/>
                  <a:cs typeface="Roboto"/>
                  <a:sym typeface="Roboto"/>
                </a:rPr>
                <a:t>externalised secrets</a:t>
              </a:r>
              <a:r>
                <a:rPr lang="en-US" sz="2400" b="0" i="0" u="none" strike="noStrike" cap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for </a:t>
              </a:r>
              <a:r>
                <a:rPr lang="en-US" sz="2400" b="0" i="0" u="none" strike="noStrike" cap="none">
                  <a:solidFill>
                    <a:schemeClr val="accent6"/>
                  </a:solidFill>
                  <a:latin typeface="Roboto"/>
                  <a:ea typeface="Roboto"/>
                  <a:cs typeface="Roboto"/>
                  <a:sym typeface="Roboto"/>
                </a:rPr>
                <a:t>password </a:t>
              </a:r>
              <a:r>
                <a:rPr lang="en-US" sz="2400" b="0" i="0" u="none" strike="noStrike" cap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management (#</a:t>
              </a:r>
              <a:r>
                <a:rPr lang="en-US" sz="2400" b="0" i="0" u="sng" strike="noStrike" cap="none">
                  <a:solidFill>
                    <a:schemeClr val="hlink"/>
                  </a:solidFill>
                  <a:latin typeface="Roboto"/>
                  <a:ea typeface="Roboto"/>
                  <a:cs typeface="Roboto"/>
                  <a:sym typeface="Roboto"/>
                  <a:hlinkClick r:id="rId3"/>
                </a:rPr>
                <a:t>3082</a:t>
              </a:r>
              <a:r>
                <a:rPr lang="en-US" sz="2400" b="0" i="0" u="none" strike="noStrike" cap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)</a:t>
              </a:r>
              <a:endPara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457200" marR="0" lvl="0" indent="-3810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Roboto"/>
                <a:buAutoNum type="arabicPeriod"/>
              </a:pPr>
              <a:r>
                <a:rPr lang="en-US" sz="2400" b="0" i="0" u="none" strike="noStrike" cap="none">
                  <a:solidFill>
                    <a:schemeClr val="accent6"/>
                  </a:solidFill>
                  <a:latin typeface="Roboto"/>
                  <a:ea typeface="Roboto"/>
                  <a:cs typeface="Roboto"/>
                  <a:sym typeface="Roboto"/>
                </a:rPr>
                <a:t>Bulk SDK</a:t>
              </a:r>
              <a:r>
                <a:rPr lang="en-US" sz="2400" b="0" i="0" u="none" strike="noStrike" cap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functionality </a:t>
              </a:r>
              <a:r>
                <a:rPr lang="en-US" sz="2400" b="0" i="0" u="none" strike="noStrike" cap="none">
                  <a:solidFill>
                    <a:schemeClr val="accent6"/>
                  </a:solidFill>
                  <a:latin typeface="Roboto"/>
                  <a:ea typeface="Roboto"/>
                  <a:cs typeface="Roboto"/>
                  <a:sym typeface="Roboto"/>
                </a:rPr>
                <a:t>support</a:t>
              </a:r>
              <a:r>
                <a:rPr lang="en-US" sz="2400" b="0" i="0" u="none" strike="noStrike" cap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out-of-the box</a:t>
              </a:r>
              <a:endPara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457200" marR="0" lvl="0" indent="-3810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Roboto"/>
                <a:buAutoNum type="arabicPeriod"/>
              </a:pPr>
              <a:r>
                <a:rPr lang="en-US" sz="2400" b="0" i="0" u="none" strike="noStrike" cap="none">
                  <a:solidFill>
                    <a:schemeClr val="accent6"/>
                  </a:solidFill>
                  <a:latin typeface="Roboto"/>
                  <a:ea typeface="Roboto"/>
                  <a:cs typeface="Roboto"/>
                  <a:sym typeface="Roboto"/>
                </a:rPr>
                <a:t>IaC v4.0.x</a:t>
              </a:r>
              <a:r>
                <a:rPr lang="en-US" sz="2400" b="0" i="0" u="none" strike="noStrike" cap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with </a:t>
              </a:r>
              <a:r>
                <a:rPr lang="en-US" sz="2400" b="0" i="0" u="none" strike="noStrike" cap="none">
                  <a:solidFill>
                    <a:schemeClr val="accent6"/>
                  </a:solidFill>
                  <a:latin typeface="Roboto"/>
                  <a:ea typeface="Roboto"/>
                  <a:cs typeface="Roboto"/>
                  <a:sym typeface="Roboto"/>
                </a:rPr>
                <a:t>support</a:t>
              </a:r>
              <a:r>
                <a:rPr lang="en-US" sz="2400" b="0" i="0" u="none" strike="noStrike" cap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for Mojaloop </a:t>
              </a:r>
              <a:r>
                <a:rPr lang="en-US" sz="2400" b="0" i="0" u="none" strike="noStrike" cap="none">
                  <a:solidFill>
                    <a:schemeClr val="accent6"/>
                  </a:solidFill>
                  <a:latin typeface="Roboto"/>
                  <a:ea typeface="Roboto"/>
                  <a:cs typeface="Roboto"/>
                  <a:sym typeface="Roboto"/>
                </a:rPr>
                <a:t>v15.0.0</a:t>
              </a:r>
              <a:r>
                <a:rPr lang="en-US" sz="2400" b="0" i="0" u="none" strike="noStrike" cap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&amp; </a:t>
              </a:r>
              <a:r>
                <a:rPr lang="en-US" sz="2400" b="0" i="0" u="none" strike="noStrike" cap="none">
                  <a:solidFill>
                    <a:schemeClr val="accent6"/>
                  </a:solidFill>
                  <a:latin typeface="Roboto"/>
                  <a:ea typeface="Roboto"/>
                  <a:cs typeface="Roboto"/>
                  <a:sym typeface="Roboto"/>
                </a:rPr>
                <a:t>passwords</a:t>
              </a:r>
              <a:r>
                <a:rPr lang="en-US" sz="2400" b="0" i="0" u="none" strike="noStrike" cap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with </a:t>
              </a:r>
              <a:r>
                <a:rPr lang="en-US" sz="2400" b="0" i="0" u="none" strike="noStrike" cap="none">
                  <a:solidFill>
                    <a:schemeClr val="accent6"/>
                  </a:solidFill>
                  <a:latin typeface="Roboto"/>
                  <a:ea typeface="Roboto"/>
                  <a:cs typeface="Roboto"/>
                  <a:sym typeface="Roboto"/>
                </a:rPr>
                <a:t>Special Characters </a:t>
              </a:r>
              <a:r>
                <a:rPr lang="en-US" sz="2400" b="0" i="0" u="none" strike="noStrike" cap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managed by</a:t>
              </a:r>
              <a:r>
                <a:rPr lang="en-US" sz="2400" b="0" i="0" u="none" strike="noStrike" cap="none">
                  <a:solidFill>
                    <a:schemeClr val="accent6"/>
                  </a:solidFill>
                  <a:latin typeface="Roboto"/>
                  <a:ea typeface="Roboto"/>
                  <a:cs typeface="Roboto"/>
                  <a:sym typeface="Roboto"/>
                </a:rPr>
                <a:t> HashiCorp-Vault</a:t>
              </a:r>
              <a:endParaRPr sz="2400" b="0" i="0" u="none" strike="noStrike" cap="none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457200" marR="0" lvl="0" indent="-3810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Roboto"/>
                <a:buAutoNum type="arabicPeriod"/>
              </a:pPr>
              <a:r>
                <a:rPr lang="en-US" sz="2400" b="0" i="0" u="none" strike="noStrike" cap="none">
                  <a:solidFill>
                    <a:schemeClr val="accent6"/>
                  </a:solidFill>
                  <a:latin typeface="Roboto"/>
                  <a:ea typeface="Roboto"/>
                  <a:cs typeface="Roboto"/>
                  <a:sym typeface="Roboto"/>
                </a:rPr>
                <a:t>Finance Portal v3 </a:t>
              </a:r>
              <a:r>
                <a:rPr lang="en-US" sz="2400" b="0" i="0" u="none" strike="noStrike" cap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(</a:t>
              </a:r>
              <a:r>
                <a:rPr lang="en-US" sz="2400" b="0" i="0" u="none" strike="noStrike" cap="none">
                  <a:solidFill>
                    <a:schemeClr val="accent6"/>
                  </a:solidFill>
                  <a:latin typeface="Roboto"/>
                  <a:ea typeface="Roboto"/>
                  <a:cs typeface="Roboto"/>
                  <a:sym typeface="Roboto"/>
                </a:rPr>
                <a:t>BoF v3.0.0</a:t>
              </a:r>
              <a:r>
                <a:rPr lang="en-US" sz="2400" b="0" i="0" u="none" strike="noStrike" cap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) fixes for </a:t>
              </a:r>
              <a:r>
                <a:rPr lang="en-US" sz="2400" b="0" i="0" u="none" strike="noStrike" cap="none">
                  <a:solidFill>
                    <a:schemeClr val="accent6"/>
                  </a:solidFill>
                  <a:latin typeface="Roboto"/>
                  <a:ea typeface="Roboto"/>
                  <a:cs typeface="Roboto"/>
                  <a:sym typeface="Roboto"/>
                </a:rPr>
                <a:t>passwords</a:t>
              </a:r>
              <a:r>
                <a:rPr lang="en-US" sz="2400" b="0" i="0" u="none" strike="noStrike" cap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with </a:t>
              </a:r>
              <a:r>
                <a:rPr lang="en-US" sz="2400" b="0" i="0" u="none" strike="noStrike" cap="none">
                  <a:solidFill>
                    <a:schemeClr val="accent6"/>
                  </a:solidFill>
                  <a:latin typeface="Roboto"/>
                  <a:ea typeface="Roboto"/>
                  <a:cs typeface="Roboto"/>
                  <a:sym typeface="Roboto"/>
                </a:rPr>
                <a:t>Special Characters</a:t>
              </a:r>
              <a:r>
                <a:rPr lang="en-US" sz="2400" b="0" i="0" u="none" strike="noStrike" cap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endPara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86" name="Google Shape;186;g2479893bc0b_0_12"/>
          <p:cNvGrpSpPr/>
          <p:nvPr/>
        </p:nvGrpSpPr>
        <p:grpSpPr>
          <a:xfrm>
            <a:off x="17334235" y="3706173"/>
            <a:ext cx="6776885" cy="9288239"/>
            <a:chOff x="6396739" y="1189775"/>
            <a:chExt cx="2541300" cy="3483046"/>
          </a:xfrm>
        </p:grpSpPr>
        <p:sp>
          <p:nvSpPr>
            <p:cNvPr id="187" name="Google Shape;187;g2479893bc0b_0_12"/>
            <p:cNvSpPr/>
            <p:nvPr/>
          </p:nvSpPr>
          <p:spPr>
            <a:xfrm>
              <a:off x="6396739" y="1189775"/>
              <a:ext cx="2541300" cy="669000"/>
            </a:xfrm>
            <a:prstGeom prst="chevron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700"/>
                <a:buFont typeface="Arial"/>
                <a:buNone/>
              </a:pPr>
              <a:r>
                <a:rPr lang="en-US" sz="3600" b="1" i="0" u="none" strike="noStrike" cap="none">
                  <a:solidFill>
                    <a:srgbClr val="92FF00"/>
                  </a:solidFill>
                  <a:latin typeface="Roboto"/>
                  <a:ea typeface="Roboto"/>
                  <a:cs typeface="Roboto"/>
                  <a:sym typeface="Roboto"/>
                </a:rPr>
                <a:t>v15.1.0</a:t>
              </a:r>
              <a:br>
                <a:rPr lang="en-US" sz="3600" b="1" i="0" u="none" strike="noStrike" cap="none">
                  <a:solidFill>
                    <a:srgbClr val="92FF00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3600" b="1" i="0" u="none" strike="noStrike" cap="none">
                  <a:solidFill>
                    <a:srgbClr val="92FF00"/>
                  </a:solidFill>
                  <a:latin typeface="Roboto"/>
                  <a:ea typeface="Roboto"/>
                  <a:cs typeface="Roboto"/>
                  <a:sym typeface="Roboto"/>
                </a:rPr>
                <a:t>(PI-21)</a:t>
              </a:r>
              <a:endParaRPr sz="3600" b="1" i="0" u="none" strike="noStrike" cap="none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8" name="Google Shape;188;g2479893bc0b_0_12"/>
            <p:cNvSpPr txBox="1"/>
            <p:nvPr/>
          </p:nvSpPr>
          <p:spPr>
            <a:xfrm>
              <a:off x="6650879" y="2057121"/>
              <a:ext cx="22515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43800" tIns="243800" rIns="243800" bIns="243800" anchor="t" anchorCtr="0">
              <a:noAutofit/>
            </a:bodyPr>
            <a:lstStyle/>
            <a:p>
              <a:pPr marL="457200" marR="0" lvl="0" indent="-4191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Roboto"/>
                <a:buAutoNum type="arabicPeriod"/>
              </a:pPr>
              <a:r>
                <a:rPr lang="en-US" sz="30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Test against </a:t>
              </a:r>
              <a:r>
                <a:rPr lang="en-US" sz="3000" b="0" i="0" u="none" strike="noStrike" cap="none">
                  <a:solidFill>
                    <a:schemeClr val="accent6"/>
                  </a:solidFill>
                  <a:latin typeface="Arial"/>
                  <a:ea typeface="Arial"/>
                  <a:cs typeface="Arial"/>
                  <a:sym typeface="Arial"/>
                </a:rPr>
                <a:t>upgraded</a:t>
              </a:r>
              <a:r>
                <a:rPr lang="en-US" sz="30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3000" b="0" i="0" u="none" strike="noStrike" cap="none">
                  <a:solidFill>
                    <a:schemeClr val="accent6"/>
                  </a:solidFill>
                  <a:latin typeface="Arial"/>
                  <a:ea typeface="Arial"/>
                  <a:cs typeface="Arial"/>
                  <a:sym typeface="Arial"/>
                </a:rPr>
                <a:t>QA/Dev</a:t>
              </a:r>
              <a:r>
                <a:rPr lang="en-US" sz="30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with K8s v1.26/1.27</a:t>
              </a:r>
              <a:endPara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457200" marR="0" lvl="0" indent="-4191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Roboto"/>
                <a:buAutoNum type="arabicPeriod"/>
              </a:pPr>
              <a:r>
                <a:rPr lang="en-US" sz="30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Refactored QA/Dev env </a:t>
              </a:r>
              <a:r>
                <a:rPr lang="en-US" sz="3000" b="0" i="0" u="none" strike="noStrike" cap="none">
                  <a:solidFill>
                    <a:schemeClr val="accent6"/>
                  </a:solidFill>
                  <a:latin typeface="Arial"/>
                  <a:ea typeface="Arial"/>
                  <a:cs typeface="Arial"/>
                  <a:sym typeface="Arial"/>
                </a:rPr>
                <a:t>ease</a:t>
              </a:r>
              <a:r>
                <a:rPr lang="en-US" sz="30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of </a:t>
              </a:r>
              <a:r>
                <a:rPr lang="en-US" sz="3000" b="0" i="0" u="none" strike="noStrike" cap="none">
                  <a:solidFill>
                    <a:schemeClr val="accent6"/>
                  </a:solidFill>
                  <a:latin typeface="Arial"/>
                  <a:ea typeface="Arial"/>
                  <a:cs typeface="Arial"/>
                  <a:sym typeface="Arial"/>
                </a:rPr>
                <a:t>maintenance</a:t>
              </a:r>
              <a:r>
                <a:rPr lang="en-US" sz="30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with</a:t>
              </a:r>
              <a:r>
                <a:rPr lang="en-US" sz="3000" b="0" i="0" u="none" strike="noStrike" cap="none">
                  <a:solidFill>
                    <a:schemeClr val="accent6"/>
                  </a:solidFill>
                  <a:latin typeface="Arial"/>
                  <a:ea typeface="Arial"/>
                  <a:cs typeface="Arial"/>
                  <a:sym typeface="Arial"/>
                </a:rPr>
                <a:t> EKS</a:t>
              </a:r>
              <a:endParaRPr sz="3000" b="0" i="0" u="none" strike="noStrike" cap="none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457200" marR="0" lvl="0" indent="-4191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Roboto"/>
                <a:buAutoNum type="arabicPeriod"/>
              </a:pPr>
              <a:r>
                <a:rPr lang="en-US" sz="3000" b="0" i="0" u="none" strike="noStrike" cap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Enhanced </a:t>
              </a:r>
              <a:r>
                <a:rPr lang="en-US" sz="3000" b="0" i="0" u="none" strike="noStrike" cap="none">
                  <a:solidFill>
                    <a:schemeClr val="accent6"/>
                  </a:solidFill>
                  <a:latin typeface="Roboto"/>
                  <a:ea typeface="Roboto"/>
                  <a:cs typeface="Roboto"/>
                  <a:sym typeface="Roboto"/>
                </a:rPr>
                <a:t>SDK support</a:t>
              </a:r>
              <a:r>
                <a:rPr lang="en-US" sz="3000" b="0" i="0" u="none" strike="noStrike" cap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for </a:t>
              </a:r>
              <a:r>
                <a:rPr lang="en-US" sz="3000" b="0" i="0" u="none" strike="noStrike" cap="none">
                  <a:solidFill>
                    <a:schemeClr val="accent6"/>
                  </a:solidFill>
                  <a:latin typeface="Roboto"/>
                  <a:ea typeface="Roboto"/>
                  <a:cs typeface="Roboto"/>
                  <a:sym typeface="Roboto"/>
                </a:rPr>
                <a:t>Request-to-Pay (R2P)</a:t>
              </a:r>
              <a:endPara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457200" marR="0" lvl="0" indent="-4191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Roboto"/>
                <a:buAutoNum type="arabicPeriod"/>
              </a:pPr>
              <a:r>
                <a:rPr lang="en-US" sz="3000" b="0" i="0" u="none" strike="noStrike" cap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Follow-up </a:t>
              </a:r>
              <a:r>
                <a:rPr lang="en-US" sz="3000" b="0" i="0" u="none" strike="noStrike" cap="none">
                  <a:solidFill>
                    <a:schemeClr val="accent6"/>
                  </a:solidFill>
                  <a:latin typeface="Roboto"/>
                  <a:ea typeface="Roboto"/>
                  <a:cs typeface="Roboto"/>
                  <a:sym typeface="Roboto"/>
                </a:rPr>
                <a:t>bug-fixes</a:t>
              </a:r>
              <a:endPara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457200" marR="0" lvl="0" indent="-4191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Arial"/>
                <a:buAutoNum type="arabicPeriod"/>
              </a:pPr>
              <a:r>
                <a:rPr lang="en-US" sz="3000" b="0" i="0" u="none" strike="noStrike" cap="none">
                  <a:solidFill>
                    <a:schemeClr val="accent6"/>
                  </a:solidFill>
                  <a:latin typeface="Roboto"/>
                  <a:ea typeface="Roboto"/>
                  <a:cs typeface="Roboto"/>
                  <a:sym typeface="Roboto"/>
                </a:rPr>
                <a:t>IaC v4.1.0</a:t>
              </a:r>
              <a:r>
                <a:rPr lang="en-US" sz="3000" b="0" i="0" u="none" strike="noStrike" cap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with </a:t>
              </a:r>
              <a:r>
                <a:rPr lang="en-US" sz="3000" b="0" i="0" u="none" strike="noStrike" cap="none">
                  <a:solidFill>
                    <a:schemeClr val="accent6"/>
                  </a:solidFill>
                  <a:latin typeface="Roboto"/>
                  <a:ea typeface="Roboto"/>
                  <a:cs typeface="Roboto"/>
                  <a:sym typeface="Roboto"/>
                </a:rPr>
                <a:t>support</a:t>
              </a:r>
              <a:r>
                <a:rPr lang="en-US" sz="3000" b="0" i="0" u="none" strike="noStrike" cap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for Mojaloop </a:t>
              </a:r>
              <a:r>
                <a:rPr lang="en-US" sz="3000" b="0" i="0" u="none" strike="noStrike" cap="none">
                  <a:solidFill>
                    <a:schemeClr val="accent6"/>
                  </a:solidFill>
                  <a:latin typeface="Roboto"/>
                  <a:ea typeface="Roboto"/>
                  <a:cs typeface="Roboto"/>
                  <a:sym typeface="Roboto"/>
                </a:rPr>
                <a:t>v15.1.0</a:t>
              </a:r>
              <a:r>
                <a:rPr lang="en-US" sz="3000" b="0" i="0" u="none" strike="noStrike" cap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endParaRPr sz="3000" b="0" i="0" u="none" strike="noStrike" cap="none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94011d7ca1_1_14"/>
          <p:cNvSpPr txBox="1">
            <a:spLocks noGrp="1"/>
          </p:cNvSpPr>
          <p:nvPr>
            <p:ph type="sldNum" idx="12"/>
          </p:nvPr>
        </p:nvSpPr>
        <p:spPr>
          <a:xfrm>
            <a:off x="17223443" y="12712701"/>
            <a:ext cx="5487000" cy="7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sp>
        <p:nvSpPr>
          <p:cNvPr id="194" name="Google Shape;194;g294011d7ca1_1_14"/>
          <p:cNvSpPr txBox="1">
            <a:spLocks noGrp="1"/>
          </p:cNvSpPr>
          <p:nvPr>
            <p:ph type="title"/>
          </p:nvPr>
        </p:nvSpPr>
        <p:spPr>
          <a:xfrm>
            <a:off x="939800" y="1087850"/>
            <a:ext cx="21505800" cy="1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5A83"/>
              </a:buClr>
              <a:buSzPts val="8800"/>
              <a:buFont typeface="Arial"/>
              <a:buNone/>
            </a:pPr>
            <a:r>
              <a:rPr lang="en-US" sz="4800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Future </a:t>
            </a:r>
            <a:r>
              <a:rPr lang="en-US" sz="4800">
                <a:latin typeface="Open Sans"/>
                <a:ea typeface="Open Sans"/>
                <a:cs typeface="Open Sans"/>
                <a:sym typeface="Open Sans"/>
              </a:rPr>
              <a:t>Release</a:t>
            </a:r>
            <a:r>
              <a:rPr lang="en-US" sz="4800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 Roadmap</a:t>
            </a:r>
            <a:r>
              <a:rPr lang="en-US" sz="4800">
                <a:latin typeface="Open Sans"/>
                <a:ea typeface="Open Sans"/>
                <a:cs typeface="Open Sans"/>
                <a:sym typeface="Open Sans"/>
              </a:rPr>
              <a:t>: MLF Product, Community &amp; work-stream</a:t>
            </a:r>
            <a:endParaRPr sz="4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5" name="Google Shape;195;g294011d7ca1_1_14"/>
          <p:cNvSpPr/>
          <p:nvPr/>
        </p:nvSpPr>
        <p:spPr>
          <a:xfrm>
            <a:off x="504650" y="3173350"/>
            <a:ext cx="7271400" cy="1919100"/>
          </a:xfrm>
          <a:prstGeom prst="homePlat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</a:pPr>
            <a:r>
              <a:rPr lang="en-US" sz="360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v15.1.0</a:t>
            </a:r>
            <a:br>
              <a:rPr lang="en-US" sz="360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360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(PI-21)</a:t>
            </a:r>
            <a:endParaRPr sz="3600" i="0" u="none" strike="noStrike" cap="none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96" name="Google Shape;196;g294011d7ca1_1_14"/>
          <p:cNvGrpSpPr/>
          <p:nvPr/>
        </p:nvGrpSpPr>
        <p:grpSpPr>
          <a:xfrm>
            <a:off x="6616711" y="3172807"/>
            <a:ext cx="6776885" cy="9065856"/>
            <a:chOff x="2292000" y="1189775"/>
            <a:chExt cx="2541300" cy="3135130"/>
          </a:xfrm>
        </p:grpSpPr>
        <p:sp>
          <p:nvSpPr>
            <p:cNvPr id="197" name="Google Shape;197;g294011d7ca1_1_14"/>
            <p:cNvSpPr/>
            <p:nvPr/>
          </p:nvSpPr>
          <p:spPr>
            <a:xfrm>
              <a:off x="2292000" y="1189775"/>
              <a:ext cx="2541300" cy="669000"/>
            </a:xfrm>
            <a:prstGeom prst="chevron">
              <a:avLst>
                <a:gd name="adj" fmla="val 50000"/>
              </a:avLst>
            </a:prstGeom>
            <a:solidFill>
              <a:srgbClr val="0C58D3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700"/>
                <a:buFont typeface="Arial"/>
                <a:buNone/>
              </a:pPr>
              <a:r>
                <a:rPr lang="en-US" sz="3600" b="1" i="0" u="none" strike="noStrike" cap="none">
                  <a:solidFill>
                    <a:srgbClr val="92FF00"/>
                  </a:solidFill>
                  <a:latin typeface="Roboto"/>
                  <a:ea typeface="Roboto"/>
                  <a:cs typeface="Roboto"/>
                  <a:sym typeface="Roboto"/>
                </a:rPr>
                <a:t>v</a:t>
              </a:r>
              <a:r>
                <a:rPr lang="en-US" sz="3600" b="1">
                  <a:solidFill>
                    <a:srgbClr val="92FF00"/>
                  </a:solidFill>
                  <a:latin typeface="Roboto"/>
                  <a:ea typeface="Roboto"/>
                  <a:cs typeface="Roboto"/>
                  <a:sym typeface="Roboto"/>
                </a:rPr>
                <a:t>15</a:t>
              </a:r>
              <a:r>
                <a:rPr lang="en-US" sz="3600" b="1" i="0" u="none" strike="noStrike" cap="none">
                  <a:solidFill>
                    <a:srgbClr val="92FF00"/>
                  </a:solidFill>
                  <a:latin typeface="Roboto"/>
                  <a:ea typeface="Roboto"/>
                  <a:cs typeface="Roboto"/>
                  <a:sym typeface="Roboto"/>
                </a:rPr>
                <a:t>.</a:t>
              </a:r>
              <a:r>
                <a:rPr lang="en-US" sz="3600" b="1">
                  <a:solidFill>
                    <a:srgbClr val="92FF00"/>
                  </a:solidFill>
                  <a:latin typeface="Roboto"/>
                  <a:ea typeface="Roboto"/>
                  <a:cs typeface="Roboto"/>
                  <a:sym typeface="Roboto"/>
                </a:rPr>
                <a:t>2</a:t>
              </a:r>
              <a:r>
                <a:rPr lang="en-US" sz="3600" b="1" i="0" u="none" strike="noStrike" cap="none">
                  <a:solidFill>
                    <a:srgbClr val="92FF00"/>
                  </a:solidFill>
                  <a:latin typeface="Roboto"/>
                  <a:ea typeface="Roboto"/>
                  <a:cs typeface="Roboto"/>
                  <a:sym typeface="Roboto"/>
                </a:rPr>
                <a:t>.</a:t>
              </a:r>
              <a:r>
                <a:rPr lang="en-US" sz="3600" b="1">
                  <a:solidFill>
                    <a:srgbClr val="92FF00"/>
                  </a:solidFill>
                  <a:latin typeface="Roboto"/>
                  <a:ea typeface="Roboto"/>
                  <a:cs typeface="Roboto"/>
                  <a:sym typeface="Roboto"/>
                </a:rPr>
                <a:t>0</a:t>
              </a:r>
              <a:br>
                <a:rPr lang="en-US" sz="3600" b="1" i="0" u="none" strike="noStrike" cap="none">
                  <a:solidFill>
                    <a:srgbClr val="92FF00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3600" b="1" i="0" u="none" strike="noStrike" cap="none">
                  <a:solidFill>
                    <a:srgbClr val="92FF00"/>
                  </a:solidFill>
                  <a:latin typeface="Roboto"/>
                  <a:ea typeface="Roboto"/>
                  <a:cs typeface="Roboto"/>
                  <a:sym typeface="Roboto"/>
                </a:rPr>
                <a:t>(PI-22)</a:t>
              </a:r>
              <a:endParaRPr sz="3600" b="1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8" name="Google Shape;198;g294011d7ca1_1_14"/>
            <p:cNvSpPr txBox="1"/>
            <p:nvPr/>
          </p:nvSpPr>
          <p:spPr>
            <a:xfrm>
              <a:off x="2375488" y="1981305"/>
              <a:ext cx="2163000" cy="234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43800" tIns="243800" rIns="243800" bIns="243800" anchor="t" anchorCtr="0">
              <a:noAutofit/>
            </a:bodyPr>
            <a:lstStyle/>
            <a:p>
              <a:pPr marL="457200" lvl="0" indent="-40640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Roboto"/>
                <a:buAutoNum type="arabicPeriod"/>
              </a:pPr>
              <a:r>
                <a:rPr lang="en-US" sz="2800">
                  <a:solidFill>
                    <a:schemeClr val="accent6"/>
                  </a:solidFill>
                </a:rPr>
                <a:t>Upgraded</a:t>
              </a:r>
              <a:r>
                <a:rPr lang="en-US" sz="2800">
                  <a:solidFill>
                    <a:schemeClr val="dk1"/>
                  </a:solidFill>
                </a:rPr>
                <a:t> QA/Dev env &amp; Tested against </a:t>
              </a:r>
              <a:r>
                <a:rPr lang="en-US" sz="2800">
                  <a:solidFill>
                    <a:schemeClr val="accent6"/>
                  </a:solidFill>
                </a:rPr>
                <a:t>K8s v1.28</a:t>
              </a:r>
              <a:endPara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457200" marR="0" lvl="0" indent="-4064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Roboto"/>
                <a:buAutoNum type="arabicPeriod"/>
              </a:pPr>
              <a:r>
                <a:rPr lang="en-US" sz="2800" b="0" i="0" u="none" strike="noStrike" cap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General </a:t>
              </a:r>
              <a:r>
                <a:rPr lang="en-US" sz="2800" b="0" i="0" u="none" strike="noStrike" cap="none">
                  <a:solidFill>
                    <a:schemeClr val="accent6"/>
                  </a:solidFill>
                  <a:latin typeface="Roboto"/>
                  <a:ea typeface="Roboto"/>
                  <a:cs typeface="Roboto"/>
                  <a:sym typeface="Roboto"/>
                </a:rPr>
                <a:t>maintenance</a:t>
              </a:r>
              <a:endPara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457200" marR="0" lvl="0" indent="-4064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Roboto"/>
                <a:buAutoNum type="arabicPeriod"/>
              </a:pPr>
              <a:r>
                <a:rPr lang="en-US" sz="2800" b="0" i="0" u="none" strike="noStrike" cap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Node </a:t>
              </a:r>
              <a:r>
                <a:rPr lang="en-US" sz="2800" b="0" i="0" u="none" strike="noStrike" cap="none">
                  <a:solidFill>
                    <a:schemeClr val="accent6"/>
                  </a:solidFill>
                  <a:latin typeface="Roboto"/>
                  <a:ea typeface="Roboto"/>
                  <a:cs typeface="Roboto"/>
                  <a:sym typeface="Roboto"/>
                </a:rPr>
                <a:t>upgrade</a:t>
              </a:r>
              <a:r>
                <a:rPr lang="en-US" sz="2800" b="0" i="0" u="none" strike="noStrike" cap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(v18 </a:t>
              </a:r>
              <a:r>
                <a:rPr lang="en-US" sz="2800" b="0" i="0" u="none" strike="noStrike" cap="none">
                  <a:solidFill>
                    <a:schemeClr val="accent6"/>
                  </a:solidFill>
                  <a:latin typeface="Roboto"/>
                  <a:ea typeface="Roboto"/>
                  <a:cs typeface="Roboto"/>
                  <a:sym typeface="Roboto"/>
                </a:rPr>
                <a:t>LT</a:t>
              </a:r>
              <a:r>
                <a:rPr lang="en-US" sz="2800">
                  <a:solidFill>
                    <a:schemeClr val="accent6"/>
                  </a:solidFill>
                  <a:latin typeface="Roboto"/>
                  <a:ea typeface="Roboto"/>
                  <a:cs typeface="Roboto"/>
                  <a:sym typeface="Roboto"/>
                </a:rPr>
                <a:t>S</a:t>
              </a:r>
              <a:r>
                <a:rPr lang="en-US" sz="2800" b="0" i="0" u="none" strike="noStrike" cap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)</a:t>
              </a:r>
              <a:endPara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457200" marR="0" lvl="0" indent="-4064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AutoNum type="arabicPeriod"/>
              </a:pPr>
              <a:r>
                <a:rPr lang="en-US" sz="2800" b="0" i="0" u="none" strike="noStrike" cap="none">
                  <a:solidFill>
                    <a:schemeClr val="accent6"/>
                  </a:solidFill>
                  <a:latin typeface="Arial"/>
                  <a:ea typeface="Arial"/>
                  <a:cs typeface="Arial"/>
                  <a:sym typeface="Arial"/>
                </a:rPr>
                <a:t>Performance</a:t>
              </a:r>
              <a:r>
                <a:rPr lang="en-US"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setup, profiling and document bottlenecks (perf workstream)</a:t>
              </a:r>
              <a:endPara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457200" marR="0" lvl="0" indent="-4064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AutoNum type="arabicPeriod"/>
              </a:pPr>
              <a:r>
                <a:rPr lang="en-US" sz="2800">
                  <a:solidFill>
                    <a:schemeClr val="accent6"/>
                  </a:solidFill>
                </a:rPr>
                <a:t>Performance</a:t>
              </a:r>
              <a:r>
                <a:rPr lang="en-US" sz="2800">
                  <a:solidFill>
                    <a:schemeClr val="dk1"/>
                  </a:solidFill>
                </a:rPr>
                <a:t> Stream improvements (enhancements, fixes, instrumentation, &amp; contribs)</a:t>
              </a:r>
              <a:endParaRPr sz="2800">
                <a:solidFill>
                  <a:schemeClr val="dk1"/>
                </a:solidFill>
              </a:endParaRPr>
            </a:p>
            <a:p>
              <a:pPr marL="457200" marR="0" lvl="0" indent="-4064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AutoNum type="arabicPeriod"/>
              </a:pPr>
              <a:r>
                <a:rPr lang="en-US"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Automated, CI tests on ML releases </a:t>
              </a:r>
              <a:r>
                <a:rPr lang="en-US" sz="2800">
                  <a:solidFill>
                    <a:schemeClr val="dk1"/>
                  </a:solidFill>
                </a:rPr>
                <a:t>with </a:t>
              </a:r>
              <a:r>
                <a:rPr lang="en-US" sz="2800">
                  <a:solidFill>
                    <a:schemeClr val="accent6"/>
                  </a:solidFill>
                </a:rPr>
                <a:t>Helm</a:t>
              </a:r>
              <a:r>
                <a:rPr lang="en-US" sz="2800">
                  <a:solidFill>
                    <a:schemeClr val="dk1"/>
                  </a:solidFill>
                </a:rPr>
                <a:t> </a:t>
              </a:r>
              <a:r>
                <a:rPr lang="en-US" sz="2800">
                  <a:solidFill>
                    <a:schemeClr val="accent6"/>
                  </a:solidFill>
                </a:rPr>
                <a:t>snapshot</a:t>
              </a:r>
              <a:r>
                <a:rPr lang="en-US" sz="2800">
                  <a:solidFill>
                    <a:schemeClr val="dk1"/>
                  </a:solidFill>
                </a:rPr>
                <a:t> support</a:t>
              </a:r>
              <a:endParaRPr sz="2800" b="0" i="0" u="none" strike="sng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9" name="Google Shape;199;g294011d7ca1_1_14"/>
          <p:cNvGrpSpPr/>
          <p:nvPr/>
        </p:nvGrpSpPr>
        <p:grpSpPr>
          <a:xfrm>
            <a:off x="12337950" y="3172775"/>
            <a:ext cx="10552925" cy="8930537"/>
            <a:chOff x="4437432" y="1189776"/>
            <a:chExt cx="3957298" cy="3348910"/>
          </a:xfrm>
        </p:grpSpPr>
        <p:sp>
          <p:nvSpPr>
            <p:cNvPr id="200" name="Google Shape;200;g294011d7ca1_1_14"/>
            <p:cNvSpPr/>
            <p:nvPr/>
          </p:nvSpPr>
          <p:spPr>
            <a:xfrm>
              <a:off x="4437432" y="1189776"/>
              <a:ext cx="3922500" cy="733200"/>
            </a:xfrm>
            <a:prstGeom prst="chevron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243800" tIns="243800" rIns="243800" bIns="243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700"/>
                <a:buFont typeface="Arial"/>
                <a:buNone/>
              </a:pPr>
              <a:r>
                <a:rPr lang="en-US" sz="3700" b="1" i="0" u="none" strike="noStrike" cap="none">
                  <a:solidFill>
                    <a:schemeClr val="accent6"/>
                  </a:solidFill>
                  <a:latin typeface="Roboto"/>
                  <a:ea typeface="Roboto"/>
                  <a:cs typeface="Roboto"/>
                  <a:sym typeface="Roboto"/>
                </a:rPr>
                <a:t>Future</a:t>
              </a:r>
              <a:endParaRPr sz="3700" b="1" i="0" u="none" strike="noStrike" cap="none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700"/>
                <a:buFont typeface="Arial"/>
                <a:buNone/>
              </a:pPr>
              <a:r>
                <a:rPr lang="en-US" sz="3700" b="1">
                  <a:solidFill>
                    <a:schemeClr val="accent6"/>
                  </a:solidFill>
                  <a:latin typeface="Roboto"/>
                  <a:ea typeface="Roboto"/>
                  <a:cs typeface="Roboto"/>
                  <a:sym typeface="Roboto"/>
                </a:rPr>
                <a:t>(PI-23+)</a:t>
              </a:r>
              <a:endParaRPr sz="3700" b="1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1" name="Google Shape;201;g294011d7ca1_1_14"/>
            <p:cNvSpPr txBox="1"/>
            <p:nvPr/>
          </p:nvSpPr>
          <p:spPr>
            <a:xfrm>
              <a:off x="4638130" y="1922985"/>
              <a:ext cx="37566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43800" tIns="243800" rIns="243800" bIns="243800" anchor="t" anchorCtr="0">
              <a:noAutofit/>
            </a:bodyPr>
            <a:lstStyle/>
            <a:p>
              <a:pPr marL="457200" marR="0" lvl="0" indent="-4064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Roboto"/>
                <a:buAutoNum type="arabicPeriod"/>
              </a:pPr>
              <a:r>
                <a:rPr lang="en-US" sz="2800" b="0" i="0" u="none" strike="noStrike" cap="none">
                  <a:solidFill>
                    <a:schemeClr val="accent6"/>
                  </a:solidFill>
                  <a:latin typeface="Roboto"/>
                  <a:ea typeface="Roboto"/>
                  <a:cs typeface="Roboto"/>
                  <a:sym typeface="Roboto"/>
                </a:rPr>
                <a:t>Settlements</a:t>
              </a:r>
              <a:r>
                <a:rPr lang="en-US" sz="2800" b="0" i="0" u="none" strike="noStrike" cap="non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 improvements</a:t>
              </a:r>
              <a:endParaRPr sz="28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457200" marR="0" lvl="0" indent="-4064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Roboto"/>
                <a:buAutoNum type="arabicPeriod"/>
              </a:pPr>
              <a:r>
                <a:rPr lang="en-US" sz="2800" b="0" i="0" u="none" strike="noStrike" cap="non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PISP </a:t>
              </a:r>
              <a:r>
                <a:rPr lang="en-US" sz="2800" b="0" i="0" u="none" strike="noStrike" cap="none">
                  <a:solidFill>
                    <a:schemeClr val="accent6"/>
                  </a:solidFill>
                  <a:latin typeface="Roboto"/>
                  <a:ea typeface="Roboto"/>
                  <a:cs typeface="Roboto"/>
                  <a:sym typeface="Roboto"/>
                </a:rPr>
                <a:t>Bulk</a:t>
              </a:r>
              <a:r>
                <a:rPr lang="en-US" sz="2800" b="0" i="0" u="none" strike="noStrike" cap="non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 API support </a:t>
              </a:r>
              <a:r>
                <a:rPr lang="en-US"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(</a:t>
              </a:r>
              <a:r>
                <a:rPr lang="en-US" sz="2800" b="0" i="0" u="sng" strike="noStrike" cap="none">
                  <a:solidFill>
                    <a:schemeClr val="hlink"/>
                  </a:solidFill>
                  <a:latin typeface="Arial"/>
                  <a:ea typeface="Arial"/>
                  <a:cs typeface="Arial"/>
                  <a:sym typeface="Arial"/>
                  <a:hlinkClick r:id="rId3"/>
                </a:rPr>
                <a:t>#109</a:t>
              </a:r>
              <a:r>
                <a:rPr lang="en-US"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)</a:t>
              </a:r>
              <a:endParaRPr sz="28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457200" marR="0" lvl="0" indent="-4064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Roboto"/>
                <a:buAutoNum type="arabicPeriod"/>
              </a:pPr>
              <a:r>
                <a:rPr lang="en-US" sz="2800" b="0" i="0" u="none" strike="noStrike" cap="non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Enhance </a:t>
              </a:r>
              <a:r>
                <a:rPr lang="en-US" sz="2800" b="0" i="0" u="none" strike="noStrike" cap="none">
                  <a:solidFill>
                    <a:schemeClr val="accent6"/>
                  </a:solidFill>
                  <a:latin typeface="Roboto"/>
                  <a:ea typeface="Roboto"/>
                  <a:cs typeface="Roboto"/>
                  <a:sym typeface="Roboto"/>
                </a:rPr>
                <a:t>tracing</a:t>
              </a:r>
              <a:r>
                <a:rPr lang="en-US" sz="2800" b="0" i="0" u="none" strike="noStrike" cap="non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 components to use latest </a:t>
              </a:r>
              <a:r>
                <a:rPr lang="en-US" sz="2800" b="0" i="0" u="none" strike="noStrike" cap="none">
                  <a:solidFill>
                    <a:schemeClr val="accent6"/>
                  </a:solidFill>
                  <a:latin typeface="Roboto"/>
                  <a:ea typeface="Roboto"/>
                  <a:cs typeface="Roboto"/>
                  <a:sym typeface="Roboto"/>
                </a:rPr>
                <a:t>open-tracing</a:t>
              </a:r>
              <a:r>
                <a:rPr lang="en-US" sz="2800" b="0" i="0" u="none" strike="noStrike" cap="non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 standards</a:t>
              </a:r>
              <a:endParaRPr sz="28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457200" marR="0" lvl="0" indent="-4064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Roboto"/>
                <a:buAutoNum type="arabicPeriod"/>
              </a:pPr>
              <a:r>
                <a:rPr lang="en-US" sz="2800" b="0" i="0" u="none" strike="noStrike" cap="none">
                  <a:solidFill>
                    <a:schemeClr val="accent6"/>
                  </a:solidFill>
                  <a:latin typeface="Roboto"/>
                  <a:ea typeface="Roboto"/>
                  <a:cs typeface="Roboto"/>
                  <a:sym typeface="Roboto"/>
                </a:rPr>
                <a:t>FX</a:t>
              </a:r>
              <a:r>
                <a:rPr lang="en-US" sz="2800" b="0" i="0" u="none" strike="noStrike" cap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support in Mojaloop </a:t>
              </a:r>
              <a:endParaRPr sz="28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457200" marR="0" lvl="0" indent="-4064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Roboto"/>
                <a:buAutoNum type="arabicPeriod"/>
              </a:pPr>
              <a:r>
                <a:rPr lang="en-US"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Automated </a:t>
              </a:r>
              <a:r>
                <a:rPr lang="en-US" sz="2800" b="0" i="0" u="none" strike="noStrike" cap="none">
                  <a:solidFill>
                    <a:schemeClr val="accent6"/>
                  </a:solidFill>
                  <a:latin typeface="Arial"/>
                  <a:ea typeface="Arial"/>
                  <a:cs typeface="Arial"/>
                  <a:sym typeface="Arial"/>
                </a:rPr>
                <a:t>CI</a:t>
              </a:r>
              <a:r>
                <a:rPr lang="en-US"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testing on Helm PRs &amp; Releases</a:t>
              </a:r>
              <a:endPara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457200" marR="0" lvl="0" indent="-4064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AutoNum type="arabicPeriod"/>
              </a:pPr>
              <a:r>
                <a:rPr lang="en-US" sz="2800" b="0" i="0" u="none" strike="noStrike" cap="none">
                  <a:solidFill>
                    <a:schemeClr val="accent6"/>
                  </a:solidFill>
                  <a:latin typeface="Arial"/>
                  <a:ea typeface="Arial"/>
                  <a:cs typeface="Arial"/>
                  <a:sym typeface="Arial"/>
                </a:rPr>
                <a:t>Upgrade QA/Dev</a:t>
              </a:r>
              <a:r>
                <a:rPr lang="en-US"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to latest </a:t>
              </a:r>
              <a:r>
                <a:rPr lang="en-US" sz="2800" b="0" i="0" u="none" strike="noStrike" cap="none">
                  <a:solidFill>
                    <a:schemeClr val="accent6"/>
                  </a:solidFill>
                  <a:latin typeface="Arial"/>
                  <a:ea typeface="Arial"/>
                  <a:cs typeface="Arial"/>
                  <a:sym typeface="Arial"/>
                </a:rPr>
                <a:t>K8s</a:t>
              </a:r>
              <a:r>
                <a:rPr lang="en-US"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version for testing</a:t>
              </a:r>
              <a:endPara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457200" marR="0" lvl="0" indent="-4064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AutoNum type="arabicPeriod"/>
              </a:pPr>
              <a:r>
                <a:rPr lang="en-US"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Align </a:t>
              </a:r>
              <a:r>
                <a:rPr lang="en-US" sz="2800" b="0" i="0" u="none" strike="noStrike" cap="none">
                  <a:solidFill>
                    <a:schemeClr val="accent6"/>
                  </a:solidFill>
                  <a:latin typeface="Arial"/>
                  <a:ea typeface="Arial"/>
                  <a:cs typeface="Arial"/>
                  <a:sym typeface="Arial"/>
                </a:rPr>
                <a:t>QA/Dev EKS</a:t>
              </a:r>
              <a:r>
                <a:rPr lang="en-US"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with </a:t>
              </a:r>
              <a:r>
                <a:rPr lang="en-US" sz="2800" b="0" i="0" u="none" strike="noStrike" cap="none">
                  <a:solidFill>
                    <a:schemeClr val="accent6"/>
                  </a:solidFill>
                  <a:latin typeface="Arial"/>
                  <a:ea typeface="Arial"/>
                  <a:cs typeface="Arial"/>
                  <a:sym typeface="Arial"/>
                </a:rPr>
                <a:t>IaC</a:t>
              </a:r>
              <a:endParaRPr sz="28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457200" marR="0" lvl="0" indent="-4064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AutoNum type="arabicPeriod"/>
              </a:pPr>
              <a:r>
                <a:rPr lang="en-US" sz="2800" b="0" i="0" u="none" strike="noStrike" cap="none">
                  <a:solidFill>
                    <a:schemeClr val="accent6"/>
                  </a:solidFill>
                  <a:latin typeface="Arial"/>
                  <a:ea typeface="Arial"/>
                  <a:cs typeface="Arial"/>
                  <a:sym typeface="Arial"/>
                </a:rPr>
                <a:t>Migrate Chart</a:t>
              </a:r>
              <a:r>
                <a:rPr lang="en-US"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(i.e. </a:t>
              </a:r>
              <a:r>
                <a:rPr lang="en-US" sz="2800" b="0" i="0" u="none" strike="noStrike" cap="none">
                  <a:solidFill>
                    <a:schemeClr val="accent6"/>
                  </a:solidFill>
                  <a:latin typeface="Arial"/>
                  <a:ea typeface="Arial"/>
                  <a:cs typeface="Arial"/>
                  <a:sym typeface="Arial"/>
                </a:rPr>
                <a:t>BoF</a:t>
              </a:r>
              <a:r>
                <a:rPr lang="en-US"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) to </a:t>
              </a:r>
              <a:r>
                <a:rPr lang="en-US" sz="2800" b="0" i="0" u="none" strike="noStrike" cap="none">
                  <a:solidFill>
                    <a:schemeClr val="accent6"/>
                  </a:solidFill>
                  <a:latin typeface="Arial"/>
                  <a:ea typeface="Arial"/>
                  <a:cs typeface="Arial"/>
                  <a:sym typeface="Arial"/>
                </a:rPr>
                <a:t>Helm</a:t>
              </a:r>
              <a:r>
                <a:rPr lang="en-US"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repo, and clearly </a:t>
              </a:r>
              <a:r>
                <a:rPr lang="en-US" sz="2800" b="0" i="0" u="none" strike="noStrike" cap="none">
                  <a:solidFill>
                    <a:schemeClr val="accent6"/>
                  </a:solidFill>
                  <a:latin typeface="Arial"/>
                  <a:ea typeface="Arial"/>
                  <a:cs typeface="Arial"/>
                  <a:sym typeface="Arial"/>
                </a:rPr>
                <a:t>rename Finance Portal components </a:t>
              </a:r>
              <a:r>
                <a:rPr lang="en-US"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part of BoF.</a:t>
              </a:r>
              <a:endPara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457200" marR="0" lvl="0" indent="-4064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AutoNum type="arabicPeriod"/>
              </a:pPr>
              <a:r>
                <a:rPr lang="en-US" sz="2800">
                  <a:solidFill>
                    <a:schemeClr val="accent6"/>
                  </a:solidFill>
                </a:rPr>
                <a:t>Patch</a:t>
              </a:r>
              <a:r>
                <a:rPr lang="en-US" sz="2800">
                  <a:solidFill>
                    <a:schemeClr val="dk1"/>
                  </a:solidFill>
                </a:rPr>
                <a:t> notification support for failures</a:t>
              </a:r>
              <a:endParaRPr sz="2800">
                <a:solidFill>
                  <a:schemeClr val="dk1"/>
                </a:solidFill>
              </a:endParaRPr>
            </a:p>
            <a:p>
              <a:pPr marL="457200" lvl="0" indent="-40640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Open Sans"/>
                <a:buAutoNum type="arabicPeriod"/>
              </a:pPr>
              <a:r>
                <a:rPr lang="en-US" sz="2800">
                  <a:solidFill>
                    <a:schemeClr val="dk1"/>
                  </a:solidFill>
                </a:rPr>
                <a:t>CI pipelines enhancements</a:t>
              </a:r>
              <a:endParaRPr sz="2800">
                <a:solidFill>
                  <a:schemeClr val="dk1"/>
                </a:solidFill>
              </a:endParaRPr>
            </a:p>
            <a:p>
              <a:pPr marL="1371600" lvl="2" indent="-38100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Char char="■"/>
              </a:pPr>
              <a:r>
                <a:rPr lang="en-US" sz="2400">
                  <a:solidFill>
                    <a:schemeClr val="dk1"/>
                  </a:solidFill>
                </a:rPr>
                <a:t>Include Performance check-points using the ML-Core-Test Harness</a:t>
              </a:r>
              <a:endParaRPr sz="2400">
                <a:solidFill>
                  <a:schemeClr val="dk1"/>
                </a:solidFill>
              </a:endParaRPr>
            </a:p>
            <a:p>
              <a:pPr marL="1371600" lvl="2" indent="-38100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Char char="■"/>
              </a:pPr>
              <a:r>
                <a:rPr lang="en-US" sz="2400">
                  <a:solidFill>
                    <a:schemeClr val="dk1"/>
                  </a:solidFill>
                </a:rPr>
                <a:t>Automated Helm tests and release management</a:t>
              </a:r>
              <a:endParaRPr sz="2400">
                <a:solidFill>
                  <a:schemeClr val="dk1"/>
                </a:solidFill>
              </a:endParaRPr>
            </a:p>
            <a:p>
              <a:pPr marL="1371600" lvl="2" indent="-38100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Char char="■"/>
              </a:pPr>
              <a:r>
                <a:rPr lang="en-US" sz="2400">
                  <a:solidFill>
                    <a:schemeClr val="dk1"/>
                  </a:solidFill>
                </a:rPr>
                <a:t>Docker support for multiple architectures (i.e. ARM)</a:t>
              </a:r>
              <a:endParaRPr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02" name="Google Shape;202;g294011d7ca1_1_14"/>
          <p:cNvSpPr txBox="1"/>
          <p:nvPr/>
        </p:nvSpPr>
        <p:spPr>
          <a:xfrm>
            <a:off x="1478975" y="5392375"/>
            <a:ext cx="5150100" cy="697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00" tIns="243800" rIns="243800" bIns="243800" anchor="t" anchorCtr="0">
            <a:noAutofit/>
          </a:bodyPr>
          <a:lstStyle/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AutoNum type="arabicPeriod"/>
            </a:pPr>
            <a:r>
              <a:rPr lang="en-US" sz="2400">
                <a:solidFill>
                  <a:schemeClr val="accent6"/>
                </a:solidFill>
              </a:rPr>
              <a:t>Upgraded</a:t>
            </a:r>
            <a:r>
              <a:rPr lang="en-US" sz="2400">
                <a:solidFill>
                  <a:schemeClr val="dk1"/>
                </a:solidFill>
              </a:rPr>
              <a:t> QA/Dev env &amp; Tested against </a:t>
            </a:r>
            <a:r>
              <a:rPr lang="en-US" sz="24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K8s v1.26/1.27</a:t>
            </a:r>
            <a:endParaRPr sz="2400" b="0" i="0" u="none" strike="noStrike" cap="non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AutoNum type="arabicPeriod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Refactored QA/Dev env </a:t>
            </a:r>
            <a:r>
              <a:rPr lang="en-US" sz="24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ease</a:t>
            </a: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of </a:t>
            </a:r>
            <a:r>
              <a:rPr lang="en-US" sz="24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maintenance</a:t>
            </a: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with</a:t>
            </a:r>
            <a:r>
              <a:rPr lang="en-US" sz="24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 EKS</a:t>
            </a:r>
            <a:endParaRPr sz="2400" b="0" i="0" u="none" strike="noStrike" cap="none">
              <a:solidFill>
                <a:schemeClr val="accent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AutoNum type="arabicPeriod"/>
            </a:pPr>
            <a:r>
              <a:rPr lang="en-US"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Follow-up </a:t>
            </a:r>
            <a:r>
              <a:rPr lang="en-US" sz="2400" b="0" i="0" u="none" strike="noStrike" cap="none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rPr>
              <a:t>bug-fixes</a:t>
            </a:r>
            <a:endParaRPr sz="24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AutoNum type="arabicPeriod"/>
            </a:pPr>
            <a:r>
              <a:rPr lang="en-US"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Enhanced </a:t>
            </a:r>
            <a:r>
              <a:rPr lang="en-US" sz="2400" b="0" i="0" u="none" strike="noStrike" cap="none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rPr>
              <a:t>SDK support</a:t>
            </a:r>
            <a:r>
              <a:rPr lang="en-US"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for </a:t>
            </a:r>
            <a:r>
              <a:rPr lang="en-US" sz="2400" b="0" i="0" u="none" strike="noStrike" cap="none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rPr>
              <a:t>Request-to-Pay (R2P)</a:t>
            </a:r>
            <a:endParaRPr sz="2400" b="0" i="0" u="none" strike="noStrike" cap="none">
              <a:solidFill>
                <a:schemeClr val="accent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lang="en-US" sz="2400" b="0" i="0" u="none" strike="noStrike" cap="none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rPr>
              <a:t>IaC v4.1.0</a:t>
            </a:r>
            <a:r>
              <a:rPr lang="en-US"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with </a:t>
            </a:r>
            <a:r>
              <a:rPr lang="en-US" sz="2400" b="0" i="0" u="none" strike="noStrike" cap="none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rPr>
              <a:t>support</a:t>
            </a:r>
            <a:r>
              <a:rPr lang="en-US"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for Mojaloop </a:t>
            </a:r>
            <a:r>
              <a:rPr lang="en-US" sz="2400" b="0" i="0" u="none" strike="noStrike" cap="none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rPr>
              <a:t>v15.1.0</a:t>
            </a:r>
            <a:endParaRPr sz="24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0BEC1-EF35-BAB3-C2F4-C39A61F3E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Mojaloop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F0AD177D-407F-4CF9-DAF9-100C008DC6D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Phases 1-2</a:t>
            </a:r>
          </a:p>
        </p:txBody>
      </p:sp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69E5FFD3-F65E-BE06-4FE1-91AACD4B60E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018268" y="4036893"/>
            <a:ext cx="3032966" cy="114935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2016</a:t>
            </a:r>
          </a:p>
        </p:txBody>
      </p:sp>
      <p:sp>
        <p:nvSpPr>
          <p:cNvPr id="35" name="Text Placeholder 34">
            <a:extLst>
              <a:ext uri="{FF2B5EF4-FFF2-40B4-BE49-F238E27FC236}">
                <a16:creationId xmlns:a16="http://schemas.microsoft.com/office/drawing/2014/main" id="{409E85C6-B199-D5DD-3ADA-6F246660BE5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306794" y="4036893"/>
            <a:ext cx="3032966" cy="114935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2016</a:t>
            </a:r>
          </a:p>
        </p:txBody>
      </p:sp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FC7D97C1-4AF2-8B03-9557-8476E034F2C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555734" y="4036893"/>
            <a:ext cx="3032966" cy="114935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2017</a:t>
            </a:r>
          </a:p>
        </p:txBody>
      </p:sp>
      <p:sp>
        <p:nvSpPr>
          <p:cNvPr id="37" name="Text Placeholder 36">
            <a:extLst>
              <a:ext uri="{FF2B5EF4-FFF2-40B4-BE49-F238E27FC236}">
                <a16:creationId xmlns:a16="http://schemas.microsoft.com/office/drawing/2014/main" id="{E5C5B12D-A7CA-E406-05E8-E632F4B6EE6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849830" y="4036893"/>
            <a:ext cx="3032966" cy="114935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2018</a:t>
            </a:r>
          </a:p>
        </p:txBody>
      </p:sp>
      <p:sp>
        <p:nvSpPr>
          <p:cNvPr id="38" name="Text Placeholder 37">
            <a:extLst>
              <a:ext uri="{FF2B5EF4-FFF2-40B4-BE49-F238E27FC236}">
                <a16:creationId xmlns:a16="http://schemas.microsoft.com/office/drawing/2014/main" id="{38D954EA-FDF0-BD67-5BCA-C4E6C057025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5098770" y="4036893"/>
            <a:ext cx="3032966" cy="114935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2018</a:t>
            </a:r>
          </a:p>
        </p:txBody>
      </p:sp>
      <p:sp>
        <p:nvSpPr>
          <p:cNvPr id="39" name="Text Placeholder 38">
            <a:extLst>
              <a:ext uri="{FF2B5EF4-FFF2-40B4-BE49-F238E27FC236}">
                <a16:creationId xmlns:a16="http://schemas.microsoft.com/office/drawing/2014/main" id="{74C027FF-4375-34D1-DD2D-077A5E5048B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8347710" y="4036893"/>
            <a:ext cx="3032966" cy="114935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2018</a:t>
            </a:r>
          </a:p>
        </p:txBody>
      </p:sp>
      <p:sp>
        <p:nvSpPr>
          <p:cNvPr id="41" name="Text Placeholder 40">
            <a:extLst>
              <a:ext uri="{FF2B5EF4-FFF2-40B4-BE49-F238E27FC236}">
                <a16:creationId xmlns:a16="http://schemas.microsoft.com/office/drawing/2014/main" id="{3804AD15-D323-4A41-5731-8AF7C9BD3C5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2018268" y="5231017"/>
            <a:ext cx="3032966" cy="1354478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June</a:t>
            </a:r>
          </a:p>
        </p:txBody>
      </p:sp>
      <p:sp>
        <p:nvSpPr>
          <p:cNvPr id="42" name="Text Placeholder 41">
            <a:extLst>
              <a:ext uri="{FF2B5EF4-FFF2-40B4-BE49-F238E27FC236}">
                <a16:creationId xmlns:a16="http://schemas.microsoft.com/office/drawing/2014/main" id="{60C2C10E-A9DF-0A88-FD06-AAED373E6F7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306794" y="5231017"/>
            <a:ext cx="3032966" cy="1354478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October</a:t>
            </a:r>
          </a:p>
        </p:txBody>
      </p:sp>
      <p:sp>
        <p:nvSpPr>
          <p:cNvPr id="43" name="Text Placeholder 42">
            <a:extLst>
              <a:ext uri="{FF2B5EF4-FFF2-40B4-BE49-F238E27FC236}">
                <a16:creationId xmlns:a16="http://schemas.microsoft.com/office/drawing/2014/main" id="{B7BF25EF-B67F-5512-2328-DB7E1F24D29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555734" y="5231017"/>
            <a:ext cx="3032966" cy="1354478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October</a:t>
            </a:r>
          </a:p>
        </p:txBody>
      </p:sp>
      <p:sp>
        <p:nvSpPr>
          <p:cNvPr id="44" name="Text Placeholder 43">
            <a:extLst>
              <a:ext uri="{FF2B5EF4-FFF2-40B4-BE49-F238E27FC236}">
                <a16:creationId xmlns:a16="http://schemas.microsoft.com/office/drawing/2014/main" id="{C2622665-16C0-EF64-AD73-916BC43A15F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1849830" y="5231017"/>
            <a:ext cx="3032966" cy="1354478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February</a:t>
            </a:r>
          </a:p>
        </p:txBody>
      </p:sp>
      <p:sp>
        <p:nvSpPr>
          <p:cNvPr id="45" name="Text Placeholder 44">
            <a:extLst>
              <a:ext uri="{FF2B5EF4-FFF2-40B4-BE49-F238E27FC236}">
                <a16:creationId xmlns:a16="http://schemas.microsoft.com/office/drawing/2014/main" id="{2EEB00CC-5AF8-6E44-9C8D-A4E813DE944B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5098770" y="5231017"/>
            <a:ext cx="3032966" cy="1354478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APRIL</a:t>
            </a:r>
          </a:p>
        </p:txBody>
      </p:sp>
      <p:sp>
        <p:nvSpPr>
          <p:cNvPr id="46" name="Text Placeholder 45">
            <a:extLst>
              <a:ext uri="{FF2B5EF4-FFF2-40B4-BE49-F238E27FC236}">
                <a16:creationId xmlns:a16="http://schemas.microsoft.com/office/drawing/2014/main" id="{6BAA97DC-29BB-9EAF-3CDC-E19A17C2B59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8347710" y="5231017"/>
            <a:ext cx="3032966" cy="1354478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September</a:t>
            </a:r>
          </a:p>
        </p:txBody>
      </p:sp>
      <p:sp>
        <p:nvSpPr>
          <p:cNvPr id="48" name="Text Placeholder 47">
            <a:extLst>
              <a:ext uri="{FF2B5EF4-FFF2-40B4-BE49-F238E27FC236}">
                <a16:creationId xmlns:a16="http://schemas.microsoft.com/office/drawing/2014/main" id="{DD3071A1-5C84-4F98-C92F-D6D09598D858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2018268" y="7176995"/>
            <a:ext cx="3032966" cy="2352046"/>
          </a:xfrm>
        </p:spPr>
        <p:txBody>
          <a:bodyPr/>
          <a:lstStyle/>
          <a:p>
            <a:pPr lvl="0"/>
            <a:r>
              <a:rPr lang="en-US" b="1" dirty="0" err="1">
                <a:solidFill>
                  <a:schemeClr val="tx1"/>
                </a:solidFill>
              </a:rPr>
              <a:t>LevelOne</a:t>
            </a:r>
            <a:r>
              <a:rPr lang="en-US" b="1" dirty="0">
                <a:solidFill>
                  <a:schemeClr val="tx1"/>
                </a:solidFill>
              </a:rPr>
              <a:t> Development project kickoff</a:t>
            </a:r>
          </a:p>
        </p:txBody>
      </p:sp>
      <p:sp>
        <p:nvSpPr>
          <p:cNvPr id="49" name="Text Placeholder 48">
            <a:extLst>
              <a:ext uri="{FF2B5EF4-FFF2-40B4-BE49-F238E27FC236}">
                <a16:creationId xmlns:a16="http://schemas.microsoft.com/office/drawing/2014/main" id="{B467735C-B175-F6AB-DCAA-503500275376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275722" y="7176995"/>
            <a:ext cx="3032966" cy="2352046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API Specification project kick-off (PDP)</a:t>
            </a:r>
          </a:p>
        </p:txBody>
      </p:sp>
      <p:sp>
        <p:nvSpPr>
          <p:cNvPr id="50" name="Text Placeholder 49">
            <a:extLst>
              <a:ext uri="{FF2B5EF4-FFF2-40B4-BE49-F238E27FC236}">
                <a16:creationId xmlns:a16="http://schemas.microsoft.com/office/drawing/2014/main" id="{8A77660C-38AC-71B1-1D17-BB3A9EFB43C6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533176" y="7176995"/>
            <a:ext cx="3093306" cy="2352046"/>
          </a:xfrm>
        </p:spPr>
        <p:txBody>
          <a:bodyPr/>
          <a:lstStyle/>
          <a:p>
            <a:pPr lvl="0"/>
            <a:r>
              <a:rPr lang="en-US" b="1" dirty="0">
                <a:solidFill>
                  <a:schemeClr val="tx1"/>
                </a:solidFill>
              </a:rPr>
              <a:t>Mojaloop (branding) and OSS launch at SIBOS</a:t>
            </a:r>
          </a:p>
        </p:txBody>
      </p:sp>
      <p:sp>
        <p:nvSpPr>
          <p:cNvPr id="51" name="Text Placeholder 50">
            <a:extLst>
              <a:ext uri="{FF2B5EF4-FFF2-40B4-BE49-F238E27FC236}">
                <a16:creationId xmlns:a16="http://schemas.microsoft.com/office/drawing/2014/main" id="{95674948-0FF2-B0F9-2258-771AC96E1D8C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1850970" y="7176995"/>
            <a:ext cx="3032966" cy="2352046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Mojaloop API (FSPIOP) specification launch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D6240F8C-0E61-26D6-6124-6310C8B20E58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5108424" y="7176995"/>
            <a:ext cx="3032966" cy="2352046"/>
          </a:xfrm>
        </p:spPr>
        <p:txBody>
          <a:bodyPr/>
          <a:lstStyle/>
          <a:p>
            <a:pPr lvl="0"/>
            <a:r>
              <a:rPr lang="en-US" b="1" dirty="0">
                <a:solidFill>
                  <a:schemeClr val="tx1"/>
                </a:solidFill>
              </a:rPr>
              <a:t>First Mojaloop community event in Johannesburg</a:t>
            </a:r>
          </a:p>
        </p:txBody>
      </p:sp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88369070-5FC0-FFD9-2175-3F867762343D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18365878" y="7176995"/>
            <a:ext cx="3032966" cy="2352046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First Mojaloop official release </a:t>
            </a:r>
            <a:r>
              <a:rPr lang="en-US" b="1" dirty="0">
                <a:solidFill>
                  <a:schemeClr val="tx1"/>
                </a:solidFill>
                <a:hlinkClick r:id="rId2"/>
              </a:rPr>
              <a:t>v3.5.1</a:t>
            </a:r>
            <a:r>
              <a:rPr lang="en-US" b="1" dirty="0">
                <a:solidFill>
                  <a:schemeClr val="tx1"/>
                </a:solidFill>
              </a:rPr>
              <a:t> (pre-releases so far)</a:t>
            </a:r>
          </a:p>
        </p:txBody>
      </p: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1F381126-271C-1720-6DED-3BE35E7038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295053" y="6702304"/>
            <a:ext cx="19757652" cy="0"/>
          </a:xfrm>
          <a:prstGeom prst="line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Oval 197">
            <a:extLst>
              <a:ext uri="{FF2B5EF4-FFF2-40B4-BE49-F238E27FC236}">
                <a16:creationId xmlns:a16="http://schemas.microsoft.com/office/drawing/2014/main" id="{2D12B516-AE4B-E99D-87BC-5CFB36C71D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39551" y="6552196"/>
            <a:ext cx="323664" cy="32366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828800">
              <a:buClrTx/>
            </a:pPr>
            <a:endParaRPr lang="en-US" sz="3600" kern="1200" dirty="0">
              <a:solidFill>
                <a:srgbClr val="000000"/>
              </a:solidFill>
              <a:latin typeface="Kalinga"/>
            </a:endParaRPr>
          </a:p>
        </p:txBody>
      </p:sp>
      <p:sp>
        <p:nvSpPr>
          <p:cNvPr id="199" name="Oval 198">
            <a:extLst>
              <a:ext uri="{FF2B5EF4-FFF2-40B4-BE49-F238E27FC236}">
                <a16:creationId xmlns:a16="http://schemas.microsoft.com/office/drawing/2014/main" id="{73AB57EF-D66D-7698-9C70-CA3208C722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416667" y="6552196"/>
            <a:ext cx="323664" cy="32366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828800">
              <a:buClrTx/>
            </a:pPr>
            <a:endParaRPr lang="en-US" sz="3600" kern="1200" dirty="0">
              <a:solidFill>
                <a:srgbClr val="000000"/>
              </a:solidFill>
              <a:latin typeface="Kalinga"/>
            </a:endParaRPr>
          </a:p>
        </p:txBody>
      </p:sp>
      <p:sp>
        <p:nvSpPr>
          <p:cNvPr id="200" name="Oval 199">
            <a:extLst>
              <a:ext uri="{FF2B5EF4-FFF2-40B4-BE49-F238E27FC236}">
                <a16:creationId xmlns:a16="http://schemas.microsoft.com/office/drawing/2014/main" id="{3F8EE38E-93BB-78BF-1C39-81F6D9D0B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693783" y="6552196"/>
            <a:ext cx="323664" cy="32366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828800">
              <a:buClrTx/>
            </a:pPr>
            <a:endParaRPr lang="en-US" sz="3600" kern="1200" dirty="0">
              <a:solidFill>
                <a:srgbClr val="000000"/>
              </a:solidFill>
              <a:latin typeface="Kalinga"/>
            </a:endParaRPr>
          </a:p>
        </p:txBody>
      </p:sp>
      <p:sp>
        <p:nvSpPr>
          <p:cNvPr id="201" name="Oval 200">
            <a:extLst>
              <a:ext uri="{FF2B5EF4-FFF2-40B4-BE49-F238E27FC236}">
                <a16:creationId xmlns:a16="http://schemas.microsoft.com/office/drawing/2014/main" id="{83287EF5-C4D9-4753-753C-1E8877024C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970899" y="6552196"/>
            <a:ext cx="323664" cy="32366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828800">
              <a:buClrTx/>
            </a:pPr>
            <a:endParaRPr lang="en-US" sz="3600" kern="1200" dirty="0">
              <a:solidFill>
                <a:srgbClr val="000000"/>
              </a:solidFill>
              <a:latin typeface="Kalinga"/>
            </a:endParaRPr>
          </a:p>
        </p:txBody>
      </p:sp>
      <p:sp>
        <p:nvSpPr>
          <p:cNvPr id="202" name="Oval 201">
            <a:extLst>
              <a:ext uri="{FF2B5EF4-FFF2-40B4-BE49-F238E27FC236}">
                <a16:creationId xmlns:a16="http://schemas.microsoft.com/office/drawing/2014/main" id="{E54E7BCA-C214-AFA3-287A-8F628B08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248015" y="6552196"/>
            <a:ext cx="323664" cy="32366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828800">
              <a:buClrTx/>
            </a:pPr>
            <a:endParaRPr lang="en-US" sz="3600" kern="1200" dirty="0">
              <a:solidFill>
                <a:srgbClr val="000000"/>
              </a:solidFill>
              <a:latin typeface="Kalinga"/>
            </a:endParaRPr>
          </a:p>
        </p:txBody>
      </p:sp>
      <p:sp>
        <p:nvSpPr>
          <p:cNvPr id="203" name="Oval 202">
            <a:extLst>
              <a:ext uri="{FF2B5EF4-FFF2-40B4-BE49-F238E27FC236}">
                <a16:creationId xmlns:a16="http://schemas.microsoft.com/office/drawing/2014/main" id="{8D8CA0A3-F5DD-0F8C-009F-0B4044AC03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8525131" y="6552196"/>
            <a:ext cx="323664" cy="32366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828800">
              <a:buClrTx/>
            </a:pPr>
            <a:endParaRPr lang="en-US" sz="3600" kern="1200" dirty="0">
              <a:solidFill>
                <a:srgbClr val="000000"/>
              </a:solidFill>
              <a:latin typeface="Kalinga"/>
            </a:endParaRP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A08D4E50-785B-81CE-4797-0A9768540022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1162729" y="10021824"/>
            <a:ext cx="3419856" cy="369417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755E6798-109E-4983-106E-C26F1BBF5304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4656753" y="10021824"/>
            <a:ext cx="3419856" cy="3694176"/>
          </a:xfrm>
        </p:spPr>
        <p:txBody>
          <a:bodyPr/>
          <a:lstStyle/>
          <a:p>
            <a:endParaRPr lang="en-US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BDCBC9A2-701A-4225-C2D2-F05B7EBFE7B1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8150777" y="10021824"/>
            <a:ext cx="3419856" cy="3694176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9D83A35A-1660-6679-F8A2-62F69727D179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11644801" y="10021824"/>
            <a:ext cx="3419856" cy="3694176"/>
          </a:xfrm>
        </p:spPr>
        <p:txBody>
          <a:bodyPr/>
          <a:lstStyle/>
          <a:p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306914C0-3A22-2B77-5B43-40499649BE81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15138825" y="10021824"/>
            <a:ext cx="3419856" cy="3694176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849C9ADE-23E5-6D16-7B8B-F0CCD214C623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18632849" y="10021824"/>
            <a:ext cx="3419856" cy="3694176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309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DFCA28C-A51D-4F1F-1EB5-76052063B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Mojaloop</a:t>
            </a:r>
            <a:r>
              <a:rPr lang="en-US" dirty="0"/>
              <a:t> 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9D7E536-AD4D-3309-098C-3C81A3560E0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Phases 3-6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BC0602E-39E7-F7BD-01E9-DE703BD3082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sz="5600" dirty="0"/>
              <a:t>5.2.0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EB77E04-3C7D-BF82-DEB0-F39B7AF5323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sz="5600" dirty="0">
                <a:hlinkClick r:id="rId2"/>
              </a:rPr>
              <a:t>10.1.0</a:t>
            </a:r>
            <a:endParaRPr lang="en-US" sz="5600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32B5782-0BC9-236B-14BC-1B352BC8691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sz="5600" dirty="0"/>
              <a:t>10.4.0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474C396-D89A-987E-CE1B-0829644F97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sz="5600" dirty="0"/>
              <a:t>11.0.0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B6D0DFD3-0C91-0568-CE11-E9163A3DADF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sz="5600" dirty="0"/>
              <a:t>12.0.0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BBCE54BD-999E-093C-9EB8-5BAE57920D43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sz="5600" dirty="0">
                <a:hlinkClick r:id="rId3"/>
              </a:rPr>
              <a:t>13.1.0</a:t>
            </a:r>
            <a:endParaRPr lang="en-US" sz="5600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374F47AA-6609-B0E6-A266-876BCD265A2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sz="5600" dirty="0">
                <a:hlinkClick r:id="rId4"/>
              </a:rPr>
              <a:t>14.0.0</a:t>
            </a:r>
            <a:endParaRPr lang="en-US" sz="5600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471622D8-54EF-2B9B-B9EC-E83BBB026A31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pPr lvl="0"/>
            <a:r>
              <a:rPr lang="en-US" dirty="0"/>
              <a:t>Sample release from February 2019 </a:t>
            </a:r>
            <a:r>
              <a:rPr lang="en-US" dirty="0">
                <a:hlinkClick r:id="rId5"/>
              </a:rPr>
              <a:t>https://github.com/mojaloop/helm/releases/tag/v5.2.0</a:t>
            </a:r>
            <a:r>
              <a:rPr lang="en-US" dirty="0"/>
              <a:t> 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B85B2466-5829-6397-3148-C64605F2F82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dirty="0"/>
              <a:t>Settlements enhancements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629D9D4F-2005-1621-6811-A82ED38959C6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pPr lvl="0"/>
            <a:r>
              <a:rPr lang="en-US" dirty="0"/>
              <a:t>FSPIOP v1.1 support for Mojaloop platform: 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mojaloop</a:t>
            </a:r>
            <a:r>
              <a:rPr lang="en-US" dirty="0"/>
              <a:t>/helm/releases/tag/v10.4.0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BE8CFED7-9313-D808-B204-93F66076D36A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dirty="0"/>
              <a:t>Semantic versioning standard adopted: 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mojaloop</a:t>
            </a:r>
            <a:r>
              <a:rPr lang="en-US" dirty="0"/>
              <a:t>/helm/releases/tag/v11.0.0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65C3F948-8275-1056-D6FB-A7672054669E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pPr lvl="0"/>
            <a:r>
              <a:rPr lang="en-US" dirty="0"/>
              <a:t>CGS, Interchange Fee supported: 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mojaloop</a:t>
            </a:r>
            <a:r>
              <a:rPr lang="en-US" dirty="0"/>
              <a:t>/helm/releases/tag/v12.0.0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DBC9787F-B726-B4DF-1894-178D718D801A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lang="en-US" dirty="0"/>
              <a:t>Patch notifications, ALS, bulk fixes, enhancements, Testing enhancements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E191AB60-A461-5737-42B2-300A9CAF2F18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pPr lvl="0"/>
            <a:r>
              <a:rPr lang="en-US" dirty="0"/>
              <a:t>Upgrade to node 16. Maintenance: Security, third-party, TTK, </a:t>
            </a:r>
            <a:r>
              <a:rPr lang="en-US" dirty="0" err="1"/>
              <a:t>sdk</a:t>
            </a:r>
            <a:r>
              <a:rPr lang="en-US" dirty="0"/>
              <a:t> updates</a:t>
            </a:r>
          </a:p>
        </p:txBody>
      </p:sp>
      <p:sp>
        <p:nvSpPr>
          <p:cNvPr id="56" name="Text Placeholder 55">
            <a:extLst>
              <a:ext uri="{FF2B5EF4-FFF2-40B4-BE49-F238E27FC236}">
                <a16:creationId xmlns:a16="http://schemas.microsoft.com/office/drawing/2014/main" id="{1799D3F8-60AB-CDAA-23FD-1B0A160A24F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2019</a:t>
            </a:r>
          </a:p>
        </p:txBody>
      </p:sp>
      <p:sp>
        <p:nvSpPr>
          <p:cNvPr id="57" name="Text Placeholder 56">
            <a:extLst>
              <a:ext uri="{FF2B5EF4-FFF2-40B4-BE49-F238E27FC236}">
                <a16:creationId xmlns:a16="http://schemas.microsoft.com/office/drawing/2014/main" id="{D16E0757-D6B4-90FB-0BB9-11A807C1102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2020</a:t>
            </a:r>
          </a:p>
        </p:txBody>
      </p:sp>
      <p:sp>
        <p:nvSpPr>
          <p:cNvPr id="58" name="Text Placeholder 57">
            <a:extLst>
              <a:ext uri="{FF2B5EF4-FFF2-40B4-BE49-F238E27FC236}">
                <a16:creationId xmlns:a16="http://schemas.microsoft.com/office/drawing/2014/main" id="{7186630D-9CED-D093-DA0E-41D35F85EE3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2020</a:t>
            </a:r>
          </a:p>
        </p:txBody>
      </p:sp>
      <p:sp>
        <p:nvSpPr>
          <p:cNvPr id="59" name="Text Placeholder 58">
            <a:extLst>
              <a:ext uri="{FF2B5EF4-FFF2-40B4-BE49-F238E27FC236}">
                <a16:creationId xmlns:a16="http://schemas.microsoft.com/office/drawing/2014/main" id="{2D13852D-3D64-4A4B-F66E-F51A13A264A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2021</a:t>
            </a:r>
          </a:p>
        </p:txBody>
      </p:sp>
      <p:sp>
        <p:nvSpPr>
          <p:cNvPr id="60" name="Text Placeholder 59">
            <a:extLst>
              <a:ext uri="{FF2B5EF4-FFF2-40B4-BE49-F238E27FC236}">
                <a16:creationId xmlns:a16="http://schemas.microsoft.com/office/drawing/2014/main" id="{4877F1D3-1960-AF34-767E-30E195EF6C7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2021</a:t>
            </a:r>
          </a:p>
        </p:txBody>
      </p:sp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7D5FB41D-DE22-6262-76C5-61AC4219BE8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2022</a:t>
            </a:r>
          </a:p>
        </p:txBody>
      </p:sp>
      <p:sp>
        <p:nvSpPr>
          <p:cNvPr id="62" name="Text Placeholder 61">
            <a:extLst>
              <a:ext uri="{FF2B5EF4-FFF2-40B4-BE49-F238E27FC236}">
                <a16:creationId xmlns:a16="http://schemas.microsoft.com/office/drawing/2014/main" id="{4881A051-7AD6-3D90-064E-D592BF651A4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2022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485EE1-F90E-D66E-857D-6235FF11900C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/>
        <p:txBody>
          <a:bodyPr/>
          <a:lstStyle/>
          <a:p>
            <a:r>
              <a:rPr lang="en-US" dirty="0"/>
              <a:t>Feb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641662B-8462-E986-9DEB-D82947F4539C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/>
        <p:txBody>
          <a:bodyPr/>
          <a:lstStyle/>
          <a:p>
            <a:r>
              <a:rPr lang="en-US" dirty="0"/>
              <a:t>May</a:t>
            </a: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3F99EE97-D334-7097-E1A0-F97C32BCE580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/>
        <p:txBody>
          <a:bodyPr/>
          <a:lstStyle/>
          <a:p>
            <a:r>
              <a:rPr lang="en-US" dirty="0"/>
              <a:t>July</a:t>
            </a: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C2A83CF0-783D-95C8-3E00-6FA917340D8E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/>
        <p:txBody>
          <a:bodyPr/>
          <a:lstStyle/>
          <a:p>
            <a:r>
              <a:rPr lang="en-US" dirty="0"/>
              <a:t>Jan</a:t>
            </a:r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902D6B3F-B858-3E65-C8B8-4B597585FAA6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/>
        <p:txBody>
          <a:bodyPr/>
          <a:lstStyle/>
          <a:p>
            <a:r>
              <a:rPr lang="en-US" dirty="0"/>
              <a:t>Feb</a:t>
            </a:r>
          </a:p>
        </p:txBody>
      </p:sp>
      <p:sp>
        <p:nvSpPr>
          <p:cNvPr id="29" name="Picture Placeholder 28">
            <a:extLst>
              <a:ext uri="{FF2B5EF4-FFF2-40B4-BE49-F238E27FC236}">
                <a16:creationId xmlns:a16="http://schemas.microsoft.com/office/drawing/2014/main" id="{29B66162-E718-1D6A-1809-EFEFA5A2A09C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/>
        <p:txBody>
          <a:bodyPr/>
          <a:lstStyle/>
          <a:p>
            <a:r>
              <a:rPr lang="en-US" dirty="0"/>
              <a:t>Mar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5D6F5546-ED67-490E-6C4A-E4D270759996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/>
        <p:txBody>
          <a:bodyPr/>
          <a:lstStyle/>
          <a:p>
            <a:r>
              <a:rPr lang="en-US" dirty="0"/>
              <a:t>Sep</a:t>
            </a:r>
          </a:p>
        </p:txBody>
      </p:sp>
    </p:spTree>
    <p:extLst>
      <p:ext uri="{BB962C8B-B14F-4D97-AF65-F5344CB8AC3E}">
        <p14:creationId xmlns:p14="http://schemas.microsoft.com/office/powerpoint/2010/main" val="1262558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>
            <a:extLst>
              <a:ext uri="{FF2B5EF4-FFF2-40B4-BE49-F238E27FC236}">
                <a16:creationId xmlns:a16="http://schemas.microsoft.com/office/drawing/2014/main" id="{F5626683-9603-D110-D730-67FB4005C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7030A0"/>
                </a:solidFill>
              </a:rPr>
              <a:t>Mojaloop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3433CCB-2C7C-7450-9E5D-12835B31E0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PI-23 update</a:t>
            </a:r>
          </a:p>
        </p:txBody>
      </p:sp>
      <p:graphicFrame>
        <p:nvGraphicFramePr>
          <p:cNvPr id="5" name="Content Placeholder 3" descr="SmartArt timeline">
            <a:extLst>
              <a:ext uri="{FF2B5EF4-FFF2-40B4-BE49-F238E27FC236}">
                <a16:creationId xmlns:a16="http://schemas.microsoft.com/office/drawing/2014/main" id="{1420CCE3-44AB-448B-5638-7CC7D5586042}"/>
              </a:ext>
            </a:extLst>
          </p:cNvPr>
          <p:cNvGraphicFramePr>
            <a:graphicFrameLocks noGrp="1"/>
          </p:cNvGraphicFramePr>
          <p:nvPr>
            <p:ph type="dgm" sz="quarter" idx="11"/>
          </p:nvPr>
        </p:nvGraphicFramePr>
        <p:xfrm>
          <a:off x="1128714" y="3629026"/>
          <a:ext cx="22129750" cy="90646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EF41AAB0-3385-C314-7B6B-729879FCCBE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z="4800" dirty="0">
                <a:solidFill>
                  <a:srgbClr val="0070C0"/>
                </a:solidFill>
              </a:rPr>
              <a:t>14.1.0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B8CE40D1-3412-47EC-6724-A4D81D4FB7B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4800" dirty="0">
                <a:solidFill>
                  <a:srgbClr val="0070C0"/>
                </a:solidFill>
              </a:rPr>
              <a:t>14.1.1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5D9B3EDF-67E6-C6CC-49AF-51042C669AD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26055" y="8116422"/>
            <a:ext cx="2445132" cy="1097280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15.0.0</a:t>
            </a:r>
          </a:p>
        </p:txBody>
      </p:sp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BE687510-139B-7B43-7D1D-EDDACD5FAB9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807364" y="6952342"/>
            <a:ext cx="2763390" cy="1361120"/>
          </a:xfrm>
        </p:spPr>
        <p:txBody>
          <a:bodyPr/>
          <a:lstStyle/>
          <a:p>
            <a:r>
              <a:rPr lang="en-US" sz="6400" b="1" dirty="0">
                <a:solidFill>
                  <a:srgbClr val="7030A0"/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15.1.0</a:t>
            </a:r>
            <a:endParaRPr lang="en-US" sz="6400" b="1" dirty="0">
              <a:solidFill>
                <a:srgbClr val="7030A0"/>
              </a:solidFill>
            </a:endParaRPr>
          </a:p>
        </p:txBody>
      </p:sp>
      <p:sp>
        <p:nvSpPr>
          <p:cNvPr id="35" name="Text Placeholder 34">
            <a:extLst>
              <a:ext uri="{FF2B5EF4-FFF2-40B4-BE49-F238E27FC236}">
                <a16:creationId xmlns:a16="http://schemas.microsoft.com/office/drawing/2014/main" id="{4876E8A4-CF38-F709-D0EF-C433AFF55C8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3880298" y="8116421"/>
            <a:ext cx="3219118" cy="1630006"/>
          </a:xfrm>
        </p:spPr>
        <p:txBody>
          <a:bodyPr/>
          <a:lstStyle/>
          <a:p>
            <a:r>
              <a:rPr lang="en-US" sz="4800" b="1" dirty="0">
                <a:solidFill>
                  <a:srgbClr val="00B050"/>
                </a:solidFill>
              </a:rPr>
              <a:t>15.2.0</a:t>
            </a:r>
          </a:p>
          <a:p>
            <a:r>
              <a:rPr lang="en-US" sz="4000" b="1" dirty="0">
                <a:solidFill>
                  <a:srgbClr val="00B050"/>
                </a:solidFill>
                <a:latin typeface="Kalinga" panose="020B0502040204020203" pitchFamily="34" charset="0"/>
                <a:cs typeface="Kalinga" panose="020B0502040204020203" pitchFamily="34" charset="0"/>
              </a:rPr>
              <a:t>Acacia</a:t>
            </a:r>
            <a:endParaRPr lang="en-GB" sz="4000" dirty="0">
              <a:solidFill>
                <a:srgbClr val="00B050"/>
              </a:solidFill>
            </a:endParaRPr>
          </a:p>
        </p:txBody>
      </p:sp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C0AEBB38-9D14-0AD3-F066-99B4D6F0E9E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6657420" y="7121840"/>
            <a:ext cx="2526550" cy="1097280"/>
          </a:xfrm>
        </p:spPr>
        <p:txBody>
          <a:bodyPr/>
          <a:lstStyle/>
          <a:p>
            <a:r>
              <a:rPr lang="en-US" sz="4800" i="1" dirty="0">
                <a:solidFill>
                  <a:srgbClr val="00B0F0"/>
                </a:solidFill>
              </a:rPr>
              <a:t>16.0.0*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26D365F5-A0F7-8B53-FABD-29743727131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9434542" y="8116422"/>
            <a:ext cx="2340522" cy="1097280"/>
          </a:xfrm>
        </p:spPr>
        <p:txBody>
          <a:bodyPr/>
          <a:lstStyle/>
          <a:p>
            <a:r>
              <a:rPr lang="en-US" sz="4800" i="1" dirty="0">
                <a:solidFill>
                  <a:srgbClr val="00B0F0"/>
                </a:solidFill>
              </a:rPr>
              <a:t>17.0.0*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41CA70C-358F-17C2-F990-0C9ED8914D0E}"/>
              </a:ext>
            </a:extLst>
          </p:cNvPr>
          <p:cNvSpPr txBox="1"/>
          <p:nvPr/>
        </p:nvSpPr>
        <p:spPr>
          <a:xfrm>
            <a:off x="18691547" y="12951272"/>
            <a:ext cx="52350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828800">
              <a:buClrTx/>
            </a:pPr>
            <a:r>
              <a:rPr lang="en-US" sz="2000" i="1" kern="1200" dirty="0">
                <a:latin typeface="Kalinga"/>
                <a:ea typeface="+mn-ea"/>
                <a:cs typeface="+mn-cs"/>
              </a:rPr>
              <a:t>* Version numbers guided by </a:t>
            </a:r>
            <a:r>
              <a:rPr lang="en-US" sz="2000" i="1" kern="1200" dirty="0" err="1">
                <a:latin typeface="Kalinga"/>
                <a:ea typeface="+mn-ea"/>
                <a:cs typeface="+mn-cs"/>
              </a:rPr>
              <a:t>SemVer</a:t>
            </a:r>
            <a:endParaRPr lang="en-US" sz="2000" i="1" kern="1200" dirty="0">
              <a:latin typeface="Kalinga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EF3B75-7C86-83BC-10F1-3FBAB7F1025F}"/>
              </a:ext>
            </a:extLst>
          </p:cNvPr>
          <p:cNvSpPr txBox="1"/>
          <p:nvPr/>
        </p:nvSpPr>
        <p:spPr>
          <a:xfrm>
            <a:off x="926746" y="14071002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828800">
              <a:buClrTx/>
            </a:pPr>
            <a:endParaRPr lang="en-US" sz="3600" kern="1200" dirty="0">
              <a:latin typeface="Kaling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39489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ea54d93a89_0_0"/>
          <p:cNvSpPr txBox="1">
            <a:spLocks noGrp="1"/>
          </p:cNvSpPr>
          <p:nvPr>
            <p:ph type="title"/>
          </p:nvPr>
        </p:nvSpPr>
        <p:spPr>
          <a:xfrm>
            <a:off x="1676619" y="730251"/>
            <a:ext cx="18869400" cy="2651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Agenda</a:t>
            </a:r>
            <a:endParaRPr/>
          </a:p>
        </p:txBody>
      </p:sp>
      <p:sp>
        <p:nvSpPr>
          <p:cNvPr id="112" name="Google Shape;112;g1ea54d93a89_0_0"/>
          <p:cNvSpPr txBox="1">
            <a:spLocks noGrp="1"/>
          </p:cNvSpPr>
          <p:nvPr>
            <p:ph type="body" idx="1"/>
          </p:nvPr>
        </p:nvSpPr>
        <p:spPr>
          <a:xfrm>
            <a:off x="1676619" y="3651250"/>
            <a:ext cx="21033900" cy="8702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533400" algn="l" rtl="0">
              <a:lnSpc>
                <a:spcPct val="200000"/>
              </a:lnSpc>
              <a:spcBef>
                <a:spcPts val="2000"/>
              </a:spcBef>
              <a:spcAft>
                <a:spcPts val="0"/>
              </a:spcAft>
              <a:buSzPts val="4800"/>
              <a:buAutoNum type="arabicPeriod"/>
            </a:pPr>
            <a:r>
              <a:rPr lang="en-US" sz="4800"/>
              <a:t>Mojaloop program timeline overview</a:t>
            </a:r>
            <a:endParaRPr sz="4800"/>
          </a:p>
          <a:p>
            <a:pPr marL="457200" lvl="0" indent="-5334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4800"/>
              <a:buAutoNum type="arabicPeriod"/>
            </a:pPr>
            <a:r>
              <a:rPr lang="en-US" sz="4800"/>
              <a:t>Mojaloop releases end-of-PI23 status</a:t>
            </a:r>
            <a:endParaRPr sz="4800"/>
          </a:p>
          <a:p>
            <a:pPr marL="914400" lvl="1" indent="-5334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4800"/>
              <a:buAutoNum type="alphaLcPeriod"/>
            </a:pPr>
            <a:r>
              <a:rPr lang="en-US"/>
              <a:t>Node upgrade</a:t>
            </a:r>
            <a:endParaRPr/>
          </a:p>
          <a:p>
            <a:pPr marL="914400" lvl="1" indent="-5334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4800"/>
              <a:buAutoNum type="alphaLcPeriod"/>
            </a:pPr>
            <a:r>
              <a:rPr lang="en-US"/>
              <a:t>Inclusion of Performance enhancements</a:t>
            </a:r>
            <a:endParaRPr/>
          </a:p>
          <a:p>
            <a:pPr marL="457200" lvl="0" indent="-5334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4800"/>
              <a:buAutoNum type="arabicPeriod"/>
            </a:pPr>
            <a:r>
              <a:rPr lang="en-US" sz="4800"/>
              <a:t>Roadmap</a:t>
            </a:r>
            <a:endParaRPr sz="4800"/>
          </a:p>
        </p:txBody>
      </p:sp>
      <p:sp>
        <p:nvSpPr>
          <p:cNvPr id="113" name="Google Shape;113;g1ea54d93a89_0_0"/>
          <p:cNvSpPr txBox="1">
            <a:spLocks noGrp="1"/>
          </p:cNvSpPr>
          <p:nvPr>
            <p:ph type="sldNum" idx="12"/>
          </p:nvPr>
        </p:nvSpPr>
        <p:spPr>
          <a:xfrm>
            <a:off x="17223443" y="12712701"/>
            <a:ext cx="5487000" cy="730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ea54d93a89_0_21"/>
          <p:cNvSpPr txBox="1">
            <a:spLocks noGrp="1"/>
          </p:cNvSpPr>
          <p:nvPr>
            <p:ph type="title"/>
          </p:nvPr>
        </p:nvSpPr>
        <p:spPr>
          <a:xfrm>
            <a:off x="1676619" y="730251"/>
            <a:ext cx="18869400" cy="2651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PI-23 Goals</a:t>
            </a:r>
            <a:endParaRPr/>
          </a:p>
        </p:txBody>
      </p:sp>
      <p:sp>
        <p:nvSpPr>
          <p:cNvPr id="120" name="Google Shape;120;g1ea54d93a89_0_21"/>
          <p:cNvSpPr txBox="1">
            <a:spLocks noGrp="1"/>
          </p:cNvSpPr>
          <p:nvPr>
            <p:ph type="sldNum" idx="12"/>
          </p:nvPr>
        </p:nvSpPr>
        <p:spPr>
          <a:xfrm>
            <a:off x="17223443" y="12712701"/>
            <a:ext cx="5487000" cy="730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121" name="Google Shape;121;g1ea54d93a89_0_21"/>
          <p:cNvSpPr txBox="1">
            <a:spLocks noGrp="1"/>
          </p:cNvSpPr>
          <p:nvPr>
            <p:ph type="body" idx="1"/>
          </p:nvPr>
        </p:nvSpPr>
        <p:spPr>
          <a:xfrm>
            <a:off x="1676619" y="3651250"/>
            <a:ext cx="21033900" cy="8702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533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AutoNum type="arabicPeriod"/>
            </a:pPr>
            <a:r>
              <a:rPr lang="en-US" sz="4800" dirty="0"/>
              <a:t> Maintain Mojaloop v15.1.0 and improve stability</a:t>
            </a:r>
            <a:endParaRPr sz="4800" dirty="0"/>
          </a:p>
          <a:p>
            <a:pPr marL="457200" lvl="0" indent="-533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AutoNum type="arabicPeriod"/>
            </a:pPr>
            <a:r>
              <a:rPr lang="en-US" sz="4800" dirty="0"/>
              <a:t> NodeJS upgrade of </a:t>
            </a:r>
            <a:r>
              <a:rPr lang="en-US" sz="4800" dirty="0" err="1"/>
              <a:t>Mojaloop’s</a:t>
            </a:r>
            <a:r>
              <a:rPr lang="en-US" sz="4800" dirty="0"/>
              <a:t> services to v18 LTS</a:t>
            </a:r>
            <a:endParaRPr sz="4800" dirty="0"/>
          </a:p>
          <a:p>
            <a:pPr marL="457200" lvl="0" indent="-533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AutoNum type="arabicPeriod"/>
            </a:pPr>
            <a:r>
              <a:rPr lang="en-US" sz="4800" dirty="0"/>
              <a:t> Support performance workstream &amp; fixes</a:t>
            </a:r>
            <a:endParaRPr sz="4800" dirty="0"/>
          </a:p>
          <a:p>
            <a:pPr marL="457200" lvl="0" indent="-533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AutoNum type="arabicPeriod"/>
            </a:pPr>
            <a:r>
              <a:rPr lang="en-US" sz="4800" dirty="0"/>
              <a:t> Enhancements done under perf-workstream to be included with Mojaloop releases</a:t>
            </a:r>
            <a:endParaRPr sz="4800" dirty="0"/>
          </a:p>
          <a:p>
            <a:pPr marL="457200" lvl="0" indent="-533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AutoNum type="arabicPeriod"/>
            </a:pPr>
            <a:r>
              <a:rPr lang="en-US" sz="4800" dirty="0"/>
              <a:t> Maintain </a:t>
            </a:r>
            <a:r>
              <a:rPr lang="en-US" sz="4800" dirty="0" err="1"/>
              <a:t>Mojaloop's</a:t>
            </a:r>
            <a:r>
              <a:rPr lang="en-US" sz="4800" dirty="0"/>
              <a:t> QA/Dev environments for bug fixes and other changes</a:t>
            </a:r>
            <a:endParaRPr sz="4800" dirty="0"/>
          </a:p>
          <a:p>
            <a:pPr marL="457200" lvl="0" indent="-533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AutoNum type="arabicPeriod"/>
            </a:pPr>
            <a:r>
              <a:rPr lang="en-US" sz="4800" dirty="0"/>
              <a:t> Support existing implementers by fixing bugs and performing other maintenance related tasks</a:t>
            </a:r>
            <a:endParaRPr sz="4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95bc7df017_1_0"/>
          <p:cNvSpPr txBox="1">
            <a:spLocks noGrp="1"/>
          </p:cNvSpPr>
          <p:nvPr>
            <p:ph type="title"/>
          </p:nvPr>
        </p:nvSpPr>
        <p:spPr>
          <a:xfrm>
            <a:off x="1676619" y="730251"/>
            <a:ext cx="18869400" cy="2651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Who are the core team?</a:t>
            </a:r>
            <a:endParaRPr/>
          </a:p>
        </p:txBody>
      </p:sp>
      <p:sp>
        <p:nvSpPr>
          <p:cNvPr id="136" name="Google Shape;136;g295bc7df017_1_0"/>
          <p:cNvSpPr txBox="1">
            <a:spLocks noGrp="1"/>
          </p:cNvSpPr>
          <p:nvPr>
            <p:ph type="body" idx="1"/>
          </p:nvPr>
        </p:nvSpPr>
        <p:spPr>
          <a:xfrm>
            <a:off x="1676619" y="3651250"/>
            <a:ext cx="21033900" cy="8702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l" rtl="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Aaron Reynoza</a:t>
            </a:r>
            <a:endParaRPr/>
          </a:p>
          <a:p>
            <a:pPr marL="0" lvl="0" indent="0" algn="l" rtl="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Elijah Okhello</a:t>
            </a:r>
            <a:endParaRPr/>
          </a:p>
          <a:p>
            <a:pPr marL="0" lvl="0" indent="0" algn="l" rtl="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Kevin Leyow</a:t>
            </a:r>
            <a:endParaRPr/>
          </a:p>
          <a:p>
            <a:pPr marL="0" lvl="0" indent="0" algn="l" rtl="0">
              <a:spcBef>
                <a:spcPts val="2000"/>
              </a:spcBef>
              <a:spcAft>
                <a:spcPts val="0"/>
              </a:spcAft>
              <a:buNone/>
            </a:pPr>
            <a:r>
              <a:rPr lang="en-US"/>
              <a:t>Paul Baker</a:t>
            </a:r>
            <a:endParaRPr/>
          </a:p>
          <a:p>
            <a:pPr marL="0" lvl="0" indent="0" algn="l" rtl="0">
              <a:spcBef>
                <a:spcPts val="2000"/>
              </a:spcBef>
              <a:spcAft>
                <a:spcPts val="0"/>
              </a:spcAft>
              <a:buNone/>
            </a:pPr>
            <a:r>
              <a:rPr lang="en-US"/>
              <a:t>Miguel de Barros</a:t>
            </a:r>
            <a:endParaRPr/>
          </a:p>
          <a:p>
            <a:pPr marL="0" lvl="0" indent="0" algn="l" rtl="0">
              <a:spcBef>
                <a:spcPts val="2000"/>
              </a:spcBef>
              <a:spcAft>
                <a:spcPts val="0"/>
              </a:spcAft>
              <a:buNone/>
            </a:pPr>
            <a:r>
              <a:rPr lang="en-US"/>
              <a:t>Sam Kummary</a:t>
            </a:r>
            <a:endParaRPr/>
          </a:p>
          <a:p>
            <a:pPr marL="0" lvl="0" indent="0" algn="l" rtl="0">
              <a:spcBef>
                <a:spcPts val="2000"/>
              </a:spcBef>
              <a:spcAft>
                <a:spcPts val="0"/>
              </a:spcAft>
              <a:buNone/>
            </a:pPr>
            <a:r>
              <a:rPr lang="en-US"/>
              <a:t>Sridevi Miriyala</a:t>
            </a:r>
            <a:endParaRPr/>
          </a:p>
          <a:p>
            <a:pPr marL="0" lvl="0" indent="0" algn="l" rtl="0">
              <a:spcBef>
                <a:spcPts val="2000"/>
              </a:spcBef>
              <a:spcAft>
                <a:spcPts val="0"/>
              </a:spcAft>
              <a:buNone/>
            </a:pPr>
            <a:r>
              <a:rPr lang="en-US"/>
              <a:t>Steven Oderayi</a:t>
            </a:r>
            <a:endParaRPr/>
          </a:p>
          <a:p>
            <a:pPr marL="0" lvl="0" indent="0" algn="l" rtl="0"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Vijay Kumar</a:t>
            </a:r>
            <a:endParaRPr/>
          </a:p>
          <a:p>
            <a:pPr marL="0" lvl="0" indent="0" algn="l" rtl="0">
              <a:spcBef>
                <a:spcPts val="20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g295bc7df017_1_0"/>
          <p:cNvSpPr txBox="1">
            <a:spLocks noGrp="1"/>
          </p:cNvSpPr>
          <p:nvPr>
            <p:ph type="sldNum" idx="12"/>
          </p:nvPr>
        </p:nvSpPr>
        <p:spPr>
          <a:xfrm>
            <a:off x="17223443" y="12712701"/>
            <a:ext cx="5487000" cy="730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95bc7df017_1_9"/>
          <p:cNvSpPr txBox="1">
            <a:spLocks noGrp="1"/>
          </p:cNvSpPr>
          <p:nvPr>
            <p:ph type="title"/>
          </p:nvPr>
        </p:nvSpPr>
        <p:spPr>
          <a:xfrm>
            <a:off x="1676619" y="730251"/>
            <a:ext cx="18869400" cy="2651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the core team works?</a:t>
            </a:r>
            <a:endParaRPr/>
          </a:p>
        </p:txBody>
      </p:sp>
      <p:sp>
        <p:nvSpPr>
          <p:cNvPr id="144" name="Google Shape;144;g295bc7df017_1_9"/>
          <p:cNvSpPr txBox="1">
            <a:spLocks noGrp="1"/>
          </p:cNvSpPr>
          <p:nvPr>
            <p:ph type="body" idx="1"/>
          </p:nvPr>
        </p:nvSpPr>
        <p:spPr>
          <a:xfrm>
            <a:off x="1676619" y="3651250"/>
            <a:ext cx="21033900" cy="8702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533400" algn="l" rtl="0">
              <a:spcBef>
                <a:spcPts val="2000"/>
              </a:spcBef>
              <a:spcAft>
                <a:spcPts val="0"/>
              </a:spcAft>
              <a:buSzPts val="4800"/>
              <a:buAutoNum type="arabicPeriod"/>
            </a:pPr>
            <a:r>
              <a:rPr lang="en-US" sz="4800" dirty="0"/>
              <a:t> All issues are on </a:t>
            </a:r>
            <a:r>
              <a:rPr lang="en-US" sz="4800" u="sng" dirty="0">
                <a:solidFill>
                  <a:schemeClr val="hlink"/>
                </a:solidFill>
                <a:hlinkClick r:id="rId3"/>
              </a:rPr>
              <a:t>mojaloop Github/projects</a:t>
            </a:r>
            <a:r>
              <a:rPr lang="en-US" sz="4800" dirty="0"/>
              <a:t> </a:t>
            </a:r>
            <a:r>
              <a:rPr lang="en-US" sz="4800" dirty="0" err="1"/>
              <a:t>zenhub</a:t>
            </a:r>
            <a:r>
              <a:rPr lang="en-US" sz="4800" dirty="0"/>
              <a:t>.</a:t>
            </a:r>
            <a:endParaRPr sz="4800" dirty="0"/>
          </a:p>
          <a:p>
            <a:pPr marL="457200" lvl="0" indent="-533400" algn="l" rtl="0">
              <a:spcBef>
                <a:spcPts val="0"/>
              </a:spcBef>
              <a:spcAft>
                <a:spcPts val="0"/>
              </a:spcAft>
              <a:buSzPts val="4800"/>
              <a:buAutoNum type="arabicPeriod"/>
            </a:pPr>
            <a:r>
              <a:rPr lang="en-US" sz="4800" dirty="0"/>
              <a:t> Work in a two week agile sprint cycles; </a:t>
            </a:r>
            <a:endParaRPr sz="4800" dirty="0"/>
          </a:p>
          <a:p>
            <a:pPr marL="457200" lvl="0" indent="-533400" algn="l" rtl="0">
              <a:spcBef>
                <a:spcPts val="0"/>
              </a:spcBef>
              <a:spcAft>
                <a:spcPts val="0"/>
              </a:spcAft>
              <a:buSzPts val="4800"/>
              <a:buAutoNum type="arabicPeriod"/>
            </a:pPr>
            <a:r>
              <a:rPr lang="en-US" sz="4800" dirty="0"/>
              <a:t> Story refinement, prioritization → acceptance criteria &amp; sized </a:t>
            </a:r>
            <a:endParaRPr sz="4800" dirty="0"/>
          </a:p>
          <a:p>
            <a:pPr marL="457200" lvl="0" indent="-533400" algn="l" rtl="0">
              <a:spcBef>
                <a:spcPts val="0"/>
              </a:spcBef>
              <a:spcAft>
                <a:spcPts val="0"/>
              </a:spcAft>
              <a:buSzPts val="4800"/>
              <a:buAutoNum type="arabicPeriod"/>
            </a:pPr>
            <a:r>
              <a:rPr lang="en-US" sz="4800" dirty="0"/>
              <a:t> All commits into main are: </a:t>
            </a:r>
            <a:endParaRPr sz="4800" dirty="0"/>
          </a:p>
          <a:p>
            <a:pPr marL="914400" lvl="1" indent="-533400" algn="l" rtl="0">
              <a:spcBef>
                <a:spcPts val="0"/>
              </a:spcBef>
              <a:spcAft>
                <a:spcPts val="0"/>
              </a:spcAft>
              <a:buSzPts val="4800"/>
              <a:buAutoNum type="alphaLcPeriod"/>
            </a:pPr>
            <a:r>
              <a:rPr lang="en-US" sz="4800" dirty="0"/>
              <a:t> Code reviewed </a:t>
            </a:r>
            <a:endParaRPr sz="4800" dirty="0"/>
          </a:p>
          <a:p>
            <a:pPr marL="914400" lvl="1" indent="-533400" algn="l" rtl="0">
              <a:spcBef>
                <a:spcPts val="0"/>
              </a:spcBef>
              <a:spcAft>
                <a:spcPts val="0"/>
              </a:spcAft>
              <a:buSzPts val="4800"/>
              <a:buAutoNum type="alphaLcPeriod"/>
            </a:pPr>
            <a:r>
              <a:rPr lang="en-US" sz="4800" dirty="0"/>
              <a:t> Include testing that covers functionality affected</a:t>
            </a:r>
            <a:endParaRPr sz="4800" dirty="0"/>
          </a:p>
          <a:p>
            <a:pPr marL="914400" lvl="1" indent="-533400" algn="l" rtl="0">
              <a:spcBef>
                <a:spcPts val="0"/>
              </a:spcBef>
              <a:spcAft>
                <a:spcPts val="0"/>
              </a:spcAft>
              <a:buSzPts val="4800"/>
              <a:buAutoNum type="alphaLcPeriod"/>
            </a:pPr>
            <a:r>
              <a:rPr lang="en-US" sz="4800" dirty="0"/>
              <a:t> Continuous Integration tested </a:t>
            </a:r>
            <a:br>
              <a:rPr lang="en-US" sz="4800" dirty="0"/>
            </a:br>
            <a:r>
              <a:rPr lang="en-US" sz="4800" dirty="0"/>
              <a:t>(testing coverage, </a:t>
            </a:r>
            <a:r>
              <a:rPr lang="en-US" sz="4800" dirty="0" err="1"/>
              <a:t>licencing</a:t>
            </a:r>
            <a:r>
              <a:rPr lang="en-US" sz="4800" dirty="0"/>
              <a:t>, regression functional testing, …)</a:t>
            </a:r>
            <a:endParaRPr sz="4800" dirty="0"/>
          </a:p>
        </p:txBody>
      </p:sp>
      <p:sp>
        <p:nvSpPr>
          <p:cNvPr id="145" name="Google Shape;145;g295bc7df017_1_9"/>
          <p:cNvSpPr txBox="1">
            <a:spLocks noGrp="1"/>
          </p:cNvSpPr>
          <p:nvPr>
            <p:ph type="sldNum" idx="12"/>
          </p:nvPr>
        </p:nvSpPr>
        <p:spPr>
          <a:xfrm>
            <a:off x="17223443" y="12712701"/>
            <a:ext cx="5487000" cy="730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485fe39a8f_0_143"/>
          <p:cNvSpPr txBox="1">
            <a:spLocks noGrp="1"/>
          </p:cNvSpPr>
          <p:nvPr>
            <p:ph type="title"/>
          </p:nvPr>
        </p:nvSpPr>
        <p:spPr>
          <a:xfrm>
            <a:off x="580775" y="192650"/>
            <a:ext cx="18869400" cy="1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800"/>
              <a:t>Status end-of-</a:t>
            </a:r>
            <a:r>
              <a:rPr lang="en-US" sz="4800">
                <a:solidFill>
                  <a:schemeClr val="accent6"/>
                </a:solidFill>
              </a:rPr>
              <a:t>PI22</a:t>
            </a:r>
            <a:endParaRPr sz="4800">
              <a:solidFill>
                <a:schemeClr val="accent6"/>
              </a:solidFill>
            </a:endParaRPr>
          </a:p>
        </p:txBody>
      </p:sp>
      <p:sp>
        <p:nvSpPr>
          <p:cNvPr id="151" name="Google Shape;151;g2485fe39a8f_0_143"/>
          <p:cNvSpPr txBox="1">
            <a:spLocks noGrp="1"/>
          </p:cNvSpPr>
          <p:nvPr>
            <p:ph type="sldNum" idx="12"/>
          </p:nvPr>
        </p:nvSpPr>
        <p:spPr>
          <a:xfrm>
            <a:off x="17223443" y="12712701"/>
            <a:ext cx="5487000" cy="7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152" name="Google Shape;152;g2485fe39a8f_0_143"/>
          <p:cNvSpPr txBox="1"/>
          <p:nvPr/>
        </p:nvSpPr>
        <p:spPr>
          <a:xfrm>
            <a:off x="302850" y="2157950"/>
            <a:ext cx="12513900" cy="91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000" b="1">
                <a:solidFill>
                  <a:schemeClr val="accent1"/>
                </a:solidFill>
              </a:rPr>
              <a:t>Work done on </a:t>
            </a:r>
            <a:r>
              <a:rPr lang="en-US" sz="3000" b="1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v15.</a:t>
            </a:r>
            <a:r>
              <a:rPr lang="en-US" sz="3000" b="1">
                <a:solidFill>
                  <a:schemeClr val="accent6"/>
                </a:solidFill>
              </a:rPr>
              <a:t>2</a:t>
            </a:r>
            <a:r>
              <a:rPr lang="en-US" sz="3000" b="1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US" sz="3000" b="1">
                <a:solidFill>
                  <a:schemeClr val="accent6"/>
                </a:solidFill>
              </a:rPr>
              <a:t>x</a:t>
            </a:r>
            <a:r>
              <a:rPr lang="en-US" sz="3000" b="1">
                <a:solidFill>
                  <a:schemeClr val="accent1"/>
                </a:solidFill>
              </a:rPr>
              <a:t> Release Candidate</a:t>
            </a:r>
            <a:endParaRPr sz="3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NodeJS &amp; Dependency</a:t>
            </a:r>
            <a:r>
              <a:rPr lang="en-US" sz="24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 upgrades</a:t>
            </a:r>
            <a:endParaRPr sz="2400" b="0" i="0" u="none" strike="noStrike" cap="non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Adding </a:t>
            </a:r>
            <a:r>
              <a:rPr lang="en-US" sz="24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instrumentation</a:t>
            </a: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to ALS to support performance testing and transfers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lang="en-US" sz="2400">
                <a:solidFill>
                  <a:schemeClr val="dk1"/>
                </a:solidFill>
              </a:rPr>
              <a:t>Built a </a:t>
            </a:r>
            <a:r>
              <a:rPr lang="en-US" sz="2400">
                <a:solidFill>
                  <a:schemeClr val="accent6"/>
                </a:solidFill>
              </a:rPr>
              <a:t>framework</a:t>
            </a:r>
            <a:r>
              <a:rPr lang="en-US" sz="2400">
                <a:solidFill>
                  <a:schemeClr val="dk1"/>
                </a:solidFill>
              </a:rPr>
              <a:t> for component </a:t>
            </a:r>
            <a:r>
              <a:rPr lang="en-US" sz="2400">
                <a:solidFill>
                  <a:schemeClr val="accent6"/>
                </a:solidFill>
              </a:rPr>
              <a:t>performance characterization</a:t>
            </a:r>
            <a:r>
              <a:rPr lang="en-US" sz="2400">
                <a:solidFill>
                  <a:schemeClr val="dk1"/>
                </a:solidFill>
              </a:rPr>
              <a:t> by e</a:t>
            </a:r>
            <a:r>
              <a:rPr lang="en-US" sz="2400">
                <a:solidFill>
                  <a:schemeClr val="dk1"/>
                </a:solidFill>
                <a:extLst>
                  <a:ext uri="http://customooxmlschemas.google.com/">
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0"/>
                  </a:ext>
                </a:extLst>
              </a:rPr>
              <a:t>nhancing the</a:t>
            </a: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extLst>
                  <a:ext uri="http://customooxmlschemas.google.com/">
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1"/>
                  </a:ext>
                </a:extLst>
              </a:rPr>
              <a:t> </a:t>
            </a:r>
            <a:r>
              <a:rPr lang="en-US" sz="24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  <a:extLst>
                  <a:ext uri="http://customooxmlschemas.google.com/">
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2"/>
                  </a:ext>
                </a:extLst>
              </a:rPr>
              <a:t>ML-</a:t>
            </a:r>
            <a:r>
              <a:rPr lang="en-US" sz="2400">
                <a:solidFill>
                  <a:schemeClr val="accent6"/>
                </a:solidFill>
                <a:extLst>
                  <a:ext uri="http://customooxmlschemas.google.com/">
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3"/>
                  </a:ext>
                </a:extLst>
              </a:rPr>
              <a:t>C</a:t>
            </a:r>
            <a:r>
              <a:rPr lang="en-US" sz="24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  <a:extLst>
                  <a:ext uri="http://customooxmlschemas.google.com/">
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4"/>
                  </a:ext>
                </a:extLst>
              </a:rPr>
              <a:t>ore</a:t>
            </a:r>
            <a:r>
              <a:rPr lang="en-US" sz="2400">
                <a:solidFill>
                  <a:schemeClr val="accent6"/>
                </a:solidFill>
                <a:extLst>
                  <a:ext uri="http://customooxmlschemas.google.com/">
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5"/>
                  </a:ext>
                </a:extLst>
              </a:rPr>
              <a:t>-T</a:t>
            </a:r>
            <a:r>
              <a:rPr lang="en-US" sz="24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  <a:extLst>
                  <a:ext uri="http://customooxmlschemas.google.com/">
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6"/>
                  </a:ext>
                </a:extLst>
              </a:rPr>
              <a:t>est</a:t>
            </a:r>
            <a:r>
              <a:rPr lang="en-US" sz="2400">
                <a:solidFill>
                  <a:schemeClr val="accent6"/>
                </a:solidFill>
                <a:extLst>
                  <a:ext uri="http://customooxmlschemas.google.com/">
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7"/>
                  </a:ext>
                </a:extLst>
              </a:rPr>
              <a:t> H</a:t>
            </a:r>
            <a:r>
              <a:rPr lang="en-US" sz="24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  <a:extLst>
                  <a:ext uri="http://customooxmlschemas.google.com/">
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8"/>
                  </a:ext>
                </a:extLst>
              </a:rPr>
              <a:t>arness</a:t>
            </a:r>
            <a:endParaRPr sz="2400">
              <a:solidFill>
                <a:schemeClr val="dk1"/>
              </a:solidFill>
            </a:endParaRPr>
          </a:p>
          <a:p>
            <a: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■"/>
            </a:pPr>
            <a:r>
              <a:rPr lang="en-US" sz="2400">
                <a:solidFill>
                  <a:schemeClr val="dk1"/>
                </a:solidFill>
              </a:rPr>
              <a:t>Monitoring using </a:t>
            </a:r>
            <a:r>
              <a:rPr lang="en-US" sz="2400">
                <a:solidFill>
                  <a:schemeClr val="accent6"/>
                </a:solidFill>
              </a:rPr>
              <a:t>Prometheus</a:t>
            </a:r>
            <a:r>
              <a:rPr lang="en-US" sz="2400">
                <a:solidFill>
                  <a:schemeClr val="dk1"/>
                </a:solidFill>
              </a:rPr>
              <a:t> + updated visualization </a:t>
            </a:r>
            <a:r>
              <a:rPr lang="en-US" sz="24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dashboards</a:t>
            </a: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en-US" sz="24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Grafana</a:t>
            </a: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</a:pPr>
            <a:r>
              <a:rPr lang="en-US" sz="2400">
                <a:solidFill>
                  <a:schemeClr val="accent6"/>
                </a:solidFill>
              </a:rPr>
              <a:t>K6</a:t>
            </a:r>
            <a:r>
              <a:rPr lang="en-US" sz="2400">
                <a:solidFill>
                  <a:schemeClr val="dk1"/>
                </a:solidFill>
              </a:rPr>
              <a:t> for running performance/load test-cases</a:t>
            </a:r>
            <a:endParaRPr sz="2400">
              <a:solidFill>
                <a:schemeClr val="dk1"/>
              </a:solidFill>
            </a:endParaRPr>
          </a:p>
          <a:p>
            <a: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400">
                <a:solidFill>
                  <a:schemeClr val="dk1"/>
                </a:solidFill>
              </a:rPr>
              <a:t>Discovery, Agreement, Transfers, E2E</a:t>
            </a:r>
            <a:endParaRPr sz="2400">
              <a:solidFill>
                <a:schemeClr val="accent6"/>
              </a:solidFill>
              <a:highlight>
                <a:srgbClr val="FFFFFF"/>
              </a:highlight>
            </a:endParaRPr>
          </a:p>
          <a:p>
            <a:pPr marL="9144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-US" sz="2400">
                <a:solidFill>
                  <a:schemeClr val="accent6"/>
                </a:solidFill>
              </a:rPr>
              <a:t>Performance Stream</a:t>
            </a:r>
            <a:r>
              <a:rPr lang="en-US" sz="2400">
                <a:solidFill>
                  <a:schemeClr val="dk1"/>
                </a:solidFill>
              </a:rPr>
              <a:t> enhancements, fixes &amp; contributions</a:t>
            </a:r>
            <a:endParaRPr sz="2400">
              <a:solidFill>
                <a:schemeClr val="dk1"/>
              </a:solidFill>
            </a:endParaRPr>
          </a:p>
          <a:p>
            <a: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</a:pPr>
            <a:r>
              <a:rPr lang="en-US" sz="2400">
                <a:solidFill>
                  <a:schemeClr val="dk1"/>
                </a:solidFill>
              </a:rPr>
              <a:t>Account Lookup Service</a:t>
            </a:r>
            <a:endParaRPr sz="2400">
              <a:solidFill>
                <a:schemeClr val="dk1"/>
              </a:solidFill>
            </a:endParaRPr>
          </a:p>
          <a:p>
            <a: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</a:pPr>
            <a:r>
              <a:rPr lang="en-US" sz="2400">
                <a:solidFill>
                  <a:schemeClr val="dk1"/>
                </a:solidFill>
              </a:rPr>
              <a:t>Quoting Service</a:t>
            </a:r>
            <a:endParaRPr sz="2400">
              <a:solidFill>
                <a:schemeClr val="dk1"/>
              </a:solidFill>
            </a:endParaRPr>
          </a:p>
          <a:p>
            <a: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</a:pPr>
            <a:r>
              <a:rPr lang="en-US" sz="2400">
                <a:solidFill>
                  <a:schemeClr val="dk1"/>
                </a:solidFill>
              </a:rPr>
              <a:t>ML-API-Adapter</a:t>
            </a:r>
            <a:endParaRPr sz="2400">
              <a:solidFill>
                <a:schemeClr val="dk1"/>
              </a:solidFill>
            </a:endParaRPr>
          </a:p>
          <a:p>
            <a: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</a:pPr>
            <a:r>
              <a:rPr lang="en-US" sz="2400">
                <a:solidFill>
                  <a:schemeClr val="dk1"/>
                </a:solidFill>
              </a:rPr>
              <a:t>Central-Ledger</a:t>
            </a:r>
            <a:endParaRPr sz="2400">
              <a:solidFill>
                <a:schemeClr val="dk1"/>
              </a:solidFill>
            </a:endParaRPr>
          </a:p>
          <a:p>
            <a:pPr marL="9144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-US" sz="2400">
                <a:solidFill>
                  <a:schemeClr val="dk1"/>
                </a:solidFill>
              </a:rPr>
              <a:t>General </a:t>
            </a:r>
            <a:r>
              <a:rPr lang="en-US" sz="2400">
                <a:solidFill>
                  <a:schemeClr val="accent6"/>
                </a:solidFill>
              </a:rPr>
              <a:t>maintenance</a:t>
            </a:r>
            <a:r>
              <a:rPr lang="en-US" sz="2400">
                <a:solidFill>
                  <a:schemeClr val="dk1"/>
                </a:solidFill>
              </a:rPr>
              <a:t>, bug </a:t>
            </a:r>
            <a:r>
              <a:rPr lang="en-US" sz="2400">
                <a:solidFill>
                  <a:schemeClr val="accent6"/>
                </a:solidFill>
              </a:rPr>
              <a:t>fixes</a:t>
            </a:r>
            <a:r>
              <a:rPr lang="en-US" sz="2400">
                <a:solidFill>
                  <a:schemeClr val="dk1"/>
                </a:solidFill>
              </a:rPr>
              <a:t>, release </a:t>
            </a:r>
            <a:r>
              <a:rPr lang="en-US" sz="2400">
                <a:solidFill>
                  <a:schemeClr val="accent6"/>
                </a:solidFill>
              </a:rPr>
              <a:t>testing</a:t>
            </a:r>
            <a:endParaRPr sz="2400">
              <a:solidFill>
                <a:schemeClr val="accent6"/>
              </a:solidFill>
            </a:endParaRPr>
          </a:p>
          <a:p>
            <a:pPr marL="137160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</a:pPr>
            <a:r>
              <a:rPr lang="en-US" sz="2400">
                <a:solidFill>
                  <a:schemeClr val="dk1"/>
                </a:solidFill>
              </a:rPr>
              <a:t>Fixed Central-ledger Caching config #3474</a:t>
            </a:r>
            <a:endParaRPr sz="2400">
              <a:solidFill>
                <a:schemeClr val="accent6"/>
              </a:solidFill>
            </a:endParaRPr>
          </a:p>
          <a:p>
            <a:pPr marL="9144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-US" sz="2400">
                <a:solidFill>
                  <a:schemeClr val="accent6"/>
                </a:solidFill>
              </a:rPr>
              <a:t>Maintaining</a:t>
            </a:r>
            <a:r>
              <a:rPr lang="en-US" sz="2400">
                <a:solidFill>
                  <a:schemeClr val="dk1"/>
                </a:solidFill>
              </a:rPr>
              <a:t> and extending </a:t>
            </a:r>
            <a:r>
              <a:rPr lang="en-US" sz="2400">
                <a:solidFill>
                  <a:schemeClr val="accent6"/>
                </a:solidFill>
              </a:rPr>
              <a:t>EKS</a:t>
            </a:r>
            <a:r>
              <a:rPr lang="en-US" sz="2400">
                <a:solidFill>
                  <a:schemeClr val="dk1"/>
                </a:solidFill>
              </a:rPr>
              <a:t> based deployment for</a:t>
            </a:r>
            <a:r>
              <a:rPr lang="en-US" sz="2400">
                <a:solidFill>
                  <a:schemeClr val="accent6"/>
                </a:solidFill>
              </a:rPr>
              <a:t> QA/Dev</a:t>
            </a:r>
            <a:endParaRPr sz="2400">
              <a:solidFill>
                <a:schemeClr val="accent6"/>
              </a:solidFill>
            </a:endParaRPr>
          </a:p>
          <a:p>
            <a:pPr marL="137160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</a:pPr>
            <a:r>
              <a:rPr lang="en-US" sz="2400">
                <a:solidFill>
                  <a:schemeClr val="accent6"/>
                </a:solidFill>
              </a:rPr>
              <a:t>Upgraded QA/Dev </a:t>
            </a:r>
            <a:r>
              <a:rPr lang="en-US" sz="2400">
                <a:solidFill>
                  <a:schemeClr val="dk1"/>
                </a:solidFill>
              </a:rPr>
              <a:t>environment to </a:t>
            </a:r>
            <a:r>
              <a:rPr lang="en-US" sz="2400">
                <a:solidFill>
                  <a:schemeClr val="accent6"/>
                </a:solidFill>
              </a:rPr>
              <a:t>Kubernetes (K8s) v1.28</a:t>
            </a:r>
            <a:endParaRPr sz="2400">
              <a:solidFill>
                <a:schemeClr val="accent6"/>
              </a:solidFill>
            </a:endParaRPr>
          </a:p>
          <a:p>
            <a:pPr marL="9144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-US" sz="2400">
                <a:solidFill>
                  <a:schemeClr val="accent6"/>
                </a:solidFill>
              </a:rPr>
              <a:t>CI</a:t>
            </a:r>
            <a:r>
              <a:rPr lang="en-US" sz="2400">
                <a:solidFill>
                  <a:schemeClr val="dk1"/>
                </a:solidFill>
              </a:rPr>
              <a:t> </a:t>
            </a:r>
            <a:r>
              <a:rPr lang="en-US" sz="2400">
                <a:solidFill>
                  <a:schemeClr val="accent6"/>
                </a:solidFill>
              </a:rPr>
              <a:t>improvements</a:t>
            </a:r>
            <a:endParaRPr sz="2400">
              <a:solidFill>
                <a:schemeClr val="accent6"/>
              </a:solidFill>
            </a:endParaRPr>
          </a:p>
          <a:p>
            <a: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</a:pPr>
            <a:r>
              <a:rPr lang="en-US" sz="2400">
                <a:solidFill>
                  <a:schemeClr val="dk1"/>
                </a:solidFill>
              </a:rPr>
              <a:t>Fixes for NVM usage in pipelines</a:t>
            </a:r>
            <a:endParaRPr sz="2400">
              <a:solidFill>
                <a:schemeClr val="dk1"/>
              </a:solidFill>
            </a:endParaRPr>
          </a:p>
          <a:p>
            <a: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</a:pPr>
            <a:r>
              <a:rPr lang="en-US" sz="2400">
                <a:solidFill>
                  <a:schemeClr val="dk1"/>
                </a:solidFill>
              </a:rPr>
              <a:t>Updated CI dependency (i.e. VMs, CircleCI Orbs)</a:t>
            </a:r>
            <a:endParaRPr sz="2400">
              <a:solidFill>
                <a:schemeClr val="dk1"/>
              </a:solidFill>
            </a:endParaRPr>
          </a:p>
          <a:p>
            <a: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</a:pPr>
            <a:r>
              <a:rPr lang="en-US" sz="2400">
                <a:solidFill>
                  <a:schemeClr val="dk1"/>
                </a:solidFill>
              </a:rPr>
              <a:t>Support for Helm release snapshots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153" name="Google Shape;153;g2485fe39a8f_0_143"/>
          <p:cNvSpPr txBox="1">
            <a:spLocks noGrp="1"/>
          </p:cNvSpPr>
          <p:nvPr>
            <p:ph type="body" idx="1"/>
          </p:nvPr>
        </p:nvSpPr>
        <p:spPr>
          <a:xfrm>
            <a:off x="13602875" y="2292000"/>
            <a:ext cx="7661700" cy="3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3000" b="1">
                <a:solidFill>
                  <a:schemeClr val="accent6"/>
                </a:solidFill>
              </a:rPr>
              <a:t>PI-22 Follow-up</a:t>
            </a:r>
            <a:r>
              <a:rPr lang="en-US" sz="3000" b="1">
                <a:solidFill>
                  <a:schemeClr val="accent1"/>
                </a:solidFill>
              </a:rPr>
              <a:t> Roadmap items</a:t>
            </a:r>
            <a:endParaRPr sz="3000"/>
          </a:p>
          <a:p>
            <a:pPr marL="457200" lvl="0" indent="-381000" algn="l" rtl="0">
              <a:spcBef>
                <a:spcPts val="2000"/>
              </a:spcBef>
              <a:spcAft>
                <a:spcPts val="0"/>
              </a:spcAft>
              <a:buSzPts val="2400"/>
              <a:buAutoNum type="arabicPeriod"/>
            </a:pPr>
            <a:r>
              <a:rPr lang="en-US" sz="2400"/>
              <a:t>Merge Performance Stream contributions</a:t>
            </a:r>
            <a:endParaRPr sz="240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AutoNum type="alphaLcPeriod"/>
            </a:pPr>
            <a:r>
              <a:rPr lang="en-US" sz="2400"/>
              <a:t>Batch processing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US" sz="2400"/>
              <a:t>Improve TTK performance &amp; memory management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US" sz="2400"/>
              <a:t>General maintenance</a:t>
            </a:r>
            <a:endParaRPr sz="2400"/>
          </a:p>
        </p:txBody>
      </p:sp>
      <p:sp>
        <p:nvSpPr>
          <p:cNvPr id="154" name="Google Shape;154;g2485fe39a8f_0_143"/>
          <p:cNvSpPr txBox="1"/>
          <p:nvPr/>
        </p:nvSpPr>
        <p:spPr>
          <a:xfrm>
            <a:off x="2488200" y="12597925"/>
            <a:ext cx="172668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Release Candidate PR Review:  </a:t>
            </a:r>
            <a:r>
              <a:rPr lang="en-US" sz="2400" u="sng">
                <a:solidFill>
                  <a:schemeClr val="hlink"/>
                </a:solidFill>
                <a:hlinkClick r:id="rId3"/>
              </a:rPr>
              <a:t>https://github.com/mojaloop/helm/pull/581</a:t>
            </a:r>
            <a:r>
              <a:rPr lang="en-US" sz="2400"/>
              <a:t> (</a:t>
            </a:r>
            <a:r>
              <a:rPr lang="en-US" sz="2400">
                <a:solidFill>
                  <a:schemeClr val="accent6"/>
                </a:solidFill>
              </a:rPr>
              <a:t>bit.ly/3sibJ4f</a:t>
            </a:r>
            <a:r>
              <a:rPr lang="en-US" sz="2400"/>
              <a:t>)</a:t>
            </a: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Release Notes: </a:t>
            </a:r>
            <a:r>
              <a:rPr lang="en-US" sz="2400" u="sng">
                <a:solidFill>
                  <a:schemeClr val="hlink"/>
                </a:solidFill>
                <a:hlinkClick r:id="rId4"/>
              </a:rPr>
              <a:t>https://github.com/mojaloop/helm/blob/release/v15.2.0-rc-1/.changelog/release-v15.2.0.md</a:t>
            </a:r>
            <a:r>
              <a:rPr lang="en-US" sz="2400"/>
              <a:t>  (</a:t>
            </a:r>
            <a:r>
              <a:rPr lang="en-US" sz="2400">
                <a:solidFill>
                  <a:schemeClr val="accent6"/>
                </a:solidFill>
              </a:rPr>
              <a:t>bit.ly/49kHQkz</a:t>
            </a:r>
            <a:r>
              <a:rPr lang="en-US" sz="2400"/>
              <a:t>)</a:t>
            </a:r>
            <a:endParaRPr sz="2400"/>
          </a:p>
        </p:txBody>
      </p:sp>
      <p:sp>
        <p:nvSpPr>
          <p:cNvPr id="155" name="Google Shape;155;g2485fe39a8f_0_143"/>
          <p:cNvSpPr txBox="1"/>
          <p:nvPr/>
        </p:nvSpPr>
        <p:spPr>
          <a:xfrm>
            <a:off x="12657875" y="7493188"/>
            <a:ext cx="11593800" cy="4340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6AA84F"/>
                </a:solidFill>
              </a:rPr>
              <a:t>❯ </a:t>
            </a:r>
            <a:r>
              <a:rPr lang="en-US" sz="1800">
                <a:solidFill>
                  <a:schemeClr val="lt1"/>
                </a:solidFill>
              </a:rPr>
              <a:t>helm repo add mojaloop </a:t>
            </a:r>
            <a:r>
              <a:rPr lang="en-US" sz="1800" b="1">
                <a:solidFill>
                  <a:schemeClr val="lt1"/>
                </a:solidFill>
              </a:rPr>
              <a:t>https://mojaloop.io/helm/repo/</a:t>
            </a:r>
            <a:endParaRPr sz="1800" b="1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6AA84F"/>
                </a:solidFill>
              </a:rPr>
              <a:t>❯</a:t>
            </a:r>
            <a:r>
              <a:rPr lang="en-US" sz="1800">
                <a:solidFill>
                  <a:schemeClr val="lt1"/>
                </a:solidFill>
              </a:rPr>
              <a:t> helm repo update</a:t>
            </a:r>
            <a:endParaRPr sz="180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</a:rPr>
              <a:t>Hang tight while we grab the latest from your chart repositories...</a:t>
            </a:r>
            <a:endParaRPr sz="180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</a:rPr>
              <a:t>...Successfully got an update from the "mojaloop" chart repository</a:t>
            </a:r>
            <a:endParaRPr sz="180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</a:rPr>
              <a:t>Update Complete. ⎈Happy Helming!⎈</a:t>
            </a:r>
            <a:br>
              <a:rPr lang="en-US" sz="1800">
                <a:solidFill>
                  <a:schemeClr val="lt1"/>
                </a:solidFill>
              </a:rPr>
            </a:br>
            <a:endParaRPr sz="180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6AA84F"/>
                </a:solidFill>
              </a:rPr>
              <a:t>❯</a:t>
            </a:r>
            <a:r>
              <a:rPr lang="en-US" sz="1800">
                <a:solidFill>
                  <a:schemeClr val="lt1"/>
                </a:solidFill>
              </a:rPr>
              <a:t> helm search repo mojaloop/mojaloop </a:t>
            </a:r>
            <a:r>
              <a:rPr lang="en-US" sz="1800" b="1">
                <a:solidFill>
                  <a:schemeClr val="lt1"/>
                </a:solidFill>
              </a:rPr>
              <a:t>--devel</a:t>
            </a:r>
            <a:endParaRPr sz="1800" b="1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</a:rPr>
              <a:t>NAME                            	       CHART VERSION               APP VERSION                                       	mojaloop/mojaloop               	</a:t>
            </a:r>
            <a:r>
              <a:rPr lang="en-US" sz="1800" b="1">
                <a:solidFill>
                  <a:schemeClr val="lt1"/>
                </a:solidFill>
              </a:rPr>
              <a:t>15.2.0-16618.c3c5189</a:t>
            </a:r>
            <a:r>
              <a:rPr lang="en-US" sz="1800">
                <a:solidFill>
                  <a:schemeClr val="lt1"/>
                </a:solidFill>
              </a:rPr>
              <a:t>        ml-api-adapter: v14.0.4; central-ledger: v17.3....	</a:t>
            </a:r>
            <a:endParaRPr sz="180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6AA84F"/>
                </a:solidFill>
              </a:rPr>
              <a:t>❯</a:t>
            </a:r>
            <a:r>
              <a:rPr lang="en-US" sz="1800">
                <a:solidFill>
                  <a:schemeClr val="lt1"/>
                </a:solidFill>
              </a:rPr>
              <a:t> helm install mojaloop/mojaloop test </a:t>
            </a:r>
            <a:r>
              <a:rPr lang="en-US" sz="1800" b="1">
                <a:solidFill>
                  <a:schemeClr val="lt1"/>
                </a:solidFill>
              </a:rPr>
              <a:t>--devel</a:t>
            </a:r>
            <a:r>
              <a:rPr lang="en-US" sz="1800">
                <a:solidFill>
                  <a:schemeClr val="lt1"/>
                </a:solidFill>
              </a:rPr>
              <a:t> –version </a:t>
            </a:r>
            <a:r>
              <a:rPr lang="en-US" sz="1800" b="1">
                <a:solidFill>
                  <a:schemeClr val="lt1"/>
                </a:solidFill>
              </a:rPr>
              <a:t>5.2.0-16618.c3c5189</a:t>
            </a:r>
            <a:endParaRPr sz="1800" b="1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</a:rPr>
              <a:t>…</a:t>
            </a:r>
            <a:endParaRPr sz="1800" b="1">
              <a:solidFill>
                <a:schemeClr val="lt1"/>
              </a:solidFill>
            </a:endParaRPr>
          </a:p>
        </p:txBody>
      </p:sp>
      <p:sp>
        <p:nvSpPr>
          <p:cNvPr id="156" name="Google Shape;156;g2485fe39a8f_0_143"/>
          <p:cNvSpPr txBox="1"/>
          <p:nvPr/>
        </p:nvSpPr>
        <p:spPr>
          <a:xfrm>
            <a:off x="12657875" y="6754300"/>
            <a:ext cx="115938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chemeClr val="accent6"/>
                </a:solidFill>
              </a:rPr>
              <a:t>Using</a:t>
            </a:r>
            <a:r>
              <a:rPr lang="en-US" sz="3600" b="1">
                <a:solidFill>
                  <a:schemeClr val="accent1"/>
                </a:solidFill>
              </a:rPr>
              <a:t> the Release Candidate</a:t>
            </a:r>
            <a:endParaRPr sz="2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ojaloop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A3FF"/>
      </a:accent1>
      <a:accent2>
        <a:srgbClr val="FC440F"/>
      </a:accent2>
      <a:accent3>
        <a:srgbClr val="0010BE"/>
      </a:accent3>
      <a:accent4>
        <a:srgbClr val="FDE74C"/>
      </a:accent4>
      <a:accent5>
        <a:srgbClr val="00DFB1"/>
      </a:accent5>
      <a:accent6>
        <a:srgbClr val="BE0098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TM67302905">
      <a:dk1>
        <a:srgbClr val="000000"/>
      </a:dk1>
      <a:lt1>
        <a:srgbClr val="FFFFFF"/>
      </a:lt1>
      <a:dk2>
        <a:srgbClr val="454D55"/>
      </a:dk2>
      <a:lt2>
        <a:srgbClr val="808080"/>
      </a:lt2>
      <a:accent1>
        <a:srgbClr val="D9C369"/>
      </a:accent1>
      <a:accent2>
        <a:srgbClr val="263CC3"/>
      </a:accent2>
      <a:accent3>
        <a:srgbClr val="F2F2F2"/>
      </a:accent3>
      <a:accent4>
        <a:srgbClr val="AA4C41"/>
      </a:accent4>
      <a:accent5>
        <a:srgbClr val="2C453E"/>
      </a:accent5>
      <a:accent6>
        <a:srgbClr val="B39565"/>
      </a:accent6>
      <a:hlink>
        <a:srgbClr val="808080"/>
      </a:hlink>
      <a:folHlink>
        <a:srgbClr val="808080"/>
      </a:folHlink>
    </a:clrScheme>
    <a:fontScheme name="Custom 48">
      <a:majorFont>
        <a:latin typeface="Georgia"/>
        <a:ea typeface=""/>
        <a:cs typeface=""/>
      </a:majorFont>
      <a:minorFont>
        <a:latin typeface="Kaling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7302905_win32_SL_v6" id="{01B1D590-389A-46C5-8269-F19208F907A5}" vid="{8039636F-2BBF-4020-BA27-6E2A4D54BC49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1863</Words>
  <Application>Microsoft Macintosh PowerPoint</Application>
  <PresentationFormat>Custom</PresentationFormat>
  <Paragraphs>318</Paragraphs>
  <Slides>13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Roboto</vt:lpstr>
      <vt:lpstr>Arial</vt:lpstr>
      <vt:lpstr>Kalinga</vt:lpstr>
      <vt:lpstr>Georgia</vt:lpstr>
      <vt:lpstr>Calibri</vt:lpstr>
      <vt:lpstr>Open Sans</vt:lpstr>
      <vt:lpstr>Office Theme</vt:lpstr>
      <vt:lpstr>1_Office Theme</vt:lpstr>
      <vt:lpstr>Mojaloop Core &amp; Releases </vt:lpstr>
      <vt:lpstr>Mojaloop</vt:lpstr>
      <vt:lpstr>Mojaloop </vt:lpstr>
      <vt:lpstr>Mojaloop</vt:lpstr>
      <vt:lpstr>Agenda</vt:lpstr>
      <vt:lpstr>PI-23 Goals</vt:lpstr>
      <vt:lpstr>Who are the core team?</vt:lpstr>
      <vt:lpstr>How the core team works?</vt:lpstr>
      <vt:lpstr>Status end-of-PI22</vt:lpstr>
      <vt:lpstr>Core PI-22 Maintenance: NodeJS &amp; dependency upgrades</vt:lpstr>
      <vt:lpstr>Core PI-22 Release: v15.2.0-rc.1</vt:lpstr>
      <vt:lpstr>History Release Roadmap: PI-19 → PI-21</vt:lpstr>
      <vt:lpstr>Future Release Roadmap: MLF Product, Community &amp; work-stream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Mojaloop Core &amp; Releases </dc:title>
  <cp:lastModifiedBy>samuel benny</cp:lastModifiedBy>
  <cp:revision>3</cp:revision>
  <dcterms:modified xsi:type="dcterms:W3CDTF">2023-11-01T11:08:50Z</dcterms:modified>
</cp:coreProperties>
</file>